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slideLayouts/slideLayout49.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36.xml" ContentType="application/vnd.openxmlformats-officedocument.presentationml.slideLayout+xml"/>
  <Override PartName="/ppt/slideLayouts/slideLayout45.xml" ContentType="application/vnd.openxmlformats-officedocument.presentationml.slideLayout+xml"/>
  <Override PartName="/ppt/slideLayouts/slideLayout47.xml" ContentType="application/vnd.openxmlformats-officedocument.presentationml.slideLayout+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notesSlides/notesSlide17.xml" ContentType="application/vnd.openxmlformats-officedocument.presentationml.notesSlide+xml"/>
  <Default Extension="jpeg" ContentType="image/jpeg"/>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38"/>
  </p:notesMasterIdLst>
  <p:sldIdLst>
    <p:sldId id="319" r:id="rId4"/>
    <p:sldId id="753" r:id="rId5"/>
    <p:sldId id="808" r:id="rId6"/>
    <p:sldId id="809" r:id="rId7"/>
    <p:sldId id="810" r:id="rId8"/>
    <p:sldId id="811" r:id="rId9"/>
    <p:sldId id="812" r:id="rId10"/>
    <p:sldId id="813" r:id="rId11"/>
    <p:sldId id="814" r:id="rId12"/>
    <p:sldId id="815" r:id="rId13"/>
    <p:sldId id="703" r:id="rId14"/>
    <p:sldId id="781" r:id="rId15"/>
    <p:sldId id="817" r:id="rId16"/>
    <p:sldId id="756" r:id="rId17"/>
    <p:sldId id="835" r:id="rId18"/>
    <p:sldId id="836" r:id="rId19"/>
    <p:sldId id="834" r:id="rId20"/>
    <p:sldId id="818" r:id="rId21"/>
    <p:sldId id="821" r:id="rId22"/>
    <p:sldId id="822" r:id="rId23"/>
    <p:sldId id="823" r:id="rId24"/>
    <p:sldId id="825" r:id="rId25"/>
    <p:sldId id="824" r:id="rId26"/>
    <p:sldId id="827" r:id="rId27"/>
    <p:sldId id="826" r:id="rId28"/>
    <p:sldId id="828" r:id="rId29"/>
    <p:sldId id="829" r:id="rId30"/>
    <p:sldId id="830" r:id="rId31"/>
    <p:sldId id="831" r:id="rId32"/>
    <p:sldId id="832" r:id="rId33"/>
    <p:sldId id="734" r:id="rId34"/>
    <p:sldId id="833" r:id="rId35"/>
    <p:sldId id="763" r:id="rId36"/>
    <p:sldId id="742" r:id="rId37"/>
  </p:sldIdLst>
  <p:sldSz cx="12192000" cy="6858000"/>
  <p:notesSz cx="6858000" cy="9144000"/>
  <p:embeddedFontLst>
    <p:embeddedFont>
      <p:font typeface="#9Slide07 IcielKoni" charset="0"/>
      <p:bold r:id="rId39"/>
    </p:embeddedFont>
    <p:embeddedFont>
      <p:font typeface="#9Slide05 Great Vibes" charset="0"/>
      <p:regular r:id="rId40"/>
    </p:embeddedFont>
    <p:embeddedFont>
      <p:font typeface="#9Slide03 SFU Futura_12" charset="0"/>
      <p:regular r:id="rId41"/>
    </p:embeddedFont>
    <p:embeddedFont>
      <p:font typeface="Tahoma" pitchFamily="34" charset="0"/>
      <p:regular r:id="rId42"/>
      <p:bold r:id="rId43"/>
    </p:embeddedFont>
    <p:embeddedFont>
      <p:font typeface="#9Slide05 Ciaobella" charset="0"/>
      <p:regular r:id="rId44"/>
    </p:embeddedFont>
    <p:embeddedFont>
      <p:font typeface="Calibri" pitchFamily="34" charset="0"/>
      <p:regular r:id="rId45"/>
      <p:bold r:id="rId46"/>
      <p:italic r:id="rId47"/>
      <p:boldItalic r:id="rId48"/>
    </p:embeddedFont>
    <p:embeddedFont>
      <p:font typeface="Calibri Light" charset="0"/>
      <p:regular r:id="rId49"/>
      <p:italic r:id="rId50"/>
    </p:embeddedFont>
    <p:embeddedFont>
      <p:font typeface="Chewy" charset="0"/>
      <p:regular r:id="rId51"/>
    </p:embeddedFont>
    <p:embeddedFont>
      <p:font typeface="Hind" charset="0"/>
      <p:regular r:id="rId52"/>
      <p:bold r:id="rId53"/>
    </p:embeddedFont>
    <p:embeddedFont>
      <p:font typeface="Bebas Neue" charset="0"/>
      <p:regular r:id="rId54"/>
    </p:embeddedFont>
    <p:embeddedFont>
      <p:font typeface="Roboto Condensed Light" charset="0"/>
      <p:regular r:id="rId55"/>
      <p:italic r:id="rId56"/>
    </p:embeddedFont>
    <p:embeddedFont>
      <p:font typeface="Nunito Light" charset="0"/>
      <p:regular r:id="rId57"/>
      <p:italic r:id="rId58"/>
    </p:embeddedFont>
    <p:embeddedFont>
      <p:font typeface="PT Sans" charset="0"/>
      <p:regular r:id="rId59"/>
      <p:bold r:id="rId60"/>
      <p:italic r:id="rId61"/>
      <p:bold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hạm Trang" initials="PT" lastIdx="1" clrIdx="0">
    <p:extLst>
      <p:ext uri="{19B8F6BF-5375-455C-9EA6-DF929625EA0E}">
        <p15:presenceInfo xmlns:p15="http://schemas.microsoft.com/office/powerpoint/2012/main" xmlns="" userId="S::phamtrang@c2kl.onmicrosoft.com::4e706872-a0ef-4a7c-8e3c-1c70ce6dec6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1508B8"/>
    <a:srgbClr val="BBE0FF"/>
    <a:srgbClr val="E9EEF8"/>
    <a:srgbClr val="EFB563"/>
    <a:srgbClr val="766149"/>
    <a:srgbClr val="F4EFFE"/>
    <a:srgbClr val="C17044"/>
    <a:srgbClr val="CCC7C0"/>
    <a:srgbClr val="9BE1F2"/>
    <a:srgbClr val="007DB7"/>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6856" autoAdjust="0"/>
    <p:restoredTop sz="85141" autoAdjust="0"/>
  </p:normalViewPr>
  <p:slideViewPr>
    <p:cSldViewPr snapToGrid="0">
      <p:cViewPr varScale="1">
        <p:scale>
          <a:sx n="59" d="100"/>
          <a:sy n="59" d="100"/>
        </p:scale>
        <p:origin x="-198" y="-90"/>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font" Target="fonts/font12.fntdata"/><Relationship Id="rId55" Type="http://schemas.openxmlformats.org/officeDocument/2006/relationships/font" Target="fonts/font17.fntdata"/><Relationship Id="rId63" Type="http://schemas.openxmlformats.org/officeDocument/2006/relationships/commentAuthors" Target="commen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font" Target="fonts/font2.fntdata"/><Relationship Id="rId45" Type="http://schemas.openxmlformats.org/officeDocument/2006/relationships/font" Target="fonts/font7.fntdata"/><Relationship Id="rId53" Type="http://schemas.openxmlformats.org/officeDocument/2006/relationships/font" Target="fonts/font15.fntdata"/><Relationship Id="rId58" Type="http://schemas.openxmlformats.org/officeDocument/2006/relationships/font" Target="fonts/font20.fntdata"/><Relationship Id="rId66"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1.fntdata"/><Relationship Id="rId57" Type="http://schemas.openxmlformats.org/officeDocument/2006/relationships/font" Target="fonts/font19.fntdata"/><Relationship Id="rId61" Type="http://schemas.openxmlformats.org/officeDocument/2006/relationships/font" Target="fonts/font2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6.fntdata"/><Relationship Id="rId52" Type="http://schemas.openxmlformats.org/officeDocument/2006/relationships/font" Target="fonts/font14.fntdata"/><Relationship Id="rId60" Type="http://schemas.openxmlformats.org/officeDocument/2006/relationships/font" Target="fonts/font22.fntdata"/><Relationship Id="rId65"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5.fntdata"/><Relationship Id="rId48" Type="http://schemas.openxmlformats.org/officeDocument/2006/relationships/font" Target="fonts/font10.fntdata"/><Relationship Id="rId56" Type="http://schemas.openxmlformats.org/officeDocument/2006/relationships/font" Target="fonts/font18.fntdata"/><Relationship Id="rId64"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font" Target="fonts/font13.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 Id="rId46" Type="http://schemas.openxmlformats.org/officeDocument/2006/relationships/font" Target="fonts/font8.fntdata"/><Relationship Id="rId59" Type="http://schemas.openxmlformats.org/officeDocument/2006/relationships/font" Target="fonts/font21.fntdata"/><Relationship Id="rId67"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font" Target="fonts/font3.fntdata"/><Relationship Id="rId54" Type="http://schemas.openxmlformats.org/officeDocument/2006/relationships/font" Target="fonts/font16.fntdata"/><Relationship Id="rId62" Type="http://schemas.openxmlformats.org/officeDocument/2006/relationships/font" Target="fonts/font2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9F2B5B-73BC-434E-BE61-B0F084C9D3B4}" type="datetimeFigureOut">
              <a:rPr lang="en-US" smtClean="0"/>
              <a:pPr/>
              <a:t>9/15/2023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D03F92-1099-41D2-9E8E-88ADAE2EAE65}" type="slidenum">
              <a:rPr lang="en-US" smtClean="0"/>
              <a:pPr/>
              <a:t>‹#›</a:t>
            </a:fld>
            <a:endParaRPr lang="en-US"/>
          </a:p>
        </p:txBody>
      </p:sp>
    </p:spTree>
    <p:extLst>
      <p:ext uri="{BB962C8B-B14F-4D97-AF65-F5344CB8AC3E}">
        <p14:creationId xmlns:p14="http://schemas.microsoft.com/office/powerpoint/2010/main" xmlns="" val="928474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4"/>
        <p:cNvGrpSpPr/>
        <p:nvPr/>
      </p:nvGrpSpPr>
      <p:grpSpPr>
        <a:xfrm>
          <a:off x="0" y="0"/>
          <a:ext cx="0" cy="0"/>
          <a:chOff x="0" y="0"/>
          <a:chExt cx="0" cy="0"/>
        </a:xfrm>
      </p:grpSpPr>
      <p:sp>
        <p:nvSpPr>
          <p:cNvPr id="3305" name="Google Shape;3305;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6" name="Google Shape;330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xmlns="" val="3049021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pPr/>
              <a:t>10</a:t>
            </a:fld>
            <a:endParaRPr lang="en-US"/>
          </a:p>
        </p:txBody>
      </p:sp>
    </p:spTree>
    <p:extLst>
      <p:ext uri="{BB962C8B-B14F-4D97-AF65-F5344CB8AC3E}">
        <p14:creationId xmlns:p14="http://schemas.microsoft.com/office/powerpoint/2010/main" xmlns="" val="3759606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pPr/>
              <a:t>12</a:t>
            </a:fld>
            <a:endParaRPr lang="en-US"/>
          </a:p>
        </p:txBody>
      </p:sp>
    </p:spTree>
    <p:extLst>
      <p:ext uri="{BB962C8B-B14F-4D97-AF65-F5344CB8AC3E}">
        <p14:creationId xmlns:p14="http://schemas.microsoft.com/office/powerpoint/2010/main" xmlns="" val="1044562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pPr/>
              <a:t>13</a:t>
            </a:fld>
            <a:endParaRPr lang="en-US"/>
          </a:p>
        </p:txBody>
      </p:sp>
    </p:spTree>
    <p:extLst>
      <p:ext uri="{BB962C8B-B14F-4D97-AF65-F5344CB8AC3E}">
        <p14:creationId xmlns:p14="http://schemas.microsoft.com/office/powerpoint/2010/main" xmlns="" val="2515622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pPr/>
              <a:t>14</a:t>
            </a:fld>
            <a:endParaRPr lang="en-US"/>
          </a:p>
        </p:txBody>
      </p:sp>
    </p:spTree>
    <p:extLst>
      <p:ext uri="{BB962C8B-B14F-4D97-AF65-F5344CB8AC3E}">
        <p14:creationId xmlns:p14="http://schemas.microsoft.com/office/powerpoint/2010/main" xmlns="" val="15991624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pPr/>
              <a:t>15</a:t>
            </a:fld>
            <a:endParaRPr lang="en-US"/>
          </a:p>
        </p:txBody>
      </p:sp>
    </p:spTree>
    <p:extLst>
      <p:ext uri="{BB962C8B-B14F-4D97-AF65-F5344CB8AC3E}">
        <p14:creationId xmlns:p14="http://schemas.microsoft.com/office/powerpoint/2010/main" xmlns="" val="20367863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pPr/>
              <a:t>16</a:t>
            </a:fld>
            <a:endParaRPr lang="en-US"/>
          </a:p>
        </p:txBody>
      </p:sp>
    </p:spTree>
    <p:extLst>
      <p:ext uri="{BB962C8B-B14F-4D97-AF65-F5344CB8AC3E}">
        <p14:creationId xmlns:p14="http://schemas.microsoft.com/office/powerpoint/2010/main" xmlns="" val="516907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pPr/>
              <a:t>18</a:t>
            </a:fld>
            <a:endParaRPr lang="en-US"/>
          </a:p>
        </p:txBody>
      </p:sp>
    </p:spTree>
    <p:extLst>
      <p:ext uri="{BB962C8B-B14F-4D97-AF65-F5344CB8AC3E}">
        <p14:creationId xmlns:p14="http://schemas.microsoft.com/office/powerpoint/2010/main" xmlns="" val="10032351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pPr/>
              <a:t>19</a:t>
            </a:fld>
            <a:endParaRPr lang="en-US"/>
          </a:p>
        </p:txBody>
      </p:sp>
    </p:spTree>
    <p:extLst>
      <p:ext uri="{BB962C8B-B14F-4D97-AF65-F5344CB8AC3E}">
        <p14:creationId xmlns:p14="http://schemas.microsoft.com/office/powerpoint/2010/main" xmlns="" val="649162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pPr/>
              <a:t>20</a:t>
            </a:fld>
            <a:endParaRPr lang="en-US"/>
          </a:p>
        </p:txBody>
      </p:sp>
    </p:spTree>
    <p:extLst>
      <p:ext uri="{BB962C8B-B14F-4D97-AF65-F5344CB8AC3E}">
        <p14:creationId xmlns:p14="http://schemas.microsoft.com/office/powerpoint/2010/main" xmlns="" val="21796896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pPr/>
              <a:t>21</a:t>
            </a:fld>
            <a:endParaRPr lang="en-US"/>
          </a:p>
        </p:txBody>
      </p:sp>
    </p:spTree>
    <p:extLst>
      <p:ext uri="{BB962C8B-B14F-4D97-AF65-F5344CB8AC3E}">
        <p14:creationId xmlns:p14="http://schemas.microsoft.com/office/powerpoint/2010/main" xmlns="" val="3604716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pPr/>
              <a:t>2</a:t>
            </a:fld>
            <a:endParaRPr lang="en-US"/>
          </a:p>
        </p:txBody>
      </p:sp>
    </p:spTree>
    <p:extLst>
      <p:ext uri="{BB962C8B-B14F-4D97-AF65-F5344CB8AC3E}">
        <p14:creationId xmlns:p14="http://schemas.microsoft.com/office/powerpoint/2010/main" xmlns="" val="2252975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https://vnexpress.net/cuc-dong-dat-lien-viet-nam-thuc-su-nam-o-dau-3201755.html</a:t>
            </a:r>
          </a:p>
        </p:txBody>
      </p:sp>
      <p:sp>
        <p:nvSpPr>
          <p:cNvPr id="4" name="Slide Number Placeholder 3"/>
          <p:cNvSpPr>
            <a:spLocks noGrp="1"/>
          </p:cNvSpPr>
          <p:nvPr>
            <p:ph type="sldNum" sz="quarter" idx="10"/>
          </p:nvPr>
        </p:nvSpPr>
        <p:spPr/>
        <p:txBody>
          <a:bodyPr/>
          <a:lstStyle/>
          <a:p>
            <a:fld id="{8CD03F92-1099-41D2-9E8E-88ADAE2EAE65}" type="slidenum">
              <a:rPr lang="en-US" smtClean="0"/>
              <a:pPr/>
              <a:t>22</a:t>
            </a:fld>
            <a:endParaRPr lang="en-US"/>
          </a:p>
        </p:txBody>
      </p:sp>
    </p:spTree>
    <p:extLst>
      <p:ext uri="{BB962C8B-B14F-4D97-AF65-F5344CB8AC3E}">
        <p14:creationId xmlns:p14="http://schemas.microsoft.com/office/powerpoint/2010/main" xmlns="" val="778078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https://vnexpress.net/cuc-dong-dat-lien-viet-nam-thuc-su-nam-o-dau-3201755.html</a:t>
            </a:r>
          </a:p>
        </p:txBody>
      </p:sp>
      <p:sp>
        <p:nvSpPr>
          <p:cNvPr id="4" name="Slide Number Placeholder 3"/>
          <p:cNvSpPr>
            <a:spLocks noGrp="1"/>
          </p:cNvSpPr>
          <p:nvPr>
            <p:ph type="sldNum" sz="quarter" idx="10"/>
          </p:nvPr>
        </p:nvSpPr>
        <p:spPr/>
        <p:txBody>
          <a:bodyPr/>
          <a:lstStyle/>
          <a:p>
            <a:fld id="{8CD03F92-1099-41D2-9E8E-88ADAE2EAE65}" type="slidenum">
              <a:rPr lang="en-US" smtClean="0"/>
              <a:pPr/>
              <a:t>23</a:t>
            </a:fld>
            <a:endParaRPr lang="en-US"/>
          </a:p>
        </p:txBody>
      </p:sp>
    </p:spTree>
    <p:extLst>
      <p:ext uri="{BB962C8B-B14F-4D97-AF65-F5344CB8AC3E}">
        <p14:creationId xmlns:p14="http://schemas.microsoft.com/office/powerpoint/2010/main" xmlns="" val="28921800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pPr/>
              <a:t>24</a:t>
            </a:fld>
            <a:endParaRPr lang="en-US"/>
          </a:p>
        </p:txBody>
      </p:sp>
    </p:spTree>
    <p:extLst>
      <p:ext uri="{BB962C8B-B14F-4D97-AF65-F5344CB8AC3E}">
        <p14:creationId xmlns:p14="http://schemas.microsoft.com/office/powerpoint/2010/main" xmlns="" val="32075040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pPr/>
              <a:t>25</a:t>
            </a:fld>
            <a:endParaRPr lang="en-US"/>
          </a:p>
        </p:txBody>
      </p:sp>
    </p:spTree>
    <p:extLst>
      <p:ext uri="{BB962C8B-B14F-4D97-AF65-F5344CB8AC3E}">
        <p14:creationId xmlns:p14="http://schemas.microsoft.com/office/powerpoint/2010/main" xmlns="" val="3314271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pPr/>
              <a:t>28</a:t>
            </a:fld>
            <a:endParaRPr lang="en-US"/>
          </a:p>
        </p:txBody>
      </p:sp>
    </p:spTree>
    <p:extLst>
      <p:ext uri="{BB962C8B-B14F-4D97-AF65-F5344CB8AC3E}">
        <p14:creationId xmlns:p14="http://schemas.microsoft.com/office/powerpoint/2010/main" xmlns="" val="19293497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pPr/>
              <a:t>29</a:t>
            </a:fld>
            <a:endParaRPr lang="en-US"/>
          </a:p>
        </p:txBody>
      </p:sp>
    </p:spTree>
    <p:extLst>
      <p:ext uri="{BB962C8B-B14F-4D97-AF65-F5344CB8AC3E}">
        <p14:creationId xmlns:p14="http://schemas.microsoft.com/office/powerpoint/2010/main" xmlns="" val="15968456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pPr/>
              <a:t>30</a:t>
            </a:fld>
            <a:endParaRPr lang="en-US"/>
          </a:p>
        </p:txBody>
      </p:sp>
    </p:spTree>
    <p:extLst>
      <p:ext uri="{BB962C8B-B14F-4D97-AF65-F5344CB8AC3E}">
        <p14:creationId xmlns:p14="http://schemas.microsoft.com/office/powerpoint/2010/main" xmlns="" val="9272947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phát</a:t>
            </a:r>
            <a:r>
              <a:rPr lang="en-US" baseline="0" dirty="0"/>
              <a:t> PHT </a:t>
            </a:r>
            <a:r>
              <a:rPr lang="en-US" baseline="0" dirty="0" err="1"/>
              <a:t>cho</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pPr/>
              <a:t>31</a:t>
            </a:fld>
            <a:endParaRPr lang="en-US"/>
          </a:p>
        </p:txBody>
      </p:sp>
    </p:spTree>
    <p:extLst>
      <p:ext uri="{BB962C8B-B14F-4D97-AF65-F5344CB8AC3E}">
        <p14:creationId xmlns:p14="http://schemas.microsoft.com/office/powerpoint/2010/main" xmlns="" val="33564908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phát</a:t>
            </a:r>
            <a:r>
              <a:rPr lang="en-US" baseline="0" dirty="0"/>
              <a:t> PHT </a:t>
            </a:r>
            <a:r>
              <a:rPr lang="en-US" baseline="0" dirty="0" err="1"/>
              <a:t>cho</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pPr/>
              <a:t>32</a:t>
            </a:fld>
            <a:endParaRPr lang="en-US"/>
          </a:p>
        </p:txBody>
      </p:sp>
    </p:spTree>
    <p:extLst>
      <p:ext uri="{BB962C8B-B14F-4D97-AF65-F5344CB8AC3E}">
        <p14:creationId xmlns:p14="http://schemas.microsoft.com/office/powerpoint/2010/main" xmlns="" val="15341468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phát</a:t>
            </a:r>
            <a:r>
              <a:rPr lang="en-US" baseline="0" dirty="0"/>
              <a:t> PHT </a:t>
            </a:r>
            <a:r>
              <a:rPr lang="en-US" baseline="0" dirty="0" err="1"/>
              <a:t>cho</a:t>
            </a:r>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pPr/>
              <a:t>33</a:t>
            </a:fld>
            <a:endParaRPr lang="en-US"/>
          </a:p>
        </p:txBody>
      </p:sp>
    </p:spTree>
    <p:extLst>
      <p:ext uri="{BB962C8B-B14F-4D97-AF65-F5344CB8AC3E}">
        <p14:creationId xmlns:p14="http://schemas.microsoft.com/office/powerpoint/2010/main" xmlns="" val="4168080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pPr/>
              <a:t>3</a:t>
            </a:fld>
            <a:endParaRPr lang="en-US"/>
          </a:p>
        </p:txBody>
      </p:sp>
    </p:spTree>
    <p:extLst>
      <p:ext uri="{BB962C8B-B14F-4D97-AF65-F5344CB8AC3E}">
        <p14:creationId xmlns:p14="http://schemas.microsoft.com/office/powerpoint/2010/main" xmlns="" val="2621563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pPr/>
              <a:t>4</a:t>
            </a:fld>
            <a:endParaRPr lang="en-US"/>
          </a:p>
        </p:txBody>
      </p:sp>
    </p:spTree>
    <p:extLst>
      <p:ext uri="{BB962C8B-B14F-4D97-AF65-F5344CB8AC3E}">
        <p14:creationId xmlns:p14="http://schemas.microsoft.com/office/powerpoint/2010/main" xmlns="" val="6150534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pPr/>
              <a:t>5</a:t>
            </a:fld>
            <a:endParaRPr lang="en-US"/>
          </a:p>
        </p:txBody>
      </p:sp>
    </p:spTree>
    <p:extLst>
      <p:ext uri="{BB962C8B-B14F-4D97-AF65-F5344CB8AC3E}">
        <p14:creationId xmlns:p14="http://schemas.microsoft.com/office/powerpoint/2010/main" xmlns="" val="935416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pPr/>
              <a:t>6</a:t>
            </a:fld>
            <a:endParaRPr lang="en-US"/>
          </a:p>
        </p:txBody>
      </p:sp>
    </p:spTree>
    <p:extLst>
      <p:ext uri="{BB962C8B-B14F-4D97-AF65-F5344CB8AC3E}">
        <p14:creationId xmlns:p14="http://schemas.microsoft.com/office/powerpoint/2010/main" xmlns="" val="464024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pPr/>
              <a:t>7</a:t>
            </a:fld>
            <a:endParaRPr lang="en-US"/>
          </a:p>
        </p:txBody>
      </p:sp>
    </p:spTree>
    <p:extLst>
      <p:ext uri="{BB962C8B-B14F-4D97-AF65-F5344CB8AC3E}">
        <p14:creationId xmlns:p14="http://schemas.microsoft.com/office/powerpoint/2010/main" xmlns="" val="4248498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pPr/>
              <a:t>8</a:t>
            </a:fld>
            <a:endParaRPr lang="en-US"/>
          </a:p>
        </p:txBody>
      </p:sp>
    </p:spTree>
    <p:extLst>
      <p:ext uri="{BB962C8B-B14F-4D97-AF65-F5344CB8AC3E}">
        <p14:creationId xmlns:p14="http://schemas.microsoft.com/office/powerpoint/2010/main" xmlns="" val="4051579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D03F92-1099-41D2-9E8E-88ADAE2EAE65}" type="slidenum">
              <a:rPr lang="en-US" smtClean="0"/>
              <a:pPr/>
              <a:t>9</a:t>
            </a:fld>
            <a:endParaRPr lang="en-US"/>
          </a:p>
        </p:txBody>
      </p:sp>
    </p:spTree>
    <p:extLst>
      <p:ext uri="{BB962C8B-B14F-4D97-AF65-F5344CB8AC3E}">
        <p14:creationId xmlns:p14="http://schemas.microsoft.com/office/powerpoint/2010/main" xmlns="" val="842466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85D157-518B-44CA-94AB-8D16D1EAE6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CCC320C-AA0B-4800-9B92-1C826FFA70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4BDBAE35-4AF4-4519-A968-806D9E59725D}"/>
              </a:ext>
            </a:extLst>
          </p:cNvPr>
          <p:cNvSpPr>
            <a:spLocks noGrp="1"/>
          </p:cNvSpPr>
          <p:nvPr>
            <p:ph type="dt" sz="half" idx="10"/>
          </p:nvPr>
        </p:nvSpPr>
        <p:spPr/>
        <p:txBody>
          <a:bodyPr/>
          <a:lstStyle/>
          <a:p>
            <a:fld id="{19D6E806-824E-41C9-8D3A-2E5D3B8BCB4A}" type="datetimeFigureOut">
              <a:rPr lang="en-US" smtClean="0"/>
              <a:pPr/>
              <a:t>9/15/2023</a:t>
            </a:fld>
            <a:endParaRPr lang="en-US"/>
          </a:p>
        </p:txBody>
      </p:sp>
      <p:sp>
        <p:nvSpPr>
          <p:cNvPr id="5" name="Footer Placeholder 4">
            <a:extLst>
              <a:ext uri="{FF2B5EF4-FFF2-40B4-BE49-F238E27FC236}">
                <a16:creationId xmlns:a16="http://schemas.microsoft.com/office/drawing/2014/main" xmlns="" id="{2A10F181-54CC-4240-97D6-B8AC6C8C29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6FDA0BF-1124-4995-8D7D-2D3557D2D66E}"/>
              </a:ext>
            </a:extLst>
          </p:cNvPr>
          <p:cNvSpPr>
            <a:spLocks noGrp="1"/>
          </p:cNvSpPr>
          <p:nvPr>
            <p:ph type="sldNum" sz="quarter" idx="12"/>
          </p:nvPr>
        </p:nvSpPr>
        <p:spPr/>
        <p:txBody>
          <a:bodyPr/>
          <a:lstStyle/>
          <a:p>
            <a:fld id="{2DF40BB4-3EB6-4C20-8E89-2F2EF3C78720}" type="slidenum">
              <a:rPr lang="en-US" smtClean="0"/>
              <a:pPr/>
              <a:t>‹#›</a:t>
            </a:fld>
            <a:endParaRPr lang="en-US"/>
          </a:p>
        </p:txBody>
      </p:sp>
    </p:spTree>
    <p:extLst>
      <p:ext uri="{BB962C8B-B14F-4D97-AF65-F5344CB8AC3E}">
        <p14:creationId xmlns:p14="http://schemas.microsoft.com/office/powerpoint/2010/main" xmlns="" val="10441133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2B7C11-9EAD-42A0-A8BE-85D346FF49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DE55EFF9-EE96-4C19-B03C-FE9A28668E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FA2234C-D72C-46F3-A2D6-20475363484F}"/>
              </a:ext>
            </a:extLst>
          </p:cNvPr>
          <p:cNvSpPr>
            <a:spLocks noGrp="1"/>
          </p:cNvSpPr>
          <p:nvPr>
            <p:ph type="dt" sz="half" idx="10"/>
          </p:nvPr>
        </p:nvSpPr>
        <p:spPr/>
        <p:txBody>
          <a:bodyPr/>
          <a:lstStyle/>
          <a:p>
            <a:fld id="{19D6E806-824E-41C9-8D3A-2E5D3B8BCB4A}" type="datetimeFigureOut">
              <a:rPr lang="en-US" smtClean="0"/>
              <a:pPr/>
              <a:t>9/15/2023</a:t>
            </a:fld>
            <a:endParaRPr lang="en-US"/>
          </a:p>
        </p:txBody>
      </p:sp>
      <p:sp>
        <p:nvSpPr>
          <p:cNvPr id="5" name="Footer Placeholder 4">
            <a:extLst>
              <a:ext uri="{FF2B5EF4-FFF2-40B4-BE49-F238E27FC236}">
                <a16:creationId xmlns:a16="http://schemas.microsoft.com/office/drawing/2014/main" xmlns="" id="{32340F49-9C6F-44DB-8AF5-39731B3DC26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67E9F29-BF6A-4E0D-A817-D387F093CC6F}"/>
              </a:ext>
            </a:extLst>
          </p:cNvPr>
          <p:cNvSpPr>
            <a:spLocks noGrp="1"/>
          </p:cNvSpPr>
          <p:nvPr>
            <p:ph type="sldNum" sz="quarter" idx="12"/>
          </p:nvPr>
        </p:nvSpPr>
        <p:spPr/>
        <p:txBody>
          <a:bodyPr/>
          <a:lstStyle/>
          <a:p>
            <a:fld id="{2DF40BB4-3EB6-4C20-8E89-2F2EF3C78720}" type="slidenum">
              <a:rPr lang="en-US" smtClean="0"/>
              <a:pPr/>
              <a:t>‹#›</a:t>
            </a:fld>
            <a:endParaRPr lang="en-US"/>
          </a:p>
        </p:txBody>
      </p:sp>
    </p:spTree>
    <p:extLst>
      <p:ext uri="{BB962C8B-B14F-4D97-AF65-F5344CB8AC3E}">
        <p14:creationId xmlns:p14="http://schemas.microsoft.com/office/powerpoint/2010/main" xmlns="" val="565868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8F9E335-9E86-406E-88CF-229C428492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8B2DF44-7807-42C3-B45C-39B1AB516F0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8F1474C-DCAD-411B-AF4D-0CBD9EB5A636}"/>
              </a:ext>
            </a:extLst>
          </p:cNvPr>
          <p:cNvSpPr>
            <a:spLocks noGrp="1"/>
          </p:cNvSpPr>
          <p:nvPr>
            <p:ph type="dt" sz="half" idx="10"/>
          </p:nvPr>
        </p:nvSpPr>
        <p:spPr/>
        <p:txBody>
          <a:bodyPr/>
          <a:lstStyle/>
          <a:p>
            <a:fld id="{19D6E806-824E-41C9-8D3A-2E5D3B8BCB4A}" type="datetimeFigureOut">
              <a:rPr lang="en-US" smtClean="0"/>
              <a:pPr/>
              <a:t>9/15/2023</a:t>
            </a:fld>
            <a:endParaRPr lang="en-US"/>
          </a:p>
        </p:txBody>
      </p:sp>
      <p:sp>
        <p:nvSpPr>
          <p:cNvPr id="5" name="Footer Placeholder 4">
            <a:extLst>
              <a:ext uri="{FF2B5EF4-FFF2-40B4-BE49-F238E27FC236}">
                <a16:creationId xmlns:a16="http://schemas.microsoft.com/office/drawing/2014/main" xmlns="" id="{AAA44AC9-BFDD-4681-902E-24E5DD8F02F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60734CA-8B43-4BB6-9744-C92F5CB04307}"/>
              </a:ext>
            </a:extLst>
          </p:cNvPr>
          <p:cNvSpPr>
            <a:spLocks noGrp="1"/>
          </p:cNvSpPr>
          <p:nvPr>
            <p:ph type="sldNum" sz="quarter" idx="12"/>
          </p:nvPr>
        </p:nvSpPr>
        <p:spPr/>
        <p:txBody>
          <a:bodyPr/>
          <a:lstStyle/>
          <a:p>
            <a:fld id="{2DF40BB4-3EB6-4C20-8E89-2F2EF3C78720}" type="slidenum">
              <a:rPr lang="en-US" smtClean="0"/>
              <a:pPr/>
              <a:t>‹#›</a:t>
            </a:fld>
            <a:endParaRPr lang="en-US"/>
          </a:p>
        </p:txBody>
      </p:sp>
    </p:spTree>
    <p:extLst>
      <p:ext uri="{BB962C8B-B14F-4D97-AF65-F5344CB8AC3E}">
        <p14:creationId xmlns:p14="http://schemas.microsoft.com/office/powerpoint/2010/main" xmlns="" val="16225112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B608B0B-0C38-42ED-9BFB-92CD5D5259C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715A20C-77BF-47D5-AAC2-6C19796DA0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F2433034-8236-437E-826B-B728CE6B52F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0C08B96E-F3D3-43FF-B768-117B600F1A7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9EF75099-153F-409E-A4DB-4169548BAF8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84697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AA1D49-5283-4424-804D-5697C8EA07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F09912E-7C89-4B9D-B579-1E0758927DE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4FC12EF-1903-4E3F-8558-D9B6609ADC8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15F0E361-EF98-413F-9E5A-BC11F144717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F4E68BD-24CA-4289-8F8C-D80A100C9F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9369930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00476A2-7CC8-444E-B1D2-DE551B9BCD3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41468B5-8969-4384-9A57-B16517A95A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980DC230-D168-440A-AE48-54CF683A2C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3BCA9385-2FF4-495C-8873-8414138BAFF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E0A7496-856E-44D6-8263-AC2F93AAD9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9637350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1769BB4-73F3-42B0-830B-49AEEEFD58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3A434E1-FBBD-4F83-ABD6-34994C48E7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AF3E556-A7C0-4604-A93E-79D12D87928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9431CD5-3E8D-4A28-8669-DF4B17EE316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3A11ADB1-B202-46FA-94C0-F5543BB5DC0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CBF90A11-A77D-4DEF-B14D-5D92960DE8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803785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890255B-4280-4E7B-8FC9-93826BBF36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E0A1FA1-1959-4D86-AE00-EDF3CAE801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F464109E-0FF1-4B60-8CFD-B5BB37E257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1B1CA6A-4BCC-40AB-8ECD-42D56C75C4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5AA98FB3-A290-41B4-B46B-D5011421584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21883E09-F789-4708-88A0-285DC0DF8BD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xmlns="" id="{5608A6F0-B808-4421-94EF-6E23F59E376C}"/>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38EBAB74-63D4-4F28-903B-1FDDC4CD072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572170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36450B-6D27-44B3-9E18-9DD7F1F4C73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B6CD67C0-BDD1-4394-9A86-2D91D638F7F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xmlns="" id="{3A43C035-E1A5-4B88-B93C-A512025D36F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F8D42DAE-9BA6-4F9C-9C27-B66205B522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3887287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CE27B63-9977-45D1-9BF9-44C8123E7A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xmlns="" id="{C3949BCF-E78C-4B76-AB46-5EDA07352BE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0A4D6522-3C06-4768-8AE9-A1707757AB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3292673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397054-EAEB-4C2B-88C4-51BD3B1A8C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5588F069-4FBF-49DA-984B-00EDAF809B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6E6F5DF-EFE4-4794-915D-588D24B7C0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FFC4485-61A7-43C1-B18D-9EFCFB22EFA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2059B9F7-EB59-4A0F-9398-59238CD49F0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7CDE009D-592B-4854-88FA-9DA33F57DA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2996775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FFF40A-1DAE-43F8-BA32-CAF918587C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A35CD23-2796-433C-80EA-65C75667C3C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EDBF9D9-3D85-4F50-B482-2799AAE5FFCA}"/>
              </a:ext>
            </a:extLst>
          </p:cNvPr>
          <p:cNvSpPr>
            <a:spLocks noGrp="1"/>
          </p:cNvSpPr>
          <p:nvPr>
            <p:ph type="dt" sz="half" idx="10"/>
          </p:nvPr>
        </p:nvSpPr>
        <p:spPr/>
        <p:txBody>
          <a:bodyPr/>
          <a:lstStyle/>
          <a:p>
            <a:fld id="{19D6E806-824E-41C9-8D3A-2E5D3B8BCB4A}" type="datetimeFigureOut">
              <a:rPr lang="en-US" smtClean="0"/>
              <a:pPr/>
              <a:t>9/15/2023</a:t>
            </a:fld>
            <a:endParaRPr lang="en-US"/>
          </a:p>
        </p:txBody>
      </p:sp>
      <p:sp>
        <p:nvSpPr>
          <p:cNvPr id="5" name="Footer Placeholder 4">
            <a:extLst>
              <a:ext uri="{FF2B5EF4-FFF2-40B4-BE49-F238E27FC236}">
                <a16:creationId xmlns:a16="http://schemas.microsoft.com/office/drawing/2014/main" xmlns="" id="{683DC3AB-397B-4A12-846A-453D1C823E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ADC9440-768E-49EC-BF2B-83838A4814CE}"/>
              </a:ext>
            </a:extLst>
          </p:cNvPr>
          <p:cNvSpPr>
            <a:spLocks noGrp="1"/>
          </p:cNvSpPr>
          <p:nvPr>
            <p:ph type="sldNum" sz="quarter" idx="12"/>
          </p:nvPr>
        </p:nvSpPr>
        <p:spPr/>
        <p:txBody>
          <a:bodyPr/>
          <a:lstStyle/>
          <a:p>
            <a:fld id="{2DF40BB4-3EB6-4C20-8E89-2F2EF3C78720}" type="slidenum">
              <a:rPr lang="en-US" smtClean="0"/>
              <a:pPr/>
              <a:t>‹#›</a:t>
            </a:fld>
            <a:endParaRPr lang="en-US"/>
          </a:p>
        </p:txBody>
      </p:sp>
    </p:spTree>
    <p:extLst>
      <p:ext uri="{BB962C8B-B14F-4D97-AF65-F5344CB8AC3E}">
        <p14:creationId xmlns:p14="http://schemas.microsoft.com/office/powerpoint/2010/main" xmlns="" val="478881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FEEA2B-BE46-43CD-BCAC-72C94321EF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EE687E0-8F70-4CC0-AC18-2AEB51E0500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B8BB773-632B-4941-95E5-E529A405AC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26AA6099-782C-4007-BB89-76F526BB30A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xmlns="" id="{76AA4AA2-050E-426C-848F-8FCA96A92F7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6D80C092-792E-46ED-8978-B752C609810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54542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C7B793D-92E1-4F02-BFB5-82E60A2526C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28F9650-2B53-4CDA-AC20-B0219BC74F1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95E9798-1339-4AB3-BCF7-80ED9B73CD6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4B352D3C-1F80-422A-8C25-BB55C08A545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0A7EB7C5-3FE1-4A93-98C9-996F799D02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1884254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CE7005B5-58E1-4A23-985E-97790426D1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F0D5A4D9-B142-49B8-8967-F83FE0685E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DE8AC3F-F06A-4FAE-B428-2A3FAA4C111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8C35F315-AC64-4372-9A25-B50C7AFB37D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636B0E5-1000-4299-A4F0-71E2A6906B6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42259385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31000"/>
          </a:blip>
          <a:stretch>
            <a:fillRect/>
          </a:stretch>
        </p:blipFill>
        <p:spPr>
          <a:xfrm>
            <a:off x="0" y="0"/>
            <a:ext cx="12192000" cy="6858000"/>
          </a:xfrm>
          <a:prstGeom prst="rect">
            <a:avLst/>
          </a:prstGeom>
          <a:noFill/>
          <a:ln>
            <a:noFill/>
          </a:ln>
        </p:spPr>
      </p:pic>
      <p:sp>
        <p:nvSpPr>
          <p:cNvPr id="10" name="Google Shape;10;p2"/>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txBox="1">
            <a:spLocks noGrp="1"/>
          </p:cNvSpPr>
          <p:nvPr>
            <p:ph type="ctrTitle"/>
          </p:nvPr>
        </p:nvSpPr>
        <p:spPr>
          <a:xfrm>
            <a:off x="1811200" y="1774551"/>
            <a:ext cx="8569600" cy="22400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dk1"/>
              </a:buClr>
              <a:buSzPts val="4500"/>
              <a:buNone/>
              <a:defRPr sz="6000">
                <a:solidFill>
                  <a:schemeClr val="dk1"/>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2" name="Google Shape;12;p2"/>
          <p:cNvSpPr txBox="1">
            <a:spLocks noGrp="1"/>
          </p:cNvSpPr>
          <p:nvPr>
            <p:ph type="subTitle" idx="1"/>
          </p:nvPr>
        </p:nvSpPr>
        <p:spPr>
          <a:xfrm>
            <a:off x="3539200" y="4439051"/>
            <a:ext cx="5113600" cy="48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500"/>
              <a:buNone/>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3" name="Google Shape;13;p2"/>
          <p:cNvSpPr/>
          <p:nvPr/>
        </p:nvSpPr>
        <p:spPr>
          <a:xfrm>
            <a:off x="1232200" y="-18467"/>
            <a:ext cx="4800600" cy="899467"/>
          </a:xfrm>
          <a:custGeom>
            <a:avLst/>
            <a:gdLst/>
            <a:ahLst/>
            <a:cxnLst/>
            <a:rect l="l" t="t" r="r" b="b"/>
            <a:pathLst>
              <a:path w="144018" h="26984" extrusionOk="0">
                <a:moveTo>
                  <a:pt x="0" y="18669"/>
                </a:moveTo>
                <a:cubicBezTo>
                  <a:pt x="5066" y="5160"/>
                  <a:pt x="28477" y="8849"/>
                  <a:pt x="42672" y="11430"/>
                </a:cubicBezTo>
                <a:cubicBezTo>
                  <a:pt x="52517" y="13220"/>
                  <a:pt x="68459" y="13752"/>
                  <a:pt x="70104" y="23622"/>
                </a:cubicBezTo>
                <a:cubicBezTo>
                  <a:pt x="70940" y="28639"/>
                  <a:pt x="56930" y="27508"/>
                  <a:pt x="54864" y="22860"/>
                </a:cubicBezTo>
                <a:cubicBezTo>
                  <a:pt x="53119" y="18933"/>
                  <a:pt x="58026" y="13551"/>
                  <a:pt x="62103" y="12192"/>
                </a:cubicBezTo>
                <a:cubicBezTo>
                  <a:pt x="81875" y="5601"/>
                  <a:pt x="103459" y="21407"/>
                  <a:pt x="124206" y="19431"/>
                </a:cubicBezTo>
                <a:cubicBezTo>
                  <a:pt x="133414" y="18554"/>
                  <a:pt x="139881" y="8274"/>
                  <a:pt x="144018" y="0"/>
                </a:cubicBezTo>
              </a:path>
            </a:pathLst>
          </a:custGeom>
          <a:noFill/>
          <a:ln w="19050" cap="flat" cmpd="sng">
            <a:solidFill>
              <a:schemeClr val="lt1"/>
            </a:solidFill>
            <a:prstDash val="dash"/>
            <a:round/>
            <a:headEnd type="none" w="med" len="med"/>
            <a:tailEnd type="none" w="med" len="med"/>
          </a:ln>
        </p:spPr>
      </p:sp>
      <p:sp>
        <p:nvSpPr>
          <p:cNvPr id="14" name="Google Shape;14;p2"/>
          <p:cNvSpPr/>
          <p:nvPr/>
        </p:nvSpPr>
        <p:spPr>
          <a:xfrm>
            <a:off x="11514252" y="-5767"/>
            <a:ext cx="843133" cy="3962400"/>
          </a:xfrm>
          <a:custGeom>
            <a:avLst/>
            <a:gdLst/>
            <a:ahLst/>
            <a:cxnLst/>
            <a:rect l="l" t="t" r="r" b="b"/>
            <a:pathLst>
              <a:path w="25294" h="118872" extrusionOk="0">
                <a:moveTo>
                  <a:pt x="21103" y="0"/>
                </a:moveTo>
                <a:cubicBezTo>
                  <a:pt x="15003" y="3812"/>
                  <a:pt x="6118" y="7357"/>
                  <a:pt x="5101" y="14478"/>
                </a:cubicBezTo>
                <a:cubicBezTo>
                  <a:pt x="3252" y="27423"/>
                  <a:pt x="13807" y="39928"/>
                  <a:pt x="12721" y="52959"/>
                </a:cubicBezTo>
                <a:cubicBezTo>
                  <a:pt x="11730" y="64854"/>
                  <a:pt x="-1040" y="74610"/>
                  <a:pt x="148" y="86487"/>
                </a:cubicBezTo>
                <a:cubicBezTo>
                  <a:pt x="1128" y="96284"/>
                  <a:pt x="7443" y="105711"/>
                  <a:pt x="15007" y="112014"/>
                </a:cubicBezTo>
                <a:cubicBezTo>
                  <a:pt x="18173" y="114652"/>
                  <a:pt x="22380" y="115958"/>
                  <a:pt x="25294" y="118872"/>
                </a:cubicBezTo>
              </a:path>
            </a:pathLst>
          </a:custGeom>
          <a:noFill/>
          <a:ln w="19050" cap="flat" cmpd="sng">
            <a:solidFill>
              <a:schemeClr val="lt1"/>
            </a:solidFill>
            <a:prstDash val="dash"/>
            <a:round/>
            <a:headEnd type="none" w="med" len="med"/>
            <a:tailEnd type="none" w="med" len="med"/>
          </a:ln>
        </p:spPr>
      </p:sp>
      <p:sp>
        <p:nvSpPr>
          <p:cNvPr id="15" name="Google Shape;15;p2"/>
          <p:cNvSpPr/>
          <p:nvPr/>
        </p:nvSpPr>
        <p:spPr>
          <a:xfrm>
            <a:off x="1156000" y="6050736"/>
            <a:ext cx="6781800" cy="992000"/>
          </a:xfrm>
          <a:custGeom>
            <a:avLst/>
            <a:gdLst/>
            <a:ahLst/>
            <a:cxnLst/>
            <a:rect l="l" t="t" r="r" b="b"/>
            <a:pathLst>
              <a:path w="203454" h="29760" extrusionOk="0">
                <a:moveTo>
                  <a:pt x="0" y="29760"/>
                </a:moveTo>
                <a:cubicBezTo>
                  <a:pt x="5698" y="21620"/>
                  <a:pt x="14548" y="14020"/>
                  <a:pt x="24384" y="12615"/>
                </a:cubicBezTo>
                <a:cubicBezTo>
                  <a:pt x="37884" y="10686"/>
                  <a:pt x="51619" y="17735"/>
                  <a:pt x="65151" y="16044"/>
                </a:cubicBezTo>
                <a:cubicBezTo>
                  <a:pt x="81076" y="14053"/>
                  <a:pt x="96151" y="2555"/>
                  <a:pt x="112014" y="4995"/>
                </a:cubicBezTo>
                <a:cubicBezTo>
                  <a:pt x="123448" y="6754"/>
                  <a:pt x="133708" y="16918"/>
                  <a:pt x="145161" y="15282"/>
                </a:cubicBezTo>
                <a:cubicBezTo>
                  <a:pt x="149561" y="14653"/>
                  <a:pt x="155628" y="8312"/>
                  <a:pt x="153162" y="4614"/>
                </a:cubicBezTo>
                <a:cubicBezTo>
                  <a:pt x="150711" y="938"/>
                  <a:pt x="144837" y="-791"/>
                  <a:pt x="140589" y="423"/>
                </a:cubicBezTo>
                <a:cubicBezTo>
                  <a:pt x="138542" y="1008"/>
                  <a:pt x="137936" y="4526"/>
                  <a:pt x="138684" y="6519"/>
                </a:cubicBezTo>
                <a:cubicBezTo>
                  <a:pt x="142449" y="16559"/>
                  <a:pt x="158485" y="15835"/>
                  <a:pt x="169164" y="16806"/>
                </a:cubicBezTo>
                <a:cubicBezTo>
                  <a:pt x="177999" y="17609"/>
                  <a:pt x="186917" y="19407"/>
                  <a:pt x="195072" y="22902"/>
                </a:cubicBezTo>
                <a:cubicBezTo>
                  <a:pt x="198317" y="24293"/>
                  <a:pt x="200296" y="27800"/>
                  <a:pt x="203454" y="29379"/>
                </a:cubicBezTo>
              </a:path>
            </a:pathLst>
          </a:custGeom>
          <a:noFill/>
          <a:ln w="19050" cap="flat" cmpd="sng">
            <a:solidFill>
              <a:schemeClr val="lt1"/>
            </a:solidFill>
            <a:prstDash val="dash"/>
            <a:round/>
            <a:headEnd type="none" w="med" len="med"/>
            <a:tailEnd type="none" w="med" len="med"/>
          </a:ln>
        </p:spPr>
      </p:sp>
      <p:grpSp>
        <p:nvGrpSpPr>
          <p:cNvPr id="16" name="Google Shape;16;p2"/>
          <p:cNvGrpSpPr/>
          <p:nvPr/>
        </p:nvGrpSpPr>
        <p:grpSpPr>
          <a:xfrm rot="-2864756">
            <a:off x="5091215" y="414164"/>
            <a:ext cx="457189" cy="425456"/>
            <a:chOff x="-1003774" y="3010923"/>
            <a:chExt cx="671424" cy="624822"/>
          </a:xfrm>
        </p:grpSpPr>
        <p:sp>
          <p:nvSpPr>
            <p:cNvPr id="17" name="Google Shape;17;p2"/>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 name="Google Shape;54;p2"/>
          <p:cNvGrpSpPr/>
          <p:nvPr/>
        </p:nvGrpSpPr>
        <p:grpSpPr>
          <a:xfrm rot="-3364781">
            <a:off x="3449696" y="6253629"/>
            <a:ext cx="457211" cy="425476"/>
            <a:chOff x="-1003774" y="3010923"/>
            <a:chExt cx="671424" cy="624822"/>
          </a:xfrm>
        </p:grpSpPr>
        <p:sp>
          <p:nvSpPr>
            <p:cNvPr id="55" name="Google Shape;55;p2"/>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2526535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92"/>
        <p:cNvGrpSpPr/>
        <p:nvPr/>
      </p:nvGrpSpPr>
      <p:grpSpPr>
        <a:xfrm>
          <a:off x="0" y="0"/>
          <a:ext cx="0" cy="0"/>
          <a:chOff x="0" y="0"/>
          <a:chExt cx="0" cy="0"/>
        </a:xfrm>
      </p:grpSpPr>
      <p:pic>
        <p:nvPicPr>
          <p:cNvPr id="93" name="Google Shape;93;p3"/>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94" name="Google Shape;94;p3"/>
          <p:cNvSpPr/>
          <p:nvPr/>
        </p:nvSpPr>
        <p:spPr>
          <a:xfrm>
            <a:off x="-12399" y="1467434"/>
            <a:ext cx="1976900" cy="5397500"/>
          </a:xfrm>
          <a:custGeom>
            <a:avLst/>
            <a:gdLst/>
            <a:ahLst/>
            <a:cxnLst/>
            <a:rect l="l" t="t" r="r" b="b"/>
            <a:pathLst>
              <a:path w="59307" h="161925" extrusionOk="0">
                <a:moveTo>
                  <a:pt x="381" y="161925"/>
                </a:moveTo>
                <a:cubicBezTo>
                  <a:pt x="4156" y="155319"/>
                  <a:pt x="7109" y="147746"/>
                  <a:pt x="12954" y="142875"/>
                </a:cubicBezTo>
                <a:cubicBezTo>
                  <a:pt x="20757" y="136372"/>
                  <a:pt x="32642" y="132068"/>
                  <a:pt x="35433" y="122301"/>
                </a:cubicBezTo>
                <a:cubicBezTo>
                  <a:pt x="37038" y="116682"/>
                  <a:pt x="37866" y="110246"/>
                  <a:pt x="35814" y="104775"/>
                </a:cubicBezTo>
                <a:cubicBezTo>
                  <a:pt x="33952" y="99809"/>
                  <a:pt x="30584" y="94798"/>
                  <a:pt x="31242" y="89535"/>
                </a:cubicBezTo>
                <a:cubicBezTo>
                  <a:pt x="32348" y="80684"/>
                  <a:pt x="41652" y="74567"/>
                  <a:pt x="43815" y="65913"/>
                </a:cubicBezTo>
                <a:cubicBezTo>
                  <a:pt x="45069" y="60896"/>
                  <a:pt x="42244" y="53451"/>
                  <a:pt x="37338" y="51816"/>
                </a:cubicBezTo>
                <a:cubicBezTo>
                  <a:pt x="32572" y="50227"/>
                  <a:pt x="26076" y="52147"/>
                  <a:pt x="22860" y="56007"/>
                </a:cubicBezTo>
                <a:cubicBezTo>
                  <a:pt x="19604" y="59914"/>
                  <a:pt x="19553" y="68195"/>
                  <a:pt x="23622" y="71247"/>
                </a:cubicBezTo>
                <a:cubicBezTo>
                  <a:pt x="33423" y="78597"/>
                  <a:pt x="55703" y="72083"/>
                  <a:pt x="58674" y="60198"/>
                </a:cubicBezTo>
                <a:cubicBezTo>
                  <a:pt x="61768" y="47820"/>
                  <a:pt x="52499" y="34452"/>
                  <a:pt x="44196" y="24765"/>
                </a:cubicBezTo>
                <a:cubicBezTo>
                  <a:pt x="33206" y="11943"/>
                  <a:pt x="16887" y="0"/>
                  <a:pt x="0" y="0"/>
                </a:cubicBezTo>
              </a:path>
            </a:pathLst>
          </a:custGeom>
          <a:noFill/>
          <a:ln w="19050" cap="flat" cmpd="sng">
            <a:solidFill>
              <a:schemeClr val="lt1"/>
            </a:solidFill>
            <a:prstDash val="dash"/>
            <a:round/>
            <a:headEnd type="none" w="med" len="med"/>
            <a:tailEnd type="none" w="med" len="med"/>
          </a:ln>
        </p:spPr>
      </p:sp>
      <p:sp>
        <p:nvSpPr>
          <p:cNvPr id="95" name="Google Shape;95;p3"/>
          <p:cNvSpPr/>
          <p:nvPr/>
        </p:nvSpPr>
        <p:spPr>
          <a:xfrm>
            <a:off x="11016482" y="19634"/>
            <a:ext cx="1252033" cy="4016133"/>
          </a:xfrm>
          <a:custGeom>
            <a:avLst/>
            <a:gdLst/>
            <a:ahLst/>
            <a:cxnLst/>
            <a:rect l="l" t="t" r="r" b="b"/>
            <a:pathLst>
              <a:path w="37561" h="120484" extrusionOk="0">
                <a:moveTo>
                  <a:pt x="36799" y="0"/>
                </a:moveTo>
                <a:cubicBezTo>
                  <a:pt x="29022" y="5185"/>
                  <a:pt x="15479" y="7489"/>
                  <a:pt x="14320" y="16764"/>
                </a:cubicBezTo>
                <a:cubicBezTo>
                  <a:pt x="12667" y="29988"/>
                  <a:pt x="21307" y="43164"/>
                  <a:pt x="19654" y="56388"/>
                </a:cubicBezTo>
                <a:cubicBezTo>
                  <a:pt x="18093" y="68880"/>
                  <a:pt x="-1557" y="76311"/>
                  <a:pt x="223" y="88773"/>
                </a:cubicBezTo>
                <a:cubicBezTo>
                  <a:pt x="931" y="93732"/>
                  <a:pt x="5064" y="97559"/>
                  <a:pt x="7843" y="101727"/>
                </a:cubicBezTo>
                <a:cubicBezTo>
                  <a:pt x="14222" y="111296"/>
                  <a:pt x="27275" y="124396"/>
                  <a:pt x="37561" y="119253"/>
                </a:cubicBezTo>
              </a:path>
            </a:pathLst>
          </a:custGeom>
          <a:noFill/>
          <a:ln w="19050" cap="flat" cmpd="sng">
            <a:solidFill>
              <a:schemeClr val="lt1"/>
            </a:solidFill>
            <a:prstDash val="dash"/>
            <a:round/>
            <a:headEnd type="none" w="med" len="med"/>
            <a:tailEnd type="none" w="med" len="med"/>
          </a:ln>
        </p:spPr>
      </p:sp>
      <p:sp>
        <p:nvSpPr>
          <p:cNvPr id="96" name="Google Shape;96;p3"/>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3"/>
          <p:cNvSpPr txBox="1">
            <a:spLocks noGrp="1"/>
          </p:cNvSpPr>
          <p:nvPr>
            <p:ph type="title"/>
          </p:nvPr>
        </p:nvSpPr>
        <p:spPr>
          <a:xfrm>
            <a:off x="2717600" y="3088880"/>
            <a:ext cx="67568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dk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98" name="Google Shape;98;p3"/>
          <p:cNvSpPr txBox="1">
            <a:spLocks noGrp="1"/>
          </p:cNvSpPr>
          <p:nvPr>
            <p:ph type="title" idx="2" hasCustomPrompt="1"/>
          </p:nvPr>
        </p:nvSpPr>
        <p:spPr>
          <a:xfrm>
            <a:off x="5380200" y="1538732"/>
            <a:ext cx="1431600" cy="14316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dk1"/>
              </a:buClr>
              <a:buSzPts val="6000"/>
              <a:buNone/>
              <a:defRPr sz="7333">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99" name="Google Shape;99;p3"/>
          <p:cNvSpPr txBox="1">
            <a:spLocks noGrp="1"/>
          </p:cNvSpPr>
          <p:nvPr>
            <p:ph type="subTitle" idx="1"/>
          </p:nvPr>
        </p:nvSpPr>
        <p:spPr>
          <a:xfrm>
            <a:off x="3389600" y="4674868"/>
            <a:ext cx="54128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solidFill>
                  <a:schemeClr val="lt1"/>
                </a:solidFill>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100" name="Google Shape;100;p3"/>
          <p:cNvGrpSpPr/>
          <p:nvPr/>
        </p:nvGrpSpPr>
        <p:grpSpPr>
          <a:xfrm>
            <a:off x="470526" y="348812"/>
            <a:ext cx="2150295" cy="1588371"/>
            <a:chOff x="1942875" y="4263875"/>
            <a:chExt cx="856600" cy="632750"/>
          </a:xfrm>
        </p:grpSpPr>
        <p:sp>
          <p:nvSpPr>
            <p:cNvPr id="101" name="Google Shape;101;p3"/>
            <p:cNvSpPr/>
            <p:nvPr/>
          </p:nvSpPr>
          <p:spPr>
            <a:xfrm>
              <a:off x="2344375" y="4332125"/>
              <a:ext cx="59800" cy="59225"/>
            </a:xfrm>
            <a:custGeom>
              <a:avLst/>
              <a:gdLst/>
              <a:ahLst/>
              <a:cxnLst/>
              <a:rect l="l" t="t" r="r" b="b"/>
              <a:pathLst>
                <a:path w="2392" h="2369" fill="none" extrusionOk="0">
                  <a:moveTo>
                    <a:pt x="1196" y="2369"/>
                  </a:moveTo>
                  <a:lnTo>
                    <a:pt x="1196" y="2369"/>
                  </a:lnTo>
                  <a:lnTo>
                    <a:pt x="948" y="2346"/>
                  </a:lnTo>
                  <a:lnTo>
                    <a:pt x="745" y="2278"/>
                  </a:lnTo>
                  <a:lnTo>
                    <a:pt x="542" y="2166"/>
                  </a:lnTo>
                  <a:lnTo>
                    <a:pt x="361" y="2030"/>
                  </a:lnTo>
                  <a:lnTo>
                    <a:pt x="203" y="1850"/>
                  </a:lnTo>
                  <a:lnTo>
                    <a:pt x="113" y="1647"/>
                  </a:lnTo>
                  <a:lnTo>
                    <a:pt x="23" y="1421"/>
                  </a:lnTo>
                  <a:lnTo>
                    <a:pt x="0" y="1173"/>
                  </a:lnTo>
                  <a:lnTo>
                    <a:pt x="0" y="1173"/>
                  </a:lnTo>
                  <a:lnTo>
                    <a:pt x="23" y="948"/>
                  </a:lnTo>
                  <a:lnTo>
                    <a:pt x="113" y="722"/>
                  </a:lnTo>
                  <a:lnTo>
                    <a:pt x="203" y="519"/>
                  </a:lnTo>
                  <a:lnTo>
                    <a:pt x="361" y="339"/>
                  </a:lnTo>
                  <a:lnTo>
                    <a:pt x="542" y="203"/>
                  </a:lnTo>
                  <a:lnTo>
                    <a:pt x="745" y="91"/>
                  </a:lnTo>
                  <a:lnTo>
                    <a:pt x="948" y="23"/>
                  </a:lnTo>
                  <a:lnTo>
                    <a:pt x="1196" y="0"/>
                  </a:lnTo>
                  <a:lnTo>
                    <a:pt x="1196" y="0"/>
                  </a:lnTo>
                  <a:lnTo>
                    <a:pt x="1444" y="23"/>
                  </a:lnTo>
                  <a:lnTo>
                    <a:pt x="1669" y="91"/>
                  </a:lnTo>
                  <a:lnTo>
                    <a:pt x="1873" y="203"/>
                  </a:lnTo>
                  <a:lnTo>
                    <a:pt x="2030" y="339"/>
                  </a:lnTo>
                  <a:lnTo>
                    <a:pt x="2188" y="519"/>
                  </a:lnTo>
                  <a:lnTo>
                    <a:pt x="2301" y="722"/>
                  </a:lnTo>
                  <a:lnTo>
                    <a:pt x="2369" y="948"/>
                  </a:lnTo>
                  <a:lnTo>
                    <a:pt x="2391" y="1173"/>
                  </a:lnTo>
                  <a:lnTo>
                    <a:pt x="2391" y="1173"/>
                  </a:lnTo>
                  <a:lnTo>
                    <a:pt x="2369" y="1421"/>
                  </a:lnTo>
                  <a:lnTo>
                    <a:pt x="2301" y="1647"/>
                  </a:lnTo>
                  <a:lnTo>
                    <a:pt x="2188" y="1850"/>
                  </a:lnTo>
                  <a:lnTo>
                    <a:pt x="2030" y="2030"/>
                  </a:lnTo>
                  <a:lnTo>
                    <a:pt x="1873" y="2166"/>
                  </a:lnTo>
                  <a:lnTo>
                    <a:pt x="1669" y="2278"/>
                  </a:lnTo>
                  <a:lnTo>
                    <a:pt x="1444" y="2346"/>
                  </a:lnTo>
                  <a:lnTo>
                    <a:pt x="1196" y="2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3"/>
            <p:cNvSpPr/>
            <p:nvPr/>
          </p:nvSpPr>
          <p:spPr>
            <a:xfrm>
              <a:off x="2300950" y="4289825"/>
              <a:ext cx="146650" cy="131425"/>
            </a:xfrm>
            <a:custGeom>
              <a:avLst/>
              <a:gdLst/>
              <a:ahLst/>
              <a:cxnLst/>
              <a:rect l="l" t="t" r="r" b="b"/>
              <a:pathLst>
                <a:path w="5866" h="5257" fill="none" extrusionOk="0">
                  <a:moveTo>
                    <a:pt x="2933" y="1"/>
                  </a:moveTo>
                  <a:lnTo>
                    <a:pt x="2933" y="1"/>
                  </a:lnTo>
                  <a:lnTo>
                    <a:pt x="2640" y="1"/>
                  </a:lnTo>
                  <a:lnTo>
                    <a:pt x="2346" y="46"/>
                  </a:lnTo>
                  <a:lnTo>
                    <a:pt x="2053" y="136"/>
                  </a:lnTo>
                  <a:lnTo>
                    <a:pt x="1782" y="226"/>
                  </a:lnTo>
                  <a:lnTo>
                    <a:pt x="1534" y="339"/>
                  </a:lnTo>
                  <a:lnTo>
                    <a:pt x="1286" y="497"/>
                  </a:lnTo>
                  <a:lnTo>
                    <a:pt x="1061" y="655"/>
                  </a:lnTo>
                  <a:lnTo>
                    <a:pt x="858" y="858"/>
                  </a:lnTo>
                  <a:lnTo>
                    <a:pt x="677" y="1061"/>
                  </a:lnTo>
                  <a:lnTo>
                    <a:pt x="497" y="1286"/>
                  </a:lnTo>
                  <a:lnTo>
                    <a:pt x="361" y="1534"/>
                  </a:lnTo>
                  <a:lnTo>
                    <a:pt x="226" y="1783"/>
                  </a:lnTo>
                  <a:lnTo>
                    <a:pt x="136" y="2053"/>
                  </a:lnTo>
                  <a:lnTo>
                    <a:pt x="68" y="2346"/>
                  </a:lnTo>
                  <a:lnTo>
                    <a:pt x="23" y="2640"/>
                  </a:lnTo>
                  <a:lnTo>
                    <a:pt x="0" y="2933"/>
                  </a:lnTo>
                  <a:lnTo>
                    <a:pt x="0" y="2933"/>
                  </a:lnTo>
                  <a:lnTo>
                    <a:pt x="23" y="3136"/>
                  </a:lnTo>
                  <a:lnTo>
                    <a:pt x="46" y="3384"/>
                  </a:lnTo>
                  <a:lnTo>
                    <a:pt x="113" y="3655"/>
                  </a:lnTo>
                  <a:lnTo>
                    <a:pt x="203" y="3948"/>
                  </a:lnTo>
                  <a:lnTo>
                    <a:pt x="5211" y="5256"/>
                  </a:lnTo>
                  <a:lnTo>
                    <a:pt x="5211" y="5256"/>
                  </a:lnTo>
                  <a:lnTo>
                    <a:pt x="5482" y="4557"/>
                  </a:lnTo>
                  <a:lnTo>
                    <a:pt x="5685" y="3925"/>
                  </a:lnTo>
                  <a:lnTo>
                    <a:pt x="5752" y="3632"/>
                  </a:lnTo>
                  <a:lnTo>
                    <a:pt x="5820" y="3361"/>
                  </a:lnTo>
                  <a:lnTo>
                    <a:pt x="5865" y="3136"/>
                  </a:lnTo>
                  <a:lnTo>
                    <a:pt x="5865" y="2933"/>
                  </a:lnTo>
                  <a:lnTo>
                    <a:pt x="5865" y="2933"/>
                  </a:lnTo>
                  <a:lnTo>
                    <a:pt x="5865" y="2640"/>
                  </a:lnTo>
                  <a:lnTo>
                    <a:pt x="5820" y="2346"/>
                  </a:lnTo>
                  <a:lnTo>
                    <a:pt x="5730" y="2053"/>
                  </a:lnTo>
                  <a:lnTo>
                    <a:pt x="5640" y="1783"/>
                  </a:lnTo>
                  <a:lnTo>
                    <a:pt x="5527" y="1534"/>
                  </a:lnTo>
                  <a:lnTo>
                    <a:pt x="5369" y="1286"/>
                  </a:lnTo>
                  <a:lnTo>
                    <a:pt x="5211" y="1061"/>
                  </a:lnTo>
                  <a:lnTo>
                    <a:pt x="5008" y="858"/>
                  </a:lnTo>
                  <a:lnTo>
                    <a:pt x="4805" y="655"/>
                  </a:lnTo>
                  <a:lnTo>
                    <a:pt x="4579" y="497"/>
                  </a:lnTo>
                  <a:lnTo>
                    <a:pt x="4331" y="339"/>
                  </a:lnTo>
                  <a:lnTo>
                    <a:pt x="4083" y="226"/>
                  </a:lnTo>
                  <a:lnTo>
                    <a:pt x="3813" y="136"/>
                  </a:lnTo>
                  <a:lnTo>
                    <a:pt x="3519" y="46"/>
                  </a:lnTo>
                  <a:lnTo>
                    <a:pt x="3226" y="1"/>
                  </a:lnTo>
                  <a:lnTo>
                    <a:pt x="29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3"/>
            <p:cNvSpPr/>
            <p:nvPr/>
          </p:nvSpPr>
          <p:spPr>
            <a:xfrm>
              <a:off x="1942875" y="4277425"/>
              <a:ext cx="856600" cy="619200"/>
            </a:xfrm>
            <a:custGeom>
              <a:avLst/>
              <a:gdLst/>
              <a:ahLst/>
              <a:cxnLst/>
              <a:rect l="l" t="t" r="r" b="b"/>
              <a:pathLst>
                <a:path w="34264" h="24768" extrusionOk="0">
                  <a:moveTo>
                    <a:pt x="27226" y="0"/>
                  </a:moveTo>
                  <a:lnTo>
                    <a:pt x="20752" y="6068"/>
                  </a:lnTo>
                  <a:lnTo>
                    <a:pt x="10805" y="3474"/>
                  </a:lnTo>
                  <a:lnTo>
                    <a:pt x="0" y="6790"/>
                  </a:lnTo>
                  <a:lnTo>
                    <a:pt x="6203" y="24767"/>
                  </a:lnTo>
                  <a:lnTo>
                    <a:pt x="17143" y="20955"/>
                  </a:lnTo>
                  <a:lnTo>
                    <a:pt x="27812" y="22940"/>
                  </a:lnTo>
                  <a:lnTo>
                    <a:pt x="34263" y="15226"/>
                  </a:lnTo>
                  <a:lnTo>
                    <a:pt x="27226" y="0"/>
                  </a:lnTo>
                  <a:close/>
                </a:path>
              </a:pathLst>
            </a:custGeom>
            <a:solidFill>
              <a:schemeClr val="lt1"/>
            </a:solidFill>
            <a:ln>
              <a:noFill/>
            </a:ln>
            <a:effectLst>
              <a:outerShdw dist="38100" dir="552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3"/>
            <p:cNvSpPr/>
            <p:nvPr/>
          </p:nvSpPr>
          <p:spPr>
            <a:xfrm>
              <a:off x="1942875" y="4277425"/>
              <a:ext cx="856600" cy="619200"/>
            </a:xfrm>
            <a:custGeom>
              <a:avLst/>
              <a:gdLst/>
              <a:ahLst/>
              <a:cxnLst/>
              <a:rect l="l" t="t" r="r" b="b"/>
              <a:pathLst>
                <a:path w="34264" h="24768" fill="none" extrusionOk="0">
                  <a:moveTo>
                    <a:pt x="0" y="6790"/>
                  </a:moveTo>
                  <a:lnTo>
                    <a:pt x="10805" y="3474"/>
                  </a:lnTo>
                  <a:lnTo>
                    <a:pt x="20752" y="6068"/>
                  </a:lnTo>
                  <a:lnTo>
                    <a:pt x="27226" y="0"/>
                  </a:lnTo>
                  <a:lnTo>
                    <a:pt x="34263" y="15226"/>
                  </a:lnTo>
                  <a:lnTo>
                    <a:pt x="27812" y="22940"/>
                  </a:lnTo>
                  <a:lnTo>
                    <a:pt x="17143" y="20955"/>
                  </a:lnTo>
                  <a:lnTo>
                    <a:pt x="6203" y="24767"/>
                  </a:lnTo>
                  <a:lnTo>
                    <a:pt x="0" y="67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3"/>
            <p:cNvSpPr/>
            <p:nvPr/>
          </p:nvSpPr>
          <p:spPr>
            <a:xfrm>
              <a:off x="1975000" y="4319725"/>
              <a:ext cx="795150" cy="545325"/>
            </a:xfrm>
            <a:custGeom>
              <a:avLst/>
              <a:gdLst/>
              <a:ahLst/>
              <a:cxnLst/>
              <a:rect l="l" t="t" r="r" b="b"/>
              <a:pathLst>
                <a:path w="31806" h="21813" extrusionOk="0">
                  <a:moveTo>
                    <a:pt x="25602" y="0"/>
                  </a:moveTo>
                  <a:lnTo>
                    <a:pt x="19738" y="5504"/>
                  </a:lnTo>
                  <a:lnTo>
                    <a:pt x="9542" y="2820"/>
                  </a:lnTo>
                  <a:lnTo>
                    <a:pt x="1" y="5752"/>
                  </a:lnTo>
                  <a:lnTo>
                    <a:pt x="5550" y="21812"/>
                  </a:lnTo>
                  <a:lnTo>
                    <a:pt x="15768" y="18226"/>
                  </a:lnTo>
                  <a:lnTo>
                    <a:pt x="26121" y="20143"/>
                  </a:lnTo>
                  <a:lnTo>
                    <a:pt x="31805" y="13376"/>
                  </a:lnTo>
                  <a:lnTo>
                    <a:pt x="256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3"/>
            <p:cNvSpPr/>
            <p:nvPr/>
          </p:nvSpPr>
          <p:spPr>
            <a:xfrm>
              <a:off x="1975000" y="4319725"/>
              <a:ext cx="795150" cy="545325"/>
            </a:xfrm>
            <a:custGeom>
              <a:avLst/>
              <a:gdLst/>
              <a:ahLst/>
              <a:cxnLst/>
              <a:rect l="l" t="t" r="r" b="b"/>
              <a:pathLst>
                <a:path w="31806" h="21813" fill="none" extrusionOk="0">
                  <a:moveTo>
                    <a:pt x="1" y="5752"/>
                  </a:moveTo>
                  <a:lnTo>
                    <a:pt x="9542" y="2820"/>
                  </a:lnTo>
                  <a:lnTo>
                    <a:pt x="19738" y="5504"/>
                  </a:lnTo>
                  <a:lnTo>
                    <a:pt x="25602" y="0"/>
                  </a:lnTo>
                  <a:lnTo>
                    <a:pt x="31805" y="13376"/>
                  </a:lnTo>
                  <a:lnTo>
                    <a:pt x="26121" y="20143"/>
                  </a:lnTo>
                  <a:lnTo>
                    <a:pt x="15768" y="18226"/>
                  </a:lnTo>
                  <a:lnTo>
                    <a:pt x="5550" y="21812"/>
                  </a:lnTo>
                  <a:lnTo>
                    <a:pt x="1" y="5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3"/>
            <p:cNvSpPr/>
            <p:nvPr/>
          </p:nvSpPr>
          <p:spPr>
            <a:xfrm>
              <a:off x="2432350" y="4649600"/>
              <a:ext cx="82900" cy="44575"/>
            </a:xfrm>
            <a:custGeom>
              <a:avLst/>
              <a:gdLst/>
              <a:ahLst/>
              <a:cxnLst/>
              <a:rect l="l" t="t" r="r" b="b"/>
              <a:pathLst>
                <a:path w="3316" h="1783" extrusionOk="0">
                  <a:moveTo>
                    <a:pt x="2346" y="1"/>
                  </a:move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lnTo>
                    <a:pt x="2797" y="768"/>
                  </a:lnTo>
                  <a:lnTo>
                    <a:pt x="3000" y="632"/>
                  </a:lnTo>
                  <a:lnTo>
                    <a:pt x="3068" y="565"/>
                  </a:lnTo>
                  <a:lnTo>
                    <a:pt x="3068" y="542"/>
                  </a:lnTo>
                  <a:lnTo>
                    <a:pt x="2707" y="249"/>
                  </a:lnTo>
                  <a:lnTo>
                    <a:pt x="2346"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3"/>
            <p:cNvSpPr/>
            <p:nvPr/>
          </p:nvSpPr>
          <p:spPr>
            <a:xfrm>
              <a:off x="2432350" y="4649600"/>
              <a:ext cx="82900" cy="44575"/>
            </a:xfrm>
            <a:custGeom>
              <a:avLst/>
              <a:gdLst/>
              <a:ahLst/>
              <a:cxnLst/>
              <a:rect l="l" t="t" r="r" b="b"/>
              <a:pathLst>
                <a:path w="3316" h="1783" fill="none" extrusionOk="0">
                  <a:moveTo>
                    <a:pt x="2504" y="971"/>
                  </a:moveTo>
                  <a:lnTo>
                    <a:pt x="2504" y="971"/>
                  </a:lnTo>
                  <a:lnTo>
                    <a:pt x="2797" y="768"/>
                  </a:lnTo>
                  <a:lnTo>
                    <a:pt x="3000" y="632"/>
                  </a:lnTo>
                  <a:lnTo>
                    <a:pt x="3068" y="565"/>
                  </a:lnTo>
                  <a:lnTo>
                    <a:pt x="3068" y="542"/>
                  </a:lnTo>
                  <a:lnTo>
                    <a:pt x="3068" y="542"/>
                  </a:lnTo>
                  <a:lnTo>
                    <a:pt x="2707" y="249"/>
                  </a:lnTo>
                  <a:lnTo>
                    <a:pt x="2346" y="1"/>
                  </a:ln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3"/>
            <p:cNvSpPr/>
            <p:nvPr/>
          </p:nvSpPr>
          <p:spPr>
            <a:xfrm>
              <a:off x="2263175" y="4491150"/>
              <a:ext cx="218250" cy="222775"/>
            </a:xfrm>
            <a:custGeom>
              <a:avLst/>
              <a:gdLst/>
              <a:ahLst/>
              <a:cxnLst/>
              <a:rect l="l" t="t" r="r" b="b"/>
              <a:pathLst>
                <a:path w="8730" h="8911" extrusionOk="0">
                  <a:moveTo>
                    <a:pt x="4286" y="0"/>
                  </a:moveTo>
                  <a:lnTo>
                    <a:pt x="4105" y="45"/>
                  </a:lnTo>
                  <a:lnTo>
                    <a:pt x="3925" y="90"/>
                  </a:lnTo>
                  <a:lnTo>
                    <a:pt x="3767" y="181"/>
                  </a:lnTo>
                  <a:lnTo>
                    <a:pt x="2865" y="812"/>
                  </a:lnTo>
                  <a:lnTo>
                    <a:pt x="2662" y="925"/>
                  </a:lnTo>
                  <a:lnTo>
                    <a:pt x="2459" y="993"/>
                  </a:lnTo>
                  <a:lnTo>
                    <a:pt x="970" y="1286"/>
                  </a:lnTo>
                  <a:lnTo>
                    <a:pt x="790" y="1354"/>
                  </a:lnTo>
                  <a:lnTo>
                    <a:pt x="609" y="1444"/>
                  </a:lnTo>
                  <a:lnTo>
                    <a:pt x="474" y="1557"/>
                  </a:lnTo>
                  <a:lnTo>
                    <a:pt x="361" y="1692"/>
                  </a:lnTo>
                  <a:lnTo>
                    <a:pt x="68" y="2233"/>
                  </a:lnTo>
                  <a:lnTo>
                    <a:pt x="23" y="2324"/>
                  </a:lnTo>
                  <a:lnTo>
                    <a:pt x="0" y="2414"/>
                  </a:lnTo>
                  <a:lnTo>
                    <a:pt x="0" y="2527"/>
                  </a:lnTo>
                  <a:lnTo>
                    <a:pt x="0" y="2617"/>
                  </a:lnTo>
                  <a:lnTo>
                    <a:pt x="45" y="2707"/>
                  </a:lnTo>
                  <a:lnTo>
                    <a:pt x="90" y="2797"/>
                  </a:lnTo>
                  <a:lnTo>
                    <a:pt x="158" y="2887"/>
                  </a:lnTo>
                  <a:lnTo>
                    <a:pt x="248" y="2955"/>
                  </a:lnTo>
                  <a:lnTo>
                    <a:pt x="722" y="3384"/>
                  </a:lnTo>
                  <a:lnTo>
                    <a:pt x="902" y="3519"/>
                  </a:lnTo>
                  <a:lnTo>
                    <a:pt x="1692" y="3948"/>
                  </a:lnTo>
                  <a:lnTo>
                    <a:pt x="2504" y="3609"/>
                  </a:lnTo>
                  <a:lnTo>
                    <a:pt x="2684" y="4128"/>
                  </a:lnTo>
                  <a:lnTo>
                    <a:pt x="2481" y="4805"/>
                  </a:lnTo>
                  <a:lnTo>
                    <a:pt x="1557" y="4489"/>
                  </a:lnTo>
                  <a:lnTo>
                    <a:pt x="790" y="4940"/>
                  </a:lnTo>
                  <a:lnTo>
                    <a:pt x="654" y="5008"/>
                  </a:lnTo>
                  <a:lnTo>
                    <a:pt x="90" y="5481"/>
                  </a:lnTo>
                  <a:lnTo>
                    <a:pt x="542" y="6361"/>
                  </a:lnTo>
                  <a:lnTo>
                    <a:pt x="654" y="6519"/>
                  </a:lnTo>
                  <a:lnTo>
                    <a:pt x="790" y="6632"/>
                  </a:lnTo>
                  <a:lnTo>
                    <a:pt x="970" y="6745"/>
                  </a:lnTo>
                  <a:lnTo>
                    <a:pt x="1173" y="6835"/>
                  </a:lnTo>
                  <a:lnTo>
                    <a:pt x="1354" y="6903"/>
                  </a:lnTo>
                  <a:lnTo>
                    <a:pt x="1557" y="6948"/>
                  </a:lnTo>
                  <a:lnTo>
                    <a:pt x="1782" y="6970"/>
                  </a:lnTo>
                  <a:lnTo>
                    <a:pt x="1985" y="6970"/>
                  </a:lnTo>
                  <a:lnTo>
                    <a:pt x="2188" y="6948"/>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466" y="8166"/>
                  </a:lnTo>
                  <a:lnTo>
                    <a:pt x="4579" y="8256"/>
                  </a:lnTo>
                  <a:lnTo>
                    <a:pt x="5459" y="8910"/>
                  </a:lnTo>
                  <a:lnTo>
                    <a:pt x="6045" y="8842"/>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lnTo>
                    <a:pt x="7015" y="4128"/>
                  </a:lnTo>
                  <a:lnTo>
                    <a:pt x="7602" y="4421"/>
                  </a:lnTo>
                  <a:lnTo>
                    <a:pt x="7827" y="5008"/>
                  </a:lnTo>
                  <a:lnTo>
                    <a:pt x="8684" y="5301"/>
                  </a:lnTo>
                  <a:lnTo>
                    <a:pt x="8730" y="4985"/>
                  </a:lnTo>
                  <a:lnTo>
                    <a:pt x="8730" y="4963"/>
                  </a:lnTo>
                  <a:lnTo>
                    <a:pt x="8075" y="4737"/>
                  </a:lnTo>
                  <a:lnTo>
                    <a:pt x="8256" y="3542"/>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218" y="1196"/>
                  </a:lnTo>
                  <a:lnTo>
                    <a:pt x="7534" y="609"/>
                  </a:lnTo>
                  <a:lnTo>
                    <a:pt x="6902" y="23"/>
                  </a:lnTo>
                  <a:lnTo>
                    <a:pt x="45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3"/>
            <p:cNvSpPr/>
            <p:nvPr/>
          </p:nvSpPr>
          <p:spPr>
            <a:xfrm>
              <a:off x="2263175" y="4491150"/>
              <a:ext cx="218250" cy="222775"/>
            </a:xfrm>
            <a:custGeom>
              <a:avLst/>
              <a:gdLst/>
              <a:ahLst/>
              <a:cxnLst/>
              <a:rect l="l" t="t" r="r" b="b"/>
              <a:pathLst>
                <a:path w="8730" h="8911" fill="none" extrusionOk="0">
                  <a:moveTo>
                    <a:pt x="6203" y="3880"/>
                  </a:moveTo>
                  <a:lnTo>
                    <a:pt x="6203" y="3880"/>
                  </a:lnTo>
                  <a:lnTo>
                    <a:pt x="7015" y="4128"/>
                  </a:lnTo>
                  <a:lnTo>
                    <a:pt x="7602" y="4421"/>
                  </a:lnTo>
                  <a:lnTo>
                    <a:pt x="7827" y="5008"/>
                  </a:lnTo>
                  <a:lnTo>
                    <a:pt x="7827" y="5008"/>
                  </a:lnTo>
                  <a:lnTo>
                    <a:pt x="7827" y="5008"/>
                  </a:lnTo>
                  <a:lnTo>
                    <a:pt x="8684" y="5301"/>
                  </a:lnTo>
                  <a:lnTo>
                    <a:pt x="8730" y="4985"/>
                  </a:lnTo>
                  <a:lnTo>
                    <a:pt x="8730" y="4963"/>
                  </a:lnTo>
                  <a:lnTo>
                    <a:pt x="8730" y="4963"/>
                  </a:lnTo>
                  <a:lnTo>
                    <a:pt x="8075" y="4737"/>
                  </a:lnTo>
                  <a:lnTo>
                    <a:pt x="8256" y="3542"/>
                  </a:lnTo>
                  <a:lnTo>
                    <a:pt x="8256" y="3542"/>
                  </a:lnTo>
                  <a:lnTo>
                    <a:pt x="8256" y="3542"/>
                  </a:lnTo>
                  <a:lnTo>
                    <a:pt x="7760" y="3203"/>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985" y="1963"/>
                  </a:lnTo>
                  <a:lnTo>
                    <a:pt x="7218" y="1196"/>
                  </a:lnTo>
                  <a:lnTo>
                    <a:pt x="7534" y="609"/>
                  </a:lnTo>
                  <a:lnTo>
                    <a:pt x="7534" y="609"/>
                  </a:lnTo>
                  <a:lnTo>
                    <a:pt x="7534" y="609"/>
                  </a:lnTo>
                  <a:lnTo>
                    <a:pt x="6902" y="23"/>
                  </a:lnTo>
                  <a:lnTo>
                    <a:pt x="4511" y="0"/>
                  </a:lnTo>
                  <a:lnTo>
                    <a:pt x="4511" y="0"/>
                  </a:lnTo>
                  <a:lnTo>
                    <a:pt x="4286" y="0"/>
                  </a:lnTo>
                  <a:lnTo>
                    <a:pt x="4105" y="45"/>
                  </a:lnTo>
                  <a:lnTo>
                    <a:pt x="3925" y="90"/>
                  </a:lnTo>
                  <a:lnTo>
                    <a:pt x="3767" y="181"/>
                  </a:lnTo>
                  <a:lnTo>
                    <a:pt x="2865" y="812"/>
                  </a:lnTo>
                  <a:lnTo>
                    <a:pt x="2865" y="812"/>
                  </a:lnTo>
                  <a:lnTo>
                    <a:pt x="2662" y="925"/>
                  </a:lnTo>
                  <a:lnTo>
                    <a:pt x="2459" y="993"/>
                  </a:lnTo>
                  <a:lnTo>
                    <a:pt x="970" y="1286"/>
                  </a:lnTo>
                  <a:lnTo>
                    <a:pt x="970" y="1286"/>
                  </a:lnTo>
                  <a:lnTo>
                    <a:pt x="790" y="1354"/>
                  </a:lnTo>
                  <a:lnTo>
                    <a:pt x="609" y="1444"/>
                  </a:lnTo>
                  <a:lnTo>
                    <a:pt x="474" y="1557"/>
                  </a:lnTo>
                  <a:lnTo>
                    <a:pt x="361" y="1692"/>
                  </a:lnTo>
                  <a:lnTo>
                    <a:pt x="68" y="2233"/>
                  </a:lnTo>
                  <a:lnTo>
                    <a:pt x="68" y="2233"/>
                  </a:lnTo>
                  <a:lnTo>
                    <a:pt x="23" y="2324"/>
                  </a:lnTo>
                  <a:lnTo>
                    <a:pt x="0" y="2414"/>
                  </a:lnTo>
                  <a:lnTo>
                    <a:pt x="0" y="2527"/>
                  </a:lnTo>
                  <a:lnTo>
                    <a:pt x="0" y="2617"/>
                  </a:lnTo>
                  <a:lnTo>
                    <a:pt x="45" y="2707"/>
                  </a:lnTo>
                  <a:lnTo>
                    <a:pt x="90" y="2797"/>
                  </a:lnTo>
                  <a:lnTo>
                    <a:pt x="158" y="2887"/>
                  </a:lnTo>
                  <a:lnTo>
                    <a:pt x="248" y="2955"/>
                  </a:lnTo>
                  <a:lnTo>
                    <a:pt x="722" y="3384"/>
                  </a:lnTo>
                  <a:lnTo>
                    <a:pt x="722" y="3384"/>
                  </a:lnTo>
                  <a:lnTo>
                    <a:pt x="902" y="3519"/>
                  </a:lnTo>
                  <a:lnTo>
                    <a:pt x="1692" y="3948"/>
                  </a:lnTo>
                  <a:lnTo>
                    <a:pt x="2504" y="3609"/>
                  </a:lnTo>
                  <a:lnTo>
                    <a:pt x="2684" y="4128"/>
                  </a:lnTo>
                  <a:lnTo>
                    <a:pt x="2481" y="4805"/>
                  </a:lnTo>
                  <a:lnTo>
                    <a:pt x="1557" y="4489"/>
                  </a:lnTo>
                  <a:lnTo>
                    <a:pt x="790" y="4940"/>
                  </a:lnTo>
                  <a:lnTo>
                    <a:pt x="790" y="4940"/>
                  </a:lnTo>
                  <a:lnTo>
                    <a:pt x="654" y="5008"/>
                  </a:lnTo>
                  <a:lnTo>
                    <a:pt x="90" y="5481"/>
                  </a:lnTo>
                  <a:lnTo>
                    <a:pt x="542" y="6361"/>
                  </a:lnTo>
                  <a:lnTo>
                    <a:pt x="542" y="6361"/>
                  </a:lnTo>
                  <a:lnTo>
                    <a:pt x="654" y="6519"/>
                  </a:lnTo>
                  <a:lnTo>
                    <a:pt x="790" y="6632"/>
                  </a:lnTo>
                  <a:lnTo>
                    <a:pt x="970" y="6745"/>
                  </a:lnTo>
                  <a:lnTo>
                    <a:pt x="1173" y="6835"/>
                  </a:lnTo>
                  <a:lnTo>
                    <a:pt x="1354" y="6903"/>
                  </a:lnTo>
                  <a:lnTo>
                    <a:pt x="1354" y="6903"/>
                  </a:lnTo>
                  <a:lnTo>
                    <a:pt x="1557" y="6948"/>
                  </a:lnTo>
                  <a:lnTo>
                    <a:pt x="1782" y="6970"/>
                  </a:lnTo>
                  <a:lnTo>
                    <a:pt x="1985" y="6970"/>
                  </a:lnTo>
                  <a:lnTo>
                    <a:pt x="2188" y="6948"/>
                  </a:lnTo>
                  <a:lnTo>
                    <a:pt x="2459" y="6903"/>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376" y="8053"/>
                  </a:lnTo>
                  <a:lnTo>
                    <a:pt x="4466" y="8166"/>
                  </a:lnTo>
                  <a:lnTo>
                    <a:pt x="4579" y="8256"/>
                  </a:lnTo>
                  <a:lnTo>
                    <a:pt x="5459" y="8910"/>
                  </a:lnTo>
                  <a:lnTo>
                    <a:pt x="6045" y="8842"/>
                  </a:lnTo>
                  <a:lnTo>
                    <a:pt x="6068" y="6903"/>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3"/>
            <p:cNvSpPr/>
            <p:nvPr/>
          </p:nvSpPr>
          <p:spPr>
            <a:xfrm>
              <a:off x="2053400" y="4517075"/>
              <a:ext cx="225575" cy="217700"/>
            </a:xfrm>
            <a:custGeom>
              <a:avLst/>
              <a:gdLst/>
              <a:ahLst/>
              <a:cxnLst/>
              <a:rect l="l" t="t" r="r" b="b"/>
              <a:pathLst>
                <a:path w="9023" h="8708" extrusionOk="0">
                  <a:moveTo>
                    <a:pt x="3316" y="1"/>
                  </a:moveTo>
                  <a:lnTo>
                    <a:pt x="2955" y="520"/>
                  </a:lnTo>
                  <a:lnTo>
                    <a:pt x="2887" y="610"/>
                  </a:lnTo>
                  <a:lnTo>
                    <a:pt x="3000" y="700"/>
                  </a:lnTo>
                  <a:lnTo>
                    <a:pt x="3203" y="813"/>
                  </a:lnTo>
                  <a:lnTo>
                    <a:pt x="3519" y="1038"/>
                  </a:lnTo>
                  <a:lnTo>
                    <a:pt x="3654" y="1399"/>
                  </a:lnTo>
                  <a:lnTo>
                    <a:pt x="2730" y="1647"/>
                  </a:lnTo>
                  <a:lnTo>
                    <a:pt x="1850" y="1467"/>
                  </a:lnTo>
                  <a:lnTo>
                    <a:pt x="1692" y="1444"/>
                  </a:lnTo>
                  <a:lnTo>
                    <a:pt x="1376" y="1444"/>
                  </a:lnTo>
                  <a:lnTo>
                    <a:pt x="1218" y="1467"/>
                  </a:lnTo>
                  <a:lnTo>
                    <a:pt x="1083" y="1512"/>
                  </a:lnTo>
                  <a:lnTo>
                    <a:pt x="948" y="1557"/>
                  </a:lnTo>
                  <a:lnTo>
                    <a:pt x="835" y="1625"/>
                  </a:lnTo>
                  <a:lnTo>
                    <a:pt x="722" y="1693"/>
                  </a:lnTo>
                  <a:lnTo>
                    <a:pt x="0" y="2369"/>
                  </a:lnTo>
                  <a:lnTo>
                    <a:pt x="519" y="2550"/>
                  </a:lnTo>
                  <a:lnTo>
                    <a:pt x="1579" y="2031"/>
                  </a:lnTo>
                  <a:lnTo>
                    <a:pt x="2188" y="2369"/>
                  </a:lnTo>
                  <a:lnTo>
                    <a:pt x="2233" y="3226"/>
                  </a:lnTo>
                  <a:lnTo>
                    <a:pt x="2256" y="3339"/>
                  </a:lnTo>
                  <a:lnTo>
                    <a:pt x="2301" y="3429"/>
                  </a:lnTo>
                  <a:lnTo>
                    <a:pt x="2369" y="3520"/>
                  </a:lnTo>
                  <a:lnTo>
                    <a:pt x="2436" y="3632"/>
                  </a:lnTo>
                  <a:lnTo>
                    <a:pt x="2527" y="3700"/>
                  </a:lnTo>
                  <a:lnTo>
                    <a:pt x="2639" y="3790"/>
                  </a:lnTo>
                  <a:lnTo>
                    <a:pt x="2775" y="3858"/>
                  </a:lnTo>
                  <a:lnTo>
                    <a:pt x="2910" y="3903"/>
                  </a:lnTo>
                  <a:lnTo>
                    <a:pt x="3000" y="3948"/>
                  </a:lnTo>
                  <a:lnTo>
                    <a:pt x="3248" y="4061"/>
                  </a:lnTo>
                  <a:lnTo>
                    <a:pt x="3361" y="4129"/>
                  </a:lnTo>
                  <a:lnTo>
                    <a:pt x="3451" y="4196"/>
                  </a:lnTo>
                  <a:lnTo>
                    <a:pt x="3542" y="4287"/>
                  </a:lnTo>
                  <a:lnTo>
                    <a:pt x="3609" y="4377"/>
                  </a:lnTo>
                  <a:lnTo>
                    <a:pt x="3654" y="4467"/>
                  </a:lnTo>
                  <a:lnTo>
                    <a:pt x="3677" y="4557"/>
                  </a:lnTo>
                  <a:lnTo>
                    <a:pt x="3767" y="4963"/>
                  </a:lnTo>
                  <a:lnTo>
                    <a:pt x="3790" y="5076"/>
                  </a:lnTo>
                  <a:lnTo>
                    <a:pt x="3857" y="5189"/>
                  </a:lnTo>
                  <a:lnTo>
                    <a:pt x="3948" y="5302"/>
                  </a:lnTo>
                  <a:lnTo>
                    <a:pt x="4060" y="5392"/>
                  </a:lnTo>
                  <a:lnTo>
                    <a:pt x="4692" y="5843"/>
                  </a:lnTo>
                  <a:lnTo>
                    <a:pt x="4918" y="6475"/>
                  </a:lnTo>
                  <a:lnTo>
                    <a:pt x="5978" y="6655"/>
                  </a:lnTo>
                  <a:lnTo>
                    <a:pt x="6339" y="7647"/>
                  </a:lnTo>
                  <a:lnTo>
                    <a:pt x="6384" y="7738"/>
                  </a:lnTo>
                  <a:lnTo>
                    <a:pt x="6429" y="7805"/>
                  </a:lnTo>
                  <a:lnTo>
                    <a:pt x="6587" y="7963"/>
                  </a:lnTo>
                  <a:lnTo>
                    <a:pt x="6790" y="8099"/>
                  </a:lnTo>
                  <a:lnTo>
                    <a:pt x="7038" y="8211"/>
                  </a:lnTo>
                  <a:lnTo>
                    <a:pt x="8684" y="8708"/>
                  </a:lnTo>
                  <a:lnTo>
                    <a:pt x="9023" y="8482"/>
                  </a:lnTo>
                  <a:lnTo>
                    <a:pt x="8391" y="8053"/>
                  </a:lnTo>
                  <a:lnTo>
                    <a:pt x="8166" y="7354"/>
                  </a:lnTo>
                  <a:lnTo>
                    <a:pt x="8143" y="7264"/>
                  </a:lnTo>
                  <a:lnTo>
                    <a:pt x="8143" y="7196"/>
                  </a:lnTo>
                  <a:lnTo>
                    <a:pt x="8143" y="7106"/>
                  </a:lnTo>
                  <a:lnTo>
                    <a:pt x="8166" y="7016"/>
                  </a:lnTo>
                  <a:lnTo>
                    <a:pt x="8211" y="6948"/>
                  </a:lnTo>
                  <a:lnTo>
                    <a:pt x="8256" y="6881"/>
                  </a:lnTo>
                  <a:lnTo>
                    <a:pt x="8414" y="6745"/>
                  </a:lnTo>
                  <a:lnTo>
                    <a:pt x="8572" y="6632"/>
                  </a:lnTo>
                  <a:lnTo>
                    <a:pt x="8662" y="6542"/>
                  </a:lnTo>
                  <a:lnTo>
                    <a:pt x="8752" y="6452"/>
                  </a:lnTo>
                  <a:lnTo>
                    <a:pt x="8797" y="6339"/>
                  </a:lnTo>
                  <a:lnTo>
                    <a:pt x="8820" y="6226"/>
                  </a:lnTo>
                  <a:lnTo>
                    <a:pt x="8820" y="6114"/>
                  </a:lnTo>
                  <a:lnTo>
                    <a:pt x="8797" y="6001"/>
                  </a:lnTo>
                  <a:lnTo>
                    <a:pt x="8752" y="5888"/>
                  </a:lnTo>
                  <a:lnTo>
                    <a:pt x="8662" y="5775"/>
                  </a:lnTo>
                  <a:lnTo>
                    <a:pt x="8504" y="5640"/>
                  </a:lnTo>
                  <a:lnTo>
                    <a:pt x="8301" y="5505"/>
                  </a:lnTo>
                  <a:lnTo>
                    <a:pt x="8075" y="5437"/>
                  </a:lnTo>
                  <a:lnTo>
                    <a:pt x="7827" y="5369"/>
                  </a:lnTo>
                  <a:lnTo>
                    <a:pt x="5617" y="5099"/>
                  </a:lnTo>
                  <a:lnTo>
                    <a:pt x="5188" y="5437"/>
                  </a:lnTo>
                  <a:lnTo>
                    <a:pt x="4557" y="5099"/>
                  </a:lnTo>
                  <a:lnTo>
                    <a:pt x="4624" y="4557"/>
                  </a:lnTo>
                  <a:lnTo>
                    <a:pt x="5369" y="4467"/>
                  </a:lnTo>
                  <a:lnTo>
                    <a:pt x="5572" y="4399"/>
                  </a:lnTo>
                  <a:lnTo>
                    <a:pt x="5752" y="4332"/>
                  </a:lnTo>
                  <a:lnTo>
                    <a:pt x="5887" y="4241"/>
                  </a:lnTo>
                  <a:lnTo>
                    <a:pt x="6023" y="4106"/>
                  </a:lnTo>
                  <a:lnTo>
                    <a:pt x="6587" y="3339"/>
                  </a:lnTo>
                  <a:lnTo>
                    <a:pt x="7376" y="3339"/>
                  </a:lnTo>
                  <a:lnTo>
                    <a:pt x="7963" y="3001"/>
                  </a:lnTo>
                  <a:lnTo>
                    <a:pt x="7850" y="2866"/>
                  </a:lnTo>
                  <a:lnTo>
                    <a:pt x="7489" y="2392"/>
                  </a:lnTo>
                  <a:lnTo>
                    <a:pt x="6745" y="2166"/>
                  </a:lnTo>
                  <a:lnTo>
                    <a:pt x="6925" y="1715"/>
                  </a:lnTo>
                  <a:lnTo>
                    <a:pt x="6722" y="1467"/>
                  </a:lnTo>
                  <a:lnTo>
                    <a:pt x="5730" y="1422"/>
                  </a:lnTo>
                  <a:lnTo>
                    <a:pt x="5481" y="2031"/>
                  </a:lnTo>
                  <a:lnTo>
                    <a:pt x="4511" y="1535"/>
                  </a:lnTo>
                  <a:lnTo>
                    <a:pt x="4376" y="1377"/>
                  </a:lnTo>
                  <a:lnTo>
                    <a:pt x="4331" y="1287"/>
                  </a:lnTo>
                  <a:lnTo>
                    <a:pt x="4782" y="948"/>
                  </a:lnTo>
                  <a:lnTo>
                    <a:pt x="5842" y="587"/>
                  </a:lnTo>
                  <a:lnTo>
                    <a:pt x="6857" y="993"/>
                  </a:lnTo>
                  <a:lnTo>
                    <a:pt x="7173" y="723"/>
                  </a:lnTo>
                  <a:lnTo>
                    <a:pt x="6812" y="384"/>
                  </a:lnTo>
                  <a:lnTo>
                    <a:pt x="6496" y="91"/>
                  </a:lnTo>
                  <a:lnTo>
                    <a:pt x="33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3"/>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3"/>
            <p:cNvSpPr/>
            <p:nvPr/>
          </p:nvSpPr>
          <p:spPr>
            <a:xfrm>
              <a:off x="2444750" y="4649600"/>
              <a:ext cx="70500" cy="44575"/>
            </a:xfrm>
            <a:custGeom>
              <a:avLst/>
              <a:gdLst/>
              <a:ahLst/>
              <a:cxnLst/>
              <a:rect l="l" t="t" r="r" b="b"/>
              <a:pathLst>
                <a:path w="2820" h="1783" fill="none" extrusionOk="0">
                  <a:moveTo>
                    <a:pt x="2008" y="971"/>
                  </a:moveTo>
                  <a:lnTo>
                    <a:pt x="2008" y="971"/>
                  </a:lnTo>
                  <a:lnTo>
                    <a:pt x="2324" y="768"/>
                  </a:lnTo>
                  <a:lnTo>
                    <a:pt x="2504" y="632"/>
                  </a:lnTo>
                  <a:lnTo>
                    <a:pt x="2572" y="565"/>
                  </a:lnTo>
                  <a:lnTo>
                    <a:pt x="2572" y="542"/>
                  </a:lnTo>
                  <a:lnTo>
                    <a:pt x="2572" y="542"/>
                  </a:lnTo>
                  <a:lnTo>
                    <a:pt x="2211" y="249"/>
                  </a:lnTo>
                  <a:lnTo>
                    <a:pt x="1850" y="1"/>
                  </a:ln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3"/>
            <p:cNvSpPr/>
            <p:nvPr/>
          </p:nvSpPr>
          <p:spPr>
            <a:xfrm>
              <a:off x="2212975" y="4364275"/>
              <a:ext cx="425225" cy="486675"/>
            </a:xfrm>
            <a:custGeom>
              <a:avLst/>
              <a:gdLst/>
              <a:ahLst/>
              <a:cxnLst/>
              <a:rect l="l" t="t" r="r" b="b"/>
              <a:pathLst>
                <a:path w="17009" h="19467" extrusionOk="0">
                  <a:moveTo>
                    <a:pt x="1" y="0"/>
                  </a:moveTo>
                  <a:lnTo>
                    <a:pt x="407" y="1150"/>
                  </a:lnTo>
                  <a:lnTo>
                    <a:pt x="10219" y="3722"/>
                  </a:lnTo>
                  <a:lnTo>
                    <a:pt x="10354" y="3586"/>
                  </a:lnTo>
                  <a:lnTo>
                    <a:pt x="9948" y="2594"/>
                  </a:lnTo>
                  <a:lnTo>
                    <a:pt x="8730" y="2278"/>
                  </a:lnTo>
                  <a:lnTo>
                    <a:pt x="3722" y="970"/>
                  </a:lnTo>
                  <a:lnTo>
                    <a:pt x="1" y="0"/>
                  </a:lnTo>
                  <a:close/>
                  <a:moveTo>
                    <a:pt x="6249" y="16444"/>
                  </a:moveTo>
                  <a:lnTo>
                    <a:pt x="6001" y="16556"/>
                  </a:lnTo>
                  <a:lnTo>
                    <a:pt x="6339" y="17481"/>
                  </a:lnTo>
                  <a:lnTo>
                    <a:pt x="17008" y="19466"/>
                  </a:lnTo>
                  <a:lnTo>
                    <a:pt x="16535" y="18361"/>
                  </a:lnTo>
                  <a:lnTo>
                    <a:pt x="6249" y="16444"/>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3"/>
            <p:cNvSpPr/>
            <p:nvPr/>
          </p:nvSpPr>
          <p:spPr>
            <a:xfrm>
              <a:off x="2362975" y="4775350"/>
              <a:ext cx="275225" cy="75600"/>
            </a:xfrm>
            <a:custGeom>
              <a:avLst/>
              <a:gdLst/>
              <a:ahLst/>
              <a:cxnLst/>
              <a:rect l="l" t="t" r="r" b="b"/>
              <a:pathLst>
                <a:path w="11009" h="3024" fill="none" extrusionOk="0">
                  <a:moveTo>
                    <a:pt x="249" y="1"/>
                  </a:moveTo>
                  <a:lnTo>
                    <a:pt x="1" y="113"/>
                  </a:lnTo>
                  <a:lnTo>
                    <a:pt x="339" y="1038"/>
                  </a:lnTo>
                  <a:lnTo>
                    <a:pt x="11008" y="3023"/>
                  </a:lnTo>
                  <a:lnTo>
                    <a:pt x="10535" y="1918"/>
                  </a:lnTo>
                  <a:lnTo>
                    <a:pt x="2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3"/>
            <p:cNvSpPr/>
            <p:nvPr/>
          </p:nvSpPr>
          <p:spPr>
            <a:xfrm>
              <a:off x="2212975" y="4364275"/>
              <a:ext cx="258875" cy="93050"/>
            </a:xfrm>
            <a:custGeom>
              <a:avLst/>
              <a:gdLst/>
              <a:ahLst/>
              <a:cxnLst/>
              <a:rect l="l" t="t" r="r" b="b"/>
              <a:pathLst>
                <a:path w="10355" h="3722" fill="none" extrusionOk="0">
                  <a:moveTo>
                    <a:pt x="1" y="0"/>
                  </a:moveTo>
                  <a:lnTo>
                    <a:pt x="407" y="1150"/>
                  </a:lnTo>
                  <a:lnTo>
                    <a:pt x="10219" y="3722"/>
                  </a:lnTo>
                  <a:lnTo>
                    <a:pt x="10354" y="3586"/>
                  </a:lnTo>
                  <a:lnTo>
                    <a:pt x="9948" y="2594"/>
                  </a:lnTo>
                  <a:lnTo>
                    <a:pt x="8730" y="2278"/>
                  </a:lnTo>
                  <a:lnTo>
                    <a:pt x="3722" y="97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3"/>
            <p:cNvSpPr/>
            <p:nvPr/>
          </p:nvSpPr>
          <p:spPr>
            <a:xfrm>
              <a:off x="2223125" y="4393025"/>
              <a:ext cx="403225" cy="430275"/>
            </a:xfrm>
            <a:custGeom>
              <a:avLst/>
              <a:gdLst/>
              <a:ahLst/>
              <a:cxnLst/>
              <a:rect l="l" t="t" r="r" b="b"/>
              <a:pathLst>
                <a:path w="16129" h="17211" extrusionOk="0">
                  <a:moveTo>
                    <a:pt x="4106" y="7534"/>
                  </a:moveTo>
                  <a:lnTo>
                    <a:pt x="3294" y="7873"/>
                  </a:lnTo>
                  <a:lnTo>
                    <a:pt x="2753" y="7579"/>
                  </a:lnTo>
                  <a:lnTo>
                    <a:pt x="3068" y="8459"/>
                  </a:lnTo>
                  <a:lnTo>
                    <a:pt x="3159" y="8414"/>
                  </a:lnTo>
                  <a:lnTo>
                    <a:pt x="4083" y="8730"/>
                  </a:lnTo>
                  <a:lnTo>
                    <a:pt x="4286" y="8053"/>
                  </a:lnTo>
                  <a:lnTo>
                    <a:pt x="4106" y="7534"/>
                  </a:lnTo>
                  <a:close/>
                  <a:moveTo>
                    <a:pt x="10715" y="10264"/>
                  </a:moveTo>
                  <a:lnTo>
                    <a:pt x="11076" y="10512"/>
                  </a:lnTo>
                  <a:lnTo>
                    <a:pt x="11437" y="10805"/>
                  </a:lnTo>
                  <a:lnTo>
                    <a:pt x="11437" y="10828"/>
                  </a:lnTo>
                  <a:lnTo>
                    <a:pt x="11369" y="10895"/>
                  </a:lnTo>
                  <a:lnTo>
                    <a:pt x="11189" y="11031"/>
                  </a:lnTo>
                  <a:lnTo>
                    <a:pt x="10873" y="11234"/>
                  </a:lnTo>
                  <a:lnTo>
                    <a:pt x="11685" y="11865"/>
                  </a:lnTo>
                  <a:lnTo>
                    <a:pt x="11369" y="12046"/>
                  </a:lnTo>
                  <a:lnTo>
                    <a:pt x="10783" y="11617"/>
                  </a:lnTo>
                  <a:lnTo>
                    <a:pt x="10377" y="11843"/>
                  </a:lnTo>
                  <a:lnTo>
                    <a:pt x="9723" y="11662"/>
                  </a:lnTo>
                  <a:lnTo>
                    <a:pt x="9204" y="11888"/>
                  </a:lnTo>
                  <a:lnTo>
                    <a:pt x="9001" y="11978"/>
                  </a:lnTo>
                  <a:lnTo>
                    <a:pt x="8369" y="11572"/>
                  </a:lnTo>
                  <a:lnTo>
                    <a:pt x="8662" y="10940"/>
                  </a:lnTo>
                  <a:lnTo>
                    <a:pt x="9610" y="10647"/>
                  </a:lnTo>
                  <a:lnTo>
                    <a:pt x="10061" y="10782"/>
                  </a:lnTo>
                  <a:lnTo>
                    <a:pt x="10061" y="10331"/>
                  </a:lnTo>
                  <a:lnTo>
                    <a:pt x="10715" y="10264"/>
                  </a:lnTo>
                  <a:close/>
                  <a:moveTo>
                    <a:pt x="1" y="0"/>
                  </a:moveTo>
                  <a:lnTo>
                    <a:pt x="2008" y="5549"/>
                  </a:lnTo>
                  <a:lnTo>
                    <a:pt x="2121" y="5437"/>
                  </a:lnTo>
                  <a:lnTo>
                    <a:pt x="2256" y="5346"/>
                  </a:lnTo>
                  <a:lnTo>
                    <a:pt x="2414" y="5279"/>
                  </a:lnTo>
                  <a:lnTo>
                    <a:pt x="2572" y="5211"/>
                  </a:lnTo>
                  <a:lnTo>
                    <a:pt x="4061" y="4918"/>
                  </a:lnTo>
                  <a:lnTo>
                    <a:pt x="4264" y="4850"/>
                  </a:lnTo>
                  <a:lnTo>
                    <a:pt x="4467" y="4737"/>
                  </a:lnTo>
                  <a:lnTo>
                    <a:pt x="5369" y="4106"/>
                  </a:lnTo>
                  <a:lnTo>
                    <a:pt x="5527" y="4038"/>
                  </a:lnTo>
                  <a:lnTo>
                    <a:pt x="5685" y="3970"/>
                  </a:lnTo>
                  <a:lnTo>
                    <a:pt x="5888" y="3925"/>
                  </a:lnTo>
                  <a:lnTo>
                    <a:pt x="6113" y="3925"/>
                  </a:lnTo>
                  <a:lnTo>
                    <a:pt x="8504" y="3948"/>
                  </a:lnTo>
                  <a:lnTo>
                    <a:pt x="9136" y="4534"/>
                  </a:lnTo>
                  <a:lnTo>
                    <a:pt x="8820" y="5121"/>
                  </a:lnTo>
                  <a:lnTo>
                    <a:pt x="9587" y="5888"/>
                  </a:lnTo>
                  <a:lnTo>
                    <a:pt x="9610" y="5888"/>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677" y="8662"/>
                  </a:lnTo>
                  <a:lnTo>
                    <a:pt x="10332" y="8888"/>
                  </a:lnTo>
                  <a:lnTo>
                    <a:pt x="10332" y="8910"/>
                  </a:lnTo>
                  <a:lnTo>
                    <a:pt x="10286" y="9226"/>
                  </a:lnTo>
                  <a:lnTo>
                    <a:pt x="9429" y="8933"/>
                  </a:lnTo>
                  <a:lnTo>
                    <a:pt x="9204" y="8346"/>
                  </a:lnTo>
                  <a:lnTo>
                    <a:pt x="8617" y="8053"/>
                  </a:lnTo>
                  <a:lnTo>
                    <a:pt x="7805" y="7805"/>
                  </a:lnTo>
                  <a:lnTo>
                    <a:pt x="7219" y="7647"/>
                  </a:lnTo>
                  <a:lnTo>
                    <a:pt x="6204" y="8640"/>
                  </a:lnTo>
                  <a:lnTo>
                    <a:pt x="6971" y="9068"/>
                  </a:lnTo>
                  <a:lnTo>
                    <a:pt x="6565" y="9474"/>
                  </a:lnTo>
                  <a:lnTo>
                    <a:pt x="7467" y="10376"/>
                  </a:lnTo>
                  <a:lnTo>
                    <a:pt x="7557" y="10467"/>
                  </a:lnTo>
                  <a:lnTo>
                    <a:pt x="7625" y="10579"/>
                  </a:lnTo>
                  <a:lnTo>
                    <a:pt x="7647" y="10692"/>
                  </a:lnTo>
                  <a:lnTo>
                    <a:pt x="7670" y="10828"/>
                  </a:lnTo>
                  <a:lnTo>
                    <a:pt x="7647" y="12767"/>
                  </a:lnTo>
                  <a:lnTo>
                    <a:pt x="7061" y="12835"/>
                  </a:lnTo>
                  <a:lnTo>
                    <a:pt x="6181" y="12181"/>
                  </a:lnTo>
                  <a:lnTo>
                    <a:pt x="6068" y="12091"/>
                  </a:lnTo>
                  <a:lnTo>
                    <a:pt x="5978" y="11978"/>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3"/>
            <p:cNvSpPr/>
            <p:nvPr/>
          </p:nvSpPr>
          <p:spPr>
            <a:xfrm>
              <a:off x="2291925" y="4581375"/>
              <a:ext cx="38375" cy="29900"/>
            </a:xfrm>
            <a:custGeom>
              <a:avLst/>
              <a:gdLst/>
              <a:ahLst/>
              <a:cxnLst/>
              <a:rect l="l" t="t" r="r" b="b"/>
              <a:pathLst>
                <a:path w="1535" h="1196" fill="none" extrusionOk="0">
                  <a:moveTo>
                    <a:pt x="1354" y="0"/>
                  </a:moveTo>
                  <a:lnTo>
                    <a:pt x="542" y="339"/>
                  </a:lnTo>
                  <a:lnTo>
                    <a:pt x="1" y="45"/>
                  </a:lnTo>
                  <a:lnTo>
                    <a:pt x="316" y="925"/>
                  </a:lnTo>
                  <a:lnTo>
                    <a:pt x="407" y="880"/>
                  </a:lnTo>
                  <a:lnTo>
                    <a:pt x="1331" y="1196"/>
                  </a:lnTo>
                  <a:lnTo>
                    <a:pt x="1534" y="519"/>
                  </a:lnTo>
                  <a:lnTo>
                    <a:pt x="13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3"/>
            <p:cNvSpPr/>
            <p:nvPr/>
          </p:nvSpPr>
          <p:spPr>
            <a:xfrm>
              <a:off x="2432350" y="4649600"/>
              <a:ext cx="82900" cy="44575"/>
            </a:xfrm>
            <a:custGeom>
              <a:avLst/>
              <a:gdLst/>
              <a:ahLst/>
              <a:cxnLst/>
              <a:rect l="l" t="t" r="r" b="b"/>
              <a:pathLst>
                <a:path w="3316" h="1783" fill="none" extrusionOk="0">
                  <a:moveTo>
                    <a:pt x="1692" y="519"/>
                  </a:moveTo>
                  <a:lnTo>
                    <a:pt x="1692" y="68"/>
                  </a:lnTo>
                  <a:lnTo>
                    <a:pt x="2346" y="1"/>
                  </a:lnTo>
                  <a:lnTo>
                    <a:pt x="2346" y="1"/>
                  </a:lnTo>
                  <a:lnTo>
                    <a:pt x="2707" y="249"/>
                  </a:lnTo>
                  <a:lnTo>
                    <a:pt x="3068" y="542"/>
                  </a:lnTo>
                  <a:lnTo>
                    <a:pt x="3068" y="542"/>
                  </a:lnTo>
                  <a:lnTo>
                    <a:pt x="3068" y="542"/>
                  </a:lnTo>
                  <a:lnTo>
                    <a:pt x="3068" y="542"/>
                  </a:lnTo>
                  <a:lnTo>
                    <a:pt x="3068" y="565"/>
                  </a:lnTo>
                  <a:lnTo>
                    <a:pt x="3000" y="632"/>
                  </a:lnTo>
                  <a:lnTo>
                    <a:pt x="2820" y="768"/>
                  </a:lnTo>
                  <a:lnTo>
                    <a:pt x="2504" y="971"/>
                  </a:lnTo>
                  <a:lnTo>
                    <a:pt x="3316" y="1602"/>
                  </a:lnTo>
                  <a:lnTo>
                    <a:pt x="3316" y="1602"/>
                  </a:lnTo>
                  <a:lnTo>
                    <a:pt x="3316" y="1602"/>
                  </a:lnTo>
                  <a:lnTo>
                    <a:pt x="3000" y="1783"/>
                  </a:lnTo>
                  <a:lnTo>
                    <a:pt x="2414" y="1354"/>
                  </a:lnTo>
                  <a:lnTo>
                    <a:pt x="2008" y="1580"/>
                  </a:lnTo>
                  <a:lnTo>
                    <a:pt x="1354" y="1399"/>
                  </a:lnTo>
                  <a:lnTo>
                    <a:pt x="835" y="1625"/>
                  </a:lnTo>
                  <a:lnTo>
                    <a:pt x="835" y="1625"/>
                  </a:lnTo>
                  <a:lnTo>
                    <a:pt x="632" y="1715"/>
                  </a:lnTo>
                  <a:lnTo>
                    <a:pt x="0" y="1309"/>
                  </a:lnTo>
                  <a:lnTo>
                    <a:pt x="293" y="677"/>
                  </a:lnTo>
                  <a:lnTo>
                    <a:pt x="1241" y="384"/>
                  </a:lnTo>
                  <a:lnTo>
                    <a:pt x="1692" y="5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3"/>
            <p:cNvSpPr/>
            <p:nvPr/>
          </p:nvSpPr>
          <p:spPr>
            <a:xfrm>
              <a:off x="2223125" y="4393025"/>
              <a:ext cx="403225" cy="430275"/>
            </a:xfrm>
            <a:custGeom>
              <a:avLst/>
              <a:gdLst/>
              <a:ahLst/>
              <a:cxnLst/>
              <a:rect l="l" t="t" r="r" b="b"/>
              <a:pathLst>
                <a:path w="16129" h="17211" fill="none" extrusionOk="0">
                  <a:moveTo>
                    <a:pt x="1" y="0"/>
                  </a:moveTo>
                  <a:lnTo>
                    <a:pt x="2008" y="5549"/>
                  </a:lnTo>
                  <a:lnTo>
                    <a:pt x="2008" y="5549"/>
                  </a:lnTo>
                  <a:lnTo>
                    <a:pt x="2121" y="5437"/>
                  </a:lnTo>
                  <a:lnTo>
                    <a:pt x="2256" y="5346"/>
                  </a:lnTo>
                  <a:lnTo>
                    <a:pt x="2414" y="5279"/>
                  </a:lnTo>
                  <a:lnTo>
                    <a:pt x="2572" y="5211"/>
                  </a:lnTo>
                  <a:lnTo>
                    <a:pt x="4061" y="4918"/>
                  </a:lnTo>
                  <a:lnTo>
                    <a:pt x="4061" y="4918"/>
                  </a:lnTo>
                  <a:lnTo>
                    <a:pt x="4264" y="4850"/>
                  </a:lnTo>
                  <a:lnTo>
                    <a:pt x="4467" y="4737"/>
                  </a:lnTo>
                  <a:lnTo>
                    <a:pt x="5369" y="4106"/>
                  </a:lnTo>
                  <a:lnTo>
                    <a:pt x="5369" y="4106"/>
                  </a:lnTo>
                  <a:lnTo>
                    <a:pt x="5527" y="4038"/>
                  </a:lnTo>
                  <a:lnTo>
                    <a:pt x="5685" y="3970"/>
                  </a:lnTo>
                  <a:lnTo>
                    <a:pt x="5888" y="3925"/>
                  </a:lnTo>
                  <a:lnTo>
                    <a:pt x="6091" y="3925"/>
                  </a:lnTo>
                  <a:lnTo>
                    <a:pt x="6091" y="3925"/>
                  </a:lnTo>
                  <a:lnTo>
                    <a:pt x="6113" y="3925"/>
                  </a:lnTo>
                  <a:lnTo>
                    <a:pt x="8504" y="3948"/>
                  </a:lnTo>
                  <a:lnTo>
                    <a:pt x="9136" y="4534"/>
                  </a:lnTo>
                  <a:lnTo>
                    <a:pt x="9136" y="4534"/>
                  </a:lnTo>
                  <a:lnTo>
                    <a:pt x="9136" y="4534"/>
                  </a:lnTo>
                  <a:lnTo>
                    <a:pt x="8820" y="5121"/>
                  </a:lnTo>
                  <a:lnTo>
                    <a:pt x="9587" y="5888"/>
                  </a:lnTo>
                  <a:lnTo>
                    <a:pt x="9587" y="5888"/>
                  </a:lnTo>
                  <a:lnTo>
                    <a:pt x="9610" y="5888"/>
                  </a:lnTo>
                  <a:lnTo>
                    <a:pt x="9271" y="6136"/>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858" y="7467"/>
                  </a:lnTo>
                  <a:lnTo>
                    <a:pt x="9858" y="7467"/>
                  </a:lnTo>
                  <a:lnTo>
                    <a:pt x="9677" y="8662"/>
                  </a:lnTo>
                  <a:lnTo>
                    <a:pt x="10332" y="8888"/>
                  </a:lnTo>
                  <a:lnTo>
                    <a:pt x="10332" y="8888"/>
                  </a:lnTo>
                  <a:lnTo>
                    <a:pt x="10332" y="8910"/>
                  </a:lnTo>
                  <a:lnTo>
                    <a:pt x="10286" y="9226"/>
                  </a:lnTo>
                  <a:lnTo>
                    <a:pt x="9429" y="8933"/>
                  </a:lnTo>
                  <a:lnTo>
                    <a:pt x="9429" y="8933"/>
                  </a:lnTo>
                  <a:lnTo>
                    <a:pt x="9429" y="8933"/>
                  </a:lnTo>
                  <a:lnTo>
                    <a:pt x="9204" y="8346"/>
                  </a:lnTo>
                  <a:lnTo>
                    <a:pt x="8617" y="8053"/>
                  </a:lnTo>
                  <a:lnTo>
                    <a:pt x="7805" y="7805"/>
                  </a:lnTo>
                  <a:lnTo>
                    <a:pt x="7805" y="7805"/>
                  </a:lnTo>
                  <a:lnTo>
                    <a:pt x="7219" y="7647"/>
                  </a:lnTo>
                  <a:lnTo>
                    <a:pt x="6204" y="8640"/>
                  </a:lnTo>
                  <a:lnTo>
                    <a:pt x="6971" y="9068"/>
                  </a:lnTo>
                  <a:lnTo>
                    <a:pt x="6565" y="9474"/>
                  </a:lnTo>
                  <a:lnTo>
                    <a:pt x="7467" y="10376"/>
                  </a:lnTo>
                  <a:lnTo>
                    <a:pt x="7467" y="10376"/>
                  </a:lnTo>
                  <a:lnTo>
                    <a:pt x="7557" y="10467"/>
                  </a:lnTo>
                  <a:lnTo>
                    <a:pt x="7625" y="10579"/>
                  </a:lnTo>
                  <a:lnTo>
                    <a:pt x="7647" y="10692"/>
                  </a:lnTo>
                  <a:lnTo>
                    <a:pt x="7670" y="10828"/>
                  </a:lnTo>
                  <a:lnTo>
                    <a:pt x="7647" y="12767"/>
                  </a:lnTo>
                  <a:lnTo>
                    <a:pt x="7061" y="12835"/>
                  </a:lnTo>
                  <a:lnTo>
                    <a:pt x="6181" y="12181"/>
                  </a:lnTo>
                  <a:lnTo>
                    <a:pt x="6181" y="12181"/>
                  </a:lnTo>
                  <a:lnTo>
                    <a:pt x="6068" y="12091"/>
                  </a:lnTo>
                  <a:lnTo>
                    <a:pt x="5978" y="11978"/>
                  </a:lnTo>
                  <a:lnTo>
                    <a:pt x="5459" y="11279"/>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3"/>
            <p:cNvSpPr/>
            <p:nvPr/>
          </p:nvSpPr>
          <p:spPr>
            <a:xfrm>
              <a:off x="2432350" y="4659200"/>
              <a:ext cx="31025" cy="33275"/>
            </a:xfrm>
            <a:custGeom>
              <a:avLst/>
              <a:gdLst/>
              <a:ahLst/>
              <a:cxnLst/>
              <a:rect l="l" t="t" r="r" b="b"/>
              <a:pathLst>
                <a:path w="1241" h="1331" extrusionOk="0">
                  <a:moveTo>
                    <a:pt x="1241" y="0"/>
                  </a:moveTo>
                  <a:lnTo>
                    <a:pt x="496" y="226"/>
                  </a:lnTo>
                  <a:lnTo>
                    <a:pt x="498" y="230"/>
                  </a:lnTo>
                  <a:lnTo>
                    <a:pt x="498" y="230"/>
                  </a:lnTo>
                  <a:lnTo>
                    <a:pt x="1241" y="0"/>
                  </a:lnTo>
                  <a:close/>
                  <a:moveTo>
                    <a:pt x="498" y="230"/>
                  </a:moveTo>
                  <a:lnTo>
                    <a:pt x="293" y="293"/>
                  </a:lnTo>
                  <a:lnTo>
                    <a:pt x="0" y="925"/>
                  </a:lnTo>
                  <a:lnTo>
                    <a:pt x="632" y="1331"/>
                  </a:lnTo>
                  <a:lnTo>
                    <a:pt x="835" y="1241"/>
                  </a:lnTo>
                  <a:lnTo>
                    <a:pt x="498" y="23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3"/>
            <p:cNvSpPr/>
            <p:nvPr/>
          </p:nvSpPr>
          <p:spPr>
            <a:xfrm>
              <a:off x="2494925" y="4673850"/>
              <a:ext cx="20325" cy="15825"/>
            </a:xfrm>
            <a:custGeom>
              <a:avLst/>
              <a:gdLst/>
              <a:ahLst/>
              <a:cxnLst/>
              <a:rect l="l" t="t" r="r" b="b"/>
              <a:pathLst>
                <a:path w="813" h="633" fill="none" extrusionOk="0">
                  <a:moveTo>
                    <a:pt x="1" y="1"/>
                  </a:moveTo>
                  <a:lnTo>
                    <a:pt x="1" y="1"/>
                  </a:lnTo>
                  <a:lnTo>
                    <a:pt x="1" y="1"/>
                  </a:lnTo>
                  <a:lnTo>
                    <a:pt x="813" y="632"/>
                  </a:lnTo>
                  <a:lnTo>
                    <a:pt x="813" y="63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3"/>
            <p:cNvSpPr/>
            <p:nvPr/>
          </p:nvSpPr>
          <p:spPr>
            <a:xfrm>
              <a:off x="2432350" y="4649600"/>
              <a:ext cx="76700" cy="42875"/>
            </a:xfrm>
            <a:custGeom>
              <a:avLst/>
              <a:gdLst/>
              <a:ahLst/>
              <a:cxnLst/>
              <a:rect l="l" t="t" r="r" b="b"/>
              <a:pathLst>
                <a:path w="3068" h="1715" fill="none" extrusionOk="0">
                  <a:moveTo>
                    <a:pt x="2346" y="1"/>
                  </a:moveTo>
                  <a:lnTo>
                    <a:pt x="1692" y="68"/>
                  </a:lnTo>
                  <a:lnTo>
                    <a:pt x="1692" y="519"/>
                  </a:lnTo>
                  <a:lnTo>
                    <a:pt x="1241" y="384"/>
                  </a:lnTo>
                  <a:lnTo>
                    <a:pt x="293" y="677"/>
                  </a:lnTo>
                  <a:lnTo>
                    <a:pt x="0" y="1309"/>
                  </a:lnTo>
                  <a:lnTo>
                    <a:pt x="632" y="1715"/>
                  </a:lnTo>
                  <a:lnTo>
                    <a:pt x="835" y="1625"/>
                  </a:lnTo>
                  <a:lnTo>
                    <a:pt x="496" y="610"/>
                  </a:lnTo>
                  <a:lnTo>
                    <a:pt x="1241" y="384"/>
                  </a:lnTo>
                  <a:lnTo>
                    <a:pt x="1692" y="519"/>
                  </a:lnTo>
                  <a:lnTo>
                    <a:pt x="1692" y="68"/>
                  </a:lnTo>
                  <a:lnTo>
                    <a:pt x="2346" y="1"/>
                  </a:lnTo>
                  <a:lnTo>
                    <a:pt x="2346" y="1"/>
                  </a:lnTo>
                  <a:lnTo>
                    <a:pt x="2707" y="249"/>
                  </a:lnTo>
                  <a:lnTo>
                    <a:pt x="3068" y="542"/>
                  </a:lnTo>
                  <a:lnTo>
                    <a:pt x="3068" y="542"/>
                  </a:lnTo>
                  <a:lnTo>
                    <a:pt x="3068" y="542"/>
                  </a:lnTo>
                  <a:lnTo>
                    <a:pt x="3068" y="542"/>
                  </a:lnTo>
                  <a:lnTo>
                    <a:pt x="3068" y="542"/>
                  </a:lnTo>
                  <a:lnTo>
                    <a:pt x="3068" y="542"/>
                  </a:lnTo>
                  <a:lnTo>
                    <a:pt x="2707" y="249"/>
                  </a:lnTo>
                  <a:lnTo>
                    <a:pt x="23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3"/>
            <p:cNvSpPr/>
            <p:nvPr/>
          </p:nvSpPr>
          <p:spPr>
            <a:xfrm>
              <a:off x="2273325" y="4491150"/>
              <a:ext cx="208100" cy="222775"/>
            </a:xfrm>
            <a:custGeom>
              <a:avLst/>
              <a:gdLst/>
              <a:ahLst/>
              <a:cxnLst/>
              <a:rect l="l" t="t" r="r" b="b"/>
              <a:pathLst>
                <a:path w="8324" h="8911" extrusionOk="0">
                  <a:moveTo>
                    <a:pt x="3880" y="0"/>
                  </a:moveTo>
                  <a:lnTo>
                    <a:pt x="3677" y="45"/>
                  </a:lnTo>
                  <a:lnTo>
                    <a:pt x="3519" y="113"/>
                  </a:lnTo>
                  <a:lnTo>
                    <a:pt x="3361" y="181"/>
                  </a:lnTo>
                  <a:lnTo>
                    <a:pt x="2459" y="812"/>
                  </a:lnTo>
                  <a:lnTo>
                    <a:pt x="2256" y="925"/>
                  </a:lnTo>
                  <a:lnTo>
                    <a:pt x="2053" y="993"/>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188" y="6880"/>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4060" y="8166"/>
                  </a:lnTo>
                  <a:lnTo>
                    <a:pt x="4173" y="8256"/>
                  </a:lnTo>
                  <a:lnTo>
                    <a:pt x="5053" y="8910"/>
                  </a:lnTo>
                  <a:lnTo>
                    <a:pt x="5639" y="8842"/>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6609" y="4128"/>
                  </a:lnTo>
                  <a:lnTo>
                    <a:pt x="7196" y="4421"/>
                  </a:lnTo>
                  <a:lnTo>
                    <a:pt x="7421" y="5008"/>
                  </a:lnTo>
                  <a:lnTo>
                    <a:pt x="8278" y="5301"/>
                  </a:lnTo>
                  <a:lnTo>
                    <a:pt x="8324" y="4985"/>
                  </a:lnTo>
                  <a:lnTo>
                    <a:pt x="8324" y="4963"/>
                  </a:lnTo>
                  <a:lnTo>
                    <a:pt x="7669" y="4737"/>
                  </a:lnTo>
                  <a:lnTo>
                    <a:pt x="7850" y="3542"/>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6812" y="1196"/>
                  </a:lnTo>
                  <a:lnTo>
                    <a:pt x="7128" y="609"/>
                  </a:lnTo>
                  <a:lnTo>
                    <a:pt x="6496" y="23"/>
                  </a:lnTo>
                  <a:lnTo>
                    <a:pt x="4105"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3"/>
            <p:cNvSpPr/>
            <p:nvPr/>
          </p:nvSpPr>
          <p:spPr>
            <a:xfrm>
              <a:off x="2273325" y="4491150"/>
              <a:ext cx="208100" cy="222775"/>
            </a:xfrm>
            <a:custGeom>
              <a:avLst/>
              <a:gdLst/>
              <a:ahLst/>
              <a:cxnLst/>
              <a:rect l="l" t="t" r="r" b="b"/>
              <a:pathLst>
                <a:path w="8324" h="8911" fill="none" extrusionOk="0">
                  <a:moveTo>
                    <a:pt x="4083" y="0"/>
                  </a:moveTo>
                  <a:lnTo>
                    <a:pt x="4083" y="0"/>
                  </a:lnTo>
                  <a:lnTo>
                    <a:pt x="3880" y="0"/>
                  </a:lnTo>
                  <a:lnTo>
                    <a:pt x="3677" y="45"/>
                  </a:lnTo>
                  <a:lnTo>
                    <a:pt x="3519" y="113"/>
                  </a:lnTo>
                  <a:lnTo>
                    <a:pt x="3361" y="181"/>
                  </a:lnTo>
                  <a:lnTo>
                    <a:pt x="2459" y="812"/>
                  </a:lnTo>
                  <a:lnTo>
                    <a:pt x="2459" y="812"/>
                  </a:lnTo>
                  <a:lnTo>
                    <a:pt x="2256" y="925"/>
                  </a:lnTo>
                  <a:lnTo>
                    <a:pt x="2053" y="993"/>
                  </a:lnTo>
                  <a:lnTo>
                    <a:pt x="564" y="1286"/>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053" y="6903"/>
                  </a:lnTo>
                  <a:lnTo>
                    <a:pt x="2188" y="6880"/>
                  </a:lnTo>
                  <a:lnTo>
                    <a:pt x="2346" y="6857"/>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3970" y="8053"/>
                  </a:lnTo>
                  <a:lnTo>
                    <a:pt x="4060" y="8166"/>
                  </a:lnTo>
                  <a:lnTo>
                    <a:pt x="4173" y="8256"/>
                  </a:lnTo>
                  <a:lnTo>
                    <a:pt x="5053" y="8910"/>
                  </a:lnTo>
                  <a:lnTo>
                    <a:pt x="5639" y="8842"/>
                  </a:lnTo>
                  <a:lnTo>
                    <a:pt x="5662" y="6903"/>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5797" y="3880"/>
                  </a:lnTo>
                  <a:lnTo>
                    <a:pt x="6609" y="4128"/>
                  </a:lnTo>
                  <a:lnTo>
                    <a:pt x="7196" y="4421"/>
                  </a:lnTo>
                  <a:lnTo>
                    <a:pt x="7421" y="5008"/>
                  </a:lnTo>
                  <a:lnTo>
                    <a:pt x="7421" y="5008"/>
                  </a:lnTo>
                  <a:lnTo>
                    <a:pt x="7421" y="5008"/>
                  </a:lnTo>
                  <a:lnTo>
                    <a:pt x="8278" y="5301"/>
                  </a:lnTo>
                  <a:lnTo>
                    <a:pt x="8324" y="4985"/>
                  </a:lnTo>
                  <a:lnTo>
                    <a:pt x="8324" y="4963"/>
                  </a:lnTo>
                  <a:lnTo>
                    <a:pt x="8324" y="4963"/>
                  </a:lnTo>
                  <a:lnTo>
                    <a:pt x="7669" y="4737"/>
                  </a:lnTo>
                  <a:lnTo>
                    <a:pt x="7850" y="3542"/>
                  </a:lnTo>
                  <a:lnTo>
                    <a:pt x="7850" y="3542"/>
                  </a:lnTo>
                  <a:lnTo>
                    <a:pt x="7850" y="3542"/>
                  </a:lnTo>
                  <a:lnTo>
                    <a:pt x="7354" y="3203"/>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7579" y="1963"/>
                  </a:lnTo>
                  <a:lnTo>
                    <a:pt x="6812" y="1196"/>
                  </a:lnTo>
                  <a:lnTo>
                    <a:pt x="7128" y="609"/>
                  </a:lnTo>
                  <a:lnTo>
                    <a:pt x="7128" y="609"/>
                  </a:lnTo>
                  <a:lnTo>
                    <a:pt x="7128" y="609"/>
                  </a:lnTo>
                  <a:lnTo>
                    <a:pt x="6496" y="23"/>
                  </a:lnTo>
                  <a:lnTo>
                    <a:pt x="4105" y="0"/>
                  </a:lnTo>
                  <a:lnTo>
                    <a:pt x="4105" y="0"/>
                  </a:lnTo>
                  <a:lnTo>
                    <a:pt x="408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3"/>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3"/>
            <p:cNvSpPr/>
            <p:nvPr/>
          </p:nvSpPr>
          <p:spPr>
            <a:xfrm>
              <a:off x="2444750" y="4649600"/>
              <a:ext cx="70500" cy="44575"/>
            </a:xfrm>
            <a:custGeom>
              <a:avLst/>
              <a:gdLst/>
              <a:ahLst/>
              <a:cxnLst/>
              <a:rect l="l" t="t" r="r" b="b"/>
              <a:pathLst>
                <a:path w="2820" h="1783" fill="none" extrusionOk="0">
                  <a:moveTo>
                    <a:pt x="1850" y="1"/>
                  </a:moveTo>
                  <a:lnTo>
                    <a:pt x="1196" y="68"/>
                  </a:lnTo>
                  <a:lnTo>
                    <a:pt x="1196" y="519"/>
                  </a:lnTo>
                  <a:lnTo>
                    <a:pt x="745" y="384"/>
                  </a:lnTo>
                  <a:lnTo>
                    <a:pt x="0" y="610"/>
                  </a:lnTo>
                  <a:lnTo>
                    <a:pt x="339" y="1625"/>
                  </a:lnTo>
                  <a:lnTo>
                    <a:pt x="339" y="1625"/>
                  </a:lnTo>
                  <a:lnTo>
                    <a:pt x="858" y="1399"/>
                  </a:lnTo>
                  <a:lnTo>
                    <a:pt x="1512" y="1580"/>
                  </a:lnTo>
                  <a:lnTo>
                    <a:pt x="1918" y="1354"/>
                  </a:lnTo>
                  <a:lnTo>
                    <a:pt x="2504" y="1783"/>
                  </a:lnTo>
                  <a:lnTo>
                    <a:pt x="2820" y="1602"/>
                  </a:lnTo>
                  <a:lnTo>
                    <a:pt x="2820" y="1602"/>
                  </a:lnTo>
                  <a:lnTo>
                    <a:pt x="2008" y="971"/>
                  </a:lnTo>
                  <a:lnTo>
                    <a:pt x="2008" y="971"/>
                  </a:lnTo>
                  <a:lnTo>
                    <a:pt x="2008" y="971"/>
                  </a:lnTo>
                  <a:lnTo>
                    <a:pt x="2008" y="971"/>
                  </a:lnTo>
                  <a:lnTo>
                    <a:pt x="2324" y="768"/>
                  </a:lnTo>
                  <a:lnTo>
                    <a:pt x="2504" y="632"/>
                  </a:lnTo>
                  <a:lnTo>
                    <a:pt x="2572" y="565"/>
                  </a:lnTo>
                  <a:lnTo>
                    <a:pt x="2572" y="542"/>
                  </a:lnTo>
                  <a:lnTo>
                    <a:pt x="2572" y="542"/>
                  </a:lnTo>
                  <a:lnTo>
                    <a:pt x="2572" y="542"/>
                  </a:lnTo>
                  <a:lnTo>
                    <a:pt x="2572" y="542"/>
                  </a:lnTo>
                  <a:lnTo>
                    <a:pt x="2211" y="249"/>
                  </a:lnTo>
                  <a:lnTo>
                    <a:pt x="185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3"/>
            <p:cNvSpPr/>
            <p:nvPr/>
          </p:nvSpPr>
          <p:spPr>
            <a:xfrm>
              <a:off x="2522000" y="4418400"/>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1" y="3519"/>
                  </a:lnTo>
                  <a:lnTo>
                    <a:pt x="4128"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3"/>
            <p:cNvSpPr/>
            <p:nvPr/>
          </p:nvSpPr>
          <p:spPr>
            <a:xfrm>
              <a:off x="2554700" y="4498475"/>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2" y="3519"/>
                  </a:lnTo>
                  <a:lnTo>
                    <a:pt x="4129"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3"/>
            <p:cNvSpPr/>
            <p:nvPr/>
          </p:nvSpPr>
          <p:spPr>
            <a:xfrm>
              <a:off x="2590225" y="4573475"/>
              <a:ext cx="105475" cy="89125"/>
            </a:xfrm>
            <a:custGeom>
              <a:avLst/>
              <a:gdLst/>
              <a:ahLst/>
              <a:cxnLst/>
              <a:rect l="l" t="t" r="r" b="b"/>
              <a:pathLst>
                <a:path w="4219" h="3565" extrusionOk="0">
                  <a:moveTo>
                    <a:pt x="3993" y="0"/>
                  </a:moveTo>
                  <a:lnTo>
                    <a:pt x="3926" y="46"/>
                  </a:lnTo>
                  <a:lnTo>
                    <a:pt x="69" y="3249"/>
                  </a:lnTo>
                  <a:lnTo>
                    <a:pt x="23" y="3294"/>
                  </a:lnTo>
                  <a:lnTo>
                    <a:pt x="1" y="3361"/>
                  </a:lnTo>
                  <a:lnTo>
                    <a:pt x="23" y="3429"/>
                  </a:lnTo>
                  <a:lnTo>
                    <a:pt x="46" y="3497"/>
                  </a:lnTo>
                  <a:lnTo>
                    <a:pt x="114" y="3542"/>
                  </a:lnTo>
                  <a:lnTo>
                    <a:pt x="181" y="3564"/>
                  </a:lnTo>
                  <a:lnTo>
                    <a:pt x="249" y="3542"/>
                  </a:lnTo>
                  <a:lnTo>
                    <a:pt x="294" y="3519"/>
                  </a:lnTo>
                  <a:lnTo>
                    <a:pt x="4151" y="316"/>
                  </a:lnTo>
                  <a:lnTo>
                    <a:pt x="4196" y="271"/>
                  </a:lnTo>
                  <a:lnTo>
                    <a:pt x="4219" y="203"/>
                  </a:lnTo>
                  <a:lnTo>
                    <a:pt x="4219" y="136"/>
                  </a:lnTo>
                  <a:lnTo>
                    <a:pt x="4174" y="68"/>
                  </a:lnTo>
                  <a:lnTo>
                    <a:pt x="4129" y="23"/>
                  </a:lnTo>
                  <a:lnTo>
                    <a:pt x="40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3"/>
            <p:cNvSpPr/>
            <p:nvPr/>
          </p:nvSpPr>
          <p:spPr>
            <a:xfrm>
              <a:off x="2275000" y="4263875"/>
              <a:ext cx="146650" cy="252675"/>
            </a:xfrm>
            <a:custGeom>
              <a:avLst/>
              <a:gdLst/>
              <a:ahLst/>
              <a:cxnLst/>
              <a:rect l="l" t="t" r="r" b="b"/>
              <a:pathLst>
                <a:path w="5866" h="10107" extrusionOk="0">
                  <a:moveTo>
                    <a:pt x="2933" y="1693"/>
                  </a:moveTo>
                  <a:lnTo>
                    <a:pt x="3181" y="1715"/>
                  </a:lnTo>
                  <a:lnTo>
                    <a:pt x="3407" y="1783"/>
                  </a:lnTo>
                  <a:lnTo>
                    <a:pt x="3610" y="1896"/>
                  </a:lnTo>
                  <a:lnTo>
                    <a:pt x="3790" y="2031"/>
                  </a:lnTo>
                  <a:lnTo>
                    <a:pt x="3926" y="2211"/>
                  </a:lnTo>
                  <a:lnTo>
                    <a:pt x="4038" y="2414"/>
                  </a:lnTo>
                  <a:lnTo>
                    <a:pt x="4106" y="2640"/>
                  </a:lnTo>
                  <a:lnTo>
                    <a:pt x="4129" y="2888"/>
                  </a:lnTo>
                  <a:lnTo>
                    <a:pt x="4106" y="3114"/>
                  </a:lnTo>
                  <a:lnTo>
                    <a:pt x="4038" y="3339"/>
                  </a:lnTo>
                  <a:lnTo>
                    <a:pt x="3926" y="3542"/>
                  </a:lnTo>
                  <a:lnTo>
                    <a:pt x="3790" y="3723"/>
                  </a:lnTo>
                  <a:lnTo>
                    <a:pt x="3610" y="3858"/>
                  </a:lnTo>
                  <a:lnTo>
                    <a:pt x="3407" y="3971"/>
                  </a:lnTo>
                  <a:lnTo>
                    <a:pt x="3181" y="4039"/>
                  </a:lnTo>
                  <a:lnTo>
                    <a:pt x="2933" y="4061"/>
                  </a:lnTo>
                  <a:lnTo>
                    <a:pt x="2708" y="4039"/>
                  </a:lnTo>
                  <a:lnTo>
                    <a:pt x="2482" y="3971"/>
                  </a:lnTo>
                  <a:lnTo>
                    <a:pt x="2279" y="3858"/>
                  </a:lnTo>
                  <a:lnTo>
                    <a:pt x="2099" y="3723"/>
                  </a:lnTo>
                  <a:lnTo>
                    <a:pt x="1963" y="3542"/>
                  </a:lnTo>
                  <a:lnTo>
                    <a:pt x="1851" y="3339"/>
                  </a:lnTo>
                  <a:lnTo>
                    <a:pt x="1783" y="3114"/>
                  </a:lnTo>
                  <a:lnTo>
                    <a:pt x="1760" y="2888"/>
                  </a:lnTo>
                  <a:lnTo>
                    <a:pt x="1783" y="2640"/>
                  </a:lnTo>
                  <a:lnTo>
                    <a:pt x="1851" y="2414"/>
                  </a:lnTo>
                  <a:lnTo>
                    <a:pt x="1963" y="2211"/>
                  </a:lnTo>
                  <a:lnTo>
                    <a:pt x="2099" y="2031"/>
                  </a:lnTo>
                  <a:lnTo>
                    <a:pt x="2279" y="1896"/>
                  </a:lnTo>
                  <a:lnTo>
                    <a:pt x="2482" y="1783"/>
                  </a:lnTo>
                  <a:lnTo>
                    <a:pt x="2708" y="1715"/>
                  </a:lnTo>
                  <a:lnTo>
                    <a:pt x="2933" y="1693"/>
                  </a:lnTo>
                  <a:close/>
                  <a:moveTo>
                    <a:pt x="2933" y="1"/>
                  </a:moveTo>
                  <a:lnTo>
                    <a:pt x="2640" y="24"/>
                  </a:lnTo>
                  <a:lnTo>
                    <a:pt x="2347" y="69"/>
                  </a:lnTo>
                  <a:lnTo>
                    <a:pt x="2076" y="136"/>
                  </a:lnTo>
                  <a:lnTo>
                    <a:pt x="1805" y="227"/>
                  </a:lnTo>
                  <a:lnTo>
                    <a:pt x="1535" y="362"/>
                  </a:lnTo>
                  <a:lnTo>
                    <a:pt x="1287" y="497"/>
                  </a:lnTo>
                  <a:lnTo>
                    <a:pt x="1061" y="678"/>
                  </a:lnTo>
                  <a:lnTo>
                    <a:pt x="858" y="858"/>
                  </a:lnTo>
                  <a:lnTo>
                    <a:pt x="678" y="1061"/>
                  </a:lnTo>
                  <a:lnTo>
                    <a:pt x="497" y="1287"/>
                  </a:lnTo>
                  <a:lnTo>
                    <a:pt x="362" y="1535"/>
                  </a:lnTo>
                  <a:lnTo>
                    <a:pt x="226" y="1783"/>
                  </a:lnTo>
                  <a:lnTo>
                    <a:pt x="136" y="2054"/>
                  </a:lnTo>
                  <a:lnTo>
                    <a:pt x="69" y="2347"/>
                  </a:lnTo>
                  <a:lnTo>
                    <a:pt x="23" y="2640"/>
                  </a:lnTo>
                  <a:lnTo>
                    <a:pt x="1" y="2933"/>
                  </a:lnTo>
                  <a:lnTo>
                    <a:pt x="1" y="3091"/>
                  </a:lnTo>
                  <a:lnTo>
                    <a:pt x="46" y="3272"/>
                  </a:lnTo>
                  <a:lnTo>
                    <a:pt x="136" y="3700"/>
                  </a:lnTo>
                  <a:lnTo>
                    <a:pt x="272" y="4196"/>
                  </a:lnTo>
                  <a:lnTo>
                    <a:pt x="452" y="4738"/>
                  </a:lnTo>
                  <a:lnTo>
                    <a:pt x="678" y="5324"/>
                  </a:lnTo>
                  <a:lnTo>
                    <a:pt x="926" y="5911"/>
                  </a:lnTo>
                  <a:lnTo>
                    <a:pt x="1467" y="7129"/>
                  </a:lnTo>
                  <a:lnTo>
                    <a:pt x="2008" y="8257"/>
                  </a:lnTo>
                  <a:lnTo>
                    <a:pt x="2482" y="9204"/>
                  </a:lnTo>
                  <a:lnTo>
                    <a:pt x="2933" y="10106"/>
                  </a:lnTo>
                  <a:lnTo>
                    <a:pt x="3407" y="9204"/>
                  </a:lnTo>
                  <a:lnTo>
                    <a:pt x="3858" y="8257"/>
                  </a:lnTo>
                  <a:lnTo>
                    <a:pt x="4399" y="7129"/>
                  </a:lnTo>
                  <a:lnTo>
                    <a:pt x="4941" y="5911"/>
                  </a:lnTo>
                  <a:lnTo>
                    <a:pt x="5189" y="5324"/>
                  </a:lnTo>
                  <a:lnTo>
                    <a:pt x="5414" y="4738"/>
                  </a:lnTo>
                  <a:lnTo>
                    <a:pt x="5595" y="4196"/>
                  </a:lnTo>
                  <a:lnTo>
                    <a:pt x="5753" y="3700"/>
                  </a:lnTo>
                  <a:lnTo>
                    <a:pt x="5843" y="3272"/>
                  </a:lnTo>
                  <a:lnTo>
                    <a:pt x="5866" y="3091"/>
                  </a:lnTo>
                  <a:lnTo>
                    <a:pt x="5866" y="2933"/>
                  </a:lnTo>
                  <a:lnTo>
                    <a:pt x="5866" y="2640"/>
                  </a:lnTo>
                  <a:lnTo>
                    <a:pt x="5820" y="2347"/>
                  </a:lnTo>
                  <a:lnTo>
                    <a:pt x="5753" y="2054"/>
                  </a:lnTo>
                  <a:lnTo>
                    <a:pt x="5640" y="1783"/>
                  </a:lnTo>
                  <a:lnTo>
                    <a:pt x="5527" y="1535"/>
                  </a:lnTo>
                  <a:lnTo>
                    <a:pt x="5369" y="1287"/>
                  </a:lnTo>
                  <a:lnTo>
                    <a:pt x="5211" y="1061"/>
                  </a:lnTo>
                  <a:lnTo>
                    <a:pt x="5008" y="858"/>
                  </a:lnTo>
                  <a:lnTo>
                    <a:pt x="4805" y="678"/>
                  </a:lnTo>
                  <a:lnTo>
                    <a:pt x="4580" y="497"/>
                  </a:lnTo>
                  <a:lnTo>
                    <a:pt x="4332" y="362"/>
                  </a:lnTo>
                  <a:lnTo>
                    <a:pt x="4084" y="227"/>
                  </a:lnTo>
                  <a:lnTo>
                    <a:pt x="3813" y="136"/>
                  </a:lnTo>
                  <a:lnTo>
                    <a:pt x="3520" y="69"/>
                  </a:lnTo>
                  <a:lnTo>
                    <a:pt x="3249" y="24"/>
                  </a:lnTo>
                  <a:lnTo>
                    <a:pt x="2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2" name="Google Shape;132;p3"/>
          <p:cNvGrpSpPr/>
          <p:nvPr/>
        </p:nvGrpSpPr>
        <p:grpSpPr>
          <a:xfrm rot="1536092">
            <a:off x="10496735" y="5683414"/>
            <a:ext cx="1431472" cy="961029"/>
            <a:chOff x="7681600" y="381950"/>
            <a:chExt cx="1073629" cy="720788"/>
          </a:xfrm>
        </p:grpSpPr>
        <p:sp>
          <p:nvSpPr>
            <p:cNvPr id="133" name="Google Shape;133;p3"/>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3"/>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3"/>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3"/>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3"/>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3"/>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3"/>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3"/>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3"/>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3"/>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3"/>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3"/>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3"/>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3"/>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3"/>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3"/>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3"/>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3"/>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3"/>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3"/>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3"/>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3"/>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3"/>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3"/>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3"/>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3"/>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3"/>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3"/>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3"/>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 name="Google Shape;162;p3"/>
          <p:cNvGrpSpPr/>
          <p:nvPr/>
        </p:nvGrpSpPr>
        <p:grpSpPr>
          <a:xfrm rot="-8597230">
            <a:off x="11310168" y="813784"/>
            <a:ext cx="457197" cy="425464"/>
            <a:chOff x="-1003774" y="3010923"/>
            <a:chExt cx="671424" cy="624822"/>
          </a:xfrm>
        </p:grpSpPr>
        <p:sp>
          <p:nvSpPr>
            <p:cNvPr id="163" name="Google Shape;163;p3"/>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3"/>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3"/>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3"/>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3"/>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3"/>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3"/>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3"/>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3"/>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3"/>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3"/>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3"/>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3"/>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3"/>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3"/>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3"/>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3"/>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3"/>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3"/>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3"/>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3"/>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3"/>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3"/>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3"/>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3"/>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3"/>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3"/>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3"/>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3"/>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3"/>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3"/>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3"/>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0" name="Google Shape;200;p3"/>
          <p:cNvGrpSpPr/>
          <p:nvPr/>
        </p:nvGrpSpPr>
        <p:grpSpPr>
          <a:xfrm rot="4109041">
            <a:off x="874860" y="5494248"/>
            <a:ext cx="457184" cy="425451"/>
            <a:chOff x="-1003774" y="3010923"/>
            <a:chExt cx="671424" cy="624822"/>
          </a:xfrm>
        </p:grpSpPr>
        <p:sp>
          <p:nvSpPr>
            <p:cNvPr id="201" name="Google Shape;201;p3"/>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3"/>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3"/>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3"/>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3"/>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3"/>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3"/>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3"/>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3"/>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3"/>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3"/>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3"/>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3"/>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3"/>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3"/>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3"/>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3"/>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3"/>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3"/>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3"/>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3"/>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3"/>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3"/>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3"/>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3"/>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3"/>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3"/>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3"/>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3"/>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3"/>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3"/>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3"/>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3"/>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3"/>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3"/>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 name="Google Shape;238;p3"/>
          <p:cNvGrpSpPr/>
          <p:nvPr/>
        </p:nvGrpSpPr>
        <p:grpSpPr>
          <a:xfrm>
            <a:off x="161138" y="2251683"/>
            <a:ext cx="1812349" cy="2169003"/>
            <a:chOff x="6246075" y="1325325"/>
            <a:chExt cx="768075" cy="919225"/>
          </a:xfrm>
        </p:grpSpPr>
        <p:sp>
          <p:nvSpPr>
            <p:cNvPr id="239" name="Google Shape;239;p3"/>
            <p:cNvSpPr/>
            <p:nvPr/>
          </p:nvSpPr>
          <p:spPr>
            <a:xfrm>
              <a:off x="6673525" y="1325325"/>
              <a:ext cx="160725" cy="115075"/>
            </a:xfrm>
            <a:custGeom>
              <a:avLst/>
              <a:gdLst/>
              <a:ahLst/>
              <a:cxnLst/>
              <a:rect l="l" t="t" r="r" b="b"/>
              <a:pathLst>
                <a:path w="6429" h="4603" extrusionOk="0">
                  <a:moveTo>
                    <a:pt x="3564" y="1"/>
                  </a:moveTo>
                  <a:lnTo>
                    <a:pt x="3361" y="24"/>
                  </a:lnTo>
                  <a:lnTo>
                    <a:pt x="3135" y="46"/>
                  </a:lnTo>
                  <a:lnTo>
                    <a:pt x="2932" y="114"/>
                  </a:lnTo>
                  <a:lnTo>
                    <a:pt x="2752" y="181"/>
                  </a:lnTo>
                  <a:lnTo>
                    <a:pt x="2369" y="339"/>
                  </a:lnTo>
                  <a:lnTo>
                    <a:pt x="2008" y="565"/>
                  </a:lnTo>
                  <a:lnTo>
                    <a:pt x="1669" y="813"/>
                  </a:lnTo>
                  <a:lnTo>
                    <a:pt x="1353" y="1061"/>
                  </a:lnTo>
                  <a:lnTo>
                    <a:pt x="1060" y="1354"/>
                  </a:lnTo>
                  <a:lnTo>
                    <a:pt x="812" y="1625"/>
                  </a:lnTo>
                  <a:lnTo>
                    <a:pt x="587" y="1896"/>
                  </a:lnTo>
                  <a:lnTo>
                    <a:pt x="384" y="2144"/>
                  </a:lnTo>
                  <a:lnTo>
                    <a:pt x="113" y="2550"/>
                  </a:lnTo>
                  <a:lnTo>
                    <a:pt x="0" y="2730"/>
                  </a:lnTo>
                  <a:lnTo>
                    <a:pt x="925" y="3249"/>
                  </a:lnTo>
                  <a:lnTo>
                    <a:pt x="993" y="3136"/>
                  </a:lnTo>
                  <a:lnTo>
                    <a:pt x="1196" y="2843"/>
                  </a:lnTo>
                  <a:lnTo>
                    <a:pt x="1511" y="2437"/>
                  </a:lnTo>
                  <a:lnTo>
                    <a:pt x="1714" y="2211"/>
                  </a:lnTo>
                  <a:lnTo>
                    <a:pt x="1917" y="1986"/>
                  </a:lnTo>
                  <a:lnTo>
                    <a:pt x="2166" y="1760"/>
                  </a:lnTo>
                  <a:lnTo>
                    <a:pt x="2414" y="1557"/>
                  </a:lnTo>
                  <a:lnTo>
                    <a:pt x="2684" y="1377"/>
                  </a:lnTo>
                  <a:lnTo>
                    <a:pt x="2955" y="1219"/>
                  </a:lnTo>
                  <a:lnTo>
                    <a:pt x="3226" y="1129"/>
                  </a:lnTo>
                  <a:lnTo>
                    <a:pt x="3384" y="1084"/>
                  </a:lnTo>
                  <a:lnTo>
                    <a:pt x="3519" y="1061"/>
                  </a:lnTo>
                  <a:lnTo>
                    <a:pt x="3835" y="1061"/>
                  </a:lnTo>
                  <a:lnTo>
                    <a:pt x="3970" y="1084"/>
                  </a:lnTo>
                  <a:lnTo>
                    <a:pt x="4128" y="1129"/>
                  </a:lnTo>
                  <a:lnTo>
                    <a:pt x="4263" y="1174"/>
                  </a:lnTo>
                  <a:lnTo>
                    <a:pt x="4399" y="1242"/>
                  </a:lnTo>
                  <a:lnTo>
                    <a:pt x="4534" y="1332"/>
                  </a:lnTo>
                  <a:lnTo>
                    <a:pt x="4647" y="1422"/>
                  </a:lnTo>
                  <a:lnTo>
                    <a:pt x="4850" y="1625"/>
                  </a:lnTo>
                  <a:lnTo>
                    <a:pt x="5008" y="1873"/>
                  </a:lnTo>
                  <a:lnTo>
                    <a:pt x="5120" y="2121"/>
                  </a:lnTo>
                  <a:lnTo>
                    <a:pt x="5211" y="2392"/>
                  </a:lnTo>
                  <a:lnTo>
                    <a:pt x="5278" y="2685"/>
                  </a:lnTo>
                  <a:lnTo>
                    <a:pt x="5346" y="2978"/>
                  </a:lnTo>
                  <a:lnTo>
                    <a:pt x="5369" y="3249"/>
                  </a:lnTo>
                  <a:lnTo>
                    <a:pt x="5369" y="3520"/>
                  </a:lnTo>
                  <a:lnTo>
                    <a:pt x="5369" y="3993"/>
                  </a:lnTo>
                  <a:lnTo>
                    <a:pt x="5346" y="4309"/>
                  </a:lnTo>
                  <a:lnTo>
                    <a:pt x="5323" y="4445"/>
                  </a:lnTo>
                  <a:lnTo>
                    <a:pt x="6384" y="4602"/>
                  </a:lnTo>
                  <a:lnTo>
                    <a:pt x="6406" y="4399"/>
                  </a:lnTo>
                  <a:lnTo>
                    <a:pt x="6429" y="3948"/>
                  </a:lnTo>
                  <a:lnTo>
                    <a:pt x="6429" y="3655"/>
                  </a:lnTo>
                  <a:lnTo>
                    <a:pt x="6429" y="3339"/>
                  </a:lnTo>
                  <a:lnTo>
                    <a:pt x="6406" y="2978"/>
                  </a:lnTo>
                  <a:lnTo>
                    <a:pt x="6338" y="2618"/>
                  </a:lnTo>
                  <a:lnTo>
                    <a:pt x="6271" y="2234"/>
                  </a:lnTo>
                  <a:lnTo>
                    <a:pt x="6158" y="1851"/>
                  </a:lnTo>
                  <a:lnTo>
                    <a:pt x="6000" y="1490"/>
                  </a:lnTo>
                  <a:lnTo>
                    <a:pt x="5797" y="1151"/>
                  </a:lnTo>
                  <a:lnTo>
                    <a:pt x="5684" y="971"/>
                  </a:lnTo>
                  <a:lnTo>
                    <a:pt x="5549" y="836"/>
                  </a:lnTo>
                  <a:lnTo>
                    <a:pt x="5414" y="678"/>
                  </a:lnTo>
                  <a:lnTo>
                    <a:pt x="5256" y="542"/>
                  </a:lnTo>
                  <a:lnTo>
                    <a:pt x="5075" y="407"/>
                  </a:lnTo>
                  <a:lnTo>
                    <a:pt x="4895" y="317"/>
                  </a:lnTo>
                  <a:lnTo>
                    <a:pt x="4669" y="204"/>
                  </a:lnTo>
                  <a:lnTo>
                    <a:pt x="4466" y="114"/>
                  </a:lnTo>
                  <a:lnTo>
                    <a:pt x="4241" y="69"/>
                  </a:lnTo>
                  <a:lnTo>
                    <a:pt x="4015" y="24"/>
                  </a:lnTo>
                  <a:lnTo>
                    <a:pt x="3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3"/>
            <p:cNvSpPr/>
            <p:nvPr/>
          </p:nvSpPr>
          <p:spPr>
            <a:xfrm>
              <a:off x="6246075" y="1329275"/>
              <a:ext cx="768075" cy="915275"/>
            </a:xfrm>
            <a:custGeom>
              <a:avLst/>
              <a:gdLst/>
              <a:ahLst/>
              <a:cxnLst/>
              <a:rect l="l" t="t" r="r" b="b"/>
              <a:pathLst>
                <a:path w="30723" h="36611" extrusionOk="0">
                  <a:moveTo>
                    <a:pt x="10624" y="1"/>
                  </a:moveTo>
                  <a:lnTo>
                    <a:pt x="10467" y="23"/>
                  </a:lnTo>
                  <a:lnTo>
                    <a:pt x="10309" y="46"/>
                  </a:lnTo>
                  <a:lnTo>
                    <a:pt x="10151" y="114"/>
                  </a:lnTo>
                  <a:lnTo>
                    <a:pt x="10015" y="159"/>
                  </a:lnTo>
                  <a:lnTo>
                    <a:pt x="9880" y="249"/>
                  </a:lnTo>
                  <a:lnTo>
                    <a:pt x="9745" y="339"/>
                  </a:lnTo>
                  <a:lnTo>
                    <a:pt x="9632" y="429"/>
                  </a:lnTo>
                  <a:lnTo>
                    <a:pt x="9519" y="565"/>
                  </a:lnTo>
                  <a:lnTo>
                    <a:pt x="9406" y="678"/>
                  </a:lnTo>
                  <a:lnTo>
                    <a:pt x="9316" y="813"/>
                  </a:lnTo>
                  <a:lnTo>
                    <a:pt x="9248" y="971"/>
                  </a:lnTo>
                  <a:lnTo>
                    <a:pt x="9181" y="1129"/>
                  </a:lnTo>
                  <a:lnTo>
                    <a:pt x="45" y="28828"/>
                  </a:lnTo>
                  <a:lnTo>
                    <a:pt x="0" y="29031"/>
                  </a:lnTo>
                  <a:lnTo>
                    <a:pt x="0" y="29234"/>
                  </a:lnTo>
                  <a:lnTo>
                    <a:pt x="45" y="29415"/>
                  </a:lnTo>
                  <a:lnTo>
                    <a:pt x="113" y="29618"/>
                  </a:lnTo>
                  <a:lnTo>
                    <a:pt x="226" y="29775"/>
                  </a:lnTo>
                  <a:lnTo>
                    <a:pt x="361" y="29911"/>
                  </a:lnTo>
                  <a:lnTo>
                    <a:pt x="519" y="30046"/>
                  </a:lnTo>
                  <a:lnTo>
                    <a:pt x="700" y="30114"/>
                  </a:lnTo>
                  <a:lnTo>
                    <a:pt x="20211" y="36542"/>
                  </a:lnTo>
                  <a:lnTo>
                    <a:pt x="20414" y="36588"/>
                  </a:lnTo>
                  <a:lnTo>
                    <a:pt x="20594" y="36610"/>
                  </a:lnTo>
                  <a:lnTo>
                    <a:pt x="20797" y="36565"/>
                  </a:lnTo>
                  <a:lnTo>
                    <a:pt x="20978" y="36497"/>
                  </a:lnTo>
                  <a:lnTo>
                    <a:pt x="21158" y="36385"/>
                  </a:lnTo>
                  <a:lnTo>
                    <a:pt x="21294" y="36249"/>
                  </a:lnTo>
                  <a:lnTo>
                    <a:pt x="21406" y="36091"/>
                  </a:lnTo>
                  <a:lnTo>
                    <a:pt x="21497" y="35888"/>
                  </a:lnTo>
                  <a:lnTo>
                    <a:pt x="30632" y="8189"/>
                  </a:lnTo>
                  <a:lnTo>
                    <a:pt x="30677" y="8031"/>
                  </a:lnTo>
                  <a:lnTo>
                    <a:pt x="30700" y="7873"/>
                  </a:lnTo>
                  <a:lnTo>
                    <a:pt x="30722" y="7715"/>
                  </a:lnTo>
                  <a:lnTo>
                    <a:pt x="30722" y="7557"/>
                  </a:lnTo>
                  <a:lnTo>
                    <a:pt x="30700" y="7399"/>
                  </a:lnTo>
                  <a:lnTo>
                    <a:pt x="30655" y="7241"/>
                  </a:lnTo>
                  <a:lnTo>
                    <a:pt x="30609" y="7084"/>
                  </a:lnTo>
                  <a:lnTo>
                    <a:pt x="30542" y="6948"/>
                  </a:lnTo>
                  <a:lnTo>
                    <a:pt x="30452" y="6813"/>
                  </a:lnTo>
                  <a:lnTo>
                    <a:pt x="30361" y="6678"/>
                  </a:lnTo>
                  <a:lnTo>
                    <a:pt x="30271" y="6542"/>
                  </a:lnTo>
                  <a:lnTo>
                    <a:pt x="30158" y="6452"/>
                  </a:lnTo>
                  <a:lnTo>
                    <a:pt x="30023" y="6339"/>
                  </a:lnTo>
                  <a:lnTo>
                    <a:pt x="29888" y="6249"/>
                  </a:lnTo>
                  <a:lnTo>
                    <a:pt x="29752" y="6181"/>
                  </a:lnTo>
                  <a:lnTo>
                    <a:pt x="29594" y="6114"/>
                  </a:lnTo>
                  <a:lnTo>
                    <a:pt x="11256" y="69"/>
                  </a:lnTo>
                  <a:lnTo>
                    <a:pt x="11098" y="23"/>
                  </a:lnTo>
                  <a:lnTo>
                    <a:pt x="10940" y="1"/>
                  </a:lnTo>
                  <a:close/>
                </a:path>
              </a:pathLst>
            </a:custGeom>
            <a:solidFill>
              <a:schemeClr val="lt2"/>
            </a:solidFill>
            <a:ln>
              <a:noFill/>
            </a:ln>
            <a:effectLst>
              <a:outerShdw dist="7620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3"/>
            <p:cNvSpPr/>
            <p:nvPr/>
          </p:nvSpPr>
          <p:spPr>
            <a:xfrm>
              <a:off x="6375775" y="1329275"/>
              <a:ext cx="638375" cy="517700"/>
            </a:xfrm>
            <a:custGeom>
              <a:avLst/>
              <a:gdLst/>
              <a:ahLst/>
              <a:cxnLst/>
              <a:rect l="l" t="t" r="r" b="b"/>
              <a:pathLst>
                <a:path w="25535" h="20708" extrusionOk="0">
                  <a:moveTo>
                    <a:pt x="5436" y="1"/>
                  </a:moveTo>
                  <a:lnTo>
                    <a:pt x="5279" y="23"/>
                  </a:lnTo>
                  <a:lnTo>
                    <a:pt x="5121" y="46"/>
                  </a:lnTo>
                  <a:lnTo>
                    <a:pt x="4963" y="114"/>
                  </a:lnTo>
                  <a:lnTo>
                    <a:pt x="4827" y="159"/>
                  </a:lnTo>
                  <a:lnTo>
                    <a:pt x="4692" y="249"/>
                  </a:lnTo>
                  <a:lnTo>
                    <a:pt x="4557" y="339"/>
                  </a:lnTo>
                  <a:lnTo>
                    <a:pt x="4444" y="429"/>
                  </a:lnTo>
                  <a:lnTo>
                    <a:pt x="4331" y="565"/>
                  </a:lnTo>
                  <a:lnTo>
                    <a:pt x="4218" y="678"/>
                  </a:lnTo>
                  <a:lnTo>
                    <a:pt x="4128" y="813"/>
                  </a:lnTo>
                  <a:lnTo>
                    <a:pt x="4060" y="971"/>
                  </a:lnTo>
                  <a:lnTo>
                    <a:pt x="3993" y="1129"/>
                  </a:lnTo>
                  <a:lnTo>
                    <a:pt x="45" y="13129"/>
                  </a:lnTo>
                  <a:lnTo>
                    <a:pt x="0" y="13264"/>
                  </a:lnTo>
                  <a:lnTo>
                    <a:pt x="0" y="13422"/>
                  </a:lnTo>
                  <a:lnTo>
                    <a:pt x="23" y="13557"/>
                  </a:lnTo>
                  <a:lnTo>
                    <a:pt x="91" y="13693"/>
                  </a:lnTo>
                  <a:lnTo>
                    <a:pt x="158" y="13805"/>
                  </a:lnTo>
                  <a:lnTo>
                    <a:pt x="248" y="13918"/>
                  </a:lnTo>
                  <a:lnTo>
                    <a:pt x="384" y="14008"/>
                  </a:lnTo>
                  <a:lnTo>
                    <a:pt x="519" y="14054"/>
                  </a:lnTo>
                  <a:lnTo>
                    <a:pt x="20549" y="20663"/>
                  </a:lnTo>
                  <a:lnTo>
                    <a:pt x="20685" y="20708"/>
                  </a:lnTo>
                  <a:lnTo>
                    <a:pt x="20842" y="20708"/>
                  </a:lnTo>
                  <a:lnTo>
                    <a:pt x="20978" y="20685"/>
                  </a:lnTo>
                  <a:lnTo>
                    <a:pt x="21113" y="20618"/>
                  </a:lnTo>
                  <a:lnTo>
                    <a:pt x="21226" y="20550"/>
                  </a:lnTo>
                  <a:lnTo>
                    <a:pt x="21339" y="20460"/>
                  </a:lnTo>
                  <a:lnTo>
                    <a:pt x="21429" y="20324"/>
                  </a:lnTo>
                  <a:lnTo>
                    <a:pt x="21497" y="20189"/>
                  </a:lnTo>
                  <a:lnTo>
                    <a:pt x="25444" y="8189"/>
                  </a:lnTo>
                  <a:lnTo>
                    <a:pt x="25489" y="8031"/>
                  </a:lnTo>
                  <a:lnTo>
                    <a:pt x="25512" y="7873"/>
                  </a:lnTo>
                  <a:lnTo>
                    <a:pt x="25534" y="7715"/>
                  </a:lnTo>
                  <a:lnTo>
                    <a:pt x="25534" y="7557"/>
                  </a:lnTo>
                  <a:lnTo>
                    <a:pt x="25512" y="7399"/>
                  </a:lnTo>
                  <a:lnTo>
                    <a:pt x="25467" y="7241"/>
                  </a:lnTo>
                  <a:lnTo>
                    <a:pt x="25421" y="7084"/>
                  </a:lnTo>
                  <a:lnTo>
                    <a:pt x="25354" y="6948"/>
                  </a:lnTo>
                  <a:lnTo>
                    <a:pt x="25264" y="6813"/>
                  </a:lnTo>
                  <a:lnTo>
                    <a:pt x="25173" y="6678"/>
                  </a:lnTo>
                  <a:lnTo>
                    <a:pt x="25083" y="6542"/>
                  </a:lnTo>
                  <a:lnTo>
                    <a:pt x="24970" y="6452"/>
                  </a:lnTo>
                  <a:lnTo>
                    <a:pt x="24835" y="6339"/>
                  </a:lnTo>
                  <a:lnTo>
                    <a:pt x="24700" y="6249"/>
                  </a:lnTo>
                  <a:lnTo>
                    <a:pt x="24564" y="6181"/>
                  </a:lnTo>
                  <a:lnTo>
                    <a:pt x="24406" y="6114"/>
                  </a:lnTo>
                  <a:lnTo>
                    <a:pt x="6068" y="69"/>
                  </a:lnTo>
                  <a:lnTo>
                    <a:pt x="5910" y="23"/>
                  </a:lnTo>
                  <a:lnTo>
                    <a:pt x="57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3"/>
            <p:cNvSpPr/>
            <p:nvPr/>
          </p:nvSpPr>
          <p:spPr>
            <a:xfrm>
              <a:off x="6635725" y="1570075"/>
              <a:ext cx="106600" cy="82925"/>
            </a:xfrm>
            <a:custGeom>
              <a:avLst/>
              <a:gdLst/>
              <a:ahLst/>
              <a:cxnLst/>
              <a:rect l="l" t="t" r="r" b="b"/>
              <a:pathLst>
                <a:path w="4264" h="3317" extrusionOk="0">
                  <a:moveTo>
                    <a:pt x="700" y="0"/>
                  </a:moveTo>
                  <a:lnTo>
                    <a:pt x="1" y="2143"/>
                  </a:lnTo>
                  <a:lnTo>
                    <a:pt x="3565" y="3316"/>
                  </a:lnTo>
                  <a:lnTo>
                    <a:pt x="4264" y="1196"/>
                  </a:lnTo>
                  <a:lnTo>
                    <a:pt x="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3"/>
            <p:cNvSpPr/>
            <p:nvPr/>
          </p:nvSpPr>
          <p:spPr>
            <a:xfrm>
              <a:off x="6471625" y="1369325"/>
              <a:ext cx="185000" cy="468625"/>
            </a:xfrm>
            <a:custGeom>
              <a:avLst/>
              <a:gdLst/>
              <a:ahLst/>
              <a:cxnLst/>
              <a:rect l="l" t="t" r="r" b="b"/>
              <a:pathLst>
                <a:path w="7400" h="18745" extrusionOk="0">
                  <a:moveTo>
                    <a:pt x="6023" y="0"/>
                  </a:moveTo>
                  <a:lnTo>
                    <a:pt x="1" y="18294"/>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3"/>
            <p:cNvSpPr/>
            <p:nvPr/>
          </p:nvSpPr>
          <p:spPr>
            <a:xfrm>
              <a:off x="6459225" y="1753900"/>
              <a:ext cx="87425" cy="69400"/>
            </a:xfrm>
            <a:custGeom>
              <a:avLst/>
              <a:gdLst/>
              <a:ahLst/>
              <a:cxnLst/>
              <a:rect l="l" t="t" r="r" b="b"/>
              <a:pathLst>
                <a:path w="3497" h="2776" extrusionOk="0">
                  <a:moveTo>
                    <a:pt x="1106" y="1"/>
                  </a:moveTo>
                  <a:lnTo>
                    <a:pt x="880" y="46"/>
                  </a:lnTo>
                  <a:lnTo>
                    <a:pt x="655" y="136"/>
                  </a:lnTo>
                  <a:lnTo>
                    <a:pt x="474" y="249"/>
                  </a:lnTo>
                  <a:lnTo>
                    <a:pt x="294" y="407"/>
                  </a:lnTo>
                  <a:lnTo>
                    <a:pt x="159" y="610"/>
                  </a:lnTo>
                  <a:lnTo>
                    <a:pt x="68" y="836"/>
                  </a:lnTo>
                  <a:lnTo>
                    <a:pt x="1" y="1061"/>
                  </a:lnTo>
                  <a:lnTo>
                    <a:pt x="1" y="1309"/>
                  </a:lnTo>
                  <a:lnTo>
                    <a:pt x="46" y="1535"/>
                  </a:lnTo>
                  <a:lnTo>
                    <a:pt x="136" y="1738"/>
                  </a:lnTo>
                  <a:lnTo>
                    <a:pt x="249" y="1941"/>
                  </a:lnTo>
                  <a:lnTo>
                    <a:pt x="407" y="2121"/>
                  </a:lnTo>
                  <a:lnTo>
                    <a:pt x="610" y="2257"/>
                  </a:lnTo>
                  <a:lnTo>
                    <a:pt x="835" y="2347"/>
                  </a:lnTo>
                  <a:lnTo>
                    <a:pt x="1918" y="2708"/>
                  </a:lnTo>
                  <a:lnTo>
                    <a:pt x="2166" y="2753"/>
                  </a:lnTo>
                  <a:lnTo>
                    <a:pt x="2392" y="2775"/>
                  </a:lnTo>
                  <a:lnTo>
                    <a:pt x="2640" y="2730"/>
                  </a:lnTo>
                  <a:lnTo>
                    <a:pt x="2843" y="2640"/>
                  </a:lnTo>
                  <a:lnTo>
                    <a:pt x="3046" y="2527"/>
                  </a:lnTo>
                  <a:lnTo>
                    <a:pt x="3204" y="2347"/>
                  </a:lnTo>
                  <a:lnTo>
                    <a:pt x="3362" y="2166"/>
                  </a:lnTo>
                  <a:lnTo>
                    <a:pt x="3452" y="1941"/>
                  </a:lnTo>
                  <a:lnTo>
                    <a:pt x="3497" y="1715"/>
                  </a:lnTo>
                  <a:lnTo>
                    <a:pt x="3497" y="1467"/>
                  </a:lnTo>
                  <a:lnTo>
                    <a:pt x="3474" y="1242"/>
                  </a:lnTo>
                  <a:lnTo>
                    <a:pt x="3384" y="1016"/>
                  </a:lnTo>
                  <a:lnTo>
                    <a:pt x="3249" y="836"/>
                  </a:lnTo>
                  <a:lnTo>
                    <a:pt x="3091" y="655"/>
                  </a:lnTo>
                  <a:lnTo>
                    <a:pt x="2910" y="520"/>
                  </a:lnTo>
                  <a:lnTo>
                    <a:pt x="2685" y="429"/>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3"/>
            <p:cNvSpPr/>
            <p:nvPr/>
          </p:nvSpPr>
          <p:spPr>
            <a:xfrm>
              <a:off x="6471625" y="1777025"/>
              <a:ext cx="50775" cy="60925"/>
            </a:xfrm>
            <a:custGeom>
              <a:avLst/>
              <a:gdLst/>
              <a:ahLst/>
              <a:cxnLst/>
              <a:rect l="l" t="t" r="r" b="b"/>
              <a:pathLst>
                <a:path w="2031" h="2437" extrusionOk="0">
                  <a:moveTo>
                    <a:pt x="655" y="1"/>
                  </a:moveTo>
                  <a:lnTo>
                    <a:pt x="1" y="1986"/>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3"/>
            <p:cNvSpPr/>
            <p:nvPr/>
          </p:nvSpPr>
          <p:spPr>
            <a:xfrm>
              <a:off x="6691550" y="1442075"/>
              <a:ext cx="185000" cy="468625"/>
            </a:xfrm>
            <a:custGeom>
              <a:avLst/>
              <a:gdLst/>
              <a:ahLst/>
              <a:cxnLst/>
              <a:rect l="l" t="t" r="r" b="b"/>
              <a:pathLst>
                <a:path w="7400" h="18745" extrusionOk="0">
                  <a:moveTo>
                    <a:pt x="6023" y="0"/>
                  </a:moveTo>
                  <a:lnTo>
                    <a:pt x="1" y="18293"/>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3"/>
            <p:cNvSpPr/>
            <p:nvPr/>
          </p:nvSpPr>
          <p:spPr>
            <a:xfrm>
              <a:off x="6679150" y="1826650"/>
              <a:ext cx="88000" cy="68825"/>
            </a:xfrm>
            <a:custGeom>
              <a:avLst/>
              <a:gdLst/>
              <a:ahLst/>
              <a:cxnLst/>
              <a:rect l="l" t="t" r="r" b="b"/>
              <a:pathLst>
                <a:path w="3520" h="2753" extrusionOk="0">
                  <a:moveTo>
                    <a:pt x="1106" y="1"/>
                  </a:moveTo>
                  <a:lnTo>
                    <a:pt x="880" y="23"/>
                  </a:lnTo>
                  <a:lnTo>
                    <a:pt x="655" y="113"/>
                  </a:lnTo>
                  <a:lnTo>
                    <a:pt x="474" y="249"/>
                  </a:lnTo>
                  <a:lnTo>
                    <a:pt x="294" y="407"/>
                  </a:lnTo>
                  <a:lnTo>
                    <a:pt x="159" y="587"/>
                  </a:lnTo>
                  <a:lnTo>
                    <a:pt x="68" y="813"/>
                  </a:lnTo>
                  <a:lnTo>
                    <a:pt x="1" y="1061"/>
                  </a:lnTo>
                  <a:lnTo>
                    <a:pt x="1" y="1286"/>
                  </a:lnTo>
                  <a:lnTo>
                    <a:pt x="46" y="1512"/>
                  </a:lnTo>
                  <a:lnTo>
                    <a:pt x="136" y="1738"/>
                  </a:lnTo>
                  <a:lnTo>
                    <a:pt x="249" y="1941"/>
                  </a:lnTo>
                  <a:lnTo>
                    <a:pt x="407" y="2098"/>
                  </a:lnTo>
                  <a:lnTo>
                    <a:pt x="610" y="2234"/>
                  </a:lnTo>
                  <a:lnTo>
                    <a:pt x="835" y="2347"/>
                  </a:lnTo>
                  <a:lnTo>
                    <a:pt x="1918" y="2707"/>
                  </a:lnTo>
                  <a:lnTo>
                    <a:pt x="2166" y="2753"/>
                  </a:lnTo>
                  <a:lnTo>
                    <a:pt x="2414" y="2753"/>
                  </a:lnTo>
                  <a:lnTo>
                    <a:pt x="2640" y="2707"/>
                  </a:lnTo>
                  <a:lnTo>
                    <a:pt x="2843" y="2640"/>
                  </a:lnTo>
                  <a:lnTo>
                    <a:pt x="3046" y="2504"/>
                  </a:lnTo>
                  <a:lnTo>
                    <a:pt x="3226" y="2347"/>
                  </a:lnTo>
                  <a:lnTo>
                    <a:pt x="3362" y="2166"/>
                  </a:lnTo>
                  <a:lnTo>
                    <a:pt x="3452" y="1941"/>
                  </a:lnTo>
                  <a:lnTo>
                    <a:pt x="3497" y="1692"/>
                  </a:lnTo>
                  <a:lnTo>
                    <a:pt x="3519" y="1467"/>
                  </a:lnTo>
                  <a:lnTo>
                    <a:pt x="3474" y="1241"/>
                  </a:lnTo>
                  <a:lnTo>
                    <a:pt x="3384" y="1016"/>
                  </a:lnTo>
                  <a:lnTo>
                    <a:pt x="3249" y="813"/>
                  </a:lnTo>
                  <a:lnTo>
                    <a:pt x="3091" y="655"/>
                  </a:lnTo>
                  <a:lnTo>
                    <a:pt x="2910" y="519"/>
                  </a:lnTo>
                  <a:lnTo>
                    <a:pt x="2685" y="407"/>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3"/>
            <p:cNvSpPr/>
            <p:nvPr/>
          </p:nvSpPr>
          <p:spPr>
            <a:xfrm>
              <a:off x="6691550" y="1849775"/>
              <a:ext cx="50775" cy="60925"/>
            </a:xfrm>
            <a:custGeom>
              <a:avLst/>
              <a:gdLst/>
              <a:ahLst/>
              <a:cxnLst/>
              <a:rect l="l" t="t" r="r" b="b"/>
              <a:pathLst>
                <a:path w="2031" h="2437" extrusionOk="0">
                  <a:moveTo>
                    <a:pt x="655" y="1"/>
                  </a:moveTo>
                  <a:lnTo>
                    <a:pt x="1" y="1985"/>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3"/>
            <p:cNvSpPr/>
            <p:nvPr/>
          </p:nvSpPr>
          <p:spPr>
            <a:xfrm>
              <a:off x="6327275" y="1864425"/>
              <a:ext cx="451725" cy="319200"/>
            </a:xfrm>
            <a:custGeom>
              <a:avLst/>
              <a:gdLst/>
              <a:ahLst/>
              <a:cxnLst/>
              <a:rect l="l" t="t" r="r" b="b"/>
              <a:pathLst>
                <a:path w="18069" h="12768" extrusionOk="0">
                  <a:moveTo>
                    <a:pt x="2617" y="1"/>
                  </a:moveTo>
                  <a:lnTo>
                    <a:pt x="2549" y="46"/>
                  </a:lnTo>
                  <a:lnTo>
                    <a:pt x="2482" y="69"/>
                  </a:lnTo>
                  <a:lnTo>
                    <a:pt x="2437" y="136"/>
                  </a:lnTo>
                  <a:lnTo>
                    <a:pt x="2369" y="204"/>
                  </a:lnTo>
                  <a:lnTo>
                    <a:pt x="2346" y="272"/>
                  </a:lnTo>
                  <a:lnTo>
                    <a:pt x="23" y="7309"/>
                  </a:lnTo>
                  <a:lnTo>
                    <a:pt x="0" y="7400"/>
                  </a:lnTo>
                  <a:lnTo>
                    <a:pt x="0" y="7490"/>
                  </a:lnTo>
                  <a:lnTo>
                    <a:pt x="23" y="7557"/>
                  </a:lnTo>
                  <a:lnTo>
                    <a:pt x="46" y="7625"/>
                  </a:lnTo>
                  <a:lnTo>
                    <a:pt x="91" y="7693"/>
                  </a:lnTo>
                  <a:lnTo>
                    <a:pt x="136" y="7760"/>
                  </a:lnTo>
                  <a:lnTo>
                    <a:pt x="203" y="7806"/>
                  </a:lnTo>
                  <a:lnTo>
                    <a:pt x="294" y="7851"/>
                  </a:lnTo>
                  <a:lnTo>
                    <a:pt x="15203" y="12768"/>
                  </a:lnTo>
                  <a:lnTo>
                    <a:pt x="15429" y="12768"/>
                  </a:lnTo>
                  <a:lnTo>
                    <a:pt x="15519" y="12745"/>
                  </a:lnTo>
                  <a:lnTo>
                    <a:pt x="15587" y="12700"/>
                  </a:lnTo>
                  <a:lnTo>
                    <a:pt x="15632" y="12633"/>
                  </a:lnTo>
                  <a:lnTo>
                    <a:pt x="15700" y="12565"/>
                  </a:lnTo>
                  <a:lnTo>
                    <a:pt x="15722" y="12497"/>
                  </a:lnTo>
                  <a:lnTo>
                    <a:pt x="18046" y="5460"/>
                  </a:lnTo>
                  <a:lnTo>
                    <a:pt x="18068" y="5369"/>
                  </a:lnTo>
                  <a:lnTo>
                    <a:pt x="18068" y="5302"/>
                  </a:lnTo>
                  <a:lnTo>
                    <a:pt x="18046" y="5212"/>
                  </a:lnTo>
                  <a:lnTo>
                    <a:pt x="18023" y="5144"/>
                  </a:lnTo>
                  <a:lnTo>
                    <a:pt x="17978" y="5076"/>
                  </a:lnTo>
                  <a:lnTo>
                    <a:pt x="17933" y="5009"/>
                  </a:lnTo>
                  <a:lnTo>
                    <a:pt x="17865" y="4963"/>
                  </a:lnTo>
                  <a:lnTo>
                    <a:pt x="17775" y="4918"/>
                  </a:lnTo>
                  <a:lnTo>
                    <a:pt x="28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3"/>
            <p:cNvSpPr/>
            <p:nvPr/>
          </p:nvSpPr>
          <p:spPr>
            <a:xfrm>
              <a:off x="6344200" y="1985675"/>
              <a:ext cx="396450" cy="141000"/>
            </a:xfrm>
            <a:custGeom>
              <a:avLst/>
              <a:gdLst/>
              <a:ahLst/>
              <a:cxnLst/>
              <a:rect l="l" t="t" r="r" b="b"/>
              <a:pathLst>
                <a:path w="15858" h="5640" extrusionOk="0">
                  <a:moveTo>
                    <a:pt x="158" y="1"/>
                  </a:moveTo>
                  <a:lnTo>
                    <a:pt x="0" y="452"/>
                  </a:lnTo>
                  <a:lnTo>
                    <a:pt x="15699" y="5640"/>
                  </a:lnTo>
                  <a:lnTo>
                    <a:pt x="15857" y="5166"/>
                  </a:lnTo>
                  <a:lnTo>
                    <a:pt x="1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3"/>
            <p:cNvSpPr/>
            <p:nvPr/>
          </p:nvSpPr>
          <p:spPr>
            <a:xfrm>
              <a:off x="6389875" y="1896025"/>
              <a:ext cx="93075" cy="188925"/>
            </a:xfrm>
            <a:custGeom>
              <a:avLst/>
              <a:gdLst/>
              <a:ahLst/>
              <a:cxnLst/>
              <a:rect l="l" t="t" r="r" b="b"/>
              <a:pathLst>
                <a:path w="3723" h="7557" extrusionOk="0">
                  <a:moveTo>
                    <a:pt x="2346" y="0"/>
                  </a:moveTo>
                  <a:lnTo>
                    <a:pt x="0" y="7105"/>
                  </a:lnTo>
                  <a:lnTo>
                    <a:pt x="1376" y="7557"/>
                  </a:lnTo>
                  <a:lnTo>
                    <a:pt x="3722" y="451"/>
                  </a:lnTo>
                  <a:lnTo>
                    <a:pt x="23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3"/>
            <p:cNvSpPr/>
            <p:nvPr/>
          </p:nvSpPr>
          <p:spPr>
            <a:xfrm>
              <a:off x="6378025" y="2000900"/>
              <a:ext cx="87425" cy="69400"/>
            </a:xfrm>
            <a:custGeom>
              <a:avLst/>
              <a:gdLst/>
              <a:ahLst/>
              <a:cxnLst/>
              <a:rect l="l" t="t" r="r" b="b"/>
              <a:pathLst>
                <a:path w="3497" h="2776" extrusionOk="0">
                  <a:moveTo>
                    <a:pt x="1106" y="1"/>
                  </a:moveTo>
                  <a:lnTo>
                    <a:pt x="858" y="46"/>
                  </a:lnTo>
                  <a:lnTo>
                    <a:pt x="655" y="136"/>
                  </a:lnTo>
                  <a:lnTo>
                    <a:pt x="452" y="249"/>
                  </a:lnTo>
                  <a:lnTo>
                    <a:pt x="294" y="407"/>
                  </a:lnTo>
                  <a:lnTo>
                    <a:pt x="158" y="610"/>
                  </a:lnTo>
                  <a:lnTo>
                    <a:pt x="46" y="835"/>
                  </a:lnTo>
                  <a:lnTo>
                    <a:pt x="1" y="1061"/>
                  </a:lnTo>
                  <a:lnTo>
                    <a:pt x="1" y="1309"/>
                  </a:lnTo>
                  <a:lnTo>
                    <a:pt x="23" y="1535"/>
                  </a:lnTo>
                  <a:lnTo>
                    <a:pt x="113" y="1738"/>
                  </a:lnTo>
                  <a:lnTo>
                    <a:pt x="249" y="1941"/>
                  </a:lnTo>
                  <a:lnTo>
                    <a:pt x="407" y="2121"/>
                  </a:lnTo>
                  <a:lnTo>
                    <a:pt x="587" y="2256"/>
                  </a:lnTo>
                  <a:lnTo>
                    <a:pt x="813" y="2347"/>
                  </a:lnTo>
                  <a:lnTo>
                    <a:pt x="1918" y="2707"/>
                  </a:lnTo>
                  <a:lnTo>
                    <a:pt x="2143" y="2775"/>
                  </a:lnTo>
                  <a:lnTo>
                    <a:pt x="2392" y="2775"/>
                  </a:lnTo>
                  <a:lnTo>
                    <a:pt x="2617" y="2730"/>
                  </a:lnTo>
                  <a:lnTo>
                    <a:pt x="2843" y="2640"/>
                  </a:lnTo>
                  <a:lnTo>
                    <a:pt x="3023" y="2527"/>
                  </a:lnTo>
                  <a:lnTo>
                    <a:pt x="3204" y="2369"/>
                  </a:lnTo>
                  <a:lnTo>
                    <a:pt x="3339" y="2166"/>
                  </a:lnTo>
                  <a:lnTo>
                    <a:pt x="3429" y="1941"/>
                  </a:lnTo>
                  <a:lnTo>
                    <a:pt x="3497" y="1715"/>
                  </a:lnTo>
                  <a:lnTo>
                    <a:pt x="3497" y="1467"/>
                  </a:lnTo>
                  <a:lnTo>
                    <a:pt x="3452" y="1241"/>
                  </a:lnTo>
                  <a:lnTo>
                    <a:pt x="3361" y="1016"/>
                  </a:lnTo>
                  <a:lnTo>
                    <a:pt x="3249" y="835"/>
                  </a:lnTo>
                  <a:lnTo>
                    <a:pt x="3091" y="655"/>
                  </a:lnTo>
                  <a:lnTo>
                    <a:pt x="2888" y="519"/>
                  </a:lnTo>
                  <a:lnTo>
                    <a:pt x="2662" y="429"/>
                  </a:lnTo>
                  <a:lnTo>
                    <a:pt x="1579" y="68"/>
                  </a:lnTo>
                  <a:lnTo>
                    <a:pt x="13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3"/>
            <p:cNvSpPr/>
            <p:nvPr/>
          </p:nvSpPr>
          <p:spPr>
            <a:xfrm>
              <a:off x="6389875" y="2024025"/>
              <a:ext cx="50775" cy="60925"/>
            </a:xfrm>
            <a:custGeom>
              <a:avLst/>
              <a:gdLst/>
              <a:ahLst/>
              <a:cxnLst/>
              <a:rect l="l" t="t" r="r" b="b"/>
              <a:pathLst>
                <a:path w="2031" h="2437" extrusionOk="0">
                  <a:moveTo>
                    <a:pt x="654" y="0"/>
                  </a:moveTo>
                  <a:lnTo>
                    <a:pt x="0" y="1985"/>
                  </a:lnTo>
                  <a:lnTo>
                    <a:pt x="1376" y="2437"/>
                  </a:lnTo>
                  <a:lnTo>
                    <a:pt x="2030" y="452"/>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3"/>
            <p:cNvSpPr/>
            <p:nvPr/>
          </p:nvSpPr>
          <p:spPr>
            <a:xfrm>
              <a:off x="6609800" y="1968750"/>
              <a:ext cx="93075" cy="188950"/>
            </a:xfrm>
            <a:custGeom>
              <a:avLst/>
              <a:gdLst/>
              <a:ahLst/>
              <a:cxnLst/>
              <a:rect l="l" t="t" r="r" b="b"/>
              <a:pathLst>
                <a:path w="3723" h="7558" extrusionOk="0">
                  <a:moveTo>
                    <a:pt x="2346" y="1"/>
                  </a:moveTo>
                  <a:lnTo>
                    <a:pt x="0" y="7106"/>
                  </a:lnTo>
                  <a:lnTo>
                    <a:pt x="1376" y="7557"/>
                  </a:lnTo>
                  <a:lnTo>
                    <a:pt x="3722" y="452"/>
                  </a:lnTo>
                  <a:lnTo>
                    <a:pt x="2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3"/>
            <p:cNvSpPr/>
            <p:nvPr/>
          </p:nvSpPr>
          <p:spPr>
            <a:xfrm>
              <a:off x="6597950" y="2073650"/>
              <a:ext cx="87425" cy="68825"/>
            </a:xfrm>
            <a:custGeom>
              <a:avLst/>
              <a:gdLst/>
              <a:ahLst/>
              <a:cxnLst/>
              <a:rect l="l" t="t" r="r" b="b"/>
              <a:pathLst>
                <a:path w="3497" h="2753" extrusionOk="0">
                  <a:moveTo>
                    <a:pt x="1106" y="0"/>
                  </a:moveTo>
                  <a:lnTo>
                    <a:pt x="880" y="46"/>
                  </a:lnTo>
                  <a:lnTo>
                    <a:pt x="655" y="113"/>
                  </a:lnTo>
                  <a:lnTo>
                    <a:pt x="452" y="249"/>
                  </a:lnTo>
                  <a:lnTo>
                    <a:pt x="294" y="406"/>
                  </a:lnTo>
                  <a:lnTo>
                    <a:pt x="158" y="587"/>
                  </a:lnTo>
                  <a:lnTo>
                    <a:pt x="46" y="812"/>
                  </a:lnTo>
                  <a:lnTo>
                    <a:pt x="1" y="1061"/>
                  </a:lnTo>
                  <a:lnTo>
                    <a:pt x="1" y="1286"/>
                  </a:lnTo>
                  <a:lnTo>
                    <a:pt x="46" y="1512"/>
                  </a:lnTo>
                  <a:lnTo>
                    <a:pt x="113" y="1737"/>
                  </a:lnTo>
                  <a:lnTo>
                    <a:pt x="249" y="1940"/>
                  </a:lnTo>
                  <a:lnTo>
                    <a:pt x="407" y="2098"/>
                  </a:lnTo>
                  <a:lnTo>
                    <a:pt x="587" y="2234"/>
                  </a:lnTo>
                  <a:lnTo>
                    <a:pt x="813" y="2346"/>
                  </a:lnTo>
                  <a:lnTo>
                    <a:pt x="1918" y="2707"/>
                  </a:lnTo>
                  <a:lnTo>
                    <a:pt x="2166" y="2752"/>
                  </a:lnTo>
                  <a:lnTo>
                    <a:pt x="2392" y="2752"/>
                  </a:lnTo>
                  <a:lnTo>
                    <a:pt x="2617" y="2730"/>
                  </a:lnTo>
                  <a:lnTo>
                    <a:pt x="2843" y="2640"/>
                  </a:lnTo>
                  <a:lnTo>
                    <a:pt x="3023" y="2504"/>
                  </a:lnTo>
                  <a:lnTo>
                    <a:pt x="3204" y="2346"/>
                  </a:lnTo>
                  <a:lnTo>
                    <a:pt x="3339" y="2166"/>
                  </a:lnTo>
                  <a:lnTo>
                    <a:pt x="3452" y="1940"/>
                  </a:lnTo>
                  <a:lnTo>
                    <a:pt x="3497" y="1692"/>
                  </a:lnTo>
                  <a:lnTo>
                    <a:pt x="3497" y="1467"/>
                  </a:lnTo>
                  <a:lnTo>
                    <a:pt x="3452" y="1241"/>
                  </a:lnTo>
                  <a:lnTo>
                    <a:pt x="3361" y="1015"/>
                  </a:lnTo>
                  <a:lnTo>
                    <a:pt x="3249" y="812"/>
                  </a:lnTo>
                  <a:lnTo>
                    <a:pt x="3091" y="655"/>
                  </a:lnTo>
                  <a:lnTo>
                    <a:pt x="2888" y="519"/>
                  </a:lnTo>
                  <a:lnTo>
                    <a:pt x="2662" y="406"/>
                  </a:lnTo>
                  <a:lnTo>
                    <a:pt x="1580" y="46"/>
                  </a:lnTo>
                  <a:lnTo>
                    <a:pt x="13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3"/>
            <p:cNvSpPr/>
            <p:nvPr/>
          </p:nvSpPr>
          <p:spPr>
            <a:xfrm>
              <a:off x="6609800" y="2096775"/>
              <a:ext cx="50775" cy="60925"/>
            </a:xfrm>
            <a:custGeom>
              <a:avLst/>
              <a:gdLst/>
              <a:ahLst/>
              <a:cxnLst/>
              <a:rect l="l" t="t" r="r" b="b"/>
              <a:pathLst>
                <a:path w="2031" h="2437" extrusionOk="0">
                  <a:moveTo>
                    <a:pt x="654" y="0"/>
                  </a:moveTo>
                  <a:lnTo>
                    <a:pt x="0" y="1985"/>
                  </a:lnTo>
                  <a:lnTo>
                    <a:pt x="1376" y="2436"/>
                  </a:lnTo>
                  <a:lnTo>
                    <a:pt x="2030" y="451"/>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7" name="Google Shape;257;p3"/>
          <p:cNvGrpSpPr/>
          <p:nvPr/>
        </p:nvGrpSpPr>
        <p:grpSpPr>
          <a:xfrm>
            <a:off x="10979299" y="4059029"/>
            <a:ext cx="1006124" cy="1337643"/>
            <a:chOff x="7062788" y="3483325"/>
            <a:chExt cx="558875" cy="743025"/>
          </a:xfrm>
        </p:grpSpPr>
        <p:sp>
          <p:nvSpPr>
            <p:cNvPr id="258" name="Google Shape;258;p3"/>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3"/>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3"/>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3"/>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3"/>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3"/>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3"/>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3"/>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3"/>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3"/>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3"/>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3"/>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3"/>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3"/>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3"/>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3"/>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3"/>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3"/>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3"/>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3"/>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3"/>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20232500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79"/>
        <p:cNvGrpSpPr/>
        <p:nvPr/>
      </p:nvGrpSpPr>
      <p:grpSpPr>
        <a:xfrm>
          <a:off x="0" y="0"/>
          <a:ext cx="0" cy="0"/>
          <a:chOff x="0" y="0"/>
          <a:chExt cx="0" cy="0"/>
        </a:xfrm>
      </p:grpSpPr>
      <p:pic>
        <p:nvPicPr>
          <p:cNvPr id="280" name="Google Shape;280;p4"/>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81" name="Google Shape;281;p4"/>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4"/>
          <p:cNvSpPr txBox="1">
            <a:spLocks noGrp="1"/>
          </p:cNvSpPr>
          <p:nvPr>
            <p:ph type="body" idx="1"/>
          </p:nvPr>
        </p:nvSpPr>
        <p:spPr>
          <a:xfrm>
            <a:off x="955867" y="1424733"/>
            <a:ext cx="10272000" cy="4708000"/>
          </a:xfrm>
          <a:prstGeom prst="rect">
            <a:avLst/>
          </a:prstGeom>
        </p:spPr>
        <p:txBody>
          <a:bodyPr spcFirstLastPara="1" wrap="square" lIns="91425" tIns="91425" rIns="91425" bIns="91425" anchor="ctr" anchorCtr="0">
            <a:noAutofit/>
          </a:bodyPr>
          <a:lstStyle>
            <a:lvl1pPr marL="609585" lvl="0" indent="-440256" rtl="0">
              <a:lnSpc>
                <a:spcPct val="100000"/>
              </a:lnSpc>
              <a:spcBef>
                <a:spcPts val="0"/>
              </a:spcBef>
              <a:spcAft>
                <a:spcPts val="0"/>
              </a:spcAft>
              <a:buSzPts val="1600"/>
              <a:buAutoNum type="arabicPeriod"/>
              <a:defRPr sz="1600"/>
            </a:lvl1pPr>
            <a:lvl2pPr marL="1219170" lvl="1" indent="-440256" rtl="0">
              <a:lnSpc>
                <a:spcPct val="100000"/>
              </a:lnSpc>
              <a:spcBef>
                <a:spcPts val="0"/>
              </a:spcBef>
              <a:spcAft>
                <a:spcPts val="0"/>
              </a:spcAft>
              <a:buSzPts val="1600"/>
              <a:buFont typeface="Roboto Condensed Light"/>
              <a:buAutoNum type="alphaLcPeriod"/>
              <a:defRPr sz="2133"/>
            </a:lvl2pPr>
            <a:lvl3pPr marL="1828754" lvl="2" indent="-440256" rtl="0">
              <a:lnSpc>
                <a:spcPct val="100000"/>
              </a:lnSpc>
              <a:spcBef>
                <a:spcPts val="0"/>
              </a:spcBef>
              <a:spcAft>
                <a:spcPts val="0"/>
              </a:spcAft>
              <a:buSzPts val="1600"/>
              <a:buFont typeface="Roboto Condensed Light"/>
              <a:buAutoNum type="romanLcPeriod"/>
              <a:defRPr sz="2133"/>
            </a:lvl3pPr>
            <a:lvl4pPr marL="2438339" lvl="3" indent="-440256" rtl="0">
              <a:lnSpc>
                <a:spcPct val="100000"/>
              </a:lnSpc>
              <a:spcBef>
                <a:spcPts val="0"/>
              </a:spcBef>
              <a:spcAft>
                <a:spcPts val="0"/>
              </a:spcAft>
              <a:buSzPts val="1600"/>
              <a:buFont typeface="Roboto Condensed Light"/>
              <a:buAutoNum type="arabicPeriod"/>
              <a:defRPr sz="2133"/>
            </a:lvl4pPr>
            <a:lvl5pPr marL="3047924" lvl="4" indent="-440256" rtl="0">
              <a:lnSpc>
                <a:spcPct val="100000"/>
              </a:lnSpc>
              <a:spcBef>
                <a:spcPts val="0"/>
              </a:spcBef>
              <a:spcAft>
                <a:spcPts val="0"/>
              </a:spcAft>
              <a:buSzPts val="1600"/>
              <a:buFont typeface="Roboto Condensed Light"/>
              <a:buAutoNum type="alphaLcPeriod"/>
              <a:defRPr sz="2133"/>
            </a:lvl5pPr>
            <a:lvl6pPr marL="3657509" lvl="5" indent="-440256" rtl="0">
              <a:lnSpc>
                <a:spcPct val="100000"/>
              </a:lnSpc>
              <a:spcBef>
                <a:spcPts val="0"/>
              </a:spcBef>
              <a:spcAft>
                <a:spcPts val="0"/>
              </a:spcAft>
              <a:buSzPts val="1600"/>
              <a:buFont typeface="Roboto Condensed Light"/>
              <a:buAutoNum type="romanLcPeriod"/>
              <a:defRPr sz="2133"/>
            </a:lvl6pPr>
            <a:lvl7pPr marL="4267093" lvl="6" indent="-440256" rtl="0">
              <a:lnSpc>
                <a:spcPct val="100000"/>
              </a:lnSpc>
              <a:spcBef>
                <a:spcPts val="0"/>
              </a:spcBef>
              <a:spcAft>
                <a:spcPts val="0"/>
              </a:spcAft>
              <a:buSzPts val="1600"/>
              <a:buFont typeface="Roboto Condensed Light"/>
              <a:buAutoNum type="arabicPeriod"/>
              <a:defRPr sz="2133"/>
            </a:lvl7pPr>
            <a:lvl8pPr marL="4876678" lvl="7" indent="-440256" rtl="0">
              <a:lnSpc>
                <a:spcPct val="100000"/>
              </a:lnSpc>
              <a:spcBef>
                <a:spcPts val="0"/>
              </a:spcBef>
              <a:spcAft>
                <a:spcPts val="0"/>
              </a:spcAft>
              <a:buSzPts val="1600"/>
              <a:buFont typeface="Roboto Condensed Light"/>
              <a:buAutoNum type="alphaLcPeriod"/>
              <a:defRPr sz="2133"/>
            </a:lvl8pPr>
            <a:lvl9pPr marL="5486263" lvl="8" indent="-440256" rtl="0">
              <a:lnSpc>
                <a:spcPct val="100000"/>
              </a:lnSpc>
              <a:spcBef>
                <a:spcPts val="0"/>
              </a:spcBef>
              <a:spcAft>
                <a:spcPts val="0"/>
              </a:spcAft>
              <a:buSzPts val="1600"/>
              <a:buFont typeface="Roboto Condensed Light"/>
              <a:buAutoNum type="romanLcPeriod"/>
              <a:defRPr sz="2133"/>
            </a:lvl9pPr>
          </a:lstStyle>
          <a:p>
            <a:endParaRPr/>
          </a:p>
        </p:txBody>
      </p:sp>
      <p:sp>
        <p:nvSpPr>
          <p:cNvPr id="283" name="Google Shape;283;p4"/>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1"/>
                </a:solidFill>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84" name="Google Shape;284;p4"/>
          <p:cNvSpPr/>
          <p:nvPr/>
        </p:nvSpPr>
        <p:spPr>
          <a:xfrm>
            <a:off x="11690586" y="3347033"/>
            <a:ext cx="577900" cy="3479800"/>
          </a:xfrm>
          <a:custGeom>
            <a:avLst/>
            <a:gdLst/>
            <a:ahLst/>
            <a:cxnLst/>
            <a:rect l="l" t="t" r="r" b="b"/>
            <a:pathLst>
              <a:path w="17337" h="104394" extrusionOk="0">
                <a:moveTo>
                  <a:pt x="16194" y="104394"/>
                </a:moveTo>
                <a:cubicBezTo>
                  <a:pt x="9611" y="96166"/>
                  <a:pt x="5745" y="84247"/>
                  <a:pt x="7812" y="73914"/>
                </a:cubicBezTo>
                <a:cubicBezTo>
                  <a:pt x="9098" y="67485"/>
                  <a:pt x="11512" y="61007"/>
                  <a:pt x="10860" y="54483"/>
                </a:cubicBezTo>
                <a:cubicBezTo>
                  <a:pt x="9836" y="44248"/>
                  <a:pt x="1647" y="35710"/>
                  <a:pt x="192" y="25527"/>
                </a:cubicBezTo>
                <a:cubicBezTo>
                  <a:pt x="-1258" y="15380"/>
                  <a:pt x="8169" y="4584"/>
                  <a:pt x="17337" y="0"/>
                </a:cubicBezTo>
              </a:path>
            </a:pathLst>
          </a:custGeom>
          <a:noFill/>
          <a:ln w="19050" cap="flat" cmpd="sng">
            <a:solidFill>
              <a:schemeClr val="lt1"/>
            </a:solidFill>
            <a:prstDash val="dash"/>
            <a:round/>
            <a:headEnd type="none" w="med" len="med"/>
            <a:tailEnd type="none" w="med" len="med"/>
          </a:ln>
        </p:spPr>
      </p:sp>
      <p:sp>
        <p:nvSpPr>
          <p:cNvPr id="285" name="Google Shape;285;p4"/>
          <p:cNvSpPr/>
          <p:nvPr/>
        </p:nvSpPr>
        <p:spPr>
          <a:xfrm>
            <a:off x="300" y="-69266"/>
            <a:ext cx="5638800" cy="481567"/>
          </a:xfrm>
          <a:custGeom>
            <a:avLst/>
            <a:gdLst/>
            <a:ahLst/>
            <a:cxnLst/>
            <a:rect l="l" t="t" r="r" b="b"/>
            <a:pathLst>
              <a:path w="169164" h="14447" extrusionOk="0">
                <a:moveTo>
                  <a:pt x="0" y="1905"/>
                </a:moveTo>
                <a:cubicBezTo>
                  <a:pt x="6877" y="1905"/>
                  <a:pt x="13873" y="1883"/>
                  <a:pt x="20574" y="3429"/>
                </a:cubicBezTo>
                <a:cubicBezTo>
                  <a:pt x="30829" y="5796"/>
                  <a:pt x="39873" y="12609"/>
                  <a:pt x="50292" y="14097"/>
                </a:cubicBezTo>
                <a:cubicBezTo>
                  <a:pt x="60090" y="15497"/>
                  <a:pt x="69831" y="10925"/>
                  <a:pt x="79629" y="9525"/>
                </a:cubicBezTo>
                <a:cubicBezTo>
                  <a:pt x="89066" y="8177"/>
                  <a:pt x="98767" y="9320"/>
                  <a:pt x="108204" y="10668"/>
                </a:cubicBezTo>
                <a:cubicBezTo>
                  <a:pt x="116757" y="11890"/>
                  <a:pt x="125508" y="9124"/>
                  <a:pt x="134112" y="9906"/>
                </a:cubicBezTo>
                <a:cubicBezTo>
                  <a:pt x="140313" y="10470"/>
                  <a:pt x="146236" y="14597"/>
                  <a:pt x="152400" y="13716"/>
                </a:cubicBezTo>
                <a:cubicBezTo>
                  <a:pt x="159547" y="12695"/>
                  <a:pt x="169164" y="7220"/>
                  <a:pt x="169164" y="0"/>
                </a:cubicBezTo>
              </a:path>
            </a:pathLst>
          </a:custGeom>
          <a:noFill/>
          <a:ln w="19050" cap="flat" cmpd="sng">
            <a:solidFill>
              <a:schemeClr val="lt1"/>
            </a:solidFill>
            <a:prstDash val="dash"/>
            <a:round/>
            <a:headEnd type="none" w="med" len="med"/>
            <a:tailEnd type="none" w="med" len="med"/>
          </a:ln>
        </p:spPr>
      </p:sp>
      <p:grpSp>
        <p:nvGrpSpPr>
          <p:cNvPr id="286" name="Google Shape;286;p4"/>
          <p:cNvGrpSpPr/>
          <p:nvPr/>
        </p:nvGrpSpPr>
        <p:grpSpPr>
          <a:xfrm>
            <a:off x="239487" y="2832603"/>
            <a:ext cx="1234040" cy="2395776"/>
            <a:chOff x="204076" y="125827"/>
            <a:chExt cx="925530" cy="1796832"/>
          </a:xfrm>
        </p:grpSpPr>
        <p:sp>
          <p:nvSpPr>
            <p:cNvPr id="287" name="Google Shape;287;p4"/>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4"/>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4"/>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4"/>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4"/>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4"/>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4"/>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4"/>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4"/>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6" name="Google Shape;296;p4"/>
          <p:cNvGrpSpPr/>
          <p:nvPr/>
        </p:nvGrpSpPr>
        <p:grpSpPr>
          <a:xfrm>
            <a:off x="10648821" y="-272724"/>
            <a:ext cx="1279473" cy="2056187"/>
            <a:chOff x="9840651" y="2066749"/>
            <a:chExt cx="701773" cy="1127790"/>
          </a:xfrm>
        </p:grpSpPr>
        <p:sp>
          <p:nvSpPr>
            <p:cNvPr id="297" name="Google Shape;297;p4"/>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4"/>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4"/>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4"/>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4"/>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4"/>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4"/>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4"/>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4"/>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4"/>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4"/>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4"/>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4"/>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4"/>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4"/>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4"/>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4"/>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4"/>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4"/>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4"/>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4"/>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4"/>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4"/>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4"/>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4"/>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4"/>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4"/>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4"/>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4"/>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4"/>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4"/>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 name="Google Shape;328;p4"/>
          <p:cNvGrpSpPr/>
          <p:nvPr/>
        </p:nvGrpSpPr>
        <p:grpSpPr>
          <a:xfrm rot="-2864756">
            <a:off x="1560615" y="194364"/>
            <a:ext cx="457189" cy="425456"/>
            <a:chOff x="-1003774" y="3010923"/>
            <a:chExt cx="671424" cy="624822"/>
          </a:xfrm>
        </p:grpSpPr>
        <p:sp>
          <p:nvSpPr>
            <p:cNvPr id="329" name="Google Shape;329;p4"/>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4"/>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4"/>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4"/>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4"/>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4"/>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4"/>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4"/>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4"/>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4"/>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4"/>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4"/>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4"/>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4"/>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4"/>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4"/>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4"/>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4"/>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4"/>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4"/>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4"/>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4"/>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4"/>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4"/>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4"/>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4"/>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4"/>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4"/>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4"/>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4"/>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4"/>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4"/>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4"/>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4"/>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4"/>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4"/>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4"/>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23543761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66"/>
        <p:cNvGrpSpPr/>
        <p:nvPr/>
      </p:nvGrpSpPr>
      <p:grpSpPr>
        <a:xfrm>
          <a:off x="0" y="0"/>
          <a:ext cx="0" cy="0"/>
          <a:chOff x="0" y="0"/>
          <a:chExt cx="0" cy="0"/>
        </a:xfrm>
      </p:grpSpPr>
      <p:pic>
        <p:nvPicPr>
          <p:cNvPr id="367" name="Google Shape;367;p5"/>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368" name="Google Shape;368;p5"/>
          <p:cNvSpPr/>
          <p:nvPr/>
        </p:nvSpPr>
        <p:spPr>
          <a:xfrm>
            <a:off x="25700" y="6064834"/>
            <a:ext cx="5029200" cy="800100"/>
          </a:xfrm>
          <a:custGeom>
            <a:avLst/>
            <a:gdLst/>
            <a:ahLst/>
            <a:cxnLst/>
            <a:rect l="l" t="t" r="r" b="b"/>
            <a:pathLst>
              <a:path w="150876" h="24003" extrusionOk="0">
                <a:moveTo>
                  <a:pt x="0" y="24003"/>
                </a:moveTo>
                <a:cubicBezTo>
                  <a:pt x="10852" y="9534"/>
                  <a:pt x="35709" y="14746"/>
                  <a:pt x="53721" y="16383"/>
                </a:cubicBezTo>
                <a:cubicBezTo>
                  <a:pt x="60931" y="17038"/>
                  <a:pt x="68716" y="19453"/>
                  <a:pt x="75438" y="16764"/>
                </a:cubicBezTo>
                <a:cubicBezTo>
                  <a:pt x="79540" y="15123"/>
                  <a:pt x="83615" y="13013"/>
                  <a:pt x="88011" y="12573"/>
                </a:cubicBezTo>
                <a:cubicBezTo>
                  <a:pt x="94249" y="11949"/>
                  <a:pt x="100483" y="13906"/>
                  <a:pt x="106680" y="14859"/>
                </a:cubicBezTo>
                <a:cubicBezTo>
                  <a:pt x="122042" y="17222"/>
                  <a:pt x="150876" y="15542"/>
                  <a:pt x="150876" y="0"/>
                </a:cubicBezTo>
              </a:path>
            </a:pathLst>
          </a:custGeom>
          <a:noFill/>
          <a:ln w="19050" cap="flat" cmpd="sng">
            <a:solidFill>
              <a:schemeClr val="lt1"/>
            </a:solidFill>
            <a:prstDash val="dash"/>
            <a:round/>
            <a:headEnd type="none" w="med" len="med"/>
            <a:tailEnd type="none" w="med" len="med"/>
          </a:ln>
        </p:spPr>
      </p:sp>
      <p:sp>
        <p:nvSpPr>
          <p:cNvPr id="369" name="Google Shape;369;p5"/>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0" name="Google Shape;370;p5"/>
          <p:cNvSpPr txBox="1">
            <a:spLocks noGrp="1"/>
          </p:cNvSpPr>
          <p:nvPr>
            <p:ph type="title"/>
          </p:nvPr>
        </p:nvSpPr>
        <p:spPr>
          <a:xfrm>
            <a:off x="1718452" y="3688247"/>
            <a:ext cx="37064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sz="3600" b="0">
                <a:solidFill>
                  <a:schemeClr val="dk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371" name="Google Shape;371;p5"/>
          <p:cNvSpPr txBox="1">
            <a:spLocks noGrp="1"/>
          </p:cNvSpPr>
          <p:nvPr>
            <p:ph type="title" idx="2"/>
          </p:nvPr>
        </p:nvSpPr>
        <p:spPr>
          <a:xfrm>
            <a:off x="6767148" y="3688247"/>
            <a:ext cx="37064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sz="3600" b="0">
                <a:solidFill>
                  <a:schemeClr val="dk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372" name="Google Shape;372;p5"/>
          <p:cNvSpPr txBox="1">
            <a:spLocks noGrp="1"/>
          </p:cNvSpPr>
          <p:nvPr>
            <p:ph type="subTitle" idx="1"/>
          </p:nvPr>
        </p:nvSpPr>
        <p:spPr>
          <a:xfrm>
            <a:off x="6765548" y="4240616"/>
            <a:ext cx="3709600" cy="121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73" name="Google Shape;373;p5"/>
          <p:cNvSpPr txBox="1">
            <a:spLocks noGrp="1"/>
          </p:cNvSpPr>
          <p:nvPr>
            <p:ph type="subTitle" idx="3"/>
          </p:nvPr>
        </p:nvSpPr>
        <p:spPr>
          <a:xfrm>
            <a:off x="1716852" y="4240616"/>
            <a:ext cx="3709600" cy="1219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74" name="Google Shape;374;p5"/>
          <p:cNvSpPr txBox="1">
            <a:spLocks noGrp="1"/>
          </p:cNvSpPr>
          <p:nvPr>
            <p:ph type="title" idx="4"/>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733"/>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375" name="Google Shape;375;p5"/>
          <p:cNvSpPr/>
          <p:nvPr/>
        </p:nvSpPr>
        <p:spPr>
          <a:xfrm>
            <a:off x="7315501" y="222174"/>
            <a:ext cx="4914500" cy="1740567"/>
          </a:xfrm>
          <a:custGeom>
            <a:avLst/>
            <a:gdLst/>
            <a:ahLst/>
            <a:cxnLst/>
            <a:rect l="l" t="t" r="r" b="b"/>
            <a:pathLst>
              <a:path w="147435" h="52217" extrusionOk="0">
                <a:moveTo>
                  <a:pt x="147066" y="52217"/>
                </a:moveTo>
                <a:cubicBezTo>
                  <a:pt x="147983" y="39373"/>
                  <a:pt x="147461" y="22605"/>
                  <a:pt x="137160" y="14879"/>
                </a:cubicBezTo>
                <a:cubicBezTo>
                  <a:pt x="129687" y="9274"/>
                  <a:pt x="118594" y="12771"/>
                  <a:pt x="109347" y="11450"/>
                </a:cubicBezTo>
                <a:cubicBezTo>
                  <a:pt x="100399" y="10172"/>
                  <a:pt x="93576" y="1300"/>
                  <a:pt x="84582" y="401"/>
                </a:cubicBezTo>
                <a:cubicBezTo>
                  <a:pt x="74215" y="-636"/>
                  <a:pt x="64059" y="4062"/>
                  <a:pt x="53721" y="5354"/>
                </a:cubicBezTo>
                <a:cubicBezTo>
                  <a:pt x="42137" y="6802"/>
                  <a:pt x="30498" y="-1889"/>
                  <a:pt x="19050" y="401"/>
                </a:cubicBezTo>
                <a:cubicBezTo>
                  <a:pt x="11589" y="1893"/>
                  <a:pt x="5380" y="7594"/>
                  <a:pt x="0" y="12974"/>
                </a:cubicBezTo>
              </a:path>
            </a:pathLst>
          </a:custGeom>
          <a:noFill/>
          <a:ln w="19050" cap="flat" cmpd="sng">
            <a:solidFill>
              <a:schemeClr val="lt1"/>
            </a:solidFill>
            <a:prstDash val="dash"/>
            <a:round/>
            <a:headEnd type="none" w="med" len="med"/>
            <a:tailEnd type="none" w="med" len="med"/>
          </a:ln>
        </p:spPr>
      </p:sp>
      <p:grpSp>
        <p:nvGrpSpPr>
          <p:cNvPr id="376" name="Google Shape;376;p5"/>
          <p:cNvGrpSpPr/>
          <p:nvPr/>
        </p:nvGrpSpPr>
        <p:grpSpPr>
          <a:xfrm flipH="1">
            <a:off x="370395" y="431397"/>
            <a:ext cx="1718591" cy="1272705"/>
            <a:chOff x="1156200" y="3428725"/>
            <a:chExt cx="684625" cy="507000"/>
          </a:xfrm>
        </p:grpSpPr>
        <p:sp>
          <p:nvSpPr>
            <p:cNvPr id="377" name="Google Shape;377;p5"/>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5"/>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5"/>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5"/>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5"/>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5"/>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5"/>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5"/>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5"/>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5"/>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5"/>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5"/>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5"/>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5"/>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5"/>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5"/>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5"/>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5"/>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5"/>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5"/>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5"/>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5"/>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5"/>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5"/>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5"/>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5"/>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5"/>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5"/>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5"/>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5"/>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5"/>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8" name="Google Shape;408;p5"/>
          <p:cNvGrpSpPr/>
          <p:nvPr/>
        </p:nvGrpSpPr>
        <p:grpSpPr>
          <a:xfrm>
            <a:off x="10492662" y="5685594"/>
            <a:ext cx="1496751" cy="893972"/>
            <a:chOff x="7734396" y="189920"/>
            <a:chExt cx="1122563" cy="670479"/>
          </a:xfrm>
        </p:grpSpPr>
        <p:sp>
          <p:nvSpPr>
            <p:cNvPr id="409" name="Google Shape;409;p5"/>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5"/>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5"/>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5"/>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5"/>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5"/>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5"/>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5"/>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5"/>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5"/>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5"/>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5"/>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5"/>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5"/>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5"/>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5"/>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5"/>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5"/>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5"/>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5"/>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5"/>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0" name="Google Shape;430;p5"/>
          <p:cNvGrpSpPr/>
          <p:nvPr/>
        </p:nvGrpSpPr>
        <p:grpSpPr>
          <a:xfrm rot="-2864756">
            <a:off x="10895115" y="401464"/>
            <a:ext cx="457189" cy="425456"/>
            <a:chOff x="-1003774" y="3010923"/>
            <a:chExt cx="671424" cy="624822"/>
          </a:xfrm>
        </p:grpSpPr>
        <p:sp>
          <p:nvSpPr>
            <p:cNvPr id="431" name="Google Shape;431;p5"/>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5"/>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5"/>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5"/>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5"/>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5"/>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5"/>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5"/>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5"/>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5"/>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5"/>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5"/>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5"/>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5"/>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5"/>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5"/>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5"/>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5"/>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5"/>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5"/>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5"/>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5"/>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5"/>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5"/>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5"/>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5"/>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5"/>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5"/>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5"/>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5"/>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5"/>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5"/>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5"/>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5"/>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5"/>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5"/>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5"/>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8734343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68"/>
        <p:cNvGrpSpPr/>
        <p:nvPr/>
      </p:nvGrpSpPr>
      <p:grpSpPr>
        <a:xfrm>
          <a:off x="0" y="0"/>
          <a:ext cx="0" cy="0"/>
          <a:chOff x="0" y="0"/>
          <a:chExt cx="0" cy="0"/>
        </a:xfrm>
      </p:grpSpPr>
      <p:pic>
        <p:nvPicPr>
          <p:cNvPr id="469" name="Google Shape;469;p6"/>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470" name="Google Shape;470;p6"/>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1" name="Google Shape;471;p6"/>
          <p:cNvSpPr/>
          <p:nvPr/>
        </p:nvSpPr>
        <p:spPr>
          <a:xfrm>
            <a:off x="-203000" y="4511023"/>
            <a:ext cx="6172200" cy="2746333"/>
          </a:xfrm>
          <a:custGeom>
            <a:avLst/>
            <a:gdLst/>
            <a:ahLst/>
            <a:cxnLst/>
            <a:rect l="l" t="t" r="r" b="b"/>
            <a:pathLst>
              <a:path w="185166" h="82390" extrusionOk="0">
                <a:moveTo>
                  <a:pt x="0" y="132"/>
                </a:moveTo>
                <a:cubicBezTo>
                  <a:pt x="8470" y="-927"/>
                  <a:pt x="17142" y="9260"/>
                  <a:pt x="18669" y="17658"/>
                </a:cubicBezTo>
                <a:cubicBezTo>
                  <a:pt x="20146" y="25780"/>
                  <a:pt x="17050" y="34328"/>
                  <a:pt x="18669" y="42423"/>
                </a:cubicBezTo>
                <a:cubicBezTo>
                  <a:pt x="19661" y="47383"/>
                  <a:pt x="23857" y="51632"/>
                  <a:pt x="28194" y="54234"/>
                </a:cubicBezTo>
                <a:cubicBezTo>
                  <a:pt x="37708" y="59943"/>
                  <a:pt x="50435" y="55237"/>
                  <a:pt x="61341" y="57282"/>
                </a:cubicBezTo>
                <a:cubicBezTo>
                  <a:pt x="72186" y="59316"/>
                  <a:pt x="82842" y="65954"/>
                  <a:pt x="93726" y="64140"/>
                </a:cubicBezTo>
                <a:cubicBezTo>
                  <a:pt x="100906" y="62943"/>
                  <a:pt x="108381" y="60089"/>
                  <a:pt x="115443" y="61854"/>
                </a:cubicBezTo>
                <a:cubicBezTo>
                  <a:pt x="125028" y="64250"/>
                  <a:pt x="134905" y="66375"/>
                  <a:pt x="143637" y="70998"/>
                </a:cubicBezTo>
                <a:cubicBezTo>
                  <a:pt x="149491" y="74097"/>
                  <a:pt x="153906" y="80367"/>
                  <a:pt x="160401" y="81666"/>
                </a:cubicBezTo>
                <a:cubicBezTo>
                  <a:pt x="168573" y="83300"/>
                  <a:pt x="177712" y="81964"/>
                  <a:pt x="185166" y="78237"/>
                </a:cubicBezTo>
              </a:path>
            </a:pathLst>
          </a:custGeom>
          <a:noFill/>
          <a:ln w="19050" cap="flat" cmpd="sng">
            <a:solidFill>
              <a:schemeClr val="lt1"/>
            </a:solidFill>
            <a:prstDash val="dash"/>
            <a:round/>
            <a:headEnd type="none" w="med" len="med"/>
            <a:tailEnd type="none" w="med" len="med"/>
          </a:ln>
        </p:spPr>
      </p:sp>
      <p:sp>
        <p:nvSpPr>
          <p:cNvPr id="472" name="Google Shape;472;p6"/>
          <p:cNvSpPr/>
          <p:nvPr/>
        </p:nvSpPr>
        <p:spPr>
          <a:xfrm>
            <a:off x="7163001" y="-81967"/>
            <a:ext cx="5219700" cy="535933"/>
          </a:xfrm>
          <a:custGeom>
            <a:avLst/>
            <a:gdLst/>
            <a:ahLst/>
            <a:cxnLst/>
            <a:rect l="l" t="t" r="r" b="b"/>
            <a:pathLst>
              <a:path w="156591" h="16078" extrusionOk="0">
                <a:moveTo>
                  <a:pt x="156591" y="0"/>
                </a:moveTo>
                <a:cubicBezTo>
                  <a:pt x="152629" y="2972"/>
                  <a:pt x="147401" y="3703"/>
                  <a:pt x="142875" y="5715"/>
                </a:cubicBezTo>
                <a:cubicBezTo>
                  <a:pt x="132609" y="10278"/>
                  <a:pt x="120583" y="14706"/>
                  <a:pt x="109728" y="11811"/>
                </a:cubicBezTo>
                <a:cubicBezTo>
                  <a:pt x="106102" y="10844"/>
                  <a:pt x="100835" y="10723"/>
                  <a:pt x="99441" y="7239"/>
                </a:cubicBezTo>
                <a:cubicBezTo>
                  <a:pt x="97477" y="2330"/>
                  <a:pt x="108903" y="-910"/>
                  <a:pt x="113919" y="762"/>
                </a:cubicBezTo>
                <a:cubicBezTo>
                  <a:pt x="117821" y="2063"/>
                  <a:pt x="118733" y="10045"/>
                  <a:pt x="115824" y="12954"/>
                </a:cubicBezTo>
                <a:cubicBezTo>
                  <a:pt x="109625" y="19153"/>
                  <a:pt x="97964" y="14600"/>
                  <a:pt x="89535" y="12192"/>
                </a:cubicBezTo>
                <a:cubicBezTo>
                  <a:pt x="82488" y="10179"/>
                  <a:pt x="75125" y="9325"/>
                  <a:pt x="67818" y="8763"/>
                </a:cubicBezTo>
                <a:cubicBezTo>
                  <a:pt x="58308" y="8031"/>
                  <a:pt x="48753" y="11019"/>
                  <a:pt x="39243" y="10287"/>
                </a:cubicBezTo>
                <a:cubicBezTo>
                  <a:pt x="25760" y="9250"/>
                  <a:pt x="12095" y="6048"/>
                  <a:pt x="0" y="0"/>
                </a:cubicBezTo>
              </a:path>
            </a:pathLst>
          </a:custGeom>
          <a:noFill/>
          <a:ln w="19050" cap="flat" cmpd="sng">
            <a:solidFill>
              <a:schemeClr val="lt1"/>
            </a:solidFill>
            <a:prstDash val="dash"/>
            <a:round/>
            <a:headEnd type="none" w="med" len="med"/>
            <a:tailEnd type="none" w="med" len="med"/>
          </a:ln>
        </p:spPr>
      </p:sp>
      <p:sp>
        <p:nvSpPr>
          <p:cNvPr id="473" name="Google Shape;473;p6"/>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grpSp>
        <p:nvGrpSpPr>
          <p:cNvPr id="474" name="Google Shape;474;p6"/>
          <p:cNvGrpSpPr/>
          <p:nvPr/>
        </p:nvGrpSpPr>
        <p:grpSpPr>
          <a:xfrm>
            <a:off x="10573018" y="5697367"/>
            <a:ext cx="1431505" cy="961051"/>
            <a:chOff x="7681600" y="381950"/>
            <a:chExt cx="1073629" cy="720788"/>
          </a:xfrm>
        </p:grpSpPr>
        <p:sp>
          <p:nvSpPr>
            <p:cNvPr id="475" name="Google Shape;475;p6"/>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6"/>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6"/>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accent2"/>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6"/>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6"/>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6"/>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6"/>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6"/>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6"/>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6"/>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6"/>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6"/>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6"/>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6"/>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6"/>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6"/>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6"/>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6"/>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6"/>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6"/>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6"/>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6"/>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6"/>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6"/>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6"/>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6"/>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6"/>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6"/>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6"/>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4" name="Google Shape;504;p6"/>
          <p:cNvGrpSpPr/>
          <p:nvPr/>
        </p:nvGrpSpPr>
        <p:grpSpPr>
          <a:xfrm>
            <a:off x="-134299" y="167769"/>
            <a:ext cx="1234040" cy="2395776"/>
            <a:chOff x="204076" y="125827"/>
            <a:chExt cx="925530" cy="1796832"/>
          </a:xfrm>
        </p:grpSpPr>
        <p:sp>
          <p:nvSpPr>
            <p:cNvPr id="505" name="Google Shape;505;p6"/>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6"/>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6"/>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6"/>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6"/>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6"/>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6"/>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6"/>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6"/>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4" name="Google Shape;514;p6"/>
          <p:cNvGrpSpPr/>
          <p:nvPr/>
        </p:nvGrpSpPr>
        <p:grpSpPr>
          <a:xfrm rot="-2864756">
            <a:off x="9209648" y="45864"/>
            <a:ext cx="457189" cy="425456"/>
            <a:chOff x="-1003774" y="3010923"/>
            <a:chExt cx="671424" cy="624822"/>
          </a:xfrm>
        </p:grpSpPr>
        <p:sp>
          <p:nvSpPr>
            <p:cNvPr id="515" name="Google Shape;515;p6"/>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6"/>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6"/>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6"/>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6"/>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6"/>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6"/>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6"/>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6"/>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6"/>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6"/>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6"/>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6"/>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6"/>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6"/>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6"/>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6"/>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6"/>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6"/>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6"/>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6"/>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6"/>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6"/>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6"/>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6"/>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6"/>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6"/>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6"/>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6"/>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6"/>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6"/>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6"/>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6"/>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6"/>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6"/>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6"/>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6"/>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12015772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52"/>
        <p:cNvGrpSpPr/>
        <p:nvPr/>
      </p:nvGrpSpPr>
      <p:grpSpPr>
        <a:xfrm>
          <a:off x="0" y="0"/>
          <a:ext cx="0" cy="0"/>
          <a:chOff x="0" y="0"/>
          <a:chExt cx="0" cy="0"/>
        </a:xfrm>
      </p:grpSpPr>
      <p:pic>
        <p:nvPicPr>
          <p:cNvPr id="553" name="Google Shape;553;p7"/>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554" name="Google Shape;554;p7"/>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5" name="Google Shape;555;p7"/>
          <p:cNvSpPr txBox="1">
            <a:spLocks noGrp="1"/>
          </p:cNvSpPr>
          <p:nvPr>
            <p:ph type="body" idx="1"/>
          </p:nvPr>
        </p:nvSpPr>
        <p:spPr>
          <a:xfrm>
            <a:off x="2612400" y="2382000"/>
            <a:ext cx="6967200" cy="2799200"/>
          </a:xfrm>
          <a:prstGeom prst="rect">
            <a:avLst/>
          </a:prstGeom>
        </p:spPr>
        <p:txBody>
          <a:bodyPr spcFirstLastPara="1" wrap="square" lIns="91425" tIns="91425" rIns="91425" bIns="91425" anchor="ctr" anchorCtr="0">
            <a:noAutofit/>
          </a:bodyPr>
          <a:lstStyle>
            <a:lvl1pPr marL="609585" lvl="0" indent="-440256" rtl="0">
              <a:lnSpc>
                <a:spcPct val="100000"/>
              </a:lnSpc>
              <a:spcBef>
                <a:spcPts val="0"/>
              </a:spcBef>
              <a:spcAft>
                <a:spcPts val="0"/>
              </a:spcAft>
              <a:buClr>
                <a:schemeClr val="accent6"/>
              </a:buClr>
              <a:buSzPts val="1600"/>
              <a:buFont typeface="Nunito Light"/>
              <a:buChar char="●"/>
              <a:defRPr/>
            </a:lvl1pPr>
            <a:lvl2pPr marL="1219170" lvl="1" indent="-440256" rtl="0">
              <a:lnSpc>
                <a:spcPct val="100000"/>
              </a:lnSpc>
              <a:spcBef>
                <a:spcPts val="0"/>
              </a:spcBef>
              <a:spcAft>
                <a:spcPts val="0"/>
              </a:spcAft>
              <a:buSzPts val="1600"/>
              <a:buFont typeface="Nunito Light"/>
              <a:buChar char="○"/>
              <a:defRPr/>
            </a:lvl2pPr>
            <a:lvl3pPr marL="1828754" lvl="2" indent="-431789" rtl="0">
              <a:lnSpc>
                <a:spcPct val="100000"/>
              </a:lnSpc>
              <a:spcBef>
                <a:spcPts val="2133"/>
              </a:spcBef>
              <a:spcAft>
                <a:spcPts val="0"/>
              </a:spcAft>
              <a:buSzPts val="1500"/>
              <a:buFont typeface="Nunito Light"/>
              <a:buChar char="■"/>
              <a:defRPr/>
            </a:lvl3pPr>
            <a:lvl4pPr marL="2438339" lvl="3" indent="-431789" rtl="0">
              <a:lnSpc>
                <a:spcPct val="100000"/>
              </a:lnSpc>
              <a:spcBef>
                <a:spcPts val="2133"/>
              </a:spcBef>
              <a:spcAft>
                <a:spcPts val="0"/>
              </a:spcAft>
              <a:buSzPts val="1500"/>
              <a:buFont typeface="Nunito Light"/>
              <a:buChar char="●"/>
              <a:defRPr/>
            </a:lvl4pPr>
            <a:lvl5pPr marL="3047924" lvl="4" indent="-431789" rtl="0">
              <a:lnSpc>
                <a:spcPct val="100000"/>
              </a:lnSpc>
              <a:spcBef>
                <a:spcPts val="2133"/>
              </a:spcBef>
              <a:spcAft>
                <a:spcPts val="0"/>
              </a:spcAft>
              <a:buSzPts val="1500"/>
              <a:buFont typeface="Nunito Light"/>
              <a:buChar char="○"/>
              <a:defRPr/>
            </a:lvl5pPr>
            <a:lvl6pPr marL="3657509" lvl="5" indent="-431789" rtl="0">
              <a:lnSpc>
                <a:spcPct val="100000"/>
              </a:lnSpc>
              <a:spcBef>
                <a:spcPts val="2133"/>
              </a:spcBef>
              <a:spcAft>
                <a:spcPts val="0"/>
              </a:spcAft>
              <a:buSzPts val="1500"/>
              <a:buFont typeface="Nunito Light"/>
              <a:buChar char="■"/>
              <a:defRPr/>
            </a:lvl6pPr>
            <a:lvl7pPr marL="4267093" lvl="6" indent="-414856" rtl="0">
              <a:lnSpc>
                <a:spcPct val="100000"/>
              </a:lnSpc>
              <a:spcBef>
                <a:spcPts val="2133"/>
              </a:spcBef>
              <a:spcAft>
                <a:spcPts val="0"/>
              </a:spcAft>
              <a:buSzPts val="1300"/>
              <a:buFont typeface="Nunito Light"/>
              <a:buChar char="●"/>
              <a:defRPr/>
            </a:lvl7pPr>
            <a:lvl8pPr marL="4876678" lvl="7" indent="-414856" rtl="0">
              <a:lnSpc>
                <a:spcPct val="100000"/>
              </a:lnSpc>
              <a:spcBef>
                <a:spcPts val="2133"/>
              </a:spcBef>
              <a:spcAft>
                <a:spcPts val="0"/>
              </a:spcAft>
              <a:buSzPts val="1300"/>
              <a:buFont typeface="Nunito Light"/>
              <a:buChar char="○"/>
              <a:defRPr/>
            </a:lvl8pPr>
            <a:lvl9pPr marL="5486263" lvl="8" indent="-431789" rtl="0">
              <a:lnSpc>
                <a:spcPct val="100000"/>
              </a:lnSpc>
              <a:spcBef>
                <a:spcPts val="2133"/>
              </a:spcBef>
              <a:spcAft>
                <a:spcPts val="2133"/>
              </a:spcAft>
              <a:buSzPts val="1500"/>
              <a:buFont typeface="Nunito Light"/>
              <a:buChar char="■"/>
              <a:defRPr/>
            </a:lvl9pPr>
          </a:lstStyle>
          <a:p>
            <a:endParaRPr/>
          </a:p>
        </p:txBody>
      </p:sp>
      <p:sp>
        <p:nvSpPr>
          <p:cNvPr id="556" name="Google Shape;556;p7"/>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557" name="Google Shape;557;p7"/>
          <p:cNvSpPr/>
          <p:nvPr/>
        </p:nvSpPr>
        <p:spPr>
          <a:xfrm>
            <a:off x="8141000" y="-31267"/>
            <a:ext cx="4064000" cy="1066800"/>
          </a:xfrm>
          <a:custGeom>
            <a:avLst/>
            <a:gdLst/>
            <a:ahLst/>
            <a:cxnLst/>
            <a:rect l="l" t="t" r="r" b="b"/>
            <a:pathLst>
              <a:path w="121920" h="32004" extrusionOk="0">
                <a:moveTo>
                  <a:pt x="121920" y="32004"/>
                </a:moveTo>
                <a:cubicBezTo>
                  <a:pt x="118070" y="26230"/>
                  <a:pt x="111672" y="20959"/>
                  <a:pt x="104775" y="20193"/>
                </a:cubicBezTo>
                <a:cubicBezTo>
                  <a:pt x="97958" y="19436"/>
                  <a:pt x="91026" y="21257"/>
                  <a:pt x="84201" y="20574"/>
                </a:cubicBezTo>
                <a:cubicBezTo>
                  <a:pt x="74929" y="19647"/>
                  <a:pt x="66669" y="14020"/>
                  <a:pt x="57531" y="12192"/>
                </a:cubicBezTo>
                <a:cubicBezTo>
                  <a:pt x="48437" y="10373"/>
                  <a:pt x="38899" y="14266"/>
                  <a:pt x="29718" y="12954"/>
                </a:cubicBezTo>
                <a:cubicBezTo>
                  <a:pt x="19020" y="11426"/>
                  <a:pt x="7641" y="7641"/>
                  <a:pt x="0" y="0"/>
                </a:cubicBezTo>
              </a:path>
            </a:pathLst>
          </a:custGeom>
          <a:noFill/>
          <a:ln w="19050" cap="flat" cmpd="sng">
            <a:solidFill>
              <a:schemeClr val="lt1"/>
            </a:solidFill>
            <a:prstDash val="dash"/>
            <a:round/>
            <a:headEnd type="none" w="med" len="med"/>
            <a:tailEnd type="none" w="med" len="med"/>
          </a:ln>
        </p:spPr>
      </p:sp>
      <p:sp>
        <p:nvSpPr>
          <p:cNvPr id="558" name="Google Shape;558;p7"/>
          <p:cNvSpPr/>
          <p:nvPr/>
        </p:nvSpPr>
        <p:spPr>
          <a:xfrm>
            <a:off x="120805" y="3677133"/>
            <a:ext cx="628800" cy="3225800"/>
          </a:xfrm>
          <a:custGeom>
            <a:avLst/>
            <a:gdLst/>
            <a:ahLst/>
            <a:cxnLst/>
            <a:rect l="l" t="t" r="r" b="b"/>
            <a:pathLst>
              <a:path w="18864" h="96774" extrusionOk="0">
                <a:moveTo>
                  <a:pt x="12768" y="96774"/>
                </a:moveTo>
                <a:cubicBezTo>
                  <a:pt x="9012" y="89262"/>
                  <a:pt x="4932" y="81499"/>
                  <a:pt x="4005" y="73152"/>
                </a:cubicBezTo>
                <a:cubicBezTo>
                  <a:pt x="2809" y="62387"/>
                  <a:pt x="7653" y="51554"/>
                  <a:pt x="6672" y="40767"/>
                </a:cubicBezTo>
                <a:cubicBezTo>
                  <a:pt x="5955" y="32880"/>
                  <a:pt x="-1107" y="25719"/>
                  <a:pt x="195" y="17907"/>
                </a:cubicBezTo>
                <a:cubicBezTo>
                  <a:pt x="1613" y="9401"/>
                  <a:pt x="10409" y="1691"/>
                  <a:pt x="18864" y="0"/>
                </a:cubicBezTo>
              </a:path>
            </a:pathLst>
          </a:custGeom>
          <a:noFill/>
          <a:ln w="19050" cap="flat" cmpd="sng">
            <a:solidFill>
              <a:schemeClr val="lt1"/>
            </a:solidFill>
            <a:prstDash val="dash"/>
            <a:round/>
            <a:headEnd type="none" w="med" len="med"/>
            <a:tailEnd type="none" w="med" len="med"/>
          </a:ln>
        </p:spPr>
      </p:sp>
      <p:grpSp>
        <p:nvGrpSpPr>
          <p:cNvPr id="559" name="Google Shape;559;p7"/>
          <p:cNvGrpSpPr/>
          <p:nvPr/>
        </p:nvGrpSpPr>
        <p:grpSpPr>
          <a:xfrm rot="-2864756">
            <a:off x="10509782" y="414164"/>
            <a:ext cx="457189" cy="425456"/>
            <a:chOff x="-1003774" y="3010923"/>
            <a:chExt cx="671424" cy="624822"/>
          </a:xfrm>
        </p:grpSpPr>
        <p:sp>
          <p:nvSpPr>
            <p:cNvPr id="560" name="Google Shape;560;p7"/>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7"/>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7"/>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7"/>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7"/>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7"/>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7"/>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7"/>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7"/>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7"/>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7"/>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7"/>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7"/>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7"/>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7"/>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7"/>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7"/>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7"/>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7"/>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7"/>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7"/>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7"/>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7"/>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7"/>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7"/>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7"/>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7"/>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7"/>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7"/>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7"/>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7"/>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7"/>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7"/>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7"/>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7"/>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7"/>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7"/>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7"/>
          <p:cNvGrpSpPr/>
          <p:nvPr/>
        </p:nvGrpSpPr>
        <p:grpSpPr>
          <a:xfrm>
            <a:off x="9831359" y="5044012"/>
            <a:ext cx="2150295" cy="1588371"/>
            <a:chOff x="1942875" y="4263875"/>
            <a:chExt cx="856600" cy="632750"/>
          </a:xfrm>
        </p:grpSpPr>
        <p:sp>
          <p:nvSpPr>
            <p:cNvPr id="598" name="Google Shape;598;p7"/>
            <p:cNvSpPr/>
            <p:nvPr/>
          </p:nvSpPr>
          <p:spPr>
            <a:xfrm>
              <a:off x="2344375" y="4332125"/>
              <a:ext cx="59800" cy="59225"/>
            </a:xfrm>
            <a:custGeom>
              <a:avLst/>
              <a:gdLst/>
              <a:ahLst/>
              <a:cxnLst/>
              <a:rect l="l" t="t" r="r" b="b"/>
              <a:pathLst>
                <a:path w="2392" h="2369" fill="none" extrusionOk="0">
                  <a:moveTo>
                    <a:pt x="1196" y="2369"/>
                  </a:moveTo>
                  <a:lnTo>
                    <a:pt x="1196" y="2369"/>
                  </a:lnTo>
                  <a:lnTo>
                    <a:pt x="948" y="2346"/>
                  </a:lnTo>
                  <a:lnTo>
                    <a:pt x="745" y="2278"/>
                  </a:lnTo>
                  <a:lnTo>
                    <a:pt x="542" y="2166"/>
                  </a:lnTo>
                  <a:lnTo>
                    <a:pt x="361" y="2030"/>
                  </a:lnTo>
                  <a:lnTo>
                    <a:pt x="203" y="1850"/>
                  </a:lnTo>
                  <a:lnTo>
                    <a:pt x="113" y="1647"/>
                  </a:lnTo>
                  <a:lnTo>
                    <a:pt x="23" y="1421"/>
                  </a:lnTo>
                  <a:lnTo>
                    <a:pt x="0" y="1173"/>
                  </a:lnTo>
                  <a:lnTo>
                    <a:pt x="0" y="1173"/>
                  </a:lnTo>
                  <a:lnTo>
                    <a:pt x="23" y="948"/>
                  </a:lnTo>
                  <a:lnTo>
                    <a:pt x="113" y="722"/>
                  </a:lnTo>
                  <a:lnTo>
                    <a:pt x="203" y="519"/>
                  </a:lnTo>
                  <a:lnTo>
                    <a:pt x="361" y="339"/>
                  </a:lnTo>
                  <a:lnTo>
                    <a:pt x="542" y="203"/>
                  </a:lnTo>
                  <a:lnTo>
                    <a:pt x="745" y="91"/>
                  </a:lnTo>
                  <a:lnTo>
                    <a:pt x="948" y="23"/>
                  </a:lnTo>
                  <a:lnTo>
                    <a:pt x="1196" y="0"/>
                  </a:lnTo>
                  <a:lnTo>
                    <a:pt x="1196" y="0"/>
                  </a:lnTo>
                  <a:lnTo>
                    <a:pt x="1444" y="23"/>
                  </a:lnTo>
                  <a:lnTo>
                    <a:pt x="1669" y="91"/>
                  </a:lnTo>
                  <a:lnTo>
                    <a:pt x="1873" y="203"/>
                  </a:lnTo>
                  <a:lnTo>
                    <a:pt x="2030" y="339"/>
                  </a:lnTo>
                  <a:lnTo>
                    <a:pt x="2188" y="519"/>
                  </a:lnTo>
                  <a:lnTo>
                    <a:pt x="2301" y="722"/>
                  </a:lnTo>
                  <a:lnTo>
                    <a:pt x="2369" y="948"/>
                  </a:lnTo>
                  <a:lnTo>
                    <a:pt x="2391" y="1173"/>
                  </a:lnTo>
                  <a:lnTo>
                    <a:pt x="2391" y="1173"/>
                  </a:lnTo>
                  <a:lnTo>
                    <a:pt x="2369" y="1421"/>
                  </a:lnTo>
                  <a:lnTo>
                    <a:pt x="2301" y="1647"/>
                  </a:lnTo>
                  <a:lnTo>
                    <a:pt x="2188" y="1850"/>
                  </a:lnTo>
                  <a:lnTo>
                    <a:pt x="2030" y="2030"/>
                  </a:lnTo>
                  <a:lnTo>
                    <a:pt x="1873" y="2166"/>
                  </a:lnTo>
                  <a:lnTo>
                    <a:pt x="1669" y="2278"/>
                  </a:lnTo>
                  <a:lnTo>
                    <a:pt x="1444" y="2346"/>
                  </a:lnTo>
                  <a:lnTo>
                    <a:pt x="1196" y="236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7"/>
            <p:cNvSpPr/>
            <p:nvPr/>
          </p:nvSpPr>
          <p:spPr>
            <a:xfrm>
              <a:off x="2300950" y="4289825"/>
              <a:ext cx="146650" cy="131425"/>
            </a:xfrm>
            <a:custGeom>
              <a:avLst/>
              <a:gdLst/>
              <a:ahLst/>
              <a:cxnLst/>
              <a:rect l="l" t="t" r="r" b="b"/>
              <a:pathLst>
                <a:path w="5866" h="5257" fill="none" extrusionOk="0">
                  <a:moveTo>
                    <a:pt x="2933" y="1"/>
                  </a:moveTo>
                  <a:lnTo>
                    <a:pt x="2933" y="1"/>
                  </a:lnTo>
                  <a:lnTo>
                    <a:pt x="2640" y="1"/>
                  </a:lnTo>
                  <a:lnTo>
                    <a:pt x="2346" y="46"/>
                  </a:lnTo>
                  <a:lnTo>
                    <a:pt x="2053" y="136"/>
                  </a:lnTo>
                  <a:lnTo>
                    <a:pt x="1782" y="226"/>
                  </a:lnTo>
                  <a:lnTo>
                    <a:pt x="1534" y="339"/>
                  </a:lnTo>
                  <a:lnTo>
                    <a:pt x="1286" y="497"/>
                  </a:lnTo>
                  <a:lnTo>
                    <a:pt x="1061" y="655"/>
                  </a:lnTo>
                  <a:lnTo>
                    <a:pt x="858" y="858"/>
                  </a:lnTo>
                  <a:lnTo>
                    <a:pt x="677" y="1061"/>
                  </a:lnTo>
                  <a:lnTo>
                    <a:pt x="497" y="1286"/>
                  </a:lnTo>
                  <a:lnTo>
                    <a:pt x="361" y="1534"/>
                  </a:lnTo>
                  <a:lnTo>
                    <a:pt x="226" y="1783"/>
                  </a:lnTo>
                  <a:lnTo>
                    <a:pt x="136" y="2053"/>
                  </a:lnTo>
                  <a:lnTo>
                    <a:pt x="68" y="2346"/>
                  </a:lnTo>
                  <a:lnTo>
                    <a:pt x="23" y="2640"/>
                  </a:lnTo>
                  <a:lnTo>
                    <a:pt x="0" y="2933"/>
                  </a:lnTo>
                  <a:lnTo>
                    <a:pt x="0" y="2933"/>
                  </a:lnTo>
                  <a:lnTo>
                    <a:pt x="23" y="3136"/>
                  </a:lnTo>
                  <a:lnTo>
                    <a:pt x="46" y="3384"/>
                  </a:lnTo>
                  <a:lnTo>
                    <a:pt x="113" y="3655"/>
                  </a:lnTo>
                  <a:lnTo>
                    <a:pt x="203" y="3948"/>
                  </a:lnTo>
                  <a:lnTo>
                    <a:pt x="5211" y="5256"/>
                  </a:lnTo>
                  <a:lnTo>
                    <a:pt x="5211" y="5256"/>
                  </a:lnTo>
                  <a:lnTo>
                    <a:pt x="5482" y="4557"/>
                  </a:lnTo>
                  <a:lnTo>
                    <a:pt x="5685" y="3925"/>
                  </a:lnTo>
                  <a:lnTo>
                    <a:pt x="5752" y="3632"/>
                  </a:lnTo>
                  <a:lnTo>
                    <a:pt x="5820" y="3361"/>
                  </a:lnTo>
                  <a:lnTo>
                    <a:pt x="5865" y="3136"/>
                  </a:lnTo>
                  <a:lnTo>
                    <a:pt x="5865" y="2933"/>
                  </a:lnTo>
                  <a:lnTo>
                    <a:pt x="5865" y="2933"/>
                  </a:lnTo>
                  <a:lnTo>
                    <a:pt x="5865" y="2640"/>
                  </a:lnTo>
                  <a:lnTo>
                    <a:pt x="5820" y="2346"/>
                  </a:lnTo>
                  <a:lnTo>
                    <a:pt x="5730" y="2053"/>
                  </a:lnTo>
                  <a:lnTo>
                    <a:pt x="5640" y="1783"/>
                  </a:lnTo>
                  <a:lnTo>
                    <a:pt x="5527" y="1534"/>
                  </a:lnTo>
                  <a:lnTo>
                    <a:pt x="5369" y="1286"/>
                  </a:lnTo>
                  <a:lnTo>
                    <a:pt x="5211" y="1061"/>
                  </a:lnTo>
                  <a:lnTo>
                    <a:pt x="5008" y="858"/>
                  </a:lnTo>
                  <a:lnTo>
                    <a:pt x="4805" y="655"/>
                  </a:lnTo>
                  <a:lnTo>
                    <a:pt x="4579" y="497"/>
                  </a:lnTo>
                  <a:lnTo>
                    <a:pt x="4331" y="339"/>
                  </a:lnTo>
                  <a:lnTo>
                    <a:pt x="4083" y="226"/>
                  </a:lnTo>
                  <a:lnTo>
                    <a:pt x="3813" y="136"/>
                  </a:lnTo>
                  <a:lnTo>
                    <a:pt x="3519" y="46"/>
                  </a:lnTo>
                  <a:lnTo>
                    <a:pt x="3226" y="1"/>
                  </a:lnTo>
                  <a:lnTo>
                    <a:pt x="293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7"/>
            <p:cNvSpPr/>
            <p:nvPr/>
          </p:nvSpPr>
          <p:spPr>
            <a:xfrm>
              <a:off x="1942875" y="4277425"/>
              <a:ext cx="856600" cy="619200"/>
            </a:xfrm>
            <a:custGeom>
              <a:avLst/>
              <a:gdLst/>
              <a:ahLst/>
              <a:cxnLst/>
              <a:rect l="l" t="t" r="r" b="b"/>
              <a:pathLst>
                <a:path w="34264" h="24768" extrusionOk="0">
                  <a:moveTo>
                    <a:pt x="27226" y="0"/>
                  </a:moveTo>
                  <a:lnTo>
                    <a:pt x="20752" y="6068"/>
                  </a:lnTo>
                  <a:lnTo>
                    <a:pt x="10805" y="3474"/>
                  </a:lnTo>
                  <a:lnTo>
                    <a:pt x="0" y="6790"/>
                  </a:lnTo>
                  <a:lnTo>
                    <a:pt x="6203" y="24767"/>
                  </a:lnTo>
                  <a:lnTo>
                    <a:pt x="17143" y="20955"/>
                  </a:lnTo>
                  <a:lnTo>
                    <a:pt x="27812" y="22940"/>
                  </a:lnTo>
                  <a:lnTo>
                    <a:pt x="34263" y="15226"/>
                  </a:lnTo>
                  <a:lnTo>
                    <a:pt x="27226" y="0"/>
                  </a:lnTo>
                  <a:close/>
                </a:path>
              </a:pathLst>
            </a:custGeom>
            <a:solidFill>
              <a:schemeClr val="lt1"/>
            </a:solidFill>
            <a:ln>
              <a:noFill/>
            </a:ln>
            <a:effectLst>
              <a:outerShdw dist="38100" dir="552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7"/>
            <p:cNvSpPr/>
            <p:nvPr/>
          </p:nvSpPr>
          <p:spPr>
            <a:xfrm>
              <a:off x="1942875" y="4277425"/>
              <a:ext cx="856600" cy="619200"/>
            </a:xfrm>
            <a:custGeom>
              <a:avLst/>
              <a:gdLst/>
              <a:ahLst/>
              <a:cxnLst/>
              <a:rect l="l" t="t" r="r" b="b"/>
              <a:pathLst>
                <a:path w="34264" h="24768" fill="none" extrusionOk="0">
                  <a:moveTo>
                    <a:pt x="0" y="6790"/>
                  </a:moveTo>
                  <a:lnTo>
                    <a:pt x="10805" y="3474"/>
                  </a:lnTo>
                  <a:lnTo>
                    <a:pt x="20752" y="6068"/>
                  </a:lnTo>
                  <a:lnTo>
                    <a:pt x="27226" y="0"/>
                  </a:lnTo>
                  <a:lnTo>
                    <a:pt x="34263" y="15226"/>
                  </a:lnTo>
                  <a:lnTo>
                    <a:pt x="27812" y="22940"/>
                  </a:lnTo>
                  <a:lnTo>
                    <a:pt x="17143" y="20955"/>
                  </a:lnTo>
                  <a:lnTo>
                    <a:pt x="6203" y="24767"/>
                  </a:lnTo>
                  <a:lnTo>
                    <a:pt x="0" y="679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7"/>
            <p:cNvSpPr/>
            <p:nvPr/>
          </p:nvSpPr>
          <p:spPr>
            <a:xfrm>
              <a:off x="1975000" y="4319725"/>
              <a:ext cx="795150" cy="545325"/>
            </a:xfrm>
            <a:custGeom>
              <a:avLst/>
              <a:gdLst/>
              <a:ahLst/>
              <a:cxnLst/>
              <a:rect l="l" t="t" r="r" b="b"/>
              <a:pathLst>
                <a:path w="31806" h="21813" extrusionOk="0">
                  <a:moveTo>
                    <a:pt x="25602" y="0"/>
                  </a:moveTo>
                  <a:lnTo>
                    <a:pt x="19738" y="5504"/>
                  </a:lnTo>
                  <a:lnTo>
                    <a:pt x="9542" y="2820"/>
                  </a:lnTo>
                  <a:lnTo>
                    <a:pt x="1" y="5752"/>
                  </a:lnTo>
                  <a:lnTo>
                    <a:pt x="5550" y="21812"/>
                  </a:lnTo>
                  <a:lnTo>
                    <a:pt x="15768" y="18226"/>
                  </a:lnTo>
                  <a:lnTo>
                    <a:pt x="26121" y="20143"/>
                  </a:lnTo>
                  <a:lnTo>
                    <a:pt x="31805" y="13376"/>
                  </a:lnTo>
                  <a:lnTo>
                    <a:pt x="256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7"/>
            <p:cNvSpPr/>
            <p:nvPr/>
          </p:nvSpPr>
          <p:spPr>
            <a:xfrm>
              <a:off x="1975000" y="4319725"/>
              <a:ext cx="795150" cy="545325"/>
            </a:xfrm>
            <a:custGeom>
              <a:avLst/>
              <a:gdLst/>
              <a:ahLst/>
              <a:cxnLst/>
              <a:rect l="l" t="t" r="r" b="b"/>
              <a:pathLst>
                <a:path w="31806" h="21813" fill="none" extrusionOk="0">
                  <a:moveTo>
                    <a:pt x="1" y="5752"/>
                  </a:moveTo>
                  <a:lnTo>
                    <a:pt x="9542" y="2820"/>
                  </a:lnTo>
                  <a:lnTo>
                    <a:pt x="19738" y="5504"/>
                  </a:lnTo>
                  <a:lnTo>
                    <a:pt x="25602" y="0"/>
                  </a:lnTo>
                  <a:lnTo>
                    <a:pt x="31805" y="13376"/>
                  </a:lnTo>
                  <a:lnTo>
                    <a:pt x="26121" y="20143"/>
                  </a:lnTo>
                  <a:lnTo>
                    <a:pt x="15768" y="18226"/>
                  </a:lnTo>
                  <a:lnTo>
                    <a:pt x="5550" y="21812"/>
                  </a:lnTo>
                  <a:lnTo>
                    <a:pt x="1" y="5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7"/>
            <p:cNvSpPr/>
            <p:nvPr/>
          </p:nvSpPr>
          <p:spPr>
            <a:xfrm>
              <a:off x="2432350" y="4649600"/>
              <a:ext cx="82900" cy="44575"/>
            </a:xfrm>
            <a:custGeom>
              <a:avLst/>
              <a:gdLst/>
              <a:ahLst/>
              <a:cxnLst/>
              <a:rect l="l" t="t" r="r" b="b"/>
              <a:pathLst>
                <a:path w="3316" h="1783" extrusionOk="0">
                  <a:moveTo>
                    <a:pt x="2346" y="1"/>
                  </a:move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lnTo>
                    <a:pt x="2797" y="768"/>
                  </a:lnTo>
                  <a:lnTo>
                    <a:pt x="3000" y="632"/>
                  </a:lnTo>
                  <a:lnTo>
                    <a:pt x="3068" y="565"/>
                  </a:lnTo>
                  <a:lnTo>
                    <a:pt x="3068" y="542"/>
                  </a:lnTo>
                  <a:lnTo>
                    <a:pt x="2707" y="249"/>
                  </a:lnTo>
                  <a:lnTo>
                    <a:pt x="2346"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7"/>
            <p:cNvSpPr/>
            <p:nvPr/>
          </p:nvSpPr>
          <p:spPr>
            <a:xfrm>
              <a:off x="2432350" y="4649600"/>
              <a:ext cx="82900" cy="44575"/>
            </a:xfrm>
            <a:custGeom>
              <a:avLst/>
              <a:gdLst/>
              <a:ahLst/>
              <a:cxnLst/>
              <a:rect l="l" t="t" r="r" b="b"/>
              <a:pathLst>
                <a:path w="3316" h="1783" fill="none" extrusionOk="0">
                  <a:moveTo>
                    <a:pt x="2504" y="971"/>
                  </a:moveTo>
                  <a:lnTo>
                    <a:pt x="2504" y="971"/>
                  </a:lnTo>
                  <a:lnTo>
                    <a:pt x="2797" y="768"/>
                  </a:lnTo>
                  <a:lnTo>
                    <a:pt x="3000" y="632"/>
                  </a:lnTo>
                  <a:lnTo>
                    <a:pt x="3068" y="565"/>
                  </a:lnTo>
                  <a:lnTo>
                    <a:pt x="3068" y="542"/>
                  </a:lnTo>
                  <a:lnTo>
                    <a:pt x="3068" y="542"/>
                  </a:lnTo>
                  <a:lnTo>
                    <a:pt x="2707" y="249"/>
                  </a:lnTo>
                  <a:lnTo>
                    <a:pt x="2346" y="1"/>
                  </a:ln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7"/>
            <p:cNvSpPr/>
            <p:nvPr/>
          </p:nvSpPr>
          <p:spPr>
            <a:xfrm>
              <a:off x="2263175" y="4491150"/>
              <a:ext cx="218250" cy="222775"/>
            </a:xfrm>
            <a:custGeom>
              <a:avLst/>
              <a:gdLst/>
              <a:ahLst/>
              <a:cxnLst/>
              <a:rect l="l" t="t" r="r" b="b"/>
              <a:pathLst>
                <a:path w="8730" h="8911" extrusionOk="0">
                  <a:moveTo>
                    <a:pt x="4286" y="0"/>
                  </a:moveTo>
                  <a:lnTo>
                    <a:pt x="4105" y="45"/>
                  </a:lnTo>
                  <a:lnTo>
                    <a:pt x="3925" y="90"/>
                  </a:lnTo>
                  <a:lnTo>
                    <a:pt x="3767" y="181"/>
                  </a:lnTo>
                  <a:lnTo>
                    <a:pt x="2865" y="812"/>
                  </a:lnTo>
                  <a:lnTo>
                    <a:pt x="2662" y="925"/>
                  </a:lnTo>
                  <a:lnTo>
                    <a:pt x="2459" y="993"/>
                  </a:lnTo>
                  <a:lnTo>
                    <a:pt x="970" y="1286"/>
                  </a:lnTo>
                  <a:lnTo>
                    <a:pt x="790" y="1354"/>
                  </a:lnTo>
                  <a:lnTo>
                    <a:pt x="609" y="1444"/>
                  </a:lnTo>
                  <a:lnTo>
                    <a:pt x="474" y="1557"/>
                  </a:lnTo>
                  <a:lnTo>
                    <a:pt x="361" y="1692"/>
                  </a:lnTo>
                  <a:lnTo>
                    <a:pt x="68" y="2233"/>
                  </a:lnTo>
                  <a:lnTo>
                    <a:pt x="23" y="2324"/>
                  </a:lnTo>
                  <a:lnTo>
                    <a:pt x="0" y="2414"/>
                  </a:lnTo>
                  <a:lnTo>
                    <a:pt x="0" y="2527"/>
                  </a:lnTo>
                  <a:lnTo>
                    <a:pt x="0" y="2617"/>
                  </a:lnTo>
                  <a:lnTo>
                    <a:pt x="45" y="2707"/>
                  </a:lnTo>
                  <a:lnTo>
                    <a:pt x="90" y="2797"/>
                  </a:lnTo>
                  <a:lnTo>
                    <a:pt x="158" y="2887"/>
                  </a:lnTo>
                  <a:lnTo>
                    <a:pt x="248" y="2955"/>
                  </a:lnTo>
                  <a:lnTo>
                    <a:pt x="722" y="3384"/>
                  </a:lnTo>
                  <a:lnTo>
                    <a:pt x="902" y="3519"/>
                  </a:lnTo>
                  <a:lnTo>
                    <a:pt x="1692" y="3948"/>
                  </a:lnTo>
                  <a:lnTo>
                    <a:pt x="2504" y="3609"/>
                  </a:lnTo>
                  <a:lnTo>
                    <a:pt x="2684" y="4128"/>
                  </a:lnTo>
                  <a:lnTo>
                    <a:pt x="2481" y="4805"/>
                  </a:lnTo>
                  <a:lnTo>
                    <a:pt x="1557" y="4489"/>
                  </a:lnTo>
                  <a:lnTo>
                    <a:pt x="790" y="4940"/>
                  </a:lnTo>
                  <a:lnTo>
                    <a:pt x="654" y="5008"/>
                  </a:lnTo>
                  <a:lnTo>
                    <a:pt x="90" y="5481"/>
                  </a:lnTo>
                  <a:lnTo>
                    <a:pt x="542" y="6361"/>
                  </a:lnTo>
                  <a:lnTo>
                    <a:pt x="654" y="6519"/>
                  </a:lnTo>
                  <a:lnTo>
                    <a:pt x="790" y="6632"/>
                  </a:lnTo>
                  <a:lnTo>
                    <a:pt x="970" y="6745"/>
                  </a:lnTo>
                  <a:lnTo>
                    <a:pt x="1173" y="6835"/>
                  </a:lnTo>
                  <a:lnTo>
                    <a:pt x="1354" y="6903"/>
                  </a:lnTo>
                  <a:lnTo>
                    <a:pt x="1557" y="6948"/>
                  </a:lnTo>
                  <a:lnTo>
                    <a:pt x="1782" y="6970"/>
                  </a:lnTo>
                  <a:lnTo>
                    <a:pt x="1985" y="6970"/>
                  </a:lnTo>
                  <a:lnTo>
                    <a:pt x="2188" y="6948"/>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466" y="8166"/>
                  </a:lnTo>
                  <a:lnTo>
                    <a:pt x="4579" y="8256"/>
                  </a:lnTo>
                  <a:lnTo>
                    <a:pt x="5459" y="8910"/>
                  </a:lnTo>
                  <a:lnTo>
                    <a:pt x="6045" y="8842"/>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lnTo>
                    <a:pt x="7015" y="4128"/>
                  </a:lnTo>
                  <a:lnTo>
                    <a:pt x="7602" y="4421"/>
                  </a:lnTo>
                  <a:lnTo>
                    <a:pt x="7827" y="5008"/>
                  </a:lnTo>
                  <a:lnTo>
                    <a:pt x="8684" y="5301"/>
                  </a:lnTo>
                  <a:lnTo>
                    <a:pt x="8730" y="4985"/>
                  </a:lnTo>
                  <a:lnTo>
                    <a:pt x="8730" y="4963"/>
                  </a:lnTo>
                  <a:lnTo>
                    <a:pt x="8075" y="4737"/>
                  </a:lnTo>
                  <a:lnTo>
                    <a:pt x="8256" y="3542"/>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218" y="1196"/>
                  </a:lnTo>
                  <a:lnTo>
                    <a:pt x="7534" y="609"/>
                  </a:lnTo>
                  <a:lnTo>
                    <a:pt x="6902" y="23"/>
                  </a:lnTo>
                  <a:lnTo>
                    <a:pt x="45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7"/>
            <p:cNvSpPr/>
            <p:nvPr/>
          </p:nvSpPr>
          <p:spPr>
            <a:xfrm>
              <a:off x="2263175" y="4491150"/>
              <a:ext cx="218250" cy="222775"/>
            </a:xfrm>
            <a:custGeom>
              <a:avLst/>
              <a:gdLst/>
              <a:ahLst/>
              <a:cxnLst/>
              <a:rect l="l" t="t" r="r" b="b"/>
              <a:pathLst>
                <a:path w="8730" h="8911" fill="none" extrusionOk="0">
                  <a:moveTo>
                    <a:pt x="6203" y="3880"/>
                  </a:moveTo>
                  <a:lnTo>
                    <a:pt x="6203" y="3880"/>
                  </a:lnTo>
                  <a:lnTo>
                    <a:pt x="7015" y="4128"/>
                  </a:lnTo>
                  <a:lnTo>
                    <a:pt x="7602" y="4421"/>
                  </a:lnTo>
                  <a:lnTo>
                    <a:pt x="7827" y="5008"/>
                  </a:lnTo>
                  <a:lnTo>
                    <a:pt x="7827" y="5008"/>
                  </a:lnTo>
                  <a:lnTo>
                    <a:pt x="7827" y="5008"/>
                  </a:lnTo>
                  <a:lnTo>
                    <a:pt x="8684" y="5301"/>
                  </a:lnTo>
                  <a:lnTo>
                    <a:pt x="8730" y="4985"/>
                  </a:lnTo>
                  <a:lnTo>
                    <a:pt x="8730" y="4963"/>
                  </a:lnTo>
                  <a:lnTo>
                    <a:pt x="8730" y="4963"/>
                  </a:lnTo>
                  <a:lnTo>
                    <a:pt x="8075" y="4737"/>
                  </a:lnTo>
                  <a:lnTo>
                    <a:pt x="8256" y="3542"/>
                  </a:lnTo>
                  <a:lnTo>
                    <a:pt x="8256" y="3542"/>
                  </a:lnTo>
                  <a:lnTo>
                    <a:pt x="8256" y="3542"/>
                  </a:lnTo>
                  <a:lnTo>
                    <a:pt x="7760" y="3203"/>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985" y="1963"/>
                  </a:lnTo>
                  <a:lnTo>
                    <a:pt x="7218" y="1196"/>
                  </a:lnTo>
                  <a:lnTo>
                    <a:pt x="7534" y="609"/>
                  </a:lnTo>
                  <a:lnTo>
                    <a:pt x="7534" y="609"/>
                  </a:lnTo>
                  <a:lnTo>
                    <a:pt x="7534" y="609"/>
                  </a:lnTo>
                  <a:lnTo>
                    <a:pt x="6902" y="23"/>
                  </a:lnTo>
                  <a:lnTo>
                    <a:pt x="4511" y="0"/>
                  </a:lnTo>
                  <a:lnTo>
                    <a:pt x="4511" y="0"/>
                  </a:lnTo>
                  <a:lnTo>
                    <a:pt x="4286" y="0"/>
                  </a:lnTo>
                  <a:lnTo>
                    <a:pt x="4105" y="45"/>
                  </a:lnTo>
                  <a:lnTo>
                    <a:pt x="3925" y="90"/>
                  </a:lnTo>
                  <a:lnTo>
                    <a:pt x="3767" y="181"/>
                  </a:lnTo>
                  <a:lnTo>
                    <a:pt x="2865" y="812"/>
                  </a:lnTo>
                  <a:lnTo>
                    <a:pt x="2865" y="812"/>
                  </a:lnTo>
                  <a:lnTo>
                    <a:pt x="2662" y="925"/>
                  </a:lnTo>
                  <a:lnTo>
                    <a:pt x="2459" y="993"/>
                  </a:lnTo>
                  <a:lnTo>
                    <a:pt x="970" y="1286"/>
                  </a:lnTo>
                  <a:lnTo>
                    <a:pt x="970" y="1286"/>
                  </a:lnTo>
                  <a:lnTo>
                    <a:pt x="790" y="1354"/>
                  </a:lnTo>
                  <a:lnTo>
                    <a:pt x="609" y="1444"/>
                  </a:lnTo>
                  <a:lnTo>
                    <a:pt x="474" y="1557"/>
                  </a:lnTo>
                  <a:lnTo>
                    <a:pt x="361" y="1692"/>
                  </a:lnTo>
                  <a:lnTo>
                    <a:pt x="68" y="2233"/>
                  </a:lnTo>
                  <a:lnTo>
                    <a:pt x="68" y="2233"/>
                  </a:lnTo>
                  <a:lnTo>
                    <a:pt x="23" y="2324"/>
                  </a:lnTo>
                  <a:lnTo>
                    <a:pt x="0" y="2414"/>
                  </a:lnTo>
                  <a:lnTo>
                    <a:pt x="0" y="2527"/>
                  </a:lnTo>
                  <a:lnTo>
                    <a:pt x="0" y="2617"/>
                  </a:lnTo>
                  <a:lnTo>
                    <a:pt x="45" y="2707"/>
                  </a:lnTo>
                  <a:lnTo>
                    <a:pt x="90" y="2797"/>
                  </a:lnTo>
                  <a:lnTo>
                    <a:pt x="158" y="2887"/>
                  </a:lnTo>
                  <a:lnTo>
                    <a:pt x="248" y="2955"/>
                  </a:lnTo>
                  <a:lnTo>
                    <a:pt x="722" y="3384"/>
                  </a:lnTo>
                  <a:lnTo>
                    <a:pt x="722" y="3384"/>
                  </a:lnTo>
                  <a:lnTo>
                    <a:pt x="902" y="3519"/>
                  </a:lnTo>
                  <a:lnTo>
                    <a:pt x="1692" y="3948"/>
                  </a:lnTo>
                  <a:lnTo>
                    <a:pt x="2504" y="3609"/>
                  </a:lnTo>
                  <a:lnTo>
                    <a:pt x="2684" y="4128"/>
                  </a:lnTo>
                  <a:lnTo>
                    <a:pt x="2481" y="4805"/>
                  </a:lnTo>
                  <a:lnTo>
                    <a:pt x="1557" y="4489"/>
                  </a:lnTo>
                  <a:lnTo>
                    <a:pt x="790" y="4940"/>
                  </a:lnTo>
                  <a:lnTo>
                    <a:pt x="790" y="4940"/>
                  </a:lnTo>
                  <a:lnTo>
                    <a:pt x="654" y="5008"/>
                  </a:lnTo>
                  <a:lnTo>
                    <a:pt x="90" y="5481"/>
                  </a:lnTo>
                  <a:lnTo>
                    <a:pt x="542" y="6361"/>
                  </a:lnTo>
                  <a:lnTo>
                    <a:pt x="542" y="6361"/>
                  </a:lnTo>
                  <a:lnTo>
                    <a:pt x="654" y="6519"/>
                  </a:lnTo>
                  <a:lnTo>
                    <a:pt x="790" y="6632"/>
                  </a:lnTo>
                  <a:lnTo>
                    <a:pt x="970" y="6745"/>
                  </a:lnTo>
                  <a:lnTo>
                    <a:pt x="1173" y="6835"/>
                  </a:lnTo>
                  <a:lnTo>
                    <a:pt x="1354" y="6903"/>
                  </a:lnTo>
                  <a:lnTo>
                    <a:pt x="1354" y="6903"/>
                  </a:lnTo>
                  <a:lnTo>
                    <a:pt x="1557" y="6948"/>
                  </a:lnTo>
                  <a:lnTo>
                    <a:pt x="1782" y="6970"/>
                  </a:lnTo>
                  <a:lnTo>
                    <a:pt x="1985" y="6970"/>
                  </a:lnTo>
                  <a:lnTo>
                    <a:pt x="2188" y="6948"/>
                  </a:lnTo>
                  <a:lnTo>
                    <a:pt x="2459" y="6903"/>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376" y="8053"/>
                  </a:lnTo>
                  <a:lnTo>
                    <a:pt x="4466" y="8166"/>
                  </a:lnTo>
                  <a:lnTo>
                    <a:pt x="4579" y="8256"/>
                  </a:lnTo>
                  <a:lnTo>
                    <a:pt x="5459" y="8910"/>
                  </a:lnTo>
                  <a:lnTo>
                    <a:pt x="6045" y="8842"/>
                  </a:lnTo>
                  <a:lnTo>
                    <a:pt x="6068" y="6903"/>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7"/>
            <p:cNvSpPr/>
            <p:nvPr/>
          </p:nvSpPr>
          <p:spPr>
            <a:xfrm>
              <a:off x="2053400" y="4517075"/>
              <a:ext cx="225575" cy="217700"/>
            </a:xfrm>
            <a:custGeom>
              <a:avLst/>
              <a:gdLst/>
              <a:ahLst/>
              <a:cxnLst/>
              <a:rect l="l" t="t" r="r" b="b"/>
              <a:pathLst>
                <a:path w="9023" h="8708" extrusionOk="0">
                  <a:moveTo>
                    <a:pt x="3316" y="1"/>
                  </a:moveTo>
                  <a:lnTo>
                    <a:pt x="2955" y="520"/>
                  </a:lnTo>
                  <a:lnTo>
                    <a:pt x="2887" y="610"/>
                  </a:lnTo>
                  <a:lnTo>
                    <a:pt x="3000" y="700"/>
                  </a:lnTo>
                  <a:lnTo>
                    <a:pt x="3203" y="813"/>
                  </a:lnTo>
                  <a:lnTo>
                    <a:pt x="3519" y="1038"/>
                  </a:lnTo>
                  <a:lnTo>
                    <a:pt x="3654" y="1399"/>
                  </a:lnTo>
                  <a:lnTo>
                    <a:pt x="2730" y="1647"/>
                  </a:lnTo>
                  <a:lnTo>
                    <a:pt x="1850" y="1467"/>
                  </a:lnTo>
                  <a:lnTo>
                    <a:pt x="1692" y="1444"/>
                  </a:lnTo>
                  <a:lnTo>
                    <a:pt x="1376" y="1444"/>
                  </a:lnTo>
                  <a:lnTo>
                    <a:pt x="1218" y="1467"/>
                  </a:lnTo>
                  <a:lnTo>
                    <a:pt x="1083" y="1512"/>
                  </a:lnTo>
                  <a:lnTo>
                    <a:pt x="948" y="1557"/>
                  </a:lnTo>
                  <a:lnTo>
                    <a:pt x="835" y="1625"/>
                  </a:lnTo>
                  <a:lnTo>
                    <a:pt x="722" y="1693"/>
                  </a:lnTo>
                  <a:lnTo>
                    <a:pt x="0" y="2369"/>
                  </a:lnTo>
                  <a:lnTo>
                    <a:pt x="519" y="2550"/>
                  </a:lnTo>
                  <a:lnTo>
                    <a:pt x="1579" y="2031"/>
                  </a:lnTo>
                  <a:lnTo>
                    <a:pt x="2188" y="2369"/>
                  </a:lnTo>
                  <a:lnTo>
                    <a:pt x="2233" y="3226"/>
                  </a:lnTo>
                  <a:lnTo>
                    <a:pt x="2256" y="3339"/>
                  </a:lnTo>
                  <a:lnTo>
                    <a:pt x="2301" y="3429"/>
                  </a:lnTo>
                  <a:lnTo>
                    <a:pt x="2369" y="3520"/>
                  </a:lnTo>
                  <a:lnTo>
                    <a:pt x="2436" y="3632"/>
                  </a:lnTo>
                  <a:lnTo>
                    <a:pt x="2527" y="3700"/>
                  </a:lnTo>
                  <a:lnTo>
                    <a:pt x="2639" y="3790"/>
                  </a:lnTo>
                  <a:lnTo>
                    <a:pt x="2775" y="3858"/>
                  </a:lnTo>
                  <a:lnTo>
                    <a:pt x="2910" y="3903"/>
                  </a:lnTo>
                  <a:lnTo>
                    <a:pt x="3000" y="3948"/>
                  </a:lnTo>
                  <a:lnTo>
                    <a:pt x="3248" y="4061"/>
                  </a:lnTo>
                  <a:lnTo>
                    <a:pt x="3361" y="4129"/>
                  </a:lnTo>
                  <a:lnTo>
                    <a:pt x="3451" y="4196"/>
                  </a:lnTo>
                  <a:lnTo>
                    <a:pt x="3542" y="4287"/>
                  </a:lnTo>
                  <a:lnTo>
                    <a:pt x="3609" y="4377"/>
                  </a:lnTo>
                  <a:lnTo>
                    <a:pt x="3654" y="4467"/>
                  </a:lnTo>
                  <a:lnTo>
                    <a:pt x="3677" y="4557"/>
                  </a:lnTo>
                  <a:lnTo>
                    <a:pt x="3767" y="4963"/>
                  </a:lnTo>
                  <a:lnTo>
                    <a:pt x="3790" y="5076"/>
                  </a:lnTo>
                  <a:lnTo>
                    <a:pt x="3857" y="5189"/>
                  </a:lnTo>
                  <a:lnTo>
                    <a:pt x="3948" y="5302"/>
                  </a:lnTo>
                  <a:lnTo>
                    <a:pt x="4060" y="5392"/>
                  </a:lnTo>
                  <a:lnTo>
                    <a:pt x="4692" y="5843"/>
                  </a:lnTo>
                  <a:lnTo>
                    <a:pt x="4918" y="6475"/>
                  </a:lnTo>
                  <a:lnTo>
                    <a:pt x="5978" y="6655"/>
                  </a:lnTo>
                  <a:lnTo>
                    <a:pt x="6339" y="7647"/>
                  </a:lnTo>
                  <a:lnTo>
                    <a:pt x="6384" y="7738"/>
                  </a:lnTo>
                  <a:lnTo>
                    <a:pt x="6429" y="7805"/>
                  </a:lnTo>
                  <a:lnTo>
                    <a:pt x="6587" y="7963"/>
                  </a:lnTo>
                  <a:lnTo>
                    <a:pt x="6790" y="8099"/>
                  </a:lnTo>
                  <a:lnTo>
                    <a:pt x="7038" y="8211"/>
                  </a:lnTo>
                  <a:lnTo>
                    <a:pt x="8684" y="8708"/>
                  </a:lnTo>
                  <a:lnTo>
                    <a:pt x="9023" y="8482"/>
                  </a:lnTo>
                  <a:lnTo>
                    <a:pt x="8391" y="8053"/>
                  </a:lnTo>
                  <a:lnTo>
                    <a:pt x="8166" y="7354"/>
                  </a:lnTo>
                  <a:lnTo>
                    <a:pt x="8143" y="7264"/>
                  </a:lnTo>
                  <a:lnTo>
                    <a:pt x="8143" y="7196"/>
                  </a:lnTo>
                  <a:lnTo>
                    <a:pt x="8143" y="7106"/>
                  </a:lnTo>
                  <a:lnTo>
                    <a:pt x="8166" y="7016"/>
                  </a:lnTo>
                  <a:lnTo>
                    <a:pt x="8211" y="6948"/>
                  </a:lnTo>
                  <a:lnTo>
                    <a:pt x="8256" y="6881"/>
                  </a:lnTo>
                  <a:lnTo>
                    <a:pt x="8414" y="6745"/>
                  </a:lnTo>
                  <a:lnTo>
                    <a:pt x="8572" y="6632"/>
                  </a:lnTo>
                  <a:lnTo>
                    <a:pt x="8662" y="6542"/>
                  </a:lnTo>
                  <a:lnTo>
                    <a:pt x="8752" y="6452"/>
                  </a:lnTo>
                  <a:lnTo>
                    <a:pt x="8797" y="6339"/>
                  </a:lnTo>
                  <a:lnTo>
                    <a:pt x="8820" y="6226"/>
                  </a:lnTo>
                  <a:lnTo>
                    <a:pt x="8820" y="6114"/>
                  </a:lnTo>
                  <a:lnTo>
                    <a:pt x="8797" y="6001"/>
                  </a:lnTo>
                  <a:lnTo>
                    <a:pt x="8752" y="5888"/>
                  </a:lnTo>
                  <a:lnTo>
                    <a:pt x="8662" y="5775"/>
                  </a:lnTo>
                  <a:lnTo>
                    <a:pt x="8504" y="5640"/>
                  </a:lnTo>
                  <a:lnTo>
                    <a:pt x="8301" y="5505"/>
                  </a:lnTo>
                  <a:lnTo>
                    <a:pt x="8075" y="5437"/>
                  </a:lnTo>
                  <a:lnTo>
                    <a:pt x="7827" y="5369"/>
                  </a:lnTo>
                  <a:lnTo>
                    <a:pt x="5617" y="5099"/>
                  </a:lnTo>
                  <a:lnTo>
                    <a:pt x="5188" y="5437"/>
                  </a:lnTo>
                  <a:lnTo>
                    <a:pt x="4557" y="5099"/>
                  </a:lnTo>
                  <a:lnTo>
                    <a:pt x="4624" y="4557"/>
                  </a:lnTo>
                  <a:lnTo>
                    <a:pt x="5369" y="4467"/>
                  </a:lnTo>
                  <a:lnTo>
                    <a:pt x="5572" y="4399"/>
                  </a:lnTo>
                  <a:lnTo>
                    <a:pt x="5752" y="4332"/>
                  </a:lnTo>
                  <a:lnTo>
                    <a:pt x="5887" y="4241"/>
                  </a:lnTo>
                  <a:lnTo>
                    <a:pt x="6023" y="4106"/>
                  </a:lnTo>
                  <a:lnTo>
                    <a:pt x="6587" y="3339"/>
                  </a:lnTo>
                  <a:lnTo>
                    <a:pt x="7376" y="3339"/>
                  </a:lnTo>
                  <a:lnTo>
                    <a:pt x="7963" y="3001"/>
                  </a:lnTo>
                  <a:lnTo>
                    <a:pt x="7850" y="2866"/>
                  </a:lnTo>
                  <a:lnTo>
                    <a:pt x="7489" y="2392"/>
                  </a:lnTo>
                  <a:lnTo>
                    <a:pt x="6745" y="2166"/>
                  </a:lnTo>
                  <a:lnTo>
                    <a:pt x="6925" y="1715"/>
                  </a:lnTo>
                  <a:lnTo>
                    <a:pt x="6722" y="1467"/>
                  </a:lnTo>
                  <a:lnTo>
                    <a:pt x="5730" y="1422"/>
                  </a:lnTo>
                  <a:lnTo>
                    <a:pt x="5481" y="2031"/>
                  </a:lnTo>
                  <a:lnTo>
                    <a:pt x="4511" y="1535"/>
                  </a:lnTo>
                  <a:lnTo>
                    <a:pt x="4376" y="1377"/>
                  </a:lnTo>
                  <a:lnTo>
                    <a:pt x="4331" y="1287"/>
                  </a:lnTo>
                  <a:lnTo>
                    <a:pt x="4782" y="948"/>
                  </a:lnTo>
                  <a:lnTo>
                    <a:pt x="5842" y="587"/>
                  </a:lnTo>
                  <a:lnTo>
                    <a:pt x="6857" y="993"/>
                  </a:lnTo>
                  <a:lnTo>
                    <a:pt x="7173" y="723"/>
                  </a:lnTo>
                  <a:lnTo>
                    <a:pt x="6812" y="384"/>
                  </a:lnTo>
                  <a:lnTo>
                    <a:pt x="6496" y="91"/>
                  </a:lnTo>
                  <a:lnTo>
                    <a:pt x="331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7"/>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rgbClr val="FFFC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7"/>
            <p:cNvSpPr/>
            <p:nvPr/>
          </p:nvSpPr>
          <p:spPr>
            <a:xfrm>
              <a:off x="2444750" y="4649600"/>
              <a:ext cx="70500" cy="44575"/>
            </a:xfrm>
            <a:custGeom>
              <a:avLst/>
              <a:gdLst/>
              <a:ahLst/>
              <a:cxnLst/>
              <a:rect l="l" t="t" r="r" b="b"/>
              <a:pathLst>
                <a:path w="2820" h="1783" fill="none" extrusionOk="0">
                  <a:moveTo>
                    <a:pt x="2008" y="971"/>
                  </a:moveTo>
                  <a:lnTo>
                    <a:pt x="2008" y="971"/>
                  </a:lnTo>
                  <a:lnTo>
                    <a:pt x="2324" y="768"/>
                  </a:lnTo>
                  <a:lnTo>
                    <a:pt x="2504" y="632"/>
                  </a:lnTo>
                  <a:lnTo>
                    <a:pt x="2572" y="565"/>
                  </a:lnTo>
                  <a:lnTo>
                    <a:pt x="2572" y="542"/>
                  </a:lnTo>
                  <a:lnTo>
                    <a:pt x="2572" y="542"/>
                  </a:lnTo>
                  <a:lnTo>
                    <a:pt x="2211" y="249"/>
                  </a:lnTo>
                  <a:lnTo>
                    <a:pt x="1850" y="1"/>
                  </a:ln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7"/>
            <p:cNvSpPr/>
            <p:nvPr/>
          </p:nvSpPr>
          <p:spPr>
            <a:xfrm>
              <a:off x="2212975" y="4364275"/>
              <a:ext cx="425225" cy="486675"/>
            </a:xfrm>
            <a:custGeom>
              <a:avLst/>
              <a:gdLst/>
              <a:ahLst/>
              <a:cxnLst/>
              <a:rect l="l" t="t" r="r" b="b"/>
              <a:pathLst>
                <a:path w="17009" h="19467" extrusionOk="0">
                  <a:moveTo>
                    <a:pt x="1" y="0"/>
                  </a:moveTo>
                  <a:lnTo>
                    <a:pt x="407" y="1150"/>
                  </a:lnTo>
                  <a:lnTo>
                    <a:pt x="10219" y="3722"/>
                  </a:lnTo>
                  <a:lnTo>
                    <a:pt x="10354" y="3586"/>
                  </a:lnTo>
                  <a:lnTo>
                    <a:pt x="9948" y="2594"/>
                  </a:lnTo>
                  <a:lnTo>
                    <a:pt x="8730" y="2278"/>
                  </a:lnTo>
                  <a:lnTo>
                    <a:pt x="3722" y="970"/>
                  </a:lnTo>
                  <a:lnTo>
                    <a:pt x="1" y="0"/>
                  </a:lnTo>
                  <a:close/>
                  <a:moveTo>
                    <a:pt x="6249" y="16444"/>
                  </a:moveTo>
                  <a:lnTo>
                    <a:pt x="6001" y="16556"/>
                  </a:lnTo>
                  <a:lnTo>
                    <a:pt x="6339" y="17481"/>
                  </a:lnTo>
                  <a:lnTo>
                    <a:pt x="17008" y="19466"/>
                  </a:lnTo>
                  <a:lnTo>
                    <a:pt x="16535" y="18361"/>
                  </a:lnTo>
                  <a:lnTo>
                    <a:pt x="6249" y="16444"/>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7"/>
            <p:cNvSpPr/>
            <p:nvPr/>
          </p:nvSpPr>
          <p:spPr>
            <a:xfrm>
              <a:off x="2362975" y="4775350"/>
              <a:ext cx="275225" cy="75600"/>
            </a:xfrm>
            <a:custGeom>
              <a:avLst/>
              <a:gdLst/>
              <a:ahLst/>
              <a:cxnLst/>
              <a:rect l="l" t="t" r="r" b="b"/>
              <a:pathLst>
                <a:path w="11009" h="3024" fill="none" extrusionOk="0">
                  <a:moveTo>
                    <a:pt x="249" y="1"/>
                  </a:moveTo>
                  <a:lnTo>
                    <a:pt x="1" y="113"/>
                  </a:lnTo>
                  <a:lnTo>
                    <a:pt x="339" y="1038"/>
                  </a:lnTo>
                  <a:lnTo>
                    <a:pt x="11008" y="3023"/>
                  </a:lnTo>
                  <a:lnTo>
                    <a:pt x="10535" y="1918"/>
                  </a:lnTo>
                  <a:lnTo>
                    <a:pt x="24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7"/>
            <p:cNvSpPr/>
            <p:nvPr/>
          </p:nvSpPr>
          <p:spPr>
            <a:xfrm>
              <a:off x="2212975" y="4364275"/>
              <a:ext cx="258875" cy="93050"/>
            </a:xfrm>
            <a:custGeom>
              <a:avLst/>
              <a:gdLst/>
              <a:ahLst/>
              <a:cxnLst/>
              <a:rect l="l" t="t" r="r" b="b"/>
              <a:pathLst>
                <a:path w="10355" h="3722" fill="none" extrusionOk="0">
                  <a:moveTo>
                    <a:pt x="1" y="0"/>
                  </a:moveTo>
                  <a:lnTo>
                    <a:pt x="407" y="1150"/>
                  </a:lnTo>
                  <a:lnTo>
                    <a:pt x="10219" y="3722"/>
                  </a:lnTo>
                  <a:lnTo>
                    <a:pt x="10354" y="3586"/>
                  </a:lnTo>
                  <a:lnTo>
                    <a:pt x="9948" y="2594"/>
                  </a:lnTo>
                  <a:lnTo>
                    <a:pt x="8730" y="2278"/>
                  </a:lnTo>
                  <a:lnTo>
                    <a:pt x="3722" y="97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7"/>
            <p:cNvSpPr/>
            <p:nvPr/>
          </p:nvSpPr>
          <p:spPr>
            <a:xfrm>
              <a:off x="2223125" y="4393025"/>
              <a:ext cx="403225" cy="430275"/>
            </a:xfrm>
            <a:custGeom>
              <a:avLst/>
              <a:gdLst/>
              <a:ahLst/>
              <a:cxnLst/>
              <a:rect l="l" t="t" r="r" b="b"/>
              <a:pathLst>
                <a:path w="16129" h="17211" extrusionOk="0">
                  <a:moveTo>
                    <a:pt x="4106" y="7534"/>
                  </a:moveTo>
                  <a:lnTo>
                    <a:pt x="3294" y="7873"/>
                  </a:lnTo>
                  <a:lnTo>
                    <a:pt x="2753" y="7579"/>
                  </a:lnTo>
                  <a:lnTo>
                    <a:pt x="3068" y="8459"/>
                  </a:lnTo>
                  <a:lnTo>
                    <a:pt x="3159" y="8414"/>
                  </a:lnTo>
                  <a:lnTo>
                    <a:pt x="4083" y="8730"/>
                  </a:lnTo>
                  <a:lnTo>
                    <a:pt x="4286" y="8053"/>
                  </a:lnTo>
                  <a:lnTo>
                    <a:pt x="4106" y="7534"/>
                  </a:lnTo>
                  <a:close/>
                  <a:moveTo>
                    <a:pt x="10715" y="10264"/>
                  </a:moveTo>
                  <a:lnTo>
                    <a:pt x="11076" y="10512"/>
                  </a:lnTo>
                  <a:lnTo>
                    <a:pt x="11437" y="10805"/>
                  </a:lnTo>
                  <a:lnTo>
                    <a:pt x="11437" y="10828"/>
                  </a:lnTo>
                  <a:lnTo>
                    <a:pt x="11369" y="10895"/>
                  </a:lnTo>
                  <a:lnTo>
                    <a:pt x="11189" y="11031"/>
                  </a:lnTo>
                  <a:lnTo>
                    <a:pt x="10873" y="11234"/>
                  </a:lnTo>
                  <a:lnTo>
                    <a:pt x="11685" y="11865"/>
                  </a:lnTo>
                  <a:lnTo>
                    <a:pt x="11369" y="12046"/>
                  </a:lnTo>
                  <a:lnTo>
                    <a:pt x="10783" y="11617"/>
                  </a:lnTo>
                  <a:lnTo>
                    <a:pt x="10377" y="11843"/>
                  </a:lnTo>
                  <a:lnTo>
                    <a:pt x="9723" y="11662"/>
                  </a:lnTo>
                  <a:lnTo>
                    <a:pt x="9204" y="11888"/>
                  </a:lnTo>
                  <a:lnTo>
                    <a:pt x="9001" y="11978"/>
                  </a:lnTo>
                  <a:lnTo>
                    <a:pt x="8369" y="11572"/>
                  </a:lnTo>
                  <a:lnTo>
                    <a:pt x="8662" y="10940"/>
                  </a:lnTo>
                  <a:lnTo>
                    <a:pt x="9610" y="10647"/>
                  </a:lnTo>
                  <a:lnTo>
                    <a:pt x="10061" y="10782"/>
                  </a:lnTo>
                  <a:lnTo>
                    <a:pt x="10061" y="10331"/>
                  </a:lnTo>
                  <a:lnTo>
                    <a:pt x="10715" y="10264"/>
                  </a:lnTo>
                  <a:close/>
                  <a:moveTo>
                    <a:pt x="1" y="0"/>
                  </a:moveTo>
                  <a:lnTo>
                    <a:pt x="2008" y="5549"/>
                  </a:lnTo>
                  <a:lnTo>
                    <a:pt x="2121" y="5437"/>
                  </a:lnTo>
                  <a:lnTo>
                    <a:pt x="2256" y="5346"/>
                  </a:lnTo>
                  <a:lnTo>
                    <a:pt x="2414" y="5279"/>
                  </a:lnTo>
                  <a:lnTo>
                    <a:pt x="2572" y="5211"/>
                  </a:lnTo>
                  <a:lnTo>
                    <a:pt x="4061" y="4918"/>
                  </a:lnTo>
                  <a:lnTo>
                    <a:pt x="4264" y="4850"/>
                  </a:lnTo>
                  <a:lnTo>
                    <a:pt x="4467" y="4737"/>
                  </a:lnTo>
                  <a:lnTo>
                    <a:pt x="5369" y="4106"/>
                  </a:lnTo>
                  <a:lnTo>
                    <a:pt x="5527" y="4038"/>
                  </a:lnTo>
                  <a:lnTo>
                    <a:pt x="5685" y="3970"/>
                  </a:lnTo>
                  <a:lnTo>
                    <a:pt x="5888" y="3925"/>
                  </a:lnTo>
                  <a:lnTo>
                    <a:pt x="6113" y="3925"/>
                  </a:lnTo>
                  <a:lnTo>
                    <a:pt x="8504" y="3948"/>
                  </a:lnTo>
                  <a:lnTo>
                    <a:pt x="9136" y="4534"/>
                  </a:lnTo>
                  <a:lnTo>
                    <a:pt x="8820" y="5121"/>
                  </a:lnTo>
                  <a:lnTo>
                    <a:pt x="9587" y="5888"/>
                  </a:lnTo>
                  <a:lnTo>
                    <a:pt x="9610" y="5888"/>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677" y="8662"/>
                  </a:lnTo>
                  <a:lnTo>
                    <a:pt x="10332" y="8888"/>
                  </a:lnTo>
                  <a:lnTo>
                    <a:pt x="10332" y="8910"/>
                  </a:lnTo>
                  <a:lnTo>
                    <a:pt x="10286" y="9226"/>
                  </a:lnTo>
                  <a:lnTo>
                    <a:pt x="9429" y="8933"/>
                  </a:lnTo>
                  <a:lnTo>
                    <a:pt x="9204" y="8346"/>
                  </a:lnTo>
                  <a:lnTo>
                    <a:pt x="8617" y="8053"/>
                  </a:lnTo>
                  <a:lnTo>
                    <a:pt x="7805" y="7805"/>
                  </a:lnTo>
                  <a:lnTo>
                    <a:pt x="7219" y="7647"/>
                  </a:lnTo>
                  <a:lnTo>
                    <a:pt x="6204" y="8640"/>
                  </a:lnTo>
                  <a:lnTo>
                    <a:pt x="6971" y="9068"/>
                  </a:lnTo>
                  <a:lnTo>
                    <a:pt x="6565" y="9474"/>
                  </a:lnTo>
                  <a:lnTo>
                    <a:pt x="7467" y="10376"/>
                  </a:lnTo>
                  <a:lnTo>
                    <a:pt x="7557" y="10467"/>
                  </a:lnTo>
                  <a:lnTo>
                    <a:pt x="7625" y="10579"/>
                  </a:lnTo>
                  <a:lnTo>
                    <a:pt x="7647" y="10692"/>
                  </a:lnTo>
                  <a:lnTo>
                    <a:pt x="7670" y="10828"/>
                  </a:lnTo>
                  <a:lnTo>
                    <a:pt x="7647" y="12767"/>
                  </a:lnTo>
                  <a:lnTo>
                    <a:pt x="7061" y="12835"/>
                  </a:lnTo>
                  <a:lnTo>
                    <a:pt x="6181" y="12181"/>
                  </a:lnTo>
                  <a:lnTo>
                    <a:pt x="6068" y="12091"/>
                  </a:lnTo>
                  <a:lnTo>
                    <a:pt x="5978" y="11978"/>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7"/>
            <p:cNvSpPr/>
            <p:nvPr/>
          </p:nvSpPr>
          <p:spPr>
            <a:xfrm>
              <a:off x="2291925" y="4581375"/>
              <a:ext cx="38375" cy="29900"/>
            </a:xfrm>
            <a:custGeom>
              <a:avLst/>
              <a:gdLst/>
              <a:ahLst/>
              <a:cxnLst/>
              <a:rect l="l" t="t" r="r" b="b"/>
              <a:pathLst>
                <a:path w="1535" h="1196" fill="none" extrusionOk="0">
                  <a:moveTo>
                    <a:pt x="1354" y="0"/>
                  </a:moveTo>
                  <a:lnTo>
                    <a:pt x="542" y="339"/>
                  </a:lnTo>
                  <a:lnTo>
                    <a:pt x="1" y="45"/>
                  </a:lnTo>
                  <a:lnTo>
                    <a:pt x="316" y="925"/>
                  </a:lnTo>
                  <a:lnTo>
                    <a:pt x="407" y="880"/>
                  </a:lnTo>
                  <a:lnTo>
                    <a:pt x="1331" y="1196"/>
                  </a:lnTo>
                  <a:lnTo>
                    <a:pt x="1534" y="519"/>
                  </a:lnTo>
                  <a:lnTo>
                    <a:pt x="135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7"/>
            <p:cNvSpPr/>
            <p:nvPr/>
          </p:nvSpPr>
          <p:spPr>
            <a:xfrm>
              <a:off x="2432350" y="4649600"/>
              <a:ext cx="82900" cy="44575"/>
            </a:xfrm>
            <a:custGeom>
              <a:avLst/>
              <a:gdLst/>
              <a:ahLst/>
              <a:cxnLst/>
              <a:rect l="l" t="t" r="r" b="b"/>
              <a:pathLst>
                <a:path w="3316" h="1783" fill="none" extrusionOk="0">
                  <a:moveTo>
                    <a:pt x="1692" y="519"/>
                  </a:moveTo>
                  <a:lnTo>
                    <a:pt x="1692" y="68"/>
                  </a:lnTo>
                  <a:lnTo>
                    <a:pt x="2346" y="1"/>
                  </a:lnTo>
                  <a:lnTo>
                    <a:pt x="2346" y="1"/>
                  </a:lnTo>
                  <a:lnTo>
                    <a:pt x="2707" y="249"/>
                  </a:lnTo>
                  <a:lnTo>
                    <a:pt x="3068" y="542"/>
                  </a:lnTo>
                  <a:lnTo>
                    <a:pt x="3068" y="542"/>
                  </a:lnTo>
                  <a:lnTo>
                    <a:pt x="3068" y="542"/>
                  </a:lnTo>
                  <a:lnTo>
                    <a:pt x="3068" y="542"/>
                  </a:lnTo>
                  <a:lnTo>
                    <a:pt x="3068" y="565"/>
                  </a:lnTo>
                  <a:lnTo>
                    <a:pt x="3000" y="632"/>
                  </a:lnTo>
                  <a:lnTo>
                    <a:pt x="2820" y="768"/>
                  </a:lnTo>
                  <a:lnTo>
                    <a:pt x="2504" y="971"/>
                  </a:lnTo>
                  <a:lnTo>
                    <a:pt x="3316" y="1602"/>
                  </a:lnTo>
                  <a:lnTo>
                    <a:pt x="3316" y="1602"/>
                  </a:lnTo>
                  <a:lnTo>
                    <a:pt x="3316" y="1602"/>
                  </a:lnTo>
                  <a:lnTo>
                    <a:pt x="3000" y="1783"/>
                  </a:lnTo>
                  <a:lnTo>
                    <a:pt x="2414" y="1354"/>
                  </a:lnTo>
                  <a:lnTo>
                    <a:pt x="2008" y="1580"/>
                  </a:lnTo>
                  <a:lnTo>
                    <a:pt x="1354" y="1399"/>
                  </a:lnTo>
                  <a:lnTo>
                    <a:pt x="835" y="1625"/>
                  </a:lnTo>
                  <a:lnTo>
                    <a:pt x="835" y="1625"/>
                  </a:lnTo>
                  <a:lnTo>
                    <a:pt x="632" y="1715"/>
                  </a:lnTo>
                  <a:lnTo>
                    <a:pt x="0" y="1309"/>
                  </a:lnTo>
                  <a:lnTo>
                    <a:pt x="293" y="677"/>
                  </a:lnTo>
                  <a:lnTo>
                    <a:pt x="1241" y="384"/>
                  </a:lnTo>
                  <a:lnTo>
                    <a:pt x="1692" y="5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7"/>
            <p:cNvSpPr/>
            <p:nvPr/>
          </p:nvSpPr>
          <p:spPr>
            <a:xfrm>
              <a:off x="2223125" y="4393025"/>
              <a:ext cx="403225" cy="430275"/>
            </a:xfrm>
            <a:custGeom>
              <a:avLst/>
              <a:gdLst/>
              <a:ahLst/>
              <a:cxnLst/>
              <a:rect l="l" t="t" r="r" b="b"/>
              <a:pathLst>
                <a:path w="16129" h="17211" fill="none" extrusionOk="0">
                  <a:moveTo>
                    <a:pt x="1" y="0"/>
                  </a:moveTo>
                  <a:lnTo>
                    <a:pt x="2008" y="5549"/>
                  </a:lnTo>
                  <a:lnTo>
                    <a:pt x="2008" y="5549"/>
                  </a:lnTo>
                  <a:lnTo>
                    <a:pt x="2121" y="5437"/>
                  </a:lnTo>
                  <a:lnTo>
                    <a:pt x="2256" y="5346"/>
                  </a:lnTo>
                  <a:lnTo>
                    <a:pt x="2414" y="5279"/>
                  </a:lnTo>
                  <a:lnTo>
                    <a:pt x="2572" y="5211"/>
                  </a:lnTo>
                  <a:lnTo>
                    <a:pt x="4061" y="4918"/>
                  </a:lnTo>
                  <a:lnTo>
                    <a:pt x="4061" y="4918"/>
                  </a:lnTo>
                  <a:lnTo>
                    <a:pt x="4264" y="4850"/>
                  </a:lnTo>
                  <a:lnTo>
                    <a:pt x="4467" y="4737"/>
                  </a:lnTo>
                  <a:lnTo>
                    <a:pt x="5369" y="4106"/>
                  </a:lnTo>
                  <a:lnTo>
                    <a:pt x="5369" y="4106"/>
                  </a:lnTo>
                  <a:lnTo>
                    <a:pt x="5527" y="4038"/>
                  </a:lnTo>
                  <a:lnTo>
                    <a:pt x="5685" y="3970"/>
                  </a:lnTo>
                  <a:lnTo>
                    <a:pt x="5888" y="3925"/>
                  </a:lnTo>
                  <a:lnTo>
                    <a:pt x="6091" y="3925"/>
                  </a:lnTo>
                  <a:lnTo>
                    <a:pt x="6091" y="3925"/>
                  </a:lnTo>
                  <a:lnTo>
                    <a:pt x="6113" y="3925"/>
                  </a:lnTo>
                  <a:lnTo>
                    <a:pt x="8504" y="3948"/>
                  </a:lnTo>
                  <a:lnTo>
                    <a:pt x="9136" y="4534"/>
                  </a:lnTo>
                  <a:lnTo>
                    <a:pt x="9136" y="4534"/>
                  </a:lnTo>
                  <a:lnTo>
                    <a:pt x="9136" y="4534"/>
                  </a:lnTo>
                  <a:lnTo>
                    <a:pt x="8820" y="5121"/>
                  </a:lnTo>
                  <a:lnTo>
                    <a:pt x="9587" y="5888"/>
                  </a:lnTo>
                  <a:lnTo>
                    <a:pt x="9587" y="5888"/>
                  </a:lnTo>
                  <a:lnTo>
                    <a:pt x="9610" y="5888"/>
                  </a:lnTo>
                  <a:lnTo>
                    <a:pt x="9271" y="6136"/>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858" y="7467"/>
                  </a:lnTo>
                  <a:lnTo>
                    <a:pt x="9858" y="7467"/>
                  </a:lnTo>
                  <a:lnTo>
                    <a:pt x="9677" y="8662"/>
                  </a:lnTo>
                  <a:lnTo>
                    <a:pt x="10332" y="8888"/>
                  </a:lnTo>
                  <a:lnTo>
                    <a:pt x="10332" y="8888"/>
                  </a:lnTo>
                  <a:lnTo>
                    <a:pt x="10332" y="8910"/>
                  </a:lnTo>
                  <a:lnTo>
                    <a:pt x="10286" y="9226"/>
                  </a:lnTo>
                  <a:lnTo>
                    <a:pt x="9429" y="8933"/>
                  </a:lnTo>
                  <a:lnTo>
                    <a:pt x="9429" y="8933"/>
                  </a:lnTo>
                  <a:lnTo>
                    <a:pt x="9429" y="8933"/>
                  </a:lnTo>
                  <a:lnTo>
                    <a:pt x="9204" y="8346"/>
                  </a:lnTo>
                  <a:lnTo>
                    <a:pt x="8617" y="8053"/>
                  </a:lnTo>
                  <a:lnTo>
                    <a:pt x="7805" y="7805"/>
                  </a:lnTo>
                  <a:lnTo>
                    <a:pt x="7805" y="7805"/>
                  </a:lnTo>
                  <a:lnTo>
                    <a:pt x="7219" y="7647"/>
                  </a:lnTo>
                  <a:lnTo>
                    <a:pt x="6204" y="8640"/>
                  </a:lnTo>
                  <a:lnTo>
                    <a:pt x="6971" y="9068"/>
                  </a:lnTo>
                  <a:lnTo>
                    <a:pt x="6565" y="9474"/>
                  </a:lnTo>
                  <a:lnTo>
                    <a:pt x="7467" y="10376"/>
                  </a:lnTo>
                  <a:lnTo>
                    <a:pt x="7467" y="10376"/>
                  </a:lnTo>
                  <a:lnTo>
                    <a:pt x="7557" y="10467"/>
                  </a:lnTo>
                  <a:lnTo>
                    <a:pt x="7625" y="10579"/>
                  </a:lnTo>
                  <a:lnTo>
                    <a:pt x="7647" y="10692"/>
                  </a:lnTo>
                  <a:lnTo>
                    <a:pt x="7670" y="10828"/>
                  </a:lnTo>
                  <a:lnTo>
                    <a:pt x="7647" y="12767"/>
                  </a:lnTo>
                  <a:lnTo>
                    <a:pt x="7061" y="12835"/>
                  </a:lnTo>
                  <a:lnTo>
                    <a:pt x="6181" y="12181"/>
                  </a:lnTo>
                  <a:lnTo>
                    <a:pt x="6181" y="12181"/>
                  </a:lnTo>
                  <a:lnTo>
                    <a:pt x="6068" y="12091"/>
                  </a:lnTo>
                  <a:lnTo>
                    <a:pt x="5978" y="11978"/>
                  </a:lnTo>
                  <a:lnTo>
                    <a:pt x="5459" y="11279"/>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7"/>
            <p:cNvSpPr/>
            <p:nvPr/>
          </p:nvSpPr>
          <p:spPr>
            <a:xfrm>
              <a:off x="2432350" y="4659200"/>
              <a:ext cx="31025" cy="33275"/>
            </a:xfrm>
            <a:custGeom>
              <a:avLst/>
              <a:gdLst/>
              <a:ahLst/>
              <a:cxnLst/>
              <a:rect l="l" t="t" r="r" b="b"/>
              <a:pathLst>
                <a:path w="1241" h="1331" extrusionOk="0">
                  <a:moveTo>
                    <a:pt x="1241" y="0"/>
                  </a:moveTo>
                  <a:lnTo>
                    <a:pt x="496" y="226"/>
                  </a:lnTo>
                  <a:lnTo>
                    <a:pt x="498" y="230"/>
                  </a:lnTo>
                  <a:lnTo>
                    <a:pt x="498" y="230"/>
                  </a:lnTo>
                  <a:lnTo>
                    <a:pt x="1241" y="0"/>
                  </a:lnTo>
                  <a:close/>
                  <a:moveTo>
                    <a:pt x="498" y="230"/>
                  </a:moveTo>
                  <a:lnTo>
                    <a:pt x="293" y="293"/>
                  </a:lnTo>
                  <a:lnTo>
                    <a:pt x="0" y="925"/>
                  </a:lnTo>
                  <a:lnTo>
                    <a:pt x="632" y="1331"/>
                  </a:lnTo>
                  <a:lnTo>
                    <a:pt x="835" y="1241"/>
                  </a:lnTo>
                  <a:lnTo>
                    <a:pt x="498" y="23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7"/>
            <p:cNvSpPr/>
            <p:nvPr/>
          </p:nvSpPr>
          <p:spPr>
            <a:xfrm>
              <a:off x="2494925" y="4673850"/>
              <a:ext cx="20325" cy="15825"/>
            </a:xfrm>
            <a:custGeom>
              <a:avLst/>
              <a:gdLst/>
              <a:ahLst/>
              <a:cxnLst/>
              <a:rect l="l" t="t" r="r" b="b"/>
              <a:pathLst>
                <a:path w="813" h="633" fill="none" extrusionOk="0">
                  <a:moveTo>
                    <a:pt x="1" y="1"/>
                  </a:moveTo>
                  <a:lnTo>
                    <a:pt x="1" y="1"/>
                  </a:lnTo>
                  <a:lnTo>
                    <a:pt x="1" y="1"/>
                  </a:lnTo>
                  <a:lnTo>
                    <a:pt x="813" y="632"/>
                  </a:lnTo>
                  <a:lnTo>
                    <a:pt x="813" y="632"/>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7"/>
            <p:cNvSpPr/>
            <p:nvPr/>
          </p:nvSpPr>
          <p:spPr>
            <a:xfrm>
              <a:off x="2432350" y="4649600"/>
              <a:ext cx="76700" cy="42875"/>
            </a:xfrm>
            <a:custGeom>
              <a:avLst/>
              <a:gdLst/>
              <a:ahLst/>
              <a:cxnLst/>
              <a:rect l="l" t="t" r="r" b="b"/>
              <a:pathLst>
                <a:path w="3068" h="1715" fill="none" extrusionOk="0">
                  <a:moveTo>
                    <a:pt x="2346" y="1"/>
                  </a:moveTo>
                  <a:lnTo>
                    <a:pt x="1692" y="68"/>
                  </a:lnTo>
                  <a:lnTo>
                    <a:pt x="1692" y="519"/>
                  </a:lnTo>
                  <a:lnTo>
                    <a:pt x="1241" y="384"/>
                  </a:lnTo>
                  <a:lnTo>
                    <a:pt x="293" y="677"/>
                  </a:lnTo>
                  <a:lnTo>
                    <a:pt x="0" y="1309"/>
                  </a:lnTo>
                  <a:lnTo>
                    <a:pt x="632" y="1715"/>
                  </a:lnTo>
                  <a:lnTo>
                    <a:pt x="835" y="1625"/>
                  </a:lnTo>
                  <a:lnTo>
                    <a:pt x="496" y="610"/>
                  </a:lnTo>
                  <a:lnTo>
                    <a:pt x="1241" y="384"/>
                  </a:lnTo>
                  <a:lnTo>
                    <a:pt x="1692" y="519"/>
                  </a:lnTo>
                  <a:lnTo>
                    <a:pt x="1692" y="68"/>
                  </a:lnTo>
                  <a:lnTo>
                    <a:pt x="2346" y="1"/>
                  </a:lnTo>
                  <a:lnTo>
                    <a:pt x="2346" y="1"/>
                  </a:lnTo>
                  <a:lnTo>
                    <a:pt x="2707" y="249"/>
                  </a:lnTo>
                  <a:lnTo>
                    <a:pt x="3068" y="542"/>
                  </a:lnTo>
                  <a:lnTo>
                    <a:pt x="3068" y="542"/>
                  </a:lnTo>
                  <a:lnTo>
                    <a:pt x="3068" y="542"/>
                  </a:lnTo>
                  <a:lnTo>
                    <a:pt x="3068" y="542"/>
                  </a:lnTo>
                  <a:lnTo>
                    <a:pt x="3068" y="542"/>
                  </a:lnTo>
                  <a:lnTo>
                    <a:pt x="3068" y="542"/>
                  </a:lnTo>
                  <a:lnTo>
                    <a:pt x="2707" y="249"/>
                  </a:lnTo>
                  <a:lnTo>
                    <a:pt x="234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7"/>
            <p:cNvSpPr/>
            <p:nvPr/>
          </p:nvSpPr>
          <p:spPr>
            <a:xfrm>
              <a:off x="2273325" y="4491150"/>
              <a:ext cx="208100" cy="222775"/>
            </a:xfrm>
            <a:custGeom>
              <a:avLst/>
              <a:gdLst/>
              <a:ahLst/>
              <a:cxnLst/>
              <a:rect l="l" t="t" r="r" b="b"/>
              <a:pathLst>
                <a:path w="8324" h="8911" extrusionOk="0">
                  <a:moveTo>
                    <a:pt x="3880" y="0"/>
                  </a:moveTo>
                  <a:lnTo>
                    <a:pt x="3677" y="45"/>
                  </a:lnTo>
                  <a:lnTo>
                    <a:pt x="3519" y="113"/>
                  </a:lnTo>
                  <a:lnTo>
                    <a:pt x="3361" y="181"/>
                  </a:lnTo>
                  <a:lnTo>
                    <a:pt x="2459" y="812"/>
                  </a:lnTo>
                  <a:lnTo>
                    <a:pt x="2256" y="925"/>
                  </a:lnTo>
                  <a:lnTo>
                    <a:pt x="2053" y="993"/>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188" y="6880"/>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4060" y="8166"/>
                  </a:lnTo>
                  <a:lnTo>
                    <a:pt x="4173" y="8256"/>
                  </a:lnTo>
                  <a:lnTo>
                    <a:pt x="5053" y="8910"/>
                  </a:lnTo>
                  <a:lnTo>
                    <a:pt x="5639" y="8842"/>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6609" y="4128"/>
                  </a:lnTo>
                  <a:lnTo>
                    <a:pt x="7196" y="4421"/>
                  </a:lnTo>
                  <a:lnTo>
                    <a:pt x="7421" y="5008"/>
                  </a:lnTo>
                  <a:lnTo>
                    <a:pt x="8278" y="5301"/>
                  </a:lnTo>
                  <a:lnTo>
                    <a:pt x="8324" y="4985"/>
                  </a:lnTo>
                  <a:lnTo>
                    <a:pt x="8324" y="4963"/>
                  </a:lnTo>
                  <a:lnTo>
                    <a:pt x="7669" y="4737"/>
                  </a:lnTo>
                  <a:lnTo>
                    <a:pt x="7850" y="3542"/>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6812" y="1196"/>
                  </a:lnTo>
                  <a:lnTo>
                    <a:pt x="7128" y="609"/>
                  </a:lnTo>
                  <a:lnTo>
                    <a:pt x="6496" y="23"/>
                  </a:lnTo>
                  <a:lnTo>
                    <a:pt x="4105"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7"/>
            <p:cNvSpPr/>
            <p:nvPr/>
          </p:nvSpPr>
          <p:spPr>
            <a:xfrm>
              <a:off x="2273325" y="4491150"/>
              <a:ext cx="208100" cy="222775"/>
            </a:xfrm>
            <a:custGeom>
              <a:avLst/>
              <a:gdLst/>
              <a:ahLst/>
              <a:cxnLst/>
              <a:rect l="l" t="t" r="r" b="b"/>
              <a:pathLst>
                <a:path w="8324" h="8911" fill="none" extrusionOk="0">
                  <a:moveTo>
                    <a:pt x="4083" y="0"/>
                  </a:moveTo>
                  <a:lnTo>
                    <a:pt x="4083" y="0"/>
                  </a:lnTo>
                  <a:lnTo>
                    <a:pt x="3880" y="0"/>
                  </a:lnTo>
                  <a:lnTo>
                    <a:pt x="3677" y="45"/>
                  </a:lnTo>
                  <a:lnTo>
                    <a:pt x="3519" y="113"/>
                  </a:lnTo>
                  <a:lnTo>
                    <a:pt x="3361" y="181"/>
                  </a:lnTo>
                  <a:lnTo>
                    <a:pt x="2459" y="812"/>
                  </a:lnTo>
                  <a:lnTo>
                    <a:pt x="2459" y="812"/>
                  </a:lnTo>
                  <a:lnTo>
                    <a:pt x="2256" y="925"/>
                  </a:lnTo>
                  <a:lnTo>
                    <a:pt x="2053" y="993"/>
                  </a:lnTo>
                  <a:lnTo>
                    <a:pt x="564" y="1286"/>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053" y="6903"/>
                  </a:lnTo>
                  <a:lnTo>
                    <a:pt x="2188" y="6880"/>
                  </a:lnTo>
                  <a:lnTo>
                    <a:pt x="2346" y="6857"/>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3970" y="8053"/>
                  </a:lnTo>
                  <a:lnTo>
                    <a:pt x="4060" y="8166"/>
                  </a:lnTo>
                  <a:lnTo>
                    <a:pt x="4173" y="8256"/>
                  </a:lnTo>
                  <a:lnTo>
                    <a:pt x="5053" y="8910"/>
                  </a:lnTo>
                  <a:lnTo>
                    <a:pt x="5639" y="8842"/>
                  </a:lnTo>
                  <a:lnTo>
                    <a:pt x="5662" y="6903"/>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5797" y="3880"/>
                  </a:lnTo>
                  <a:lnTo>
                    <a:pt x="6609" y="4128"/>
                  </a:lnTo>
                  <a:lnTo>
                    <a:pt x="7196" y="4421"/>
                  </a:lnTo>
                  <a:lnTo>
                    <a:pt x="7421" y="5008"/>
                  </a:lnTo>
                  <a:lnTo>
                    <a:pt x="7421" y="5008"/>
                  </a:lnTo>
                  <a:lnTo>
                    <a:pt x="7421" y="5008"/>
                  </a:lnTo>
                  <a:lnTo>
                    <a:pt x="8278" y="5301"/>
                  </a:lnTo>
                  <a:lnTo>
                    <a:pt x="8324" y="4985"/>
                  </a:lnTo>
                  <a:lnTo>
                    <a:pt x="8324" y="4963"/>
                  </a:lnTo>
                  <a:lnTo>
                    <a:pt x="8324" y="4963"/>
                  </a:lnTo>
                  <a:lnTo>
                    <a:pt x="7669" y="4737"/>
                  </a:lnTo>
                  <a:lnTo>
                    <a:pt x="7850" y="3542"/>
                  </a:lnTo>
                  <a:lnTo>
                    <a:pt x="7850" y="3542"/>
                  </a:lnTo>
                  <a:lnTo>
                    <a:pt x="7850" y="3542"/>
                  </a:lnTo>
                  <a:lnTo>
                    <a:pt x="7354" y="3203"/>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7579" y="1963"/>
                  </a:lnTo>
                  <a:lnTo>
                    <a:pt x="6812" y="1196"/>
                  </a:lnTo>
                  <a:lnTo>
                    <a:pt x="7128" y="609"/>
                  </a:lnTo>
                  <a:lnTo>
                    <a:pt x="7128" y="609"/>
                  </a:lnTo>
                  <a:lnTo>
                    <a:pt x="7128" y="609"/>
                  </a:lnTo>
                  <a:lnTo>
                    <a:pt x="6496" y="23"/>
                  </a:lnTo>
                  <a:lnTo>
                    <a:pt x="4105" y="0"/>
                  </a:lnTo>
                  <a:lnTo>
                    <a:pt x="4105" y="0"/>
                  </a:lnTo>
                  <a:lnTo>
                    <a:pt x="408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7"/>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7"/>
            <p:cNvSpPr/>
            <p:nvPr/>
          </p:nvSpPr>
          <p:spPr>
            <a:xfrm>
              <a:off x="2444750" y="4649600"/>
              <a:ext cx="70500" cy="44575"/>
            </a:xfrm>
            <a:custGeom>
              <a:avLst/>
              <a:gdLst/>
              <a:ahLst/>
              <a:cxnLst/>
              <a:rect l="l" t="t" r="r" b="b"/>
              <a:pathLst>
                <a:path w="2820" h="1783" fill="none" extrusionOk="0">
                  <a:moveTo>
                    <a:pt x="1850" y="1"/>
                  </a:moveTo>
                  <a:lnTo>
                    <a:pt x="1196" y="68"/>
                  </a:lnTo>
                  <a:lnTo>
                    <a:pt x="1196" y="519"/>
                  </a:lnTo>
                  <a:lnTo>
                    <a:pt x="745" y="384"/>
                  </a:lnTo>
                  <a:lnTo>
                    <a:pt x="0" y="610"/>
                  </a:lnTo>
                  <a:lnTo>
                    <a:pt x="339" y="1625"/>
                  </a:lnTo>
                  <a:lnTo>
                    <a:pt x="339" y="1625"/>
                  </a:lnTo>
                  <a:lnTo>
                    <a:pt x="858" y="1399"/>
                  </a:lnTo>
                  <a:lnTo>
                    <a:pt x="1512" y="1580"/>
                  </a:lnTo>
                  <a:lnTo>
                    <a:pt x="1918" y="1354"/>
                  </a:lnTo>
                  <a:lnTo>
                    <a:pt x="2504" y="1783"/>
                  </a:lnTo>
                  <a:lnTo>
                    <a:pt x="2820" y="1602"/>
                  </a:lnTo>
                  <a:lnTo>
                    <a:pt x="2820" y="1602"/>
                  </a:lnTo>
                  <a:lnTo>
                    <a:pt x="2008" y="971"/>
                  </a:lnTo>
                  <a:lnTo>
                    <a:pt x="2008" y="971"/>
                  </a:lnTo>
                  <a:lnTo>
                    <a:pt x="2008" y="971"/>
                  </a:lnTo>
                  <a:lnTo>
                    <a:pt x="2008" y="971"/>
                  </a:lnTo>
                  <a:lnTo>
                    <a:pt x="2324" y="768"/>
                  </a:lnTo>
                  <a:lnTo>
                    <a:pt x="2504" y="632"/>
                  </a:lnTo>
                  <a:lnTo>
                    <a:pt x="2572" y="565"/>
                  </a:lnTo>
                  <a:lnTo>
                    <a:pt x="2572" y="542"/>
                  </a:lnTo>
                  <a:lnTo>
                    <a:pt x="2572" y="542"/>
                  </a:lnTo>
                  <a:lnTo>
                    <a:pt x="2572" y="542"/>
                  </a:lnTo>
                  <a:lnTo>
                    <a:pt x="2572" y="542"/>
                  </a:lnTo>
                  <a:lnTo>
                    <a:pt x="2211" y="249"/>
                  </a:lnTo>
                  <a:lnTo>
                    <a:pt x="185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7"/>
            <p:cNvSpPr/>
            <p:nvPr/>
          </p:nvSpPr>
          <p:spPr>
            <a:xfrm>
              <a:off x="2522000" y="4418400"/>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1" y="3519"/>
                  </a:lnTo>
                  <a:lnTo>
                    <a:pt x="4128"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7"/>
            <p:cNvSpPr/>
            <p:nvPr/>
          </p:nvSpPr>
          <p:spPr>
            <a:xfrm>
              <a:off x="2554700" y="4498475"/>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2" y="3519"/>
                  </a:lnTo>
                  <a:lnTo>
                    <a:pt x="4129"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7"/>
            <p:cNvSpPr/>
            <p:nvPr/>
          </p:nvSpPr>
          <p:spPr>
            <a:xfrm>
              <a:off x="2590225" y="4573475"/>
              <a:ext cx="105475" cy="89125"/>
            </a:xfrm>
            <a:custGeom>
              <a:avLst/>
              <a:gdLst/>
              <a:ahLst/>
              <a:cxnLst/>
              <a:rect l="l" t="t" r="r" b="b"/>
              <a:pathLst>
                <a:path w="4219" h="3565" extrusionOk="0">
                  <a:moveTo>
                    <a:pt x="3993" y="0"/>
                  </a:moveTo>
                  <a:lnTo>
                    <a:pt x="3926" y="46"/>
                  </a:lnTo>
                  <a:lnTo>
                    <a:pt x="69" y="3249"/>
                  </a:lnTo>
                  <a:lnTo>
                    <a:pt x="23" y="3294"/>
                  </a:lnTo>
                  <a:lnTo>
                    <a:pt x="1" y="3361"/>
                  </a:lnTo>
                  <a:lnTo>
                    <a:pt x="23" y="3429"/>
                  </a:lnTo>
                  <a:lnTo>
                    <a:pt x="46" y="3497"/>
                  </a:lnTo>
                  <a:lnTo>
                    <a:pt x="114" y="3542"/>
                  </a:lnTo>
                  <a:lnTo>
                    <a:pt x="181" y="3564"/>
                  </a:lnTo>
                  <a:lnTo>
                    <a:pt x="249" y="3542"/>
                  </a:lnTo>
                  <a:lnTo>
                    <a:pt x="294" y="3519"/>
                  </a:lnTo>
                  <a:lnTo>
                    <a:pt x="4151" y="316"/>
                  </a:lnTo>
                  <a:lnTo>
                    <a:pt x="4196" y="271"/>
                  </a:lnTo>
                  <a:lnTo>
                    <a:pt x="4219" y="203"/>
                  </a:lnTo>
                  <a:lnTo>
                    <a:pt x="4219" y="136"/>
                  </a:lnTo>
                  <a:lnTo>
                    <a:pt x="4174" y="68"/>
                  </a:lnTo>
                  <a:lnTo>
                    <a:pt x="4129" y="23"/>
                  </a:lnTo>
                  <a:lnTo>
                    <a:pt x="406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7"/>
            <p:cNvSpPr/>
            <p:nvPr/>
          </p:nvSpPr>
          <p:spPr>
            <a:xfrm>
              <a:off x="2275000" y="4263875"/>
              <a:ext cx="146650" cy="252675"/>
            </a:xfrm>
            <a:custGeom>
              <a:avLst/>
              <a:gdLst/>
              <a:ahLst/>
              <a:cxnLst/>
              <a:rect l="l" t="t" r="r" b="b"/>
              <a:pathLst>
                <a:path w="5866" h="10107" extrusionOk="0">
                  <a:moveTo>
                    <a:pt x="2933" y="1693"/>
                  </a:moveTo>
                  <a:lnTo>
                    <a:pt x="3181" y="1715"/>
                  </a:lnTo>
                  <a:lnTo>
                    <a:pt x="3407" y="1783"/>
                  </a:lnTo>
                  <a:lnTo>
                    <a:pt x="3610" y="1896"/>
                  </a:lnTo>
                  <a:lnTo>
                    <a:pt x="3790" y="2031"/>
                  </a:lnTo>
                  <a:lnTo>
                    <a:pt x="3926" y="2211"/>
                  </a:lnTo>
                  <a:lnTo>
                    <a:pt x="4038" y="2414"/>
                  </a:lnTo>
                  <a:lnTo>
                    <a:pt x="4106" y="2640"/>
                  </a:lnTo>
                  <a:lnTo>
                    <a:pt x="4129" y="2888"/>
                  </a:lnTo>
                  <a:lnTo>
                    <a:pt x="4106" y="3114"/>
                  </a:lnTo>
                  <a:lnTo>
                    <a:pt x="4038" y="3339"/>
                  </a:lnTo>
                  <a:lnTo>
                    <a:pt x="3926" y="3542"/>
                  </a:lnTo>
                  <a:lnTo>
                    <a:pt x="3790" y="3723"/>
                  </a:lnTo>
                  <a:lnTo>
                    <a:pt x="3610" y="3858"/>
                  </a:lnTo>
                  <a:lnTo>
                    <a:pt x="3407" y="3971"/>
                  </a:lnTo>
                  <a:lnTo>
                    <a:pt x="3181" y="4039"/>
                  </a:lnTo>
                  <a:lnTo>
                    <a:pt x="2933" y="4061"/>
                  </a:lnTo>
                  <a:lnTo>
                    <a:pt x="2708" y="4039"/>
                  </a:lnTo>
                  <a:lnTo>
                    <a:pt x="2482" y="3971"/>
                  </a:lnTo>
                  <a:lnTo>
                    <a:pt x="2279" y="3858"/>
                  </a:lnTo>
                  <a:lnTo>
                    <a:pt x="2099" y="3723"/>
                  </a:lnTo>
                  <a:lnTo>
                    <a:pt x="1963" y="3542"/>
                  </a:lnTo>
                  <a:lnTo>
                    <a:pt x="1851" y="3339"/>
                  </a:lnTo>
                  <a:lnTo>
                    <a:pt x="1783" y="3114"/>
                  </a:lnTo>
                  <a:lnTo>
                    <a:pt x="1760" y="2888"/>
                  </a:lnTo>
                  <a:lnTo>
                    <a:pt x="1783" y="2640"/>
                  </a:lnTo>
                  <a:lnTo>
                    <a:pt x="1851" y="2414"/>
                  </a:lnTo>
                  <a:lnTo>
                    <a:pt x="1963" y="2211"/>
                  </a:lnTo>
                  <a:lnTo>
                    <a:pt x="2099" y="2031"/>
                  </a:lnTo>
                  <a:lnTo>
                    <a:pt x="2279" y="1896"/>
                  </a:lnTo>
                  <a:lnTo>
                    <a:pt x="2482" y="1783"/>
                  </a:lnTo>
                  <a:lnTo>
                    <a:pt x="2708" y="1715"/>
                  </a:lnTo>
                  <a:lnTo>
                    <a:pt x="2933" y="1693"/>
                  </a:lnTo>
                  <a:close/>
                  <a:moveTo>
                    <a:pt x="2933" y="1"/>
                  </a:moveTo>
                  <a:lnTo>
                    <a:pt x="2640" y="24"/>
                  </a:lnTo>
                  <a:lnTo>
                    <a:pt x="2347" y="69"/>
                  </a:lnTo>
                  <a:lnTo>
                    <a:pt x="2076" y="136"/>
                  </a:lnTo>
                  <a:lnTo>
                    <a:pt x="1805" y="227"/>
                  </a:lnTo>
                  <a:lnTo>
                    <a:pt x="1535" y="362"/>
                  </a:lnTo>
                  <a:lnTo>
                    <a:pt x="1287" y="497"/>
                  </a:lnTo>
                  <a:lnTo>
                    <a:pt x="1061" y="678"/>
                  </a:lnTo>
                  <a:lnTo>
                    <a:pt x="858" y="858"/>
                  </a:lnTo>
                  <a:lnTo>
                    <a:pt x="678" y="1061"/>
                  </a:lnTo>
                  <a:lnTo>
                    <a:pt x="497" y="1287"/>
                  </a:lnTo>
                  <a:lnTo>
                    <a:pt x="362" y="1535"/>
                  </a:lnTo>
                  <a:lnTo>
                    <a:pt x="226" y="1783"/>
                  </a:lnTo>
                  <a:lnTo>
                    <a:pt x="136" y="2054"/>
                  </a:lnTo>
                  <a:lnTo>
                    <a:pt x="69" y="2347"/>
                  </a:lnTo>
                  <a:lnTo>
                    <a:pt x="23" y="2640"/>
                  </a:lnTo>
                  <a:lnTo>
                    <a:pt x="1" y="2933"/>
                  </a:lnTo>
                  <a:lnTo>
                    <a:pt x="1" y="3091"/>
                  </a:lnTo>
                  <a:lnTo>
                    <a:pt x="46" y="3272"/>
                  </a:lnTo>
                  <a:lnTo>
                    <a:pt x="136" y="3700"/>
                  </a:lnTo>
                  <a:lnTo>
                    <a:pt x="272" y="4196"/>
                  </a:lnTo>
                  <a:lnTo>
                    <a:pt x="452" y="4738"/>
                  </a:lnTo>
                  <a:lnTo>
                    <a:pt x="678" y="5324"/>
                  </a:lnTo>
                  <a:lnTo>
                    <a:pt x="926" y="5911"/>
                  </a:lnTo>
                  <a:lnTo>
                    <a:pt x="1467" y="7129"/>
                  </a:lnTo>
                  <a:lnTo>
                    <a:pt x="2008" y="8257"/>
                  </a:lnTo>
                  <a:lnTo>
                    <a:pt x="2482" y="9204"/>
                  </a:lnTo>
                  <a:lnTo>
                    <a:pt x="2933" y="10106"/>
                  </a:lnTo>
                  <a:lnTo>
                    <a:pt x="3407" y="9204"/>
                  </a:lnTo>
                  <a:lnTo>
                    <a:pt x="3858" y="8257"/>
                  </a:lnTo>
                  <a:lnTo>
                    <a:pt x="4399" y="7129"/>
                  </a:lnTo>
                  <a:lnTo>
                    <a:pt x="4941" y="5911"/>
                  </a:lnTo>
                  <a:lnTo>
                    <a:pt x="5189" y="5324"/>
                  </a:lnTo>
                  <a:lnTo>
                    <a:pt x="5414" y="4738"/>
                  </a:lnTo>
                  <a:lnTo>
                    <a:pt x="5595" y="4196"/>
                  </a:lnTo>
                  <a:lnTo>
                    <a:pt x="5753" y="3700"/>
                  </a:lnTo>
                  <a:lnTo>
                    <a:pt x="5843" y="3272"/>
                  </a:lnTo>
                  <a:lnTo>
                    <a:pt x="5866" y="3091"/>
                  </a:lnTo>
                  <a:lnTo>
                    <a:pt x="5866" y="2933"/>
                  </a:lnTo>
                  <a:lnTo>
                    <a:pt x="5866" y="2640"/>
                  </a:lnTo>
                  <a:lnTo>
                    <a:pt x="5820" y="2347"/>
                  </a:lnTo>
                  <a:lnTo>
                    <a:pt x="5753" y="2054"/>
                  </a:lnTo>
                  <a:lnTo>
                    <a:pt x="5640" y="1783"/>
                  </a:lnTo>
                  <a:lnTo>
                    <a:pt x="5527" y="1535"/>
                  </a:lnTo>
                  <a:lnTo>
                    <a:pt x="5369" y="1287"/>
                  </a:lnTo>
                  <a:lnTo>
                    <a:pt x="5211" y="1061"/>
                  </a:lnTo>
                  <a:lnTo>
                    <a:pt x="5008" y="858"/>
                  </a:lnTo>
                  <a:lnTo>
                    <a:pt x="4805" y="678"/>
                  </a:lnTo>
                  <a:lnTo>
                    <a:pt x="4580" y="497"/>
                  </a:lnTo>
                  <a:lnTo>
                    <a:pt x="4332" y="362"/>
                  </a:lnTo>
                  <a:lnTo>
                    <a:pt x="4084" y="227"/>
                  </a:lnTo>
                  <a:lnTo>
                    <a:pt x="3813" y="136"/>
                  </a:lnTo>
                  <a:lnTo>
                    <a:pt x="3520" y="69"/>
                  </a:lnTo>
                  <a:lnTo>
                    <a:pt x="3249" y="24"/>
                  </a:lnTo>
                  <a:lnTo>
                    <a:pt x="29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9" name="Google Shape;629;p7"/>
          <p:cNvGrpSpPr/>
          <p:nvPr/>
        </p:nvGrpSpPr>
        <p:grpSpPr>
          <a:xfrm>
            <a:off x="129621" y="401743"/>
            <a:ext cx="1279473" cy="2056187"/>
            <a:chOff x="9840651" y="2066749"/>
            <a:chExt cx="701773" cy="1127790"/>
          </a:xfrm>
        </p:grpSpPr>
        <p:sp>
          <p:nvSpPr>
            <p:cNvPr id="630" name="Google Shape;630;p7"/>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7"/>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7"/>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7"/>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7"/>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7"/>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7"/>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7"/>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7"/>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7"/>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7"/>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7"/>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7"/>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7"/>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7"/>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7"/>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7"/>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7"/>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7"/>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7"/>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7"/>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7"/>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7"/>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7"/>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7"/>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7"/>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7"/>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7"/>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7"/>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7"/>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7"/>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39635531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61"/>
        <p:cNvGrpSpPr/>
        <p:nvPr/>
      </p:nvGrpSpPr>
      <p:grpSpPr>
        <a:xfrm>
          <a:off x="0" y="0"/>
          <a:ext cx="0" cy="0"/>
          <a:chOff x="0" y="0"/>
          <a:chExt cx="0" cy="0"/>
        </a:xfrm>
      </p:grpSpPr>
      <p:pic>
        <p:nvPicPr>
          <p:cNvPr id="662" name="Google Shape;662;p8"/>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663" name="Google Shape;663;p8"/>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4" name="Google Shape;664;p8"/>
          <p:cNvSpPr txBox="1">
            <a:spLocks noGrp="1"/>
          </p:cNvSpPr>
          <p:nvPr>
            <p:ph type="title"/>
          </p:nvPr>
        </p:nvSpPr>
        <p:spPr>
          <a:xfrm>
            <a:off x="2665800" y="2120200"/>
            <a:ext cx="6860400" cy="26176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666">
                <a:solidFill>
                  <a:schemeClr val="dk1"/>
                </a:solidFill>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665" name="Google Shape;665;p8"/>
          <p:cNvSpPr/>
          <p:nvPr/>
        </p:nvSpPr>
        <p:spPr>
          <a:xfrm>
            <a:off x="4930223" y="5467834"/>
            <a:ext cx="7617667" cy="1663700"/>
          </a:xfrm>
          <a:custGeom>
            <a:avLst/>
            <a:gdLst/>
            <a:ahLst/>
            <a:cxnLst/>
            <a:rect l="l" t="t" r="r" b="b"/>
            <a:pathLst>
              <a:path w="228530" h="49911" extrusionOk="0">
                <a:moveTo>
                  <a:pt x="228530" y="49911"/>
                </a:moveTo>
                <a:cubicBezTo>
                  <a:pt x="220674" y="36163"/>
                  <a:pt x="203475" y="27491"/>
                  <a:pt x="187763" y="25527"/>
                </a:cubicBezTo>
                <a:cubicBezTo>
                  <a:pt x="171666" y="23515"/>
                  <a:pt x="155854" y="31516"/>
                  <a:pt x="139757" y="33528"/>
                </a:cubicBezTo>
                <a:cubicBezTo>
                  <a:pt x="117230" y="36344"/>
                  <a:pt x="94713" y="20271"/>
                  <a:pt x="72320" y="24003"/>
                </a:cubicBezTo>
                <a:cubicBezTo>
                  <a:pt x="59439" y="26150"/>
                  <a:pt x="46263" y="31517"/>
                  <a:pt x="33458" y="28956"/>
                </a:cubicBezTo>
                <a:cubicBezTo>
                  <a:pt x="22681" y="26801"/>
                  <a:pt x="10749" y="24154"/>
                  <a:pt x="2978" y="16383"/>
                </a:cubicBezTo>
                <a:cubicBezTo>
                  <a:pt x="-934" y="12471"/>
                  <a:pt x="311" y="5533"/>
                  <a:pt x="311" y="0"/>
                </a:cubicBezTo>
              </a:path>
            </a:pathLst>
          </a:custGeom>
          <a:noFill/>
          <a:ln w="19050" cap="flat" cmpd="sng">
            <a:solidFill>
              <a:schemeClr val="lt1"/>
            </a:solidFill>
            <a:prstDash val="dash"/>
            <a:round/>
            <a:headEnd type="none" w="med" len="med"/>
            <a:tailEnd type="none" w="med" len="med"/>
          </a:ln>
        </p:spPr>
      </p:sp>
      <p:sp>
        <p:nvSpPr>
          <p:cNvPr id="666" name="Google Shape;666;p8"/>
          <p:cNvSpPr/>
          <p:nvPr/>
        </p:nvSpPr>
        <p:spPr>
          <a:xfrm>
            <a:off x="13001" y="-170967"/>
            <a:ext cx="9893300" cy="966467"/>
          </a:xfrm>
          <a:custGeom>
            <a:avLst/>
            <a:gdLst/>
            <a:ahLst/>
            <a:cxnLst/>
            <a:rect l="l" t="t" r="r" b="b"/>
            <a:pathLst>
              <a:path w="296799" h="28994" extrusionOk="0">
                <a:moveTo>
                  <a:pt x="0" y="5334"/>
                </a:moveTo>
                <a:cubicBezTo>
                  <a:pt x="7672" y="5334"/>
                  <a:pt x="15235" y="7154"/>
                  <a:pt x="22860" y="8001"/>
                </a:cubicBezTo>
                <a:cubicBezTo>
                  <a:pt x="31415" y="8952"/>
                  <a:pt x="42434" y="10145"/>
                  <a:pt x="46863" y="17526"/>
                </a:cubicBezTo>
                <a:cubicBezTo>
                  <a:pt x="48983" y="21060"/>
                  <a:pt x="44003" y="26813"/>
                  <a:pt x="40005" y="27813"/>
                </a:cubicBezTo>
                <a:cubicBezTo>
                  <a:pt x="36430" y="28707"/>
                  <a:pt x="31562" y="30038"/>
                  <a:pt x="28956" y="27432"/>
                </a:cubicBezTo>
                <a:cubicBezTo>
                  <a:pt x="27494" y="25970"/>
                  <a:pt x="27473" y="23375"/>
                  <a:pt x="27813" y="21336"/>
                </a:cubicBezTo>
                <a:cubicBezTo>
                  <a:pt x="28169" y="19203"/>
                  <a:pt x="30758" y="17948"/>
                  <a:pt x="32766" y="17145"/>
                </a:cubicBezTo>
                <a:cubicBezTo>
                  <a:pt x="47908" y="11088"/>
                  <a:pt x="65532" y="19698"/>
                  <a:pt x="81153" y="24384"/>
                </a:cubicBezTo>
                <a:cubicBezTo>
                  <a:pt x="97105" y="29170"/>
                  <a:pt x="114636" y="29408"/>
                  <a:pt x="131064" y="26670"/>
                </a:cubicBezTo>
                <a:cubicBezTo>
                  <a:pt x="139225" y="25310"/>
                  <a:pt x="146469" y="20017"/>
                  <a:pt x="154686" y="19050"/>
                </a:cubicBezTo>
                <a:cubicBezTo>
                  <a:pt x="165786" y="17744"/>
                  <a:pt x="177218" y="16670"/>
                  <a:pt x="188214" y="18669"/>
                </a:cubicBezTo>
                <a:cubicBezTo>
                  <a:pt x="201701" y="21121"/>
                  <a:pt x="214546" y="27217"/>
                  <a:pt x="228219" y="28194"/>
                </a:cubicBezTo>
                <a:cubicBezTo>
                  <a:pt x="248243" y="29624"/>
                  <a:pt x="273079" y="30578"/>
                  <a:pt x="287274" y="16383"/>
                </a:cubicBezTo>
                <a:cubicBezTo>
                  <a:pt x="291741" y="11916"/>
                  <a:pt x="293974" y="5650"/>
                  <a:pt x="296799" y="0"/>
                </a:cubicBezTo>
              </a:path>
            </a:pathLst>
          </a:custGeom>
          <a:noFill/>
          <a:ln w="19050" cap="flat" cmpd="sng">
            <a:solidFill>
              <a:schemeClr val="lt1"/>
            </a:solidFill>
            <a:prstDash val="dash"/>
            <a:round/>
            <a:headEnd type="none" w="med" len="med"/>
            <a:tailEnd type="none" w="med" len="med"/>
          </a:ln>
        </p:spPr>
      </p:sp>
      <p:grpSp>
        <p:nvGrpSpPr>
          <p:cNvPr id="667" name="Google Shape;667;p8"/>
          <p:cNvGrpSpPr/>
          <p:nvPr/>
        </p:nvGrpSpPr>
        <p:grpSpPr>
          <a:xfrm rot="-2864756">
            <a:off x="7732815" y="6054731"/>
            <a:ext cx="457189" cy="425456"/>
            <a:chOff x="-1003774" y="3010923"/>
            <a:chExt cx="671424" cy="624822"/>
          </a:xfrm>
        </p:grpSpPr>
        <p:sp>
          <p:nvSpPr>
            <p:cNvPr id="668" name="Google Shape;668;p8"/>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8"/>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8"/>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8"/>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8"/>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8"/>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8"/>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8"/>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8"/>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8"/>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8"/>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8"/>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8"/>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8"/>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8"/>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8"/>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8"/>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8"/>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8"/>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8"/>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8"/>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8"/>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8"/>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8"/>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8"/>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8"/>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8"/>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8"/>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8"/>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8"/>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8"/>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8"/>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8"/>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8"/>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8"/>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8"/>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8"/>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5" name="Google Shape;705;p8"/>
          <p:cNvGrpSpPr/>
          <p:nvPr/>
        </p:nvGrpSpPr>
        <p:grpSpPr>
          <a:xfrm>
            <a:off x="567538" y="4410683"/>
            <a:ext cx="1812349" cy="2169003"/>
            <a:chOff x="6246075" y="1325325"/>
            <a:chExt cx="768075" cy="919225"/>
          </a:xfrm>
        </p:grpSpPr>
        <p:sp>
          <p:nvSpPr>
            <p:cNvPr id="706" name="Google Shape;706;p8"/>
            <p:cNvSpPr/>
            <p:nvPr/>
          </p:nvSpPr>
          <p:spPr>
            <a:xfrm>
              <a:off x="6673525" y="1325325"/>
              <a:ext cx="160725" cy="115075"/>
            </a:xfrm>
            <a:custGeom>
              <a:avLst/>
              <a:gdLst/>
              <a:ahLst/>
              <a:cxnLst/>
              <a:rect l="l" t="t" r="r" b="b"/>
              <a:pathLst>
                <a:path w="6429" h="4603" extrusionOk="0">
                  <a:moveTo>
                    <a:pt x="3564" y="1"/>
                  </a:moveTo>
                  <a:lnTo>
                    <a:pt x="3361" y="24"/>
                  </a:lnTo>
                  <a:lnTo>
                    <a:pt x="3135" y="46"/>
                  </a:lnTo>
                  <a:lnTo>
                    <a:pt x="2932" y="114"/>
                  </a:lnTo>
                  <a:lnTo>
                    <a:pt x="2752" y="181"/>
                  </a:lnTo>
                  <a:lnTo>
                    <a:pt x="2369" y="339"/>
                  </a:lnTo>
                  <a:lnTo>
                    <a:pt x="2008" y="565"/>
                  </a:lnTo>
                  <a:lnTo>
                    <a:pt x="1669" y="813"/>
                  </a:lnTo>
                  <a:lnTo>
                    <a:pt x="1353" y="1061"/>
                  </a:lnTo>
                  <a:lnTo>
                    <a:pt x="1060" y="1354"/>
                  </a:lnTo>
                  <a:lnTo>
                    <a:pt x="812" y="1625"/>
                  </a:lnTo>
                  <a:lnTo>
                    <a:pt x="587" y="1896"/>
                  </a:lnTo>
                  <a:lnTo>
                    <a:pt x="384" y="2144"/>
                  </a:lnTo>
                  <a:lnTo>
                    <a:pt x="113" y="2550"/>
                  </a:lnTo>
                  <a:lnTo>
                    <a:pt x="0" y="2730"/>
                  </a:lnTo>
                  <a:lnTo>
                    <a:pt x="925" y="3249"/>
                  </a:lnTo>
                  <a:lnTo>
                    <a:pt x="993" y="3136"/>
                  </a:lnTo>
                  <a:lnTo>
                    <a:pt x="1196" y="2843"/>
                  </a:lnTo>
                  <a:lnTo>
                    <a:pt x="1511" y="2437"/>
                  </a:lnTo>
                  <a:lnTo>
                    <a:pt x="1714" y="2211"/>
                  </a:lnTo>
                  <a:lnTo>
                    <a:pt x="1917" y="1986"/>
                  </a:lnTo>
                  <a:lnTo>
                    <a:pt x="2166" y="1760"/>
                  </a:lnTo>
                  <a:lnTo>
                    <a:pt x="2414" y="1557"/>
                  </a:lnTo>
                  <a:lnTo>
                    <a:pt x="2684" y="1377"/>
                  </a:lnTo>
                  <a:lnTo>
                    <a:pt x="2955" y="1219"/>
                  </a:lnTo>
                  <a:lnTo>
                    <a:pt x="3226" y="1129"/>
                  </a:lnTo>
                  <a:lnTo>
                    <a:pt x="3384" y="1084"/>
                  </a:lnTo>
                  <a:lnTo>
                    <a:pt x="3519" y="1061"/>
                  </a:lnTo>
                  <a:lnTo>
                    <a:pt x="3835" y="1061"/>
                  </a:lnTo>
                  <a:lnTo>
                    <a:pt x="3970" y="1084"/>
                  </a:lnTo>
                  <a:lnTo>
                    <a:pt x="4128" y="1129"/>
                  </a:lnTo>
                  <a:lnTo>
                    <a:pt x="4263" y="1174"/>
                  </a:lnTo>
                  <a:lnTo>
                    <a:pt x="4399" y="1242"/>
                  </a:lnTo>
                  <a:lnTo>
                    <a:pt x="4534" y="1332"/>
                  </a:lnTo>
                  <a:lnTo>
                    <a:pt x="4647" y="1422"/>
                  </a:lnTo>
                  <a:lnTo>
                    <a:pt x="4850" y="1625"/>
                  </a:lnTo>
                  <a:lnTo>
                    <a:pt x="5008" y="1873"/>
                  </a:lnTo>
                  <a:lnTo>
                    <a:pt x="5120" y="2121"/>
                  </a:lnTo>
                  <a:lnTo>
                    <a:pt x="5211" y="2392"/>
                  </a:lnTo>
                  <a:lnTo>
                    <a:pt x="5278" y="2685"/>
                  </a:lnTo>
                  <a:lnTo>
                    <a:pt x="5346" y="2978"/>
                  </a:lnTo>
                  <a:lnTo>
                    <a:pt x="5369" y="3249"/>
                  </a:lnTo>
                  <a:lnTo>
                    <a:pt x="5369" y="3520"/>
                  </a:lnTo>
                  <a:lnTo>
                    <a:pt x="5369" y="3993"/>
                  </a:lnTo>
                  <a:lnTo>
                    <a:pt x="5346" y="4309"/>
                  </a:lnTo>
                  <a:lnTo>
                    <a:pt x="5323" y="4445"/>
                  </a:lnTo>
                  <a:lnTo>
                    <a:pt x="6384" y="4602"/>
                  </a:lnTo>
                  <a:lnTo>
                    <a:pt x="6406" y="4399"/>
                  </a:lnTo>
                  <a:lnTo>
                    <a:pt x="6429" y="3948"/>
                  </a:lnTo>
                  <a:lnTo>
                    <a:pt x="6429" y="3655"/>
                  </a:lnTo>
                  <a:lnTo>
                    <a:pt x="6429" y="3339"/>
                  </a:lnTo>
                  <a:lnTo>
                    <a:pt x="6406" y="2978"/>
                  </a:lnTo>
                  <a:lnTo>
                    <a:pt x="6338" y="2618"/>
                  </a:lnTo>
                  <a:lnTo>
                    <a:pt x="6271" y="2234"/>
                  </a:lnTo>
                  <a:lnTo>
                    <a:pt x="6158" y="1851"/>
                  </a:lnTo>
                  <a:lnTo>
                    <a:pt x="6000" y="1490"/>
                  </a:lnTo>
                  <a:lnTo>
                    <a:pt x="5797" y="1151"/>
                  </a:lnTo>
                  <a:lnTo>
                    <a:pt x="5684" y="971"/>
                  </a:lnTo>
                  <a:lnTo>
                    <a:pt x="5549" y="836"/>
                  </a:lnTo>
                  <a:lnTo>
                    <a:pt x="5414" y="678"/>
                  </a:lnTo>
                  <a:lnTo>
                    <a:pt x="5256" y="542"/>
                  </a:lnTo>
                  <a:lnTo>
                    <a:pt x="5075" y="407"/>
                  </a:lnTo>
                  <a:lnTo>
                    <a:pt x="4895" y="317"/>
                  </a:lnTo>
                  <a:lnTo>
                    <a:pt x="4669" y="204"/>
                  </a:lnTo>
                  <a:lnTo>
                    <a:pt x="4466" y="114"/>
                  </a:lnTo>
                  <a:lnTo>
                    <a:pt x="4241" y="69"/>
                  </a:lnTo>
                  <a:lnTo>
                    <a:pt x="4015" y="24"/>
                  </a:lnTo>
                  <a:lnTo>
                    <a:pt x="3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8"/>
            <p:cNvSpPr/>
            <p:nvPr/>
          </p:nvSpPr>
          <p:spPr>
            <a:xfrm>
              <a:off x="6246075" y="1329275"/>
              <a:ext cx="768075" cy="915275"/>
            </a:xfrm>
            <a:custGeom>
              <a:avLst/>
              <a:gdLst/>
              <a:ahLst/>
              <a:cxnLst/>
              <a:rect l="l" t="t" r="r" b="b"/>
              <a:pathLst>
                <a:path w="30723" h="36611" extrusionOk="0">
                  <a:moveTo>
                    <a:pt x="10624" y="1"/>
                  </a:moveTo>
                  <a:lnTo>
                    <a:pt x="10467" y="23"/>
                  </a:lnTo>
                  <a:lnTo>
                    <a:pt x="10309" y="46"/>
                  </a:lnTo>
                  <a:lnTo>
                    <a:pt x="10151" y="114"/>
                  </a:lnTo>
                  <a:lnTo>
                    <a:pt x="10015" y="159"/>
                  </a:lnTo>
                  <a:lnTo>
                    <a:pt x="9880" y="249"/>
                  </a:lnTo>
                  <a:lnTo>
                    <a:pt x="9745" y="339"/>
                  </a:lnTo>
                  <a:lnTo>
                    <a:pt x="9632" y="429"/>
                  </a:lnTo>
                  <a:lnTo>
                    <a:pt x="9519" y="565"/>
                  </a:lnTo>
                  <a:lnTo>
                    <a:pt x="9406" y="678"/>
                  </a:lnTo>
                  <a:lnTo>
                    <a:pt x="9316" y="813"/>
                  </a:lnTo>
                  <a:lnTo>
                    <a:pt x="9248" y="971"/>
                  </a:lnTo>
                  <a:lnTo>
                    <a:pt x="9181" y="1129"/>
                  </a:lnTo>
                  <a:lnTo>
                    <a:pt x="45" y="28828"/>
                  </a:lnTo>
                  <a:lnTo>
                    <a:pt x="0" y="29031"/>
                  </a:lnTo>
                  <a:lnTo>
                    <a:pt x="0" y="29234"/>
                  </a:lnTo>
                  <a:lnTo>
                    <a:pt x="45" y="29415"/>
                  </a:lnTo>
                  <a:lnTo>
                    <a:pt x="113" y="29618"/>
                  </a:lnTo>
                  <a:lnTo>
                    <a:pt x="226" y="29775"/>
                  </a:lnTo>
                  <a:lnTo>
                    <a:pt x="361" y="29911"/>
                  </a:lnTo>
                  <a:lnTo>
                    <a:pt x="519" y="30046"/>
                  </a:lnTo>
                  <a:lnTo>
                    <a:pt x="700" y="30114"/>
                  </a:lnTo>
                  <a:lnTo>
                    <a:pt x="20211" y="36542"/>
                  </a:lnTo>
                  <a:lnTo>
                    <a:pt x="20414" y="36588"/>
                  </a:lnTo>
                  <a:lnTo>
                    <a:pt x="20594" y="36610"/>
                  </a:lnTo>
                  <a:lnTo>
                    <a:pt x="20797" y="36565"/>
                  </a:lnTo>
                  <a:lnTo>
                    <a:pt x="20978" y="36497"/>
                  </a:lnTo>
                  <a:lnTo>
                    <a:pt x="21158" y="36385"/>
                  </a:lnTo>
                  <a:lnTo>
                    <a:pt x="21294" y="36249"/>
                  </a:lnTo>
                  <a:lnTo>
                    <a:pt x="21406" y="36091"/>
                  </a:lnTo>
                  <a:lnTo>
                    <a:pt x="21497" y="35888"/>
                  </a:lnTo>
                  <a:lnTo>
                    <a:pt x="30632" y="8189"/>
                  </a:lnTo>
                  <a:lnTo>
                    <a:pt x="30677" y="8031"/>
                  </a:lnTo>
                  <a:lnTo>
                    <a:pt x="30700" y="7873"/>
                  </a:lnTo>
                  <a:lnTo>
                    <a:pt x="30722" y="7715"/>
                  </a:lnTo>
                  <a:lnTo>
                    <a:pt x="30722" y="7557"/>
                  </a:lnTo>
                  <a:lnTo>
                    <a:pt x="30700" y="7399"/>
                  </a:lnTo>
                  <a:lnTo>
                    <a:pt x="30655" y="7241"/>
                  </a:lnTo>
                  <a:lnTo>
                    <a:pt x="30609" y="7084"/>
                  </a:lnTo>
                  <a:lnTo>
                    <a:pt x="30542" y="6948"/>
                  </a:lnTo>
                  <a:lnTo>
                    <a:pt x="30452" y="6813"/>
                  </a:lnTo>
                  <a:lnTo>
                    <a:pt x="30361" y="6678"/>
                  </a:lnTo>
                  <a:lnTo>
                    <a:pt x="30271" y="6542"/>
                  </a:lnTo>
                  <a:lnTo>
                    <a:pt x="30158" y="6452"/>
                  </a:lnTo>
                  <a:lnTo>
                    <a:pt x="30023" y="6339"/>
                  </a:lnTo>
                  <a:lnTo>
                    <a:pt x="29888" y="6249"/>
                  </a:lnTo>
                  <a:lnTo>
                    <a:pt x="29752" y="6181"/>
                  </a:lnTo>
                  <a:lnTo>
                    <a:pt x="29594" y="6114"/>
                  </a:lnTo>
                  <a:lnTo>
                    <a:pt x="11256" y="69"/>
                  </a:lnTo>
                  <a:lnTo>
                    <a:pt x="11098" y="23"/>
                  </a:lnTo>
                  <a:lnTo>
                    <a:pt x="10940" y="1"/>
                  </a:lnTo>
                  <a:close/>
                </a:path>
              </a:pathLst>
            </a:custGeom>
            <a:solidFill>
              <a:schemeClr val="lt2"/>
            </a:solidFill>
            <a:ln>
              <a:noFill/>
            </a:ln>
            <a:effectLst>
              <a:outerShdw dist="7620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8"/>
            <p:cNvSpPr/>
            <p:nvPr/>
          </p:nvSpPr>
          <p:spPr>
            <a:xfrm>
              <a:off x="6375775" y="1329275"/>
              <a:ext cx="638375" cy="517700"/>
            </a:xfrm>
            <a:custGeom>
              <a:avLst/>
              <a:gdLst/>
              <a:ahLst/>
              <a:cxnLst/>
              <a:rect l="l" t="t" r="r" b="b"/>
              <a:pathLst>
                <a:path w="25535" h="20708" extrusionOk="0">
                  <a:moveTo>
                    <a:pt x="5436" y="1"/>
                  </a:moveTo>
                  <a:lnTo>
                    <a:pt x="5279" y="23"/>
                  </a:lnTo>
                  <a:lnTo>
                    <a:pt x="5121" y="46"/>
                  </a:lnTo>
                  <a:lnTo>
                    <a:pt x="4963" y="114"/>
                  </a:lnTo>
                  <a:lnTo>
                    <a:pt x="4827" y="159"/>
                  </a:lnTo>
                  <a:lnTo>
                    <a:pt x="4692" y="249"/>
                  </a:lnTo>
                  <a:lnTo>
                    <a:pt x="4557" y="339"/>
                  </a:lnTo>
                  <a:lnTo>
                    <a:pt x="4444" y="429"/>
                  </a:lnTo>
                  <a:lnTo>
                    <a:pt x="4331" y="565"/>
                  </a:lnTo>
                  <a:lnTo>
                    <a:pt x="4218" y="678"/>
                  </a:lnTo>
                  <a:lnTo>
                    <a:pt x="4128" y="813"/>
                  </a:lnTo>
                  <a:lnTo>
                    <a:pt x="4060" y="971"/>
                  </a:lnTo>
                  <a:lnTo>
                    <a:pt x="3993" y="1129"/>
                  </a:lnTo>
                  <a:lnTo>
                    <a:pt x="45" y="13129"/>
                  </a:lnTo>
                  <a:lnTo>
                    <a:pt x="0" y="13264"/>
                  </a:lnTo>
                  <a:lnTo>
                    <a:pt x="0" y="13422"/>
                  </a:lnTo>
                  <a:lnTo>
                    <a:pt x="23" y="13557"/>
                  </a:lnTo>
                  <a:lnTo>
                    <a:pt x="91" y="13693"/>
                  </a:lnTo>
                  <a:lnTo>
                    <a:pt x="158" y="13805"/>
                  </a:lnTo>
                  <a:lnTo>
                    <a:pt x="248" y="13918"/>
                  </a:lnTo>
                  <a:lnTo>
                    <a:pt x="384" y="14008"/>
                  </a:lnTo>
                  <a:lnTo>
                    <a:pt x="519" y="14054"/>
                  </a:lnTo>
                  <a:lnTo>
                    <a:pt x="20549" y="20663"/>
                  </a:lnTo>
                  <a:lnTo>
                    <a:pt x="20685" y="20708"/>
                  </a:lnTo>
                  <a:lnTo>
                    <a:pt x="20842" y="20708"/>
                  </a:lnTo>
                  <a:lnTo>
                    <a:pt x="20978" y="20685"/>
                  </a:lnTo>
                  <a:lnTo>
                    <a:pt x="21113" y="20618"/>
                  </a:lnTo>
                  <a:lnTo>
                    <a:pt x="21226" y="20550"/>
                  </a:lnTo>
                  <a:lnTo>
                    <a:pt x="21339" y="20460"/>
                  </a:lnTo>
                  <a:lnTo>
                    <a:pt x="21429" y="20324"/>
                  </a:lnTo>
                  <a:lnTo>
                    <a:pt x="21497" y="20189"/>
                  </a:lnTo>
                  <a:lnTo>
                    <a:pt x="25444" y="8189"/>
                  </a:lnTo>
                  <a:lnTo>
                    <a:pt x="25489" y="8031"/>
                  </a:lnTo>
                  <a:lnTo>
                    <a:pt x="25512" y="7873"/>
                  </a:lnTo>
                  <a:lnTo>
                    <a:pt x="25534" y="7715"/>
                  </a:lnTo>
                  <a:lnTo>
                    <a:pt x="25534" y="7557"/>
                  </a:lnTo>
                  <a:lnTo>
                    <a:pt x="25512" y="7399"/>
                  </a:lnTo>
                  <a:lnTo>
                    <a:pt x="25467" y="7241"/>
                  </a:lnTo>
                  <a:lnTo>
                    <a:pt x="25421" y="7084"/>
                  </a:lnTo>
                  <a:lnTo>
                    <a:pt x="25354" y="6948"/>
                  </a:lnTo>
                  <a:lnTo>
                    <a:pt x="25264" y="6813"/>
                  </a:lnTo>
                  <a:lnTo>
                    <a:pt x="25173" y="6678"/>
                  </a:lnTo>
                  <a:lnTo>
                    <a:pt x="25083" y="6542"/>
                  </a:lnTo>
                  <a:lnTo>
                    <a:pt x="24970" y="6452"/>
                  </a:lnTo>
                  <a:lnTo>
                    <a:pt x="24835" y="6339"/>
                  </a:lnTo>
                  <a:lnTo>
                    <a:pt x="24700" y="6249"/>
                  </a:lnTo>
                  <a:lnTo>
                    <a:pt x="24564" y="6181"/>
                  </a:lnTo>
                  <a:lnTo>
                    <a:pt x="24406" y="6114"/>
                  </a:lnTo>
                  <a:lnTo>
                    <a:pt x="6068" y="69"/>
                  </a:lnTo>
                  <a:lnTo>
                    <a:pt x="5910" y="23"/>
                  </a:lnTo>
                  <a:lnTo>
                    <a:pt x="57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8"/>
            <p:cNvSpPr/>
            <p:nvPr/>
          </p:nvSpPr>
          <p:spPr>
            <a:xfrm>
              <a:off x="6635725" y="1570075"/>
              <a:ext cx="106600" cy="82925"/>
            </a:xfrm>
            <a:custGeom>
              <a:avLst/>
              <a:gdLst/>
              <a:ahLst/>
              <a:cxnLst/>
              <a:rect l="l" t="t" r="r" b="b"/>
              <a:pathLst>
                <a:path w="4264" h="3317" extrusionOk="0">
                  <a:moveTo>
                    <a:pt x="700" y="0"/>
                  </a:moveTo>
                  <a:lnTo>
                    <a:pt x="1" y="2143"/>
                  </a:lnTo>
                  <a:lnTo>
                    <a:pt x="3565" y="3316"/>
                  </a:lnTo>
                  <a:lnTo>
                    <a:pt x="4264" y="1196"/>
                  </a:lnTo>
                  <a:lnTo>
                    <a:pt x="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8"/>
            <p:cNvSpPr/>
            <p:nvPr/>
          </p:nvSpPr>
          <p:spPr>
            <a:xfrm>
              <a:off x="6471625" y="1369325"/>
              <a:ext cx="185000" cy="468625"/>
            </a:xfrm>
            <a:custGeom>
              <a:avLst/>
              <a:gdLst/>
              <a:ahLst/>
              <a:cxnLst/>
              <a:rect l="l" t="t" r="r" b="b"/>
              <a:pathLst>
                <a:path w="7400" h="18745" extrusionOk="0">
                  <a:moveTo>
                    <a:pt x="6023" y="0"/>
                  </a:moveTo>
                  <a:lnTo>
                    <a:pt x="1" y="18294"/>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8"/>
            <p:cNvSpPr/>
            <p:nvPr/>
          </p:nvSpPr>
          <p:spPr>
            <a:xfrm>
              <a:off x="6459225" y="1753900"/>
              <a:ext cx="87425" cy="69400"/>
            </a:xfrm>
            <a:custGeom>
              <a:avLst/>
              <a:gdLst/>
              <a:ahLst/>
              <a:cxnLst/>
              <a:rect l="l" t="t" r="r" b="b"/>
              <a:pathLst>
                <a:path w="3497" h="2776" extrusionOk="0">
                  <a:moveTo>
                    <a:pt x="1106" y="1"/>
                  </a:moveTo>
                  <a:lnTo>
                    <a:pt x="880" y="46"/>
                  </a:lnTo>
                  <a:lnTo>
                    <a:pt x="655" y="136"/>
                  </a:lnTo>
                  <a:lnTo>
                    <a:pt x="474" y="249"/>
                  </a:lnTo>
                  <a:lnTo>
                    <a:pt x="294" y="407"/>
                  </a:lnTo>
                  <a:lnTo>
                    <a:pt x="159" y="610"/>
                  </a:lnTo>
                  <a:lnTo>
                    <a:pt x="68" y="836"/>
                  </a:lnTo>
                  <a:lnTo>
                    <a:pt x="1" y="1061"/>
                  </a:lnTo>
                  <a:lnTo>
                    <a:pt x="1" y="1309"/>
                  </a:lnTo>
                  <a:lnTo>
                    <a:pt x="46" y="1535"/>
                  </a:lnTo>
                  <a:lnTo>
                    <a:pt x="136" y="1738"/>
                  </a:lnTo>
                  <a:lnTo>
                    <a:pt x="249" y="1941"/>
                  </a:lnTo>
                  <a:lnTo>
                    <a:pt x="407" y="2121"/>
                  </a:lnTo>
                  <a:lnTo>
                    <a:pt x="610" y="2257"/>
                  </a:lnTo>
                  <a:lnTo>
                    <a:pt x="835" y="2347"/>
                  </a:lnTo>
                  <a:lnTo>
                    <a:pt x="1918" y="2708"/>
                  </a:lnTo>
                  <a:lnTo>
                    <a:pt x="2166" y="2753"/>
                  </a:lnTo>
                  <a:lnTo>
                    <a:pt x="2392" y="2775"/>
                  </a:lnTo>
                  <a:lnTo>
                    <a:pt x="2640" y="2730"/>
                  </a:lnTo>
                  <a:lnTo>
                    <a:pt x="2843" y="2640"/>
                  </a:lnTo>
                  <a:lnTo>
                    <a:pt x="3046" y="2527"/>
                  </a:lnTo>
                  <a:lnTo>
                    <a:pt x="3204" y="2347"/>
                  </a:lnTo>
                  <a:lnTo>
                    <a:pt x="3362" y="2166"/>
                  </a:lnTo>
                  <a:lnTo>
                    <a:pt x="3452" y="1941"/>
                  </a:lnTo>
                  <a:lnTo>
                    <a:pt x="3497" y="1715"/>
                  </a:lnTo>
                  <a:lnTo>
                    <a:pt x="3497" y="1467"/>
                  </a:lnTo>
                  <a:lnTo>
                    <a:pt x="3474" y="1242"/>
                  </a:lnTo>
                  <a:lnTo>
                    <a:pt x="3384" y="1016"/>
                  </a:lnTo>
                  <a:lnTo>
                    <a:pt x="3249" y="836"/>
                  </a:lnTo>
                  <a:lnTo>
                    <a:pt x="3091" y="655"/>
                  </a:lnTo>
                  <a:lnTo>
                    <a:pt x="2910" y="520"/>
                  </a:lnTo>
                  <a:lnTo>
                    <a:pt x="2685" y="429"/>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8"/>
            <p:cNvSpPr/>
            <p:nvPr/>
          </p:nvSpPr>
          <p:spPr>
            <a:xfrm>
              <a:off x="6471625" y="1777025"/>
              <a:ext cx="50775" cy="60925"/>
            </a:xfrm>
            <a:custGeom>
              <a:avLst/>
              <a:gdLst/>
              <a:ahLst/>
              <a:cxnLst/>
              <a:rect l="l" t="t" r="r" b="b"/>
              <a:pathLst>
                <a:path w="2031" h="2437" extrusionOk="0">
                  <a:moveTo>
                    <a:pt x="655" y="1"/>
                  </a:moveTo>
                  <a:lnTo>
                    <a:pt x="1" y="1986"/>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8"/>
            <p:cNvSpPr/>
            <p:nvPr/>
          </p:nvSpPr>
          <p:spPr>
            <a:xfrm>
              <a:off x="6691550" y="1442075"/>
              <a:ext cx="185000" cy="468625"/>
            </a:xfrm>
            <a:custGeom>
              <a:avLst/>
              <a:gdLst/>
              <a:ahLst/>
              <a:cxnLst/>
              <a:rect l="l" t="t" r="r" b="b"/>
              <a:pathLst>
                <a:path w="7400" h="18745" extrusionOk="0">
                  <a:moveTo>
                    <a:pt x="6023" y="0"/>
                  </a:moveTo>
                  <a:lnTo>
                    <a:pt x="1" y="18293"/>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8"/>
            <p:cNvSpPr/>
            <p:nvPr/>
          </p:nvSpPr>
          <p:spPr>
            <a:xfrm>
              <a:off x="6679150" y="1826650"/>
              <a:ext cx="88000" cy="68825"/>
            </a:xfrm>
            <a:custGeom>
              <a:avLst/>
              <a:gdLst/>
              <a:ahLst/>
              <a:cxnLst/>
              <a:rect l="l" t="t" r="r" b="b"/>
              <a:pathLst>
                <a:path w="3520" h="2753" extrusionOk="0">
                  <a:moveTo>
                    <a:pt x="1106" y="1"/>
                  </a:moveTo>
                  <a:lnTo>
                    <a:pt x="880" y="23"/>
                  </a:lnTo>
                  <a:lnTo>
                    <a:pt x="655" y="113"/>
                  </a:lnTo>
                  <a:lnTo>
                    <a:pt x="474" y="249"/>
                  </a:lnTo>
                  <a:lnTo>
                    <a:pt x="294" y="407"/>
                  </a:lnTo>
                  <a:lnTo>
                    <a:pt x="159" y="587"/>
                  </a:lnTo>
                  <a:lnTo>
                    <a:pt x="68" y="813"/>
                  </a:lnTo>
                  <a:lnTo>
                    <a:pt x="1" y="1061"/>
                  </a:lnTo>
                  <a:lnTo>
                    <a:pt x="1" y="1286"/>
                  </a:lnTo>
                  <a:lnTo>
                    <a:pt x="46" y="1512"/>
                  </a:lnTo>
                  <a:lnTo>
                    <a:pt x="136" y="1738"/>
                  </a:lnTo>
                  <a:lnTo>
                    <a:pt x="249" y="1941"/>
                  </a:lnTo>
                  <a:lnTo>
                    <a:pt x="407" y="2098"/>
                  </a:lnTo>
                  <a:lnTo>
                    <a:pt x="610" y="2234"/>
                  </a:lnTo>
                  <a:lnTo>
                    <a:pt x="835" y="2347"/>
                  </a:lnTo>
                  <a:lnTo>
                    <a:pt x="1918" y="2707"/>
                  </a:lnTo>
                  <a:lnTo>
                    <a:pt x="2166" y="2753"/>
                  </a:lnTo>
                  <a:lnTo>
                    <a:pt x="2414" y="2753"/>
                  </a:lnTo>
                  <a:lnTo>
                    <a:pt x="2640" y="2707"/>
                  </a:lnTo>
                  <a:lnTo>
                    <a:pt x="2843" y="2640"/>
                  </a:lnTo>
                  <a:lnTo>
                    <a:pt x="3046" y="2504"/>
                  </a:lnTo>
                  <a:lnTo>
                    <a:pt x="3226" y="2347"/>
                  </a:lnTo>
                  <a:lnTo>
                    <a:pt x="3362" y="2166"/>
                  </a:lnTo>
                  <a:lnTo>
                    <a:pt x="3452" y="1941"/>
                  </a:lnTo>
                  <a:lnTo>
                    <a:pt x="3497" y="1692"/>
                  </a:lnTo>
                  <a:lnTo>
                    <a:pt x="3519" y="1467"/>
                  </a:lnTo>
                  <a:lnTo>
                    <a:pt x="3474" y="1241"/>
                  </a:lnTo>
                  <a:lnTo>
                    <a:pt x="3384" y="1016"/>
                  </a:lnTo>
                  <a:lnTo>
                    <a:pt x="3249" y="813"/>
                  </a:lnTo>
                  <a:lnTo>
                    <a:pt x="3091" y="655"/>
                  </a:lnTo>
                  <a:lnTo>
                    <a:pt x="2910" y="519"/>
                  </a:lnTo>
                  <a:lnTo>
                    <a:pt x="2685" y="407"/>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8"/>
            <p:cNvSpPr/>
            <p:nvPr/>
          </p:nvSpPr>
          <p:spPr>
            <a:xfrm>
              <a:off x="6691550" y="1849775"/>
              <a:ext cx="50775" cy="60925"/>
            </a:xfrm>
            <a:custGeom>
              <a:avLst/>
              <a:gdLst/>
              <a:ahLst/>
              <a:cxnLst/>
              <a:rect l="l" t="t" r="r" b="b"/>
              <a:pathLst>
                <a:path w="2031" h="2437" extrusionOk="0">
                  <a:moveTo>
                    <a:pt x="655" y="1"/>
                  </a:moveTo>
                  <a:lnTo>
                    <a:pt x="1" y="1985"/>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8"/>
            <p:cNvSpPr/>
            <p:nvPr/>
          </p:nvSpPr>
          <p:spPr>
            <a:xfrm>
              <a:off x="6327275" y="1864425"/>
              <a:ext cx="451725" cy="319200"/>
            </a:xfrm>
            <a:custGeom>
              <a:avLst/>
              <a:gdLst/>
              <a:ahLst/>
              <a:cxnLst/>
              <a:rect l="l" t="t" r="r" b="b"/>
              <a:pathLst>
                <a:path w="18069" h="12768" extrusionOk="0">
                  <a:moveTo>
                    <a:pt x="2617" y="1"/>
                  </a:moveTo>
                  <a:lnTo>
                    <a:pt x="2549" y="46"/>
                  </a:lnTo>
                  <a:lnTo>
                    <a:pt x="2482" y="69"/>
                  </a:lnTo>
                  <a:lnTo>
                    <a:pt x="2437" y="136"/>
                  </a:lnTo>
                  <a:lnTo>
                    <a:pt x="2369" y="204"/>
                  </a:lnTo>
                  <a:lnTo>
                    <a:pt x="2346" y="272"/>
                  </a:lnTo>
                  <a:lnTo>
                    <a:pt x="23" y="7309"/>
                  </a:lnTo>
                  <a:lnTo>
                    <a:pt x="0" y="7400"/>
                  </a:lnTo>
                  <a:lnTo>
                    <a:pt x="0" y="7490"/>
                  </a:lnTo>
                  <a:lnTo>
                    <a:pt x="23" y="7557"/>
                  </a:lnTo>
                  <a:lnTo>
                    <a:pt x="46" y="7625"/>
                  </a:lnTo>
                  <a:lnTo>
                    <a:pt x="91" y="7693"/>
                  </a:lnTo>
                  <a:lnTo>
                    <a:pt x="136" y="7760"/>
                  </a:lnTo>
                  <a:lnTo>
                    <a:pt x="203" y="7806"/>
                  </a:lnTo>
                  <a:lnTo>
                    <a:pt x="294" y="7851"/>
                  </a:lnTo>
                  <a:lnTo>
                    <a:pt x="15203" y="12768"/>
                  </a:lnTo>
                  <a:lnTo>
                    <a:pt x="15429" y="12768"/>
                  </a:lnTo>
                  <a:lnTo>
                    <a:pt x="15519" y="12745"/>
                  </a:lnTo>
                  <a:lnTo>
                    <a:pt x="15587" y="12700"/>
                  </a:lnTo>
                  <a:lnTo>
                    <a:pt x="15632" y="12633"/>
                  </a:lnTo>
                  <a:lnTo>
                    <a:pt x="15700" y="12565"/>
                  </a:lnTo>
                  <a:lnTo>
                    <a:pt x="15722" y="12497"/>
                  </a:lnTo>
                  <a:lnTo>
                    <a:pt x="18046" y="5460"/>
                  </a:lnTo>
                  <a:lnTo>
                    <a:pt x="18068" y="5369"/>
                  </a:lnTo>
                  <a:lnTo>
                    <a:pt x="18068" y="5302"/>
                  </a:lnTo>
                  <a:lnTo>
                    <a:pt x="18046" y="5212"/>
                  </a:lnTo>
                  <a:lnTo>
                    <a:pt x="18023" y="5144"/>
                  </a:lnTo>
                  <a:lnTo>
                    <a:pt x="17978" y="5076"/>
                  </a:lnTo>
                  <a:lnTo>
                    <a:pt x="17933" y="5009"/>
                  </a:lnTo>
                  <a:lnTo>
                    <a:pt x="17865" y="4963"/>
                  </a:lnTo>
                  <a:lnTo>
                    <a:pt x="17775" y="4918"/>
                  </a:lnTo>
                  <a:lnTo>
                    <a:pt x="28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8"/>
            <p:cNvSpPr/>
            <p:nvPr/>
          </p:nvSpPr>
          <p:spPr>
            <a:xfrm>
              <a:off x="6344200" y="1985675"/>
              <a:ext cx="396450" cy="141000"/>
            </a:xfrm>
            <a:custGeom>
              <a:avLst/>
              <a:gdLst/>
              <a:ahLst/>
              <a:cxnLst/>
              <a:rect l="l" t="t" r="r" b="b"/>
              <a:pathLst>
                <a:path w="15858" h="5640" extrusionOk="0">
                  <a:moveTo>
                    <a:pt x="158" y="1"/>
                  </a:moveTo>
                  <a:lnTo>
                    <a:pt x="0" y="452"/>
                  </a:lnTo>
                  <a:lnTo>
                    <a:pt x="15699" y="5640"/>
                  </a:lnTo>
                  <a:lnTo>
                    <a:pt x="15857" y="5166"/>
                  </a:lnTo>
                  <a:lnTo>
                    <a:pt x="1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8"/>
            <p:cNvSpPr/>
            <p:nvPr/>
          </p:nvSpPr>
          <p:spPr>
            <a:xfrm>
              <a:off x="6389875" y="1896025"/>
              <a:ext cx="93075" cy="188925"/>
            </a:xfrm>
            <a:custGeom>
              <a:avLst/>
              <a:gdLst/>
              <a:ahLst/>
              <a:cxnLst/>
              <a:rect l="l" t="t" r="r" b="b"/>
              <a:pathLst>
                <a:path w="3723" h="7557" extrusionOk="0">
                  <a:moveTo>
                    <a:pt x="2346" y="0"/>
                  </a:moveTo>
                  <a:lnTo>
                    <a:pt x="0" y="7105"/>
                  </a:lnTo>
                  <a:lnTo>
                    <a:pt x="1376" y="7557"/>
                  </a:lnTo>
                  <a:lnTo>
                    <a:pt x="3722" y="451"/>
                  </a:lnTo>
                  <a:lnTo>
                    <a:pt x="23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8"/>
            <p:cNvSpPr/>
            <p:nvPr/>
          </p:nvSpPr>
          <p:spPr>
            <a:xfrm>
              <a:off x="6378025" y="2000900"/>
              <a:ext cx="87425" cy="69400"/>
            </a:xfrm>
            <a:custGeom>
              <a:avLst/>
              <a:gdLst/>
              <a:ahLst/>
              <a:cxnLst/>
              <a:rect l="l" t="t" r="r" b="b"/>
              <a:pathLst>
                <a:path w="3497" h="2776" extrusionOk="0">
                  <a:moveTo>
                    <a:pt x="1106" y="1"/>
                  </a:moveTo>
                  <a:lnTo>
                    <a:pt x="858" y="46"/>
                  </a:lnTo>
                  <a:lnTo>
                    <a:pt x="655" y="136"/>
                  </a:lnTo>
                  <a:lnTo>
                    <a:pt x="452" y="249"/>
                  </a:lnTo>
                  <a:lnTo>
                    <a:pt x="294" y="407"/>
                  </a:lnTo>
                  <a:lnTo>
                    <a:pt x="158" y="610"/>
                  </a:lnTo>
                  <a:lnTo>
                    <a:pt x="46" y="835"/>
                  </a:lnTo>
                  <a:lnTo>
                    <a:pt x="1" y="1061"/>
                  </a:lnTo>
                  <a:lnTo>
                    <a:pt x="1" y="1309"/>
                  </a:lnTo>
                  <a:lnTo>
                    <a:pt x="23" y="1535"/>
                  </a:lnTo>
                  <a:lnTo>
                    <a:pt x="113" y="1738"/>
                  </a:lnTo>
                  <a:lnTo>
                    <a:pt x="249" y="1941"/>
                  </a:lnTo>
                  <a:lnTo>
                    <a:pt x="407" y="2121"/>
                  </a:lnTo>
                  <a:lnTo>
                    <a:pt x="587" y="2256"/>
                  </a:lnTo>
                  <a:lnTo>
                    <a:pt x="813" y="2347"/>
                  </a:lnTo>
                  <a:lnTo>
                    <a:pt x="1918" y="2707"/>
                  </a:lnTo>
                  <a:lnTo>
                    <a:pt x="2143" y="2775"/>
                  </a:lnTo>
                  <a:lnTo>
                    <a:pt x="2392" y="2775"/>
                  </a:lnTo>
                  <a:lnTo>
                    <a:pt x="2617" y="2730"/>
                  </a:lnTo>
                  <a:lnTo>
                    <a:pt x="2843" y="2640"/>
                  </a:lnTo>
                  <a:lnTo>
                    <a:pt x="3023" y="2527"/>
                  </a:lnTo>
                  <a:lnTo>
                    <a:pt x="3204" y="2369"/>
                  </a:lnTo>
                  <a:lnTo>
                    <a:pt x="3339" y="2166"/>
                  </a:lnTo>
                  <a:lnTo>
                    <a:pt x="3429" y="1941"/>
                  </a:lnTo>
                  <a:lnTo>
                    <a:pt x="3497" y="1715"/>
                  </a:lnTo>
                  <a:lnTo>
                    <a:pt x="3497" y="1467"/>
                  </a:lnTo>
                  <a:lnTo>
                    <a:pt x="3452" y="1241"/>
                  </a:lnTo>
                  <a:lnTo>
                    <a:pt x="3361" y="1016"/>
                  </a:lnTo>
                  <a:lnTo>
                    <a:pt x="3249" y="835"/>
                  </a:lnTo>
                  <a:lnTo>
                    <a:pt x="3091" y="655"/>
                  </a:lnTo>
                  <a:lnTo>
                    <a:pt x="2888" y="519"/>
                  </a:lnTo>
                  <a:lnTo>
                    <a:pt x="2662" y="429"/>
                  </a:lnTo>
                  <a:lnTo>
                    <a:pt x="1579" y="68"/>
                  </a:lnTo>
                  <a:lnTo>
                    <a:pt x="13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8"/>
            <p:cNvSpPr/>
            <p:nvPr/>
          </p:nvSpPr>
          <p:spPr>
            <a:xfrm>
              <a:off x="6389875" y="2024025"/>
              <a:ext cx="50775" cy="60925"/>
            </a:xfrm>
            <a:custGeom>
              <a:avLst/>
              <a:gdLst/>
              <a:ahLst/>
              <a:cxnLst/>
              <a:rect l="l" t="t" r="r" b="b"/>
              <a:pathLst>
                <a:path w="2031" h="2437" extrusionOk="0">
                  <a:moveTo>
                    <a:pt x="654" y="0"/>
                  </a:moveTo>
                  <a:lnTo>
                    <a:pt x="0" y="1985"/>
                  </a:lnTo>
                  <a:lnTo>
                    <a:pt x="1376" y="2437"/>
                  </a:lnTo>
                  <a:lnTo>
                    <a:pt x="2030" y="452"/>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8"/>
            <p:cNvSpPr/>
            <p:nvPr/>
          </p:nvSpPr>
          <p:spPr>
            <a:xfrm>
              <a:off x="6609800" y="1968750"/>
              <a:ext cx="93075" cy="188950"/>
            </a:xfrm>
            <a:custGeom>
              <a:avLst/>
              <a:gdLst/>
              <a:ahLst/>
              <a:cxnLst/>
              <a:rect l="l" t="t" r="r" b="b"/>
              <a:pathLst>
                <a:path w="3723" h="7558" extrusionOk="0">
                  <a:moveTo>
                    <a:pt x="2346" y="1"/>
                  </a:moveTo>
                  <a:lnTo>
                    <a:pt x="0" y="7106"/>
                  </a:lnTo>
                  <a:lnTo>
                    <a:pt x="1376" y="7557"/>
                  </a:lnTo>
                  <a:lnTo>
                    <a:pt x="3722" y="452"/>
                  </a:lnTo>
                  <a:lnTo>
                    <a:pt x="2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8"/>
            <p:cNvSpPr/>
            <p:nvPr/>
          </p:nvSpPr>
          <p:spPr>
            <a:xfrm>
              <a:off x="6597950" y="2073650"/>
              <a:ext cx="87425" cy="68825"/>
            </a:xfrm>
            <a:custGeom>
              <a:avLst/>
              <a:gdLst/>
              <a:ahLst/>
              <a:cxnLst/>
              <a:rect l="l" t="t" r="r" b="b"/>
              <a:pathLst>
                <a:path w="3497" h="2753" extrusionOk="0">
                  <a:moveTo>
                    <a:pt x="1106" y="0"/>
                  </a:moveTo>
                  <a:lnTo>
                    <a:pt x="880" y="46"/>
                  </a:lnTo>
                  <a:lnTo>
                    <a:pt x="655" y="113"/>
                  </a:lnTo>
                  <a:lnTo>
                    <a:pt x="452" y="249"/>
                  </a:lnTo>
                  <a:lnTo>
                    <a:pt x="294" y="406"/>
                  </a:lnTo>
                  <a:lnTo>
                    <a:pt x="158" y="587"/>
                  </a:lnTo>
                  <a:lnTo>
                    <a:pt x="46" y="812"/>
                  </a:lnTo>
                  <a:lnTo>
                    <a:pt x="1" y="1061"/>
                  </a:lnTo>
                  <a:lnTo>
                    <a:pt x="1" y="1286"/>
                  </a:lnTo>
                  <a:lnTo>
                    <a:pt x="46" y="1512"/>
                  </a:lnTo>
                  <a:lnTo>
                    <a:pt x="113" y="1737"/>
                  </a:lnTo>
                  <a:lnTo>
                    <a:pt x="249" y="1940"/>
                  </a:lnTo>
                  <a:lnTo>
                    <a:pt x="407" y="2098"/>
                  </a:lnTo>
                  <a:lnTo>
                    <a:pt x="587" y="2234"/>
                  </a:lnTo>
                  <a:lnTo>
                    <a:pt x="813" y="2346"/>
                  </a:lnTo>
                  <a:lnTo>
                    <a:pt x="1918" y="2707"/>
                  </a:lnTo>
                  <a:lnTo>
                    <a:pt x="2166" y="2752"/>
                  </a:lnTo>
                  <a:lnTo>
                    <a:pt x="2392" y="2752"/>
                  </a:lnTo>
                  <a:lnTo>
                    <a:pt x="2617" y="2730"/>
                  </a:lnTo>
                  <a:lnTo>
                    <a:pt x="2843" y="2640"/>
                  </a:lnTo>
                  <a:lnTo>
                    <a:pt x="3023" y="2504"/>
                  </a:lnTo>
                  <a:lnTo>
                    <a:pt x="3204" y="2346"/>
                  </a:lnTo>
                  <a:lnTo>
                    <a:pt x="3339" y="2166"/>
                  </a:lnTo>
                  <a:lnTo>
                    <a:pt x="3452" y="1940"/>
                  </a:lnTo>
                  <a:lnTo>
                    <a:pt x="3497" y="1692"/>
                  </a:lnTo>
                  <a:lnTo>
                    <a:pt x="3497" y="1467"/>
                  </a:lnTo>
                  <a:lnTo>
                    <a:pt x="3452" y="1241"/>
                  </a:lnTo>
                  <a:lnTo>
                    <a:pt x="3361" y="1015"/>
                  </a:lnTo>
                  <a:lnTo>
                    <a:pt x="3249" y="812"/>
                  </a:lnTo>
                  <a:lnTo>
                    <a:pt x="3091" y="655"/>
                  </a:lnTo>
                  <a:lnTo>
                    <a:pt x="2888" y="519"/>
                  </a:lnTo>
                  <a:lnTo>
                    <a:pt x="2662" y="406"/>
                  </a:lnTo>
                  <a:lnTo>
                    <a:pt x="1580" y="46"/>
                  </a:lnTo>
                  <a:lnTo>
                    <a:pt x="13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8"/>
            <p:cNvSpPr/>
            <p:nvPr/>
          </p:nvSpPr>
          <p:spPr>
            <a:xfrm>
              <a:off x="6609800" y="2096775"/>
              <a:ext cx="50775" cy="60925"/>
            </a:xfrm>
            <a:custGeom>
              <a:avLst/>
              <a:gdLst/>
              <a:ahLst/>
              <a:cxnLst/>
              <a:rect l="l" t="t" r="r" b="b"/>
              <a:pathLst>
                <a:path w="2031" h="2437" extrusionOk="0">
                  <a:moveTo>
                    <a:pt x="654" y="0"/>
                  </a:moveTo>
                  <a:lnTo>
                    <a:pt x="0" y="1985"/>
                  </a:lnTo>
                  <a:lnTo>
                    <a:pt x="1376" y="2436"/>
                  </a:lnTo>
                  <a:lnTo>
                    <a:pt x="2030" y="451"/>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4" name="Google Shape;724;p8"/>
          <p:cNvGrpSpPr/>
          <p:nvPr/>
        </p:nvGrpSpPr>
        <p:grpSpPr>
          <a:xfrm>
            <a:off x="334195" y="2874330"/>
            <a:ext cx="1718591" cy="1272705"/>
            <a:chOff x="1156200" y="3428725"/>
            <a:chExt cx="684625" cy="507000"/>
          </a:xfrm>
        </p:grpSpPr>
        <p:sp>
          <p:nvSpPr>
            <p:cNvPr id="725" name="Google Shape;725;p8"/>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8"/>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8"/>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8"/>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8"/>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8"/>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8"/>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8"/>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8"/>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8"/>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8"/>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8"/>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8"/>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8"/>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8"/>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8"/>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8"/>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8"/>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8"/>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8"/>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8"/>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8"/>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8"/>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8"/>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8"/>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8"/>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8"/>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8"/>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8"/>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8"/>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8"/>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56" name="Google Shape;756;p8"/>
          <p:cNvGrpSpPr/>
          <p:nvPr/>
        </p:nvGrpSpPr>
        <p:grpSpPr>
          <a:xfrm>
            <a:off x="10014099" y="642729"/>
            <a:ext cx="1006124" cy="1337643"/>
            <a:chOff x="7062788" y="3483325"/>
            <a:chExt cx="558875" cy="743025"/>
          </a:xfrm>
        </p:grpSpPr>
        <p:sp>
          <p:nvSpPr>
            <p:cNvPr id="757" name="Google Shape;757;p8"/>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8"/>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8"/>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8"/>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8"/>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8"/>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8"/>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8"/>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8"/>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8"/>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8"/>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8"/>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8"/>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8"/>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8"/>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8"/>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8"/>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8"/>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8"/>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8"/>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8"/>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8"/>
          <p:cNvGrpSpPr/>
          <p:nvPr/>
        </p:nvGrpSpPr>
        <p:grpSpPr>
          <a:xfrm>
            <a:off x="9768795" y="2196277"/>
            <a:ext cx="1496751" cy="893972"/>
            <a:chOff x="7734396" y="189920"/>
            <a:chExt cx="1122563" cy="670479"/>
          </a:xfrm>
        </p:grpSpPr>
        <p:sp>
          <p:nvSpPr>
            <p:cNvPr id="779" name="Google Shape;779;p8"/>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8"/>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8"/>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8"/>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8"/>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8"/>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8"/>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8"/>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8"/>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8"/>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8"/>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8"/>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8"/>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8"/>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8"/>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8"/>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8"/>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8"/>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8"/>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8"/>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8"/>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7133889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D492BE-C4E6-4517-8DA0-E56FDDD5EAB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388B670C-8AF1-44FA-8660-783E4B27CD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9C3A1BC-566C-4269-B685-26C4AC62851E}"/>
              </a:ext>
            </a:extLst>
          </p:cNvPr>
          <p:cNvSpPr>
            <a:spLocks noGrp="1"/>
          </p:cNvSpPr>
          <p:nvPr>
            <p:ph type="dt" sz="half" idx="10"/>
          </p:nvPr>
        </p:nvSpPr>
        <p:spPr/>
        <p:txBody>
          <a:bodyPr/>
          <a:lstStyle/>
          <a:p>
            <a:fld id="{19D6E806-824E-41C9-8D3A-2E5D3B8BCB4A}" type="datetimeFigureOut">
              <a:rPr lang="en-US" smtClean="0"/>
              <a:pPr/>
              <a:t>9/15/2023</a:t>
            </a:fld>
            <a:endParaRPr lang="en-US"/>
          </a:p>
        </p:txBody>
      </p:sp>
      <p:sp>
        <p:nvSpPr>
          <p:cNvPr id="5" name="Footer Placeholder 4">
            <a:extLst>
              <a:ext uri="{FF2B5EF4-FFF2-40B4-BE49-F238E27FC236}">
                <a16:creationId xmlns:a16="http://schemas.microsoft.com/office/drawing/2014/main" xmlns="" id="{DE4DFB6B-BB99-4E36-AC48-2CC7B8F17F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777AF69-81E7-402B-B436-1C70A767C080}"/>
              </a:ext>
            </a:extLst>
          </p:cNvPr>
          <p:cNvSpPr>
            <a:spLocks noGrp="1"/>
          </p:cNvSpPr>
          <p:nvPr>
            <p:ph type="sldNum" sz="quarter" idx="12"/>
          </p:nvPr>
        </p:nvSpPr>
        <p:spPr/>
        <p:txBody>
          <a:bodyPr/>
          <a:lstStyle/>
          <a:p>
            <a:fld id="{2DF40BB4-3EB6-4C20-8E89-2F2EF3C78720}" type="slidenum">
              <a:rPr lang="en-US" smtClean="0"/>
              <a:pPr/>
              <a:t>‹#›</a:t>
            </a:fld>
            <a:endParaRPr lang="en-US"/>
          </a:p>
        </p:txBody>
      </p:sp>
    </p:spTree>
    <p:extLst>
      <p:ext uri="{BB962C8B-B14F-4D97-AF65-F5344CB8AC3E}">
        <p14:creationId xmlns:p14="http://schemas.microsoft.com/office/powerpoint/2010/main" xmlns="" val="31896168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800"/>
        <p:cNvGrpSpPr/>
        <p:nvPr/>
      </p:nvGrpSpPr>
      <p:grpSpPr>
        <a:xfrm>
          <a:off x="0" y="0"/>
          <a:ext cx="0" cy="0"/>
          <a:chOff x="0" y="0"/>
          <a:chExt cx="0" cy="0"/>
        </a:xfrm>
      </p:grpSpPr>
      <p:pic>
        <p:nvPicPr>
          <p:cNvPr id="801" name="Google Shape;801;p9"/>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802" name="Google Shape;802;p9"/>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3" name="Google Shape;803;p9"/>
          <p:cNvSpPr txBox="1">
            <a:spLocks noGrp="1"/>
          </p:cNvSpPr>
          <p:nvPr>
            <p:ph type="title"/>
          </p:nvPr>
        </p:nvSpPr>
        <p:spPr>
          <a:xfrm>
            <a:off x="2164000" y="2193812"/>
            <a:ext cx="7864000" cy="136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sz="9333">
                <a:solidFill>
                  <a:schemeClr val="dk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804" name="Google Shape;804;p9"/>
          <p:cNvSpPr txBox="1">
            <a:spLocks noGrp="1"/>
          </p:cNvSpPr>
          <p:nvPr>
            <p:ph type="subTitle" idx="1"/>
          </p:nvPr>
        </p:nvSpPr>
        <p:spPr>
          <a:xfrm>
            <a:off x="2304400" y="3614988"/>
            <a:ext cx="75832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solidFill>
                  <a:schemeClr val="lt1"/>
                </a:solidFill>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805" name="Google Shape;805;p9"/>
          <p:cNvSpPr/>
          <p:nvPr/>
        </p:nvSpPr>
        <p:spPr>
          <a:xfrm>
            <a:off x="25700" y="-94866"/>
            <a:ext cx="10439400" cy="1019033"/>
          </a:xfrm>
          <a:custGeom>
            <a:avLst/>
            <a:gdLst/>
            <a:ahLst/>
            <a:cxnLst/>
            <a:rect l="l" t="t" r="r" b="b"/>
            <a:pathLst>
              <a:path w="313182" h="30571" extrusionOk="0">
                <a:moveTo>
                  <a:pt x="0" y="1905"/>
                </a:moveTo>
                <a:cubicBezTo>
                  <a:pt x="27234" y="-1986"/>
                  <a:pt x="53492" y="14810"/>
                  <a:pt x="80391" y="20574"/>
                </a:cubicBezTo>
                <a:cubicBezTo>
                  <a:pt x="96546" y="24036"/>
                  <a:pt x="113720" y="25719"/>
                  <a:pt x="129921" y="22479"/>
                </a:cubicBezTo>
                <a:cubicBezTo>
                  <a:pt x="139798" y="20504"/>
                  <a:pt x="149989" y="18900"/>
                  <a:pt x="160020" y="19812"/>
                </a:cubicBezTo>
                <a:cubicBezTo>
                  <a:pt x="185544" y="22132"/>
                  <a:pt x="212105" y="34207"/>
                  <a:pt x="236601" y="26670"/>
                </a:cubicBezTo>
                <a:cubicBezTo>
                  <a:pt x="239207" y="25868"/>
                  <a:pt x="242621" y="25299"/>
                  <a:pt x="243840" y="22860"/>
                </a:cubicBezTo>
                <a:cubicBezTo>
                  <a:pt x="245369" y="19801"/>
                  <a:pt x="242962" y="15094"/>
                  <a:pt x="240030" y="13335"/>
                </a:cubicBezTo>
                <a:cubicBezTo>
                  <a:pt x="236747" y="11365"/>
                  <a:pt x="231051" y="11536"/>
                  <a:pt x="228600" y="14478"/>
                </a:cubicBezTo>
                <a:cubicBezTo>
                  <a:pt x="226461" y="17045"/>
                  <a:pt x="227627" y="22164"/>
                  <a:pt x="230124" y="24384"/>
                </a:cubicBezTo>
                <a:cubicBezTo>
                  <a:pt x="251690" y="43554"/>
                  <a:pt x="287374" y="12904"/>
                  <a:pt x="313182" y="0"/>
                </a:cubicBezTo>
              </a:path>
            </a:pathLst>
          </a:custGeom>
          <a:noFill/>
          <a:ln w="19050" cap="flat" cmpd="sng">
            <a:solidFill>
              <a:schemeClr val="lt1"/>
            </a:solidFill>
            <a:prstDash val="dash"/>
            <a:round/>
            <a:headEnd type="none" w="med" len="med"/>
            <a:tailEnd type="none" w="med" len="med"/>
          </a:ln>
        </p:spPr>
      </p:sp>
      <p:sp>
        <p:nvSpPr>
          <p:cNvPr id="806" name="Google Shape;806;p9"/>
          <p:cNvSpPr/>
          <p:nvPr/>
        </p:nvSpPr>
        <p:spPr>
          <a:xfrm>
            <a:off x="5194601" y="6055666"/>
            <a:ext cx="6565900" cy="986967"/>
          </a:xfrm>
          <a:custGeom>
            <a:avLst/>
            <a:gdLst/>
            <a:ahLst/>
            <a:cxnLst/>
            <a:rect l="l" t="t" r="r" b="b"/>
            <a:pathLst>
              <a:path w="196977" h="29609" extrusionOk="0">
                <a:moveTo>
                  <a:pt x="0" y="26561"/>
                </a:moveTo>
                <a:cubicBezTo>
                  <a:pt x="664" y="18592"/>
                  <a:pt x="5321" y="8753"/>
                  <a:pt x="12954" y="6368"/>
                </a:cubicBezTo>
                <a:cubicBezTo>
                  <a:pt x="23767" y="2989"/>
                  <a:pt x="35673" y="6887"/>
                  <a:pt x="46863" y="8654"/>
                </a:cubicBezTo>
                <a:cubicBezTo>
                  <a:pt x="59919" y="10715"/>
                  <a:pt x="73308" y="11192"/>
                  <a:pt x="86487" y="10178"/>
                </a:cubicBezTo>
                <a:cubicBezTo>
                  <a:pt x="100553" y="9096"/>
                  <a:pt x="113561" y="1243"/>
                  <a:pt x="127635" y="272"/>
                </a:cubicBezTo>
                <a:cubicBezTo>
                  <a:pt x="143413" y="-816"/>
                  <a:pt x="159971" y="2724"/>
                  <a:pt x="174117" y="9797"/>
                </a:cubicBezTo>
                <a:cubicBezTo>
                  <a:pt x="183136" y="14306"/>
                  <a:pt x="193788" y="20043"/>
                  <a:pt x="196977" y="29609"/>
                </a:cubicBezTo>
              </a:path>
            </a:pathLst>
          </a:custGeom>
          <a:noFill/>
          <a:ln w="19050" cap="flat" cmpd="sng">
            <a:solidFill>
              <a:schemeClr val="lt1"/>
            </a:solidFill>
            <a:prstDash val="dash"/>
            <a:round/>
            <a:headEnd type="none" w="med" len="med"/>
            <a:tailEnd type="none" w="med" len="med"/>
          </a:ln>
        </p:spPr>
      </p:sp>
      <p:grpSp>
        <p:nvGrpSpPr>
          <p:cNvPr id="807" name="Google Shape;807;p9"/>
          <p:cNvGrpSpPr/>
          <p:nvPr/>
        </p:nvGrpSpPr>
        <p:grpSpPr>
          <a:xfrm rot="-2864756">
            <a:off x="10059915" y="5919831"/>
            <a:ext cx="457189" cy="425456"/>
            <a:chOff x="-1003774" y="3010923"/>
            <a:chExt cx="671424" cy="624822"/>
          </a:xfrm>
        </p:grpSpPr>
        <p:sp>
          <p:nvSpPr>
            <p:cNvPr id="808" name="Google Shape;808;p9"/>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9"/>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9"/>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9"/>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9"/>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9"/>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9"/>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9"/>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9"/>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9"/>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9"/>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9"/>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9"/>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9"/>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9"/>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9"/>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9"/>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9"/>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9"/>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9"/>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9"/>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9"/>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9"/>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9"/>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9"/>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9"/>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9"/>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9"/>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9"/>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9"/>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9"/>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9"/>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9"/>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9"/>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9"/>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9"/>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9"/>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5" name="Google Shape;845;p9"/>
          <p:cNvGrpSpPr/>
          <p:nvPr/>
        </p:nvGrpSpPr>
        <p:grpSpPr>
          <a:xfrm>
            <a:off x="10737966" y="1265029"/>
            <a:ext cx="1006124" cy="1337643"/>
            <a:chOff x="7062788" y="3483325"/>
            <a:chExt cx="558875" cy="743025"/>
          </a:xfrm>
        </p:grpSpPr>
        <p:sp>
          <p:nvSpPr>
            <p:cNvPr id="846" name="Google Shape;846;p9"/>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9"/>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9"/>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9"/>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9"/>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9"/>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9"/>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9"/>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9"/>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9"/>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9"/>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9"/>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9"/>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9"/>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9"/>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9"/>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9"/>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9"/>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9"/>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9"/>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9"/>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7" name="Google Shape;867;p9"/>
          <p:cNvGrpSpPr/>
          <p:nvPr/>
        </p:nvGrpSpPr>
        <p:grpSpPr>
          <a:xfrm>
            <a:off x="312183" y="3639025"/>
            <a:ext cx="1579516" cy="2883491"/>
            <a:chOff x="5124450" y="2384375"/>
            <a:chExt cx="669400" cy="1222025"/>
          </a:xfrm>
        </p:grpSpPr>
        <p:sp>
          <p:nvSpPr>
            <p:cNvPr id="868" name="Google Shape;868;p9"/>
            <p:cNvSpPr/>
            <p:nvPr/>
          </p:nvSpPr>
          <p:spPr>
            <a:xfrm>
              <a:off x="5619000" y="3437200"/>
              <a:ext cx="115075" cy="115050"/>
            </a:xfrm>
            <a:custGeom>
              <a:avLst/>
              <a:gdLst/>
              <a:ahLst/>
              <a:cxnLst/>
              <a:rect l="l" t="t" r="r" b="b"/>
              <a:pathLst>
                <a:path w="4603" h="4602" extrusionOk="0">
                  <a:moveTo>
                    <a:pt x="2301" y="0"/>
                  </a:moveTo>
                  <a:lnTo>
                    <a:pt x="2076" y="23"/>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9"/>
            <p:cNvSpPr/>
            <p:nvPr/>
          </p:nvSpPr>
          <p:spPr>
            <a:xfrm>
              <a:off x="5619000" y="3437200"/>
              <a:ext cx="115075" cy="115050"/>
            </a:xfrm>
            <a:custGeom>
              <a:avLst/>
              <a:gdLst/>
              <a:ahLst/>
              <a:cxnLst/>
              <a:rect l="l" t="t" r="r" b="b"/>
              <a:pathLst>
                <a:path w="4603" h="4602" fill="none" extrusionOk="0">
                  <a:moveTo>
                    <a:pt x="68" y="2775"/>
                  </a:move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lnTo>
                    <a:pt x="2301" y="0"/>
                  </a:lnTo>
                  <a:lnTo>
                    <a:pt x="2076" y="23"/>
                  </a:lnTo>
                  <a:lnTo>
                    <a:pt x="1850" y="45"/>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9"/>
            <p:cNvSpPr/>
            <p:nvPr/>
          </p:nvSpPr>
          <p:spPr>
            <a:xfrm>
              <a:off x="5357900" y="3491325"/>
              <a:ext cx="115075" cy="115075"/>
            </a:xfrm>
            <a:custGeom>
              <a:avLst/>
              <a:gdLst/>
              <a:ahLst/>
              <a:cxnLst/>
              <a:rect l="l" t="t" r="r" b="b"/>
              <a:pathLst>
                <a:path w="4603" h="4603" extrusionOk="0">
                  <a:moveTo>
                    <a:pt x="2054" y="1"/>
                  </a:move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9"/>
            <p:cNvSpPr/>
            <p:nvPr/>
          </p:nvSpPr>
          <p:spPr>
            <a:xfrm>
              <a:off x="5357900" y="3491325"/>
              <a:ext cx="115075" cy="115075"/>
            </a:xfrm>
            <a:custGeom>
              <a:avLst/>
              <a:gdLst/>
              <a:ahLst/>
              <a:cxnLst/>
              <a:rect l="l" t="t" r="r" b="b"/>
              <a:pathLst>
                <a:path w="4603" h="4603" fill="none" extrusionOk="0">
                  <a:moveTo>
                    <a:pt x="46" y="2752"/>
                  </a:move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lnTo>
                    <a:pt x="2302" y="1"/>
                  </a:lnTo>
                  <a:lnTo>
                    <a:pt x="2054" y="1"/>
                  </a:lnTo>
                  <a:lnTo>
                    <a:pt x="1828" y="46"/>
                  </a:ln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9"/>
            <p:cNvSpPr/>
            <p:nvPr/>
          </p:nvSpPr>
          <p:spPr>
            <a:xfrm>
              <a:off x="5163925" y="2409175"/>
              <a:ext cx="391950" cy="424100"/>
            </a:xfrm>
            <a:custGeom>
              <a:avLst/>
              <a:gdLst/>
              <a:ahLst/>
              <a:cxnLst/>
              <a:rect l="l" t="t" r="r" b="b"/>
              <a:pathLst>
                <a:path w="15678" h="16964" extrusionOk="0">
                  <a:moveTo>
                    <a:pt x="11843" y="1331"/>
                  </a:moveTo>
                  <a:lnTo>
                    <a:pt x="14346" y="13444"/>
                  </a:lnTo>
                  <a:lnTo>
                    <a:pt x="3835" y="15632"/>
                  </a:lnTo>
                  <a:lnTo>
                    <a:pt x="1331" y="3519"/>
                  </a:lnTo>
                  <a:lnTo>
                    <a:pt x="11843" y="1331"/>
                  </a:lnTo>
                  <a:close/>
                  <a:moveTo>
                    <a:pt x="12722" y="1"/>
                  </a:moveTo>
                  <a:lnTo>
                    <a:pt x="1" y="2640"/>
                  </a:lnTo>
                  <a:lnTo>
                    <a:pt x="2955" y="16963"/>
                  </a:lnTo>
                  <a:lnTo>
                    <a:pt x="15677" y="14324"/>
                  </a:lnTo>
                  <a:lnTo>
                    <a:pt x="127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9"/>
            <p:cNvSpPr/>
            <p:nvPr/>
          </p:nvSpPr>
          <p:spPr>
            <a:xfrm>
              <a:off x="5144750" y="2384375"/>
              <a:ext cx="362625" cy="128575"/>
            </a:xfrm>
            <a:custGeom>
              <a:avLst/>
              <a:gdLst/>
              <a:ahLst/>
              <a:cxnLst/>
              <a:rect l="l" t="t" r="r" b="b"/>
              <a:pathLst>
                <a:path w="14505" h="5143" extrusionOk="0">
                  <a:moveTo>
                    <a:pt x="13918" y="0"/>
                  </a:moveTo>
                  <a:lnTo>
                    <a:pt x="136" y="2865"/>
                  </a:lnTo>
                  <a:lnTo>
                    <a:pt x="68" y="2887"/>
                  </a:lnTo>
                  <a:lnTo>
                    <a:pt x="23" y="2932"/>
                  </a:lnTo>
                  <a:lnTo>
                    <a:pt x="1" y="2978"/>
                  </a:lnTo>
                  <a:lnTo>
                    <a:pt x="1" y="3045"/>
                  </a:lnTo>
                  <a:lnTo>
                    <a:pt x="429" y="5030"/>
                  </a:lnTo>
                  <a:lnTo>
                    <a:pt x="452" y="5075"/>
                  </a:lnTo>
                  <a:lnTo>
                    <a:pt x="497" y="5120"/>
                  </a:lnTo>
                  <a:lnTo>
                    <a:pt x="542" y="5143"/>
                  </a:lnTo>
                  <a:lnTo>
                    <a:pt x="587" y="5143"/>
                  </a:lnTo>
                  <a:lnTo>
                    <a:pt x="14392" y="2301"/>
                  </a:lnTo>
                  <a:lnTo>
                    <a:pt x="14459" y="2278"/>
                  </a:lnTo>
                  <a:lnTo>
                    <a:pt x="14482" y="2233"/>
                  </a:lnTo>
                  <a:lnTo>
                    <a:pt x="14504" y="2188"/>
                  </a:lnTo>
                  <a:lnTo>
                    <a:pt x="14504" y="2120"/>
                  </a:lnTo>
                  <a:lnTo>
                    <a:pt x="14098" y="135"/>
                  </a:lnTo>
                  <a:lnTo>
                    <a:pt x="14076" y="68"/>
                  </a:lnTo>
                  <a:lnTo>
                    <a:pt x="14031" y="23"/>
                  </a:lnTo>
                  <a:lnTo>
                    <a:pt x="139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9"/>
            <p:cNvSpPr/>
            <p:nvPr/>
          </p:nvSpPr>
          <p:spPr>
            <a:xfrm>
              <a:off x="5611675" y="3398850"/>
              <a:ext cx="108850" cy="75025"/>
            </a:xfrm>
            <a:custGeom>
              <a:avLst/>
              <a:gdLst/>
              <a:ahLst/>
              <a:cxnLst/>
              <a:rect l="l" t="t" r="r" b="b"/>
              <a:pathLst>
                <a:path w="4354" h="3001" extrusionOk="0">
                  <a:moveTo>
                    <a:pt x="3880" y="0"/>
                  </a:moveTo>
                  <a:lnTo>
                    <a:pt x="0" y="812"/>
                  </a:lnTo>
                  <a:lnTo>
                    <a:pt x="451" y="3000"/>
                  </a:lnTo>
                  <a:lnTo>
                    <a:pt x="587" y="2752"/>
                  </a:lnTo>
                  <a:lnTo>
                    <a:pt x="722" y="2504"/>
                  </a:lnTo>
                  <a:lnTo>
                    <a:pt x="903" y="2278"/>
                  </a:lnTo>
                  <a:lnTo>
                    <a:pt x="1106" y="2098"/>
                  </a:lnTo>
                  <a:lnTo>
                    <a:pt x="1331" y="1918"/>
                  </a:lnTo>
                  <a:lnTo>
                    <a:pt x="1579" y="1782"/>
                  </a:lnTo>
                  <a:lnTo>
                    <a:pt x="1850" y="1669"/>
                  </a:lnTo>
                  <a:lnTo>
                    <a:pt x="2143" y="1579"/>
                  </a:lnTo>
                  <a:lnTo>
                    <a:pt x="2369" y="1557"/>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9"/>
            <p:cNvSpPr/>
            <p:nvPr/>
          </p:nvSpPr>
          <p:spPr>
            <a:xfrm>
              <a:off x="5611675" y="3398850"/>
              <a:ext cx="108850" cy="75025"/>
            </a:xfrm>
            <a:custGeom>
              <a:avLst/>
              <a:gdLst/>
              <a:ahLst/>
              <a:cxnLst/>
              <a:rect l="l" t="t" r="r" b="b"/>
              <a:pathLst>
                <a:path w="4354" h="3001" fill="none" extrusionOk="0">
                  <a:moveTo>
                    <a:pt x="3880" y="0"/>
                  </a:moveTo>
                  <a:lnTo>
                    <a:pt x="0" y="812"/>
                  </a:lnTo>
                  <a:lnTo>
                    <a:pt x="451" y="3000"/>
                  </a:lnTo>
                  <a:lnTo>
                    <a:pt x="451" y="3000"/>
                  </a:lnTo>
                  <a:lnTo>
                    <a:pt x="587" y="2752"/>
                  </a:lnTo>
                  <a:lnTo>
                    <a:pt x="722" y="2504"/>
                  </a:lnTo>
                  <a:lnTo>
                    <a:pt x="903" y="2278"/>
                  </a:lnTo>
                  <a:lnTo>
                    <a:pt x="1106" y="2098"/>
                  </a:lnTo>
                  <a:lnTo>
                    <a:pt x="1331" y="1918"/>
                  </a:lnTo>
                  <a:lnTo>
                    <a:pt x="1579" y="1782"/>
                  </a:lnTo>
                  <a:lnTo>
                    <a:pt x="1850" y="1669"/>
                  </a:lnTo>
                  <a:lnTo>
                    <a:pt x="2143" y="1579"/>
                  </a:lnTo>
                  <a:lnTo>
                    <a:pt x="2143" y="1579"/>
                  </a:lnTo>
                  <a:lnTo>
                    <a:pt x="2369" y="1557"/>
                  </a:lnTo>
                  <a:lnTo>
                    <a:pt x="2617" y="1534"/>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9"/>
            <p:cNvSpPr/>
            <p:nvPr/>
          </p:nvSpPr>
          <p:spPr>
            <a:xfrm>
              <a:off x="5622950" y="3437200"/>
              <a:ext cx="103225" cy="65425"/>
            </a:xfrm>
            <a:custGeom>
              <a:avLst/>
              <a:gdLst/>
              <a:ahLst/>
              <a:cxnLst/>
              <a:rect l="l" t="t" r="r" b="b"/>
              <a:pathLst>
                <a:path w="4129" h="2617" fill="none" extrusionOk="0">
                  <a:moveTo>
                    <a:pt x="2166" y="0"/>
                  </a:moveTo>
                  <a:lnTo>
                    <a:pt x="2166" y="0"/>
                  </a:lnTo>
                  <a:lnTo>
                    <a:pt x="1918" y="23"/>
                  </a:lnTo>
                  <a:lnTo>
                    <a:pt x="1692" y="45"/>
                  </a:lnTo>
                  <a:lnTo>
                    <a:pt x="1692" y="45"/>
                  </a:lnTo>
                  <a:lnTo>
                    <a:pt x="1399" y="135"/>
                  </a:lnTo>
                  <a:lnTo>
                    <a:pt x="1128" y="248"/>
                  </a:lnTo>
                  <a:lnTo>
                    <a:pt x="880" y="384"/>
                  </a:lnTo>
                  <a:lnTo>
                    <a:pt x="655" y="564"/>
                  </a:lnTo>
                  <a:lnTo>
                    <a:pt x="452" y="744"/>
                  </a:lnTo>
                  <a:lnTo>
                    <a:pt x="271" y="970"/>
                  </a:lnTo>
                  <a:lnTo>
                    <a:pt x="136" y="1218"/>
                  </a:lnTo>
                  <a:lnTo>
                    <a:pt x="0" y="1466"/>
                  </a:lnTo>
                  <a:lnTo>
                    <a:pt x="249" y="2617"/>
                  </a:lnTo>
                  <a:lnTo>
                    <a:pt x="4128" y="1827"/>
                  </a:lnTo>
                  <a:lnTo>
                    <a:pt x="3903" y="812"/>
                  </a:lnTo>
                  <a:lnTo>
                    <a:pt x="3903" y="812"/>
                  </a:lnTo>
                  <a:lnTo>
                    <a:pt x="3745" y="632"/>
                  </a:lnTo>
                  <a:lnTo>
                    <a:pt x="3542" y="474"/>
                  </a:lnTo>
                  <a:lnTo>
                    <a:pt x="3339" y="338"/>
                  </a:lnTo>
                  <a:lnTo>
                    <a:pt x="3136" y="226"/>
                  </a:lnTo>
                  <a:lnTo>
                    <a:pt x="2910" y="135"/>
                  </a:lnTo>
                  <a:lnTo>
                    <a:pt x="2662" y="68"/>
                  </a:lnTo>
                  <a:lnTo>
                    <a:pt x="2414" y="23"/>
                  </a:lnTo>
                  <a:lnTo>
                    <a:pt x="21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9"/>
            <p:cNvSpPr/>
            <p:nvPr/>
          </p:nvSpPr>
          <p:spPr>
            <a:xfrm>
              <a:off x="5350575" y="3452975"/>
              <a:ext cx="107725" cy="75025"/>
            </a:xfrm>
            <a:custGeom>
              <a:avLst/>
              <a:gdLst/>
              <a:ahLst/>
              <a:cxnLst/>
              <a:rect l="l" t="t" r="r" b="b"/>
              <a:pathLst>
                <a:path w="4309" h="3001" extrusionOk="0">
                  <a:moveTo>
                    <a:pt x="3835" y="1"/>
                  </a:moveTo>
                  <a:lnTo>
                    <a:pt x="1" y="813"/>
                  </a:lnTo>
                  <a:lnTo>
                    <a:pt x="452" y="3001"/>
                  </a:lnTo>
                  <a:lnTo>
                    <a:pt x="565" y="2730"/>
                  </a:lnTo>
                  <a:lnTo>
                    <a:pt x="723" y="2504"/>
                  </a:lnTo>
                  <a:lnTo>
                    <a:pt x="880" y="2279"/>
                  </a:lnTo>
                  <a:lnTo>
                    <a:pt x="1083" y="2076"/>
                  </a:lnTo>
                  <a:lnTo>
                    <a:pt x="1309" y="1918"/>
                  </a:lnTo>
                  <a:lnTo>
                    <a:pt x="1557" y="1760"/>
                  </a:lnTo>
                  <a:lnTo>
                    <a:pt x="1828" y="1647"/>
                  </a:lnTo>
                  <a:lnTo>
                    <a:pt x="2121" y="1580"/>
                  </a:lnTo>
                  <a:lnTo>
                    <a:pt x="2369" y="1535"/>
                  </a:lnTo>
                  <a:lnTo>
                    <a:pt x="2843" y="1535"/>
                  </a:lnTo>
                  <a:lnTo>
                    <a:pt x="3091" y="1580"/>
                  </a:lnTo>
                  <a:lnTo>
                    <a:pt x="3316" y="1647"/>
                  </a:lnTo>
                  <a:lnTo>
                    <a:pt x="3542" y="1738"/>
                  </a:lnTo>
                  <a:lnTo>
                    <a:pt x="3768" y="1850"/>
                  </a:lnTo>
                  <a:lnTo>
                    <a:pt x="3948" y="1986"/>
                  </a:lnTo>
                  <a:lnTo>
                    <a:pt x="4151" y="2144"/>
                  </a:lnTo>
                  <a:lnTo>
                    <a:pt x="4309" y="2301"/>
                  </a:lnTo>
                  <a:lnTo>
                    <a:pt x="3835" y="1"/>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9"/>
            <p:cNvSpPr/>
            <p:nvPr/>
          </p:nvSpPr>
          <p:spPr>
            <a:xfrm>
              <a:off x="5350575" y="3452975"/>
              <a:ext cx="107725" cy="75025"/>
            </a:xfrm>
            <a:custGeom>
              <a:avLst/>
              <a:gdLst/>
              <a:ahLst/>
              <a:cxnLst/>
              <a:rect l="l" t="t" r="r" b="b"/>
              <a:pathLst>
                <a:path w="4309" h="3001" fill="none" extrusionOk="0">
                  <a:moveTo>
                    <a:pt x="3835" y="1"/>
                  </a:moveTo>
                  <a:lnTo>
                    <a:pt x="1" y="813"/>
                  </a:lnTo>
                  <a:lnTo>
                    <a:pt x="452" y="3001"/>
                  </a:lnTo>
                  <a:lnTo>
                    <a:pt x="452" y="3001"/>
                  </a:lnTo>
                  <a:lnTo>
                    <a:pt x="565" y="2730"/>
                  </a:lnTo>
                  <a:lnTo>
                    <a:pt x="723" y="2504"/>
                  </a:lnTo>
                  <a:lnTo>
                    <a:pt x="880" y="2279"/>
                  </a:lnTo>
                  <a:lnTo>
                    <a:pt x="1083" y="2076"/>
                  </a:lnTo>
                  <a:lnTo>
                    <a:pt x="1309" y="1918"/>
                  </a:lnTo>
                  <a:lnTo>
                    <a:pt x="1557" y="1760"/>
                  </a:lnTo>
                  <a:lnTo>
                    <a:pt x="1828" y="1647"/>
                  </a:lnTo>
                  <a:lnTo>
                    <a:pt x="2121" y="1580"/>
                  </a:lnTo>
                  <a:lnTo>
                    <a:pt x="2121" y="1580"/>
                  </a:lnTo>
                  <a:lnTo>
                    <a:pt x="2369" y="1535"/>
                  </a:lnTo>
                  <a:lnTo>
                    <a:pt x="2595" y="1535"/>
                  </a:lnTo>
                  <a:lnTo>
                    <a:pt x="2595" y="1535"/>
                  </a:lnTo>
                  <a:lnTo>
                    <a:pt x="2843" y="1535"/>
                  </a:lnTo>
                  <a:lnTo>
                    <a:pt x="3091" y="1580"/>
                  </a:lnTo>
                  <a:lnTo>
                    <a:pt x="3316" y="1647"/>
                  </a:lnTo>
                  <a:lnTo>
                    <a:pt x="3542" y="1738"/>
                  </a:lnTo>
                  <a:lnTo>
                    <a:pt x="3768" y="1850"/>
                  </a:lnTo>
                  <a:lnTo>
                    <a:pt x="3948" y="1986"/>
                  </a:lnTo>
                  <a:lnTo>
                    <a:pt x="4151" y="2144"/>
                  </a:lnTo>
                  <a:lnTo>
                    <a:pt x="4309" y="2301"/>
                  </a:lnTo>
                  <a:lnTo>
                    <a:pt x="383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9"/>
            <p:cNvSpPr/>
            <p:nvPr/>
          </p:nvSpPr>
          <p:spPr>
            <a:xfrm>
              <a:off x="5361850" y="3491325"/>
              <a:ext cx="102100" cy="65450"/>
            </a:xfrm>
            <a:custGeom>
              <a:avLst/>
              <a:gdLst/>
              <a:ahLst/>
              <a:cxnLst/>
              <a:rect l="l" t="t" r="r" b="b"/>
              <a:pathLst>
                <a:path w="4084" h="2618" fill="none" extrusionOk="0">
                  <a:moveTo>
                    <a:pt x="2144" y="1"/>
                  </a:moveTo>
                  <a:lnTo>
                    <a:pt x="2144" y="1"/>
                  </a:lnTo>
                  <a:lnTo>
                    <a:pt x="1918" y="1"/>
                  </a:lnTo>
                  <a:lnTo>
                    <a:pt x="1670" y="46"/>
                  </a:lnTo>
                  <a:lnTo>
                    <a:pt x="1670" y="46"/>
                  </a:lnTo>
                  <a:lnTo>
                    <a:pt x="1377" y="113"/>
                  </a:lnTo>
                  <a:lnTo>
                    <a:pt x="1106" y="226"/>
                  </a:lnTo>
                  <a:lnTo>
                    <a:pt x="858" y="384"/>
                  </a:lnTo>
                  <a:lnTo>
                    <a:pt x="632" y="542"/>
                  </a:lnTo>
                  <a:lnTo>
                    <a:pt x="429" y="745"/>
                  </a:lnTo>
                  <a:lnTo>
                    <a:pt x="272" y="970"/>
                  </a:lnTo>
                  <a:lnTo>
                    <a:pt x="114" y="1196"/>
                  </a:lnTo>
                  <a:lnTo>
                    <a:pt x="1" y="1467"/>
                  </a:lnTo>
                  <a:lnTo>
                    <a:pt x="226" y="2617"/>
                  </a:lnTo>
                  <a:lnTo>
                    <a:pt x="4084" y="1828"/>
                  </a:lnTo>
                  <a:lnTo>
                    <a:pt x="3858" y="767"/>
                  </a:lnTo>
                  <a:lnTo>
                    <a:pt x="3858" y="767"/>
                  </a:lnTo>
                  <a:lnTo>
                    <a:pt x="3700" y="610"/>
                  </a:lnTo>
                  <a:lnTo>
                    <a:pt x="3497" y="452"/>
                  </a:lnTo>
                  <a:lnTo>
                    <a:pt x="3317" y="316"/>
                  </a:lnTo>
                  <a:lnTo>
                    <a:pt x="3091" y="204"/>
                  </a:lnTo>
                  <a:lnTo>
                    <a:pt x="2865" y="113"/>
                  </a:lnTo>
                  <a:lnTo>
                    <a:pt x="2640" y="46"/>
                  </a:lnTo>
                  <a:lnTo>
                    <a:pt x="2392" y="1"/>
                  </a:lnTo>
                  <a:lnTo>
                    <a:pt x="21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9"/>
            <p:cNvSpPr/>
            <p:nvPr/>
          </p:nvSpPr>
          <p:spPr>
            <a:xfrm>
              <a:off x="5124450" y="2674775"/>
              <a:ext cx="669400" cy="854350"/>
            </a:xfrm>
            <a:custGeom>
              <a:avLst/>
              <a:gdLst/>
              <a:ahLst/>
              <a:cxnLst/>
              <a:rect l="l" t="t" r="r" b="b"/>
              <a:pathLst>
                <a:path w="26776" h="34174" extrusionOk="0">
                  <a:moveTo>
                    <a:pt x="17392" y="1"/>
                  </a:moveTo>
                  <a:lnTo>
                    <a:pt x="16895" y="23"/>
                  </a:lnTo>
                  <a:lnTo>
                    <a:pt x="16399" y="91"/>
                  </a:lnTo>
                  <a:lnTo>
                    <a:pt x="3903" y="2685"/>
                  </a:lnTo>
                  <a:lnTo>
                    <a:pt x="3429" y="2798"/>
                  </a:lnTo>
                  <a:lnTo>
                    <a:pt x="2955" y="2978"/>
                  </a:lnTo>
                  <a:lnTo>
                    <a:pt x="2527" y="3181"/>
                  </a:lnTo>
                  <a:lnTo>
                    <a:pt x="2121" y="3452"/>
                  </a:lnTo>
                  <a:lnTo>
                    <a:pt x="1737" y="3723"/>
                  </a:lnTo>
                  <a:lnTo>
                    <a:pt x="1399" y="4061"/>
                  </a:lnTo>
                  <a:lnTo>
                    <a:pt x="1083" y="4399"/>
                  </a:lnTo>
                  <a:lnTo>
                    <a:pt x="813" y="4783"/>
                  </a:lnTo>
                  <a:lnTo>
                    <a:pt x="564" y="5189"/>
                  </a:lnTo>
                  <a:lnTo>
                    <a:pt x="361" y="5617"/>
                  </a:lnTo>
                  <a:lnTo>
                    <a:pt x="204" y="6068"/>
                  </a:lnTo>
                  <a:lnTo>
                    <a:pt x="91" y="6520"/>
                  </a:lnTo>
                  <a:lnTo>
                    <a:pt x="23" y="6993"/>
                  </a:lnTo>
                  <a:lnTo>
                    <a:pt x="1" y="7489"/>
                  </a:lnTo>
                  <a:lnTo>
                    <a:pt x="23" y="7963"/>
                  </a:lnTo>
                  <a:lnTo>
                    <a:pt x="113" y="8459"/>
                  </a:lnTo>
                  <a:lnTo>
                    <a:pt x="4602" y="30272"/>
                  </a:lnTo>
                  <a:lnTo>
                    <a:pt x="4737" y="30745"/>
                  </a:lnTo>
                  <a:lnTo>
                    <a:pt x="4895" y="31219"/>
                  </a:lnTo>
                  <a:lnTo>
                    <a:pt x="5121" y="31647"/>
                  </a:lnTo>
                  <a:lnTo>
                    <a:pt x="5369" y="32054"/>
                  </a:lnTo>
                  <a:lnTo>
                    <a:pt x="5662" y="32437"/>
                  </a:lnTo>
                  <a:lnTo>
                    <a:pt x="5978" y="32775"/>
                  </a:lnTo>
                  <a:lnTo>
                    <a:pt x="6339" y="33091"/>
                  </a:lnTo>
                  <a:lnTo>
                    <a:pt x="6722" y="33362"/>
                  </a:lnTo>
                  <a:lnTo>
                    <a:pt x="7106" y="33610"/>
                  </a:lnTo>
                  <a:lnTo>
                    <a:pt x="7534" y="33813"/>
                  </a:lnTo>
                  <a:lnTo>
                    <a:pt x="7986" y="33971"/>
                  </a:lnTo>
                  <a:lnTo>
                    <a:pt x="8459" y="34084"/>
                  </a:lnTo>
                  <a:lnTo>
                    <a:pt x="8933" y="34151"/>
                  </a:lnTo>
                  <a:lnTo>
                    <a:pt x="9407" y="34174"/>
                  </a:lnTo>
                  <a:lnTo>
                    <a:pt x="9903" y="34151"/>
                  </a:lnTo>
                  <a:lnTo>
                    <a:pt x="10399" y="34061"/>
                  </a:lnTo>
                  <a:lnTo>
                    <a:pt x="22873" y="31490"/>
                  </a:lnTo>
                  <a:lnTo>
                    <a:pt x="23369" y="31354"/>
                  </a:lnTo>
                  <a:lnTo>
                    <a:pt x="23820" y="31196"/>
                  </a:lnTo>
                  <a:lnTo>
                    <a:pt x="24271" y="30971"/>
                  </a:lnTo>
                  <a:lnTo>
                    <a:pt x="24677" y="30723"/>
                  </a:lnTo>
                  <a:lnTo>
                    <a:pt x="25038" y="30429"/>
                  </a:lnTo>
                  <a:lnTo>
                    <a:pt x="25399" y="30114"/>
                  </a:lnTo>
                  <a:lnTo>
                    <a:pt x="25715" y="29753"/>
                  </a:lnTo>
                  <a:lnTo>
                    <a:pt x="25986" y="29392"/>
                  </a:lnTo>
                  <a:lnTo>
                    <a:pt x="26211" y="28986"/>
                  </a:lnTo>
                  <a:lnTo>
                    <a:pt x="26414" y="28557"/>
                  </a:lnTo>
                  <a:lnTo>
                    <a:pt x="26572" y="28106"/>
                  </a:lnTo>
                  <a:lnTo>
                    <a:pt x="26685" y="27655"/>
                  </a:lnTo>
                  <a:lnTo>
                    <a:pt x="26753" y="27181"/>
                  </a:lnTo>
                  <a:lnTo>
                    <a:pt x="26775" y="26685"/>
                  </a:lnTo>
                  <a:lnTo>
                    <a:pt x="26753" y="26189"/>
                  </a:lnTo>
                  <a:lnTo>
                    <a:pt x="26685" y="25693"/>
                  </a:lnTo>
                  <a:lnTo>
                    <a:pt x="22174" y="3903"/>
                  </a:lnTo>
                  <a:lnTo>
                    <a:pt x="22061" y="3407"/>
                  </a:lnTo>
                  <a:lnTo>
                    <a:pt x="21880" y="2956"/>
                  </a:lnTo>
                  <a:lnTo>
                    <a:pt x="21677" y="2527"/>
                  </a:lnTo>
                  <a:lnTo>
                    <a:pt x="21407" y="2121"/>
                  </a:lnTo>
                  <a:lnTo>
                    <a:pt x="21136" y="1738"/>
                  </a:lnTo>
                  <a:lnTo>
                    <a:pt x="20798" y="1399"/>
                  </a:lnTo>
                  <a:lnTo>
                    <a:pt x="20459" y="1083"/>
                  </a:lnTo>
                  <a:lnTo>
                    <a:pt x="20076" y="813"/>
                  </a:lnTo>
                  <a:lnTo>
                    <a:pt x="19670" y="565"/>
                  </a:lnTo>
                  <a:lnTo>
                    <a:pt x="19241" y="362"/>
                  </a:lnTo>
                  <a:lnTo>
                    <a:pt x="18790" y="204"/>
                  </a:lnTo>
                  <a:lnTo>
                    <a:pt x="18339" y="91"/>
                  </a:lnTo>
                  <a:lnTo>
                    <a:pt x="17865" y="23"/>
                  </a:lnTo>
                  <a:lnTo>
                    <a:pt x="17392" y="1"/>
                  </a:lnTo>
                  <a:close/>
                </a:path>
              </a:pathLst>
            </a:custGeom>
            <a:solidFill>
              <a:schemeClr val="accent4"/>
            </a:solidFill>
            <a:ln>
              <a:noFill/>
            </a:ln>
            <a:effectLst>
              <a:outerShdw dist="7620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9"/>
            <p:cNvSpPr/>
            <p:nvPr/>
          </p:nvSpPr>
          <p:spPr>
            <a:xfrm>
              <a:off x="5553600" y="2746950"/>
              <a:ext cx="159600" cy="637825"/>
            </a:xfrm>
            <a:custGeom>
              <a:avLst/>
              <a:gdLst/>
              <a:ahLst/>
              <a:cxnLst/>
              <a:rect l="l" t="t" r="r" b="b"/>
              <a:pathLst>
                <a:path w="6384" h="25513" extrusionOk="0">
                  <a:moveTo>
                    <a:pt x="1173" y="1"/>
                  </a:moveTo>
                  <a:lnTo>
                    <a:pt x="0" y="249"/>
                  </a:lnTo>
                  <a:lnTo>
                    <a:pt x="5233" y="25512"/>
                  </a:lnTo>
                  <a:lnTo>
                    <a:pt x="6383"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9"/>
            <p:cNvSpPr/>
            <p:nvPr/>
          </p:nvSpPr>
          <p:spPr>
            <a:xfrm>
              <a:off x="5437425" y="2771200"/>
              <a:ext cx="159600" cy="637825"/>
            </a:xfrm>
            <a:custGeom>
              <a:avLst/>
              <a:gdLst/>
              <a:ahLst/>
              <a:cxnLst/>
              <a:rect l="l" t="t" r="r" b="b"/>
              <a:pathLst>
                <a:path w="6384" h="25513" extrusionOk="0">
                  <a:moveTo>
                    <a:pt x="1173" y="1"/>
                  </a:moveTo>
                  <a:lnTo>
                    <a:pt x="0" y="226"/>
                  </a:lnTo>
                  <a:lnTo>
                    <a:pt x="5233" y="25512"/>
                  </a:lnTo>
                  <a:lnTo>
                    <a:pt x="6384"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9"/>
            <p:cNvSpPr/>
            <p:nvPr/>
          </p:nvSpPr>
          <p:spPr>
            <a:xfrm>
              <a:off x="5321250" y="2794900"/>
              <a:ext cx="159625" cy="637800"/>
            </a:xfrm>
            <a:custGeom>
              <a:avLst/>
              <a:gdLst/>
              <a:ahLst/>
              <a:cxnLst/>
              <a:rect l="l" t="t" r="r" b="b"/>
              <a:pathLst>
                <a:path w="6385" h="25512" extrusionOk="0">
                  <a:moveTo>
                    <a:pt x="1174" y="0"/>
                  </a:moveTo>
                  <a:lnTo>
                    <a:pt x="1" y="248"/>
                  </a:lnTo>
                  <a:lnTo>
                    <a:pt x="5234" y="25512"/>
                  </a:lnTo>
                  <a:lnTo>
                    <a:pt x="6384" y="25264"/>
                  </a:lnTo>
                  <a:lnTo>
                    <a:pt x="1174"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9"/>
            <p:cNvSpPr/>
            <p:nvPr/>
          </p:nvSpPr>
          <p:spPr>
            <a:xfrm>
              <a:off x="5205100" y="2819150"/>
              <a:ext cx="159600" cy="637800"/>
            </a:xfrm>
            <a:custGeom>
              <a:avLst/>
              <a:gdLst/>
              <a:ahLst/>
              <a:cxnLst/>
              <a:rect l="l" t="t" r="r" b="b"/>
              <a:pathLst>
                <a:path w="6384" h="25512" extrusionOk="0">
                  <a:moveTo>
                    <a:pt x="1173" y="0"/>
                  </a:moveTo>
                  <a:lnTo>
                    <a:pt x="0" y="226"/>
                  </a:lnTo>
                  <a:lnTo>
                    <a:pt x="5233" y="25512"/>
                  </a:lnTo>
                  <a:lnTo>
                    <a:pt x="6384" y="25263"/>
                  </a:lnTo>
                  <a:lnTo>
                    <a:pt x="1173"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85" name="Google Shape;885;p9"/>
          <p:cNvGrpSpPr/>
          <p:nvPr/>
        </p:nvGrpSpPr>
        <p:grpSpPr>
          <a:xfrm>
            <a:off x="10653634" y="523417"/>
            <a:ext cx="1282737" cy="540289"/>
            <a:chOff x="774450" y="2691700"/>
            <a:chExt cx="543625" cy="228975"/>
          </a:xfrm>
        </p:grpSpPr>
        <p:sp>
          <p:nvSpPr>
            <p:cNvPr id="886" name="Google Shape;886;p9"/>
            <p:cNvSpPr/>
            <p:nvPr/>
          </p:nvSpPr>
          <p:spPr>
            <a:xfrm>
              <a:off x="980275" y="2795450"/>
              <a:ext cx="41175" cy="48525"/>
            </a:xfrm>
            <a:custGeom>
              <a:avLst/>
              <a:gdLst/>
              <a:ahLst/>
              <a:cxnLst/>
              <a:rect l="l" t="t" r="r" b="b"/>
              <a:pathLst>
                <a:path w="1647" h="1941" fill="none" extrusionOk="0">
                  <a:moveTo>
                    <a:pt x="1376" y="1"/>
                  </a:moveTo>
                  <a:lnTo>
                    <a:pt x="1376" y="1"/>
                  </a:lnTo>
                  <a:lnTo>
                    <a:pt x="1309" y="1"/>
                  </a:lnTo>
                  <a:lnTo>
                    <a:pt x="1241" y="23"/>
                  </a:lnTo>
                  <a:lnTo>
                    <a:pt x="1196" y="46"/>
                  </a:lnTo>
                  <a:lnTo>
                    <a:pt x="1151" y="114"/>
                  </a:lnTo>
                  <a:lnTo>
                    <a:pt x="68" y="1467"/>
                  </a:lnTo>
                  <a:lnTo>
                    <a:pt x="68" y="1467"/>
                  </a:lnTo>
                  <a:lnTo>
                    <a:pt x="0" y="1580"/>
                  </a:lnTo>
                  <a:lnTo>
                    <a:pt x="0" y="1693"/>
                  </a:lnTo>
                  <a:lnTo>
                    <a:pt x="23" y="1783"/>
                  </a:lnTo>
                  <a:lnTo>
                    <a:pt x="113" y="1873"/>
                  </a:lnTo>
                  <a:lnTo>
                    <a:pt x="113" y="1873"/>
                  </a:lnTo>
                  <a:lnTo>
                    <a:pt x="181" y="1918"/>
                  </a:lnTo>
                  <a:lnTo>
                    <a:pt x="294" y="1941"/>
                  </a:lnTo>
                  <a:lnTo>
                    <a:pt x="294" y="1941"/>
                  </a:lnTo>
                  <a:lnTo>
                    <a:pt x="316" y="1941"/>
                  </a:lnTo>
                  <a:lnTo>
                    <a:pt x="316" y="1941"/>
                  </a:lnTo>
                  <a:lnTo>
                    <a:pt x="429" y="1896"/>
                  </a:lnTo>
                  <a:lnTo>
                    <a:pt x="519" y="1828"/>
                  </a:lnTo>
                  <a:lnTo>
                    <a:pt x="1602" y="452"/>
                  </a:lnTo>
                  <a:lnTo>
                    <a:pt x="1602" y="452"/>
                  </a:lnTo>
                  <a:lnTo>
                    <a:pt x="1647" y="362"/>
                  </a:lnTo>
                  <a:lnTo>
                    <a:pt x="1647" y="249"/>
                  </a:lnTo>
                  <a:lnTo>
                    <a:pt x="1624" y="136"/>
                  </a:lnTo>
                  <a:lnTo>
                    <a:pt x="1557" y="46"/>
                  </a:lnTo>
                  <a:lnTo>
                    <a:pt x="1557" y="46"/>
                  </a:lnTo>
                  <a:lnTo>
                    <a:pt x="1466" y="1"/>
                  </a:lnTo>
                  <a:lnTo>
                    <a:pt x="13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9"/>
            <p:cNvSpPr/>
            <p:nvPr/>
          </p:nvSpPr>
          <p:spPr>
            <a:xfrm>
              <a:off x="933475" y="2855225"/>
              <a:ext cx="40625" cy="47975"/>
            </a:xfrm>
            <a:custGeom>
              <a:avLst/>
              <a:gdLst/>
              <a:ahLst/>
              <a:cxnLst/>
              <a:rect l="l" t="t" r="r" b="b"/>
              <a:pathLst>
                <a:path w="1625" h="1919" fill="none" extrusionOk="0">
                  <a:moveTo>
                    <a:pt x="1331" y="1"/>
                  </a:moveTo>
                  <a:lnTo>
                    <a:pt x="1331" y="1"/>
                  </a:lnTo>
                  <a:lnTo>
                    <a:pt x="1286" y="1"/>
                  </a:lnTo>
                  <a:lnTo>
                    <a:pt x="1218" y="23"/>
                  </a:lnTo>
                  <a:lnTo>
                    <a:pt x="1173" y="68"/>
                  </a:lnTo>
                  <a:lnTo>
                    <a:pt x="1105" y="114"/>
                  </a:lnTo>
                  <a:lnTo>
                    <a:pt x="45" y="1444"/>
                  </a:lnTo>
                  <a:lnTo>
                    <a:pt x="45" y="1444"/>
                  </a:lnTo>
                  <a:lnTo>
                    <a:pt x="0" y="1557"/>
                  </a:lnTo>
                  <a:lnTo>
                    <a:pt x="0" y="1670"/>
                  </a:lnTo>
                  <a:lnTo>
                    <a:pt x="23" y="1760"/>
                  </a:lnTo>
                  <a:lnTo>
                    <a:pt x="90" y="1850"/>
                  </a:lnTo>
                  <a:lnTo>
                    <a:pt x="90" y="1850"/>
                  </a:lnTo>
                  <a:lnTo>
                    <a:pt x="181" y="1896"/>
                  </a:lnTo>
                  <a:lnTo>
                    <a:pt x="271" y="1918"/>
                  </a:lnTo>
                  <a:lnTo>
                    <a:pt x="271" y="1918"/>
                  </a:lnTo>
                  <a:lnTo>
                    <a:pt x="316" y="1918"/>
                  </a:lnTo>
                  <a:lnTo>
                    <a:pt x="316" y="1918"/>
                  </a:lnTo>
                  <a:lnTo>
                    <a:pt x="406" y="1873"/>
                  </a:lnTo>
                  <a:lnTo>
                    <a:pt x="496" y="1805"/>
                  </a:lnTo>
                  <a:lnTo>
                    <a:pt x="1557" y="474"/>
                  </a:lnTo>
                  <a:lnTo>
                    <a:pt x="1557" y="474"/>
                  </a:lnTo>
                  <a:lnTo>
                    <a:pt x="1624" y="362"/>
                  </a:lnTo>
                  <a:lnTo>
                    <a:pt x="1624" y="249"/>
                  </a:lnTo>
                  <a:lnTo>
                    <a:pt x="1602" y="159"/>
                  </a:lnTo>
                  <a:lnTo>
                    <a:pt x="1511" y="68"/>
                  </a:lnTo>
                  <a:lnTo>
                    <a:pt x="1511" y="68"/>
                  </a:lnTo>
                  <a:lnTo>
                    <a:pt x="1444" y="23"/>
                  </a:lnTo>
                  <a:lnTo>
                    <a:pt x="13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9"/>
            <p:cNvSpPr/>
            <p:nvPr/>
          </p:nvSpPr>
          <p:spPr>
            <a:xfrm>
              <a:off x="1243050" y="2762175"/>
              <a:ext cx="41750" cy="48525"/>
            </a:xfrm>
            <a:custGeom>
              <a:avLst/>
              <a:gdLst/>
              <a:ahLst/>
              <a:cxnLst/>
              <a:rect l="l" t="t" r="r" b="b"/>
              <a:pathLst>
                <a:path w="1670" h="1941" fill="none" extrusionOk="0">
                  <a:moveTo>
                    <a:pt x="1377" y="1"/>
                  </a:moveTo>
                  <a:lnTo>
                    <a:pt x="1377" y="1"/>
                  </a:lnTo>
                  <a:lnTo>
                    <a:pt x="1309" y="1"/>
                  </a:lnTo>
                  <a:lnTo>
                    <a:pt x="1264" y="24"/>
                  </a:lnTo>
                  <a:lnTo>
                    <a:pt x="1196" y="69"/>
                  </a:lnTo>
                  <a:lnTo>
                    <a:pt x="1151" y="114"/>
                  </a:lnTo>
                  <a:lnTo>
                    <a:pt x="68" y="1467"/>
                  </a:lnTo>
                  <a:lnTo>
                    <a:pt x="68" y="1467"/>
                  </a:lnTo>
                  <a:lnTo>
                    <a:pt x="23" y="1580"/>
                  </a:lnTo>
                  <a:lnTo>
                    <a:pt x="1" y="1693"/>
                  </a:lnTo>
                  <a:lnTo>
                    <a:pt x="46" y="1805"/>
                  </a:lnTo>
                  <a:lnTo>
                    <a:pt x="113" y="1873"/>
                  </a:lnTo>
                  <a:lnTo>
                    <a:pt x="113" y="1873"/>
                  </a:lnTo>
                  <a:lnTo>
                    <a:pt x="204" y="1941"/>
                  </a:lnTo>
                  <a:lnTo>
                    <a:pt x="294" y="1941"/>
                  </a:lnTo>
                  <a:lnTo>
                    <a:pt x="294" y="1941"/>
                  </a:lnTo>
                  <a:lnTo>
                    <a:pt x="316" y="1941"/>
                  </a:lnTo>
                  <a:lnTo>
                    <a:pt x="316" y="1941"/>
                  </a:lnTo>
                  <a:lnTo>
                    <a:pt x="429" y="1918"/>
                  </a:lnTo>
                  <a:lnTo>
                    <a:pt x="519" y="1828"/>
                  </a:lnTo>
                  <a:lnTo>
                    <a:pt x="1602" y="475"/>
                  </a:lnTo>
                  <a:lnTo>
                    <a:pt x="1602" y="475"/>
                  </a:lnTo>
                  <a:lnTo>
                    <a:pt x="1647" y="362"/>
                  </a:lnTo>
                  <a:lnTo>
                    <a:pt x="1670" y="249"/>
                  </a:lnTo>
                  <a:lnTo>
                    <a:pt x="1625" y="159"/>
                  </a:lnTo>
                  <a:lnTo>
                    <a:pt x="1557" y="69"/>
                  </a:lnTo>
                  <a:lnTo>
                    <a:pt x="1557" y="69"/>
                  </a:lnTo>
                  <a:lnTo>
                    <a:pt x="1467" y="24"/>
                  </a:lnTo>
                  <a:lnTo>
                    <a:pt x="13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9"/>
            <p:cNvSpPr/>
            <p:nvPr/>
          </p:nvSpPr>
          <p:spPr>
            <a:xfrm>
              <a:off x="1194000" y="2821950"/>
              <a:ext cx="42875" cy="50800"/>
            </a:xfrm>
            <a:custGeom>
              <a:avLst/>
              <a:gdLst/>
              <a:ahLst/>
              <a:cxnLst/>
              <a:rect l="l" t="t" r="r" b="b"/>
              <a:pathLst>
                <a:path w="1715" h="2032" fill="none" extrusionOk="0">
                  <a:moveTo>
                    <a:pt x="1444" y="1"/>
                  </a:moveTo>
                  <a:lnTo>
                    <a:pt x="1444" y="1"/>
                  </a:lnTo>
                  <a:lnTo>
                    <a:pt x="1376" y="1"/>
                  </a:lnTo>
                  <a:lnTo>
                    <a:pt x="1308" y="24"/>
                  </a:lnTo>
                  <a:lnTo>
                    <a:pt x="1263" y="69"/>
                  </a:lnTo>
                  <a:lnTo>
                    <a:pt x="1218" y="114"/>
                  </a:lnTo>
                  <a:lnTo>
                    <a:pt x="45" y="1580"/>
                  </a:lnTo>
                  <a:lnTo>
                    <a:pt x="45" y="1580"/>
                  </a:lnTo>
                  <a:lnTo>
                    <a:pt x="0" y="1670"/>
                  </a:lnTo>
                  <a:lnTo>
                    <a:pt x="0" y="1783"/>
                  </a:lnTo>
                  <a:lnTo>
                    <a:pt x="23" y="1896"/>
                  </a:lnTo>
                  <a:lnTo>
                    <a:pt x="90" y="1986"/>
                  </a:lnTo>
                  <a:lnTo>
                    <a:pt x="90" y="1986"/>
                  </a:lnTo>
                  <a:lnTo>
                    <a:pt x="181" y="2031"/>
                  </a:lnTo>
                  <a:lnTo>
                    <a:pt x="271" y="2031"/>
                  </a:lnTo>
                  <a:lnTo>
                    <a:pt x="271" y="2031"/>
                  </a:lnTo>
                  <a:lnTo>
                    <a:pt x="316" y="2031"/>
                  </a:lnTo>
                  <a:lnTo>
                    <a:pt x="316" y="2031"/>
                  </a:lnTo>
                  <a:lnTo>
                    <a:pt x="406" y="2008"/>
                  </a:lnTo>
                  <a:lnTo>
                    <a:pt x="496" y="1941"/>
                  </a:lnTo>
                  <a:lnTo>
                    <a:pt x="1669" y="475"/>
                  </a:lnTo>
                  <a:lnTo>
                    <a:pt x="1669" y="475"/>
                  </a:lnTo>
                  <a:lnTo>
                    <a:pt x="1714" y="362"/>
                  </a:lnTo>
                  <a:lnTo>
                    <a:pt x="1714" y="249"/>
                  </a:lnTo>
                  <a:lnTo>
                    <a:pt x="1692" y="159"/>
                  </a:lnTo>
                  <a:lnTo>
                    <a:pt x="1624" y="69"/>
                  </a:lnTo>
                  <a:lnTo>
                    <a:pt x="1624" y="69"/>
                  </a:lnTo>
                  <a:lnTo>
                    <a:pt x="1534" y="24"/>
                  </a:lnTo>
                  <a:lnTo>
                    <a:pt x="14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9"/>
            <p:cNvSpPr/>
            <p:nvPr/>
          </p:nvSpPr>
          <p:spPr>
            <a:xfrm>
              <a:off x="880450" y="2762750"/>
              <a:ext cx="90825" cy="111125"/>
            </a:xfrm>
            <a:custGeom>
              <a:avLst/>
              <a:gdLst/>
              <a:ahLst/>
              <a:cxnLst/>
              <a:rect l="l" t="t" r="r" b="b"/>
              <a:pathLst>
                <a:path w="3633" h="4445" extrusionOk="0">
                  <a:moveTo>
                    <a:pt x="3317" y="1"/>
                  </a:moveTo>
                  <a:lnTo>
                    <a:pt x="3204" y="46"/>
                  </a:lnTo>
                  <a:lnTo>
                    <a:pt x="3114" y="113"/>
                  </a:lnTo>
                  <a:lnTo>
                    <a:pt x="46" y="3970"/>
                  </a:lnTo>
                  <a:lnTo>
                    <a:pt x="1" y="4083"/>
                  </a:lnTo>
                  <a:lnTo>
                    <a:pt x="1" y="4196"/>
                  </a:lnTo>
                  <a:lnTo>
                    <a:pt x="23" y="4286"/>
                  </a:lnTo>
                  <a:lnTo>
                    <a:pt x="91" y="4376"/>
                  </a:lnTo>
                  <a:lnTo>
                    <a:pt x="204" y="4422"/>
                  </a:lnTo>
                  <a:lnTo>
                    <a:pt x="317" y="4444"/>
                  </a:lnTo>
                  <a:lnTo>
                    <a:pt x="407" y="4399"/>
                  </a:lnTo>
                  <a:lnTo>
                    <a:pt x="497" y="4331"/>
                  </a:lnTo>
                  <a:lnTo>
                    <a:pt x="3565" y="474"/>
                  </a:lnTo>
                  <a:lnTo>
                    <a:pt x="3610" y="361"/>
                  </a:lnTo>
                  <a:lnTo>
                    <a:pt x="3632" y="271"/>
                  </a:lnTo>
                  <a:lnTo>
                    <a:pt x="3587" y="158"/>
                  </a:lnTo>
                  <a:lnTo>
                    <a:pt x="3520" y="68"/>
                  </a:lnTo>
                  <a:lnTo>
                    <a:pt x="3407" y="23"/>
                  </a:lnTo>
                  <a:lnTo>
                    <a:pt x="33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9"/>
            <p:cNvSpPr/>
            <p:nvPr/>
          </p:nvSpPr>
          <p:spPr>
            <a:xfrm>
              <a:off x="948125" y="2777975"/>
              <a:ext cx="41200" cy="48525"/>
            </a:xfrm>
            <a:custGeom>
              <a:avLst/>
              <a:gdLst/>
              <a:ahLst/>
              <a:cxnLst/>
              <a:rect l="l" t="t" r="r" b="b"/>
              <a:pathLst>
                <a:path w="1648" h="1941" extrusionOk="0">
                  <a:moveTo>
                    <a:pt x="1331" y="1"/>
                  </a:moveTo>
                  <a:lnTo>
                    <a:pt x="1241" y="23"/>
                  </a:lnTo>
                  <a:lnTo>
                    <a:pt x="1151" y="91"/>
                  </a:lnTo>
                  <a:lnTo>
                    <a:pt x="68" y="1467"/>
                  </a:lnTo>
                  <a:lnTo>
                    <a:pt x="1" y="1579"/>
                  </a:lnTo>
                  <a:lnTo>
                    <a:pt x="1" y="1692"/>
                  </a:lnTo>
                  <a:lnTo>
                    <a:pt x="23" y="1783"/>
                  </a:lnTo>
                  <a:lnTo>
                    <a:pt x="113" y="1873"/>
                  </a:lnTo>
                  <a:lnTo>
                    <a:pt x="204" y="1918"/>
                  </a:lnTo>
                  <a:lnTo>
                    <a:pt x="316" y="1940"/>
                  </a:lnTo>
                  <a:lnTo>
                    <a:pt x="429" y="1895"/>
                  </a:lnTo>
                  <a:lnTo>
                    <a:pt x="519" y="1828"/>
                  </a:lnTo>
                  <a:lnTo>
                    <a:pt x="1602" y="452"/>
                  </a:lnTo>
                  <a:lnTo>
                    <a:pt x="1647" y="361"/>
                  </a:lnTo>
                  <a:lnTo>
                    <a:pt x="1647" y="249"/>
                  </a:lnTo>
                  <a:lnTo>
                    <a:pt x="1625" y="136"/>
                  </a:lnTo>
                  <a:lnTo>
                    <a:pt x="1557" y="46"/>
                  </a:lnTo>
                  <a:lnTo>
                    <a:pt x="1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9"/>
            <p:cNvSpPr/>
            <p:nvPr/>
          </p:nvSpPr>
          <p:spPr>
            <a:xfrm>
              <a:off x="901325" y="2837750"/>
              <a:ext cx="40625" cy="47950"/>
            </a:xfrm>
            <a:custGeom>
              <a:avLst/>
              <a:gdLst/>
              <a:ahLst/>
              <a:cxnLst/>
              <a:rect l="l" t="t" r="r" b="b"/>
              <a:pathLst>
                <a:path w="1625" h="1918" extrusionOk="0">
                  <a:moveTo>
                    <a:pt x="1309" y="1"/>
                  </a:moveTo>
                  <a:lnTo>
                    <a:pt x="1196" y="23"/>
                  </a:lnTo>
                  <a:lnTo>
                    <a:pt x="1106" y="113"/>
                  </a:lnTo>
                  <a:lnTo>
                    <a:pt x="46" y="1444"/>
                  </a:lnTo>
                  <a:lnTo>
                    <a:pt x="0" y="1557"/>
                  </a:lnTo>
                  <a:lnTo>
                    <a:pt x="0" y="1670"/>
                  </a:lnTo>
                  <a:lnTo>
                    <a:pt x="23" y="1760"/>
                  </a:lnTo>
                  <a:lnTo>
                    <a:pt x="91" y="1850"/>
                  </a:lnTo>
                  <a:lnTo>
                    <a:pt x="203" y="1895"/>
                  </a:lnTo>
                  <a:lnTo>
                    <a:pt x="316" y="1918"/>
                  </a:lnTo>
                  <a:lnTo>
                    <a:pt x="406" y="1873"/>
                  </a:lnTo>
                  <a:lnTo>
                    <a:pt x="497" y="1805"/>
                  </a:lnTo>
                  <a:lnTo>
                    <a:pt x="1579" y="474"/>
                  </a:lnTo>
                  <a:lnTo>
                    <a:pt x="1624" y="361"/>
                  </a:lnTo>
                  <a:lnTo>
                    <a:pt x="1624" y="249"/>
                  </a:lnTo>
                  <a:lnTo>
                    <a:pt x="1602" y="158"/>
                  </a:lnTo>
                  <a:lnTo>
                    <a:pt x="1512" y="68"/>
                  </a:lnTo>
                  <a:lnTo>
                    <a:pt x="14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9"/>
            <p:cNvSpPr/>
            <p:nvPr/>
          </p:nvSpPr>
          <p:spPr>
            <a:xfrm>
              <a:off x="1143250" y="2730050"/>
              <a:ext cx="90800" cy="110550"/>
            </a:xfrm>
            <a:custGeom>
              <a:avLst/>
              <a:gdLst/>
              <a:ahLst/>
              <a:cxnLst/>
              <a:rect l="l" t="t" r="r" b="b"/>
              <a:pathLst>
                <a:path w="3632" h="4422" extrusionOk="0">
                  <a:moveTo>
                    <a:pt x="3316" y="0"/>
                  </a:moveTo>
                  <a:lnTo>
                    <a:pt x="3203" y="23"/>
                  </a:lnTo>
                  <a:lnTo>
                    <a:pt x="3113" y="90"/>
                  </a:lnTo>
                  <a:lnTo>
                    <a:pt x="68" y="3948"/>
                  </a:lnTo>
                  <a:lnTo>
                    <a:pt x="0" y="4060"/>
                  </a:lnTo>
                  <a:lnTo>
                    <a:pt x="0" y="4173"/>
                  </a:lnTo>
                  <a:lnTo>
                    <a:pt x="23" y="4263"/>
                  </a:lnTo>
                  <a:lnTo>
                    <a:pt x="113" y="4354"/>
                  </a:lnTo>
                  <a:lnTo>
                    <a:pt x="203" y="4421"/>
                  </a:lnTo>
                  <a:lnTo>
                    <a:pt x="316" y="4421"/>
                  </a:lnTo>
                  <a:lnTo>
                    <a:pt x="429" y="4376"/>
                  </a:lnTo>
                  <a:lnTo>
                    <a:pt x="519" y="4309"/>
                  </a:lnTo>
                  <a:lnTo>
                    <a:pt x="3564" y="451"/>
                  </a:lnTo>
                  <a:lnTo>
                    <a:pt x="3632" y="361"/>
                  </a:lnTo>
                  <a:lnTo>
                    <a:pt x="3632" y="248"/>
                  </a:lnTo>
                  <a:lnTo>
                    <a:pt x="3609" y="136"/>
                  </a:lnTo>
                  <a:lnTo>
                    <a:pt x="3519" y="45"/>
                  </a:lnTo>
                  <a:lnTo>
                    <a:pt x="34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9"/>
            <p:cNvSpPr/>
            <p:nvPr/>
          </p:nvSpPr>
          <p:spPr>
            <a:xfrm>
              <a:off x="1210900" y="2744700"/>
              <a:ext cx="41775" cy="48525"/>
            </a:xfrm>
            <a:custGeom>
              <a:avLst/>
              <a:gdLst/>
              <a:ahLst/>
              <a:cxnLst/>
              <a:rect l="l" t="t" r="r" b="b"/>
              <a:pathLst>
                <a:path w="1671" h="1941" extrusionOk="0">
                  <a:moveTo>
                    <a:pt x="1354" y="1"/>
                  </a:moveTo>
                  <a:lnTo>
                    <a:pt x="1241" y="23"/>
                  </a:lnTo>
                  <a:lnTo>
                    <a:pt x="1151" y="113"/>
                  </a:lnTo>
                  <a:lnTo>
                    <a:pt x="69" y="1467"/>
                  </a:lnTo>
                  <a:lnTo>
                    <a:pt x="23" y="1580"/>
                  </a:lnTo>
                  <a:lnTo>
                    <a:pt x="1" y="1692"/>
                  </a:lnTo>
                  <a:lnTo>
                    <a:pt x="46" y="1783"/>
                  </a:lnTo>
                  <a:lnTo>
                    <a:pt x="114" y="1873"/>
                  </a:lnTo>
                  <a:lnTo>
                    <a:pt x="204" y="1941"/>
                  </a:lnTo>
                  <a:lnTo>
                    <a:pt x="317" y="1941"/>
                  </a:lnTo>
                  <a:lnTo>
                    <a:pt x="429" y="1918"/>
                  </a:lnTo>
                  <a:lnTo>
                    <a:pt x="520" y="1828"/>
                  </a:lnTo>
                  <a:lnTo>
                    <a:pt x="1602" y="474"/>
                  </a:lnTo>
                  <a:lnTo>
                    <a:pt x="1647" y="362"/>
                  </a:lnTo>
                  <a:lnTo>
                    <a:pt x="1670" y="249"/>
                  </a:lnTo>
                  <a:lnTo>
                    <a:pt x="1625" y="136"/>
                  </a:lnTo>
                  <a:lnTo>
                    <a:pt x="1557" y="68"/>
                  </a:lnTo>
                  <a:lnTo>
                    <a:pt x="1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9"/>
            <p:cNvSpPr/>
            <p:nvPr/>
          </p:nvSpPr>
          <p:spPr>
            <a:xfrm>
              <a:off x="1161850" y="2804475"/>
              <a:ext cx="42875" cy="50775"/>
            </a:xfrm>
            <a:custGeom>
              <a:avLst/>
              <a:gdLst/>
              <a:ahLst/>
              <a:cxnLst/>
              <a:rect l="l" t="t" r="r" b="b"/>
              <a:pathLst>
                <a:path w="1715" h="2031" extrusionOk="0">
                  <a:moveTo>
                    <a:pt x="1399" y="1"/>
                  </a:moveTo>
                  <a:lnTo>
                    <a:pt x="1309" y="46"/>
                  </a:lnTo>
                  <a:lnTo>
                    <a:pt x="1219" y="113"/>
                  </a:lnTo>
                  <a:lnTo>
                    <a:pt x="46" y="1580"/>
                  </a:lnTo>
                  <a:lnTo>
                    <a:pt x="0" y="1670"/>
                  </a:lnTo>
                  <a:lnTo>
                    <a:pt x="0" y="1783"/>
                  </a:lnTo>
                  <a:lnTo>
                    <a:pt x="23" y="1895"/>
                  </a:lnTo>
                  <a:lnTo>
                    <a:pt x="91" y="1986"/>
                  </a:lnTo>
                  <a:lnTo>
                    <a:pt x="203" y="2031"/>
                  </a:lnTo>
                  <a:lnTo>
                    <a:pt x="316" y="2031"/>
                  </a:lnTo>
                  <a:lnTo>
                    <a:pt x="406" y="2008"/>
                  </a:lnTo>
                  <a:lnTo>
                    <a:pt x="497" y="1941"/>
                  </a:lnTo>
                  <a:lnTo>
                    <a:pt x="1670" y="474"/>
                  </a:lnTo>
                  <a:lnTo>
                    <a:pt x="1715" y="362"/>
                  </a:lnTo>
                  <a:lnTo>
                    <a:pt x="1715" y="249"/>
                  </a:lnTo>
                  <a:lnTo>
                    <a:pt x="1692" y="159"/>
                  </a:lnTo>
                  <a:lnTo>
                    <a:pt x="1625" y="68"/>
                  </a:lnTo>
                  <a:lnTo>
                    <a:pt x="1512" y="23"/>
                  </a:ln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9"/>
            <p:cNvSpPr/>
            <p:nvPr/>
          </p:nvSpPr>
          <p:spPr>
            <a:xfrm>
              <a:off x="774450" y="2691700"/>
              <a:ext cx="543625" cy="228975"/>
            </a:xfrm>
            <a:custGeom>
              <a:avLst/>
              <a:gdLst/>
              <a:ahLst/>
              <a:cxnLst/>
              <a:rect l="l" t="t" r="r" b="b"/>
              <a:pathLst>
                <a:path w="21745" h="9159" extrusionOk="0">
                  <a:moveTo>
                    <a:pt x="18293" y="1015"/>
                  </a:moveTo>
                  <a:lnTo>
                    <a:pt x="18474" y="1038"/>
                  </a:lnTo>
                  <a:lnTo>
                    <a:pt x="18632" y="1106"/>
                  </a:lnTo>
                  <a:lnTo>
                    <a:pt x="18790" y="1173"/>
                  </a:lnTo>
                  <a:lnTo>
                    <a:pt x="18902" y="1286"/>
                  </a:lnTo>
                  <a:lnTo>
                    <a:pt x="19015" y="1421"/>
                  </a:lnTo>
                  <a:lnTo>
                    <a:pt x="19105" y="1602"/>
                  </a:lnTo>
                  <a:lnTo>
                    <a:pt x="19173" y="1805"/>
                  </a:lnTo>
                  <a:lnTo>
                    <a:pt x="19218" y="2076"/>
                  </a:lnTo>
                  <a:lnTo>
                    <a:pt x="19421" y="3880"/>
                  </a:lnTo>
                  <a:lnTo>
                    <a:pt x="19421" y="4151"/>
                  </a:lnTo>
                  <a:lnTo>
                    <a:pt x="19421" y="4444"/>
                  </a:lnTo>
                  <a:lnTo>
                    <a:pt x="19376" y="4715"/>
                  </a:lnTo>
                  <a:lnTo>
                    <a:pt x="19309" y="4963"/>
                  </a:lnTo>
                  <a:lnTo>
                    <a:pt x="19218" y="5211"/>
                  </a:lnTo>
                  <a:lnTo>
                    <a:pt x="19105" y="5459"/>
                  </a:lnTo>
                  <a:lnTo>
                    <a:pt x="18970" y="5685"/>
                  </a:lnTo>
                  <a:lnTo>
                    <a:pt x="18812" y="5910"/>
                  </a:lnTo>
                  <a:lnTo>
                    <a:pt x="18632" y="6091"/>
                  </a:lnTo>
                  <a:lnTo>
                    <a:pt x="18451" y="6271"/>
                  </a:lnTo>
                  <a:lnTo>
                    <a:pt x="18226" y="6452"/>
                  </a:lnTo>
                  <a:lnTo>
                    <a:pt x="18000" y="6587"/>
                  </a:lnTo>
                  <a:lnTo>
                    <a:pt x="17775" y="6700"/>
                  </a:lnTo>
                  <a:lnTo>
                    <a:pt x="17504" y="6790"/>
                  </a:lnTo>
                  <a:lnTo>
                    <a:pt x="17256" y="6880"/>
                  </a:lnTo>
                  <a:lnTo>
                    <a:pt x="16963" y="6925"/>
                  </a:lnTo>
                  <a:lnTo>
                    <a:pt x="16060" y="7015"/>
                  </a:lnTo>
                  <a:lnTo>
                    <a:pt x="15767" y="7038"/>
                  </a:lnTo>
                  <a:lnTo>
                    <a:pt x="15496" y="7015"/>
                  </a:lnTo>
                  <a:lnTo>
                    <a:pt x="15226" y="6970"/>
                  </a:lnTo>
                  <a:lnTo>
                    <a:pt x="14978" y="6925"/>
                  </a:lnTo>
                  <a:lnTo>
                    <a:pt x="14730" y="6835"/>
                  </a:lnTo>
                  <a:lnTo>
                    <a:pt x="14481" y="6722"/>
                  </a:lnTo>
                  <a:lnTo>
                    <a:pt x="14256" y="6587"/>
                  </a:lnTo>
                  <a:lnTo>
                    <a:pt x="14030" y="6429"/>
                  </a:lnTo>
                  <a:lnTo>
                    <a:pt x="13850" y="6249"/>
                  </a:lnTo>
                  <a:lnTo>
                    <a:pt x="13647" y="6046"/>
                  </a:lnTo>
                  <a:lnTo>
                    <a:pt x="13489" y="5843"/>
                  </a:lnTo>
                  <a:lnTo>
                    <a:pt x="13354" y="5617"/>
                  </a:lnTo>
                  <a:lnTo>
                    <a:pt x="13241" y="5369"/>
                  </a:lnTo>
                  <a:lnTo>
                    <a:pt x="13128" y="5121"/>
                  </a:lnTo>
                  <a:lnTo>
                    <a:pt x="13060" y="4850"/>
                  </a:lnTo>
                  <a:lnTo>
                    <a:pt x="13015" y="4579"/>
                  </a:lnTo>
                  <a:lnTo>
                    <a:pt x="12993" y="4354"/>
                  </a:lnTo>
                  <a:lnTo>
                    <a:pt x="12993" y="4083"/>
                  </a:lnTo>
                  <a:lnTo>
                    <a:pt x="12993" y="3790"/>
                  </a:lnTo>
                  <a:lnTo>
                    <a:pt x="13038" y="3542"/>
                  </a:lnTo>
                  <a:lnTo>
                    <a:pt x="13105" y="3271"/>
                  </a:lnTo>
                  <a:lnTo>
                    <a:pt x="13196" y="3023"/>
                  </a:lnTo>
                  <a:lnTo>
                    <a:pt x="13308" y="2775"/>
                  </a:lnTo>
                  <a:lnTo>
                    <a:pt x="13444" y="2549"/>
                  </a:lnTo>
                  <a:lnTo>
                    <a:pt x="13602" y="2346"/>
                  </a:lnTo>
                  <a:lnTo>
                    <a:pt x="13760" y="2143"/>
                  </a:lnTo>
                  <a:lnTo>
                    <a:pt x="13963" y="1963"/>
                  </a:lnTo>
                  <a:lnTo>
                    <a:pt x="14166" y="1805"/>
                  </a:lnTo>
                  <a:lnTo>
                    <a:pt x="14391" y="1647"/>
                  </a:lnTo>
                  <a:lnTo>
                    <a:pt x="14639" y="1534"/>
                  </a:lnTo>
                  <a:lnTo>
                    <a:pt x="14887" y="1444"/>
                  </a:lnTo>
                  <a:lnTo>
                    <a:pt x="15158" y="1376"/>
                  </a:lnTo>
                  <a:lnTo>
                    <a:pt x="15451" y="1331"/>
                  </a:lnTo>
                  <a:lnTo>
                    <a:pt x="16354" y="1218"/>
                  </a:lnTo>
                  <a:lnTo>
                    <a:pt x="16895" y="1151"/>
                  </a:lnTo>
                  <a:lnTo>
                    <a:pt x="17414" y="1083"/>
                  </a:lnTo>
                  <a:lnTo>
                    <a:pt x="17887" y="1015"/>
                  </a:lnTo>
                  <a:close/>
                  <a:moveTo>
                    <a:pt x="6542" y="2301"/>
                  </a:moveTo>
                  <a:lnTo>
                    <a:pt x="6835" y="2324"/>
                  </a:lnTo>
                  <a:lnTo>
                    <a:pt x="7105" y="2346"/>
                  </a:lnTo>
                  <a:lnTo>
                    <a:pt x="7354" y="2414"/>
                  </a:lnTo>
                  <a:lnTo>
                    <a:pt x="7602" y="2504"/>
                  </a:lnTo>
                  <a:lnTo>
                    <a:pt x="7850" y="2617"/>
                  </a:lnTo>
                  <a:lnTo>
                    <a:pt x="8075" y="2752"/>
                  </a:lnTo>
                  <a:lnTo>
                    <a:pt x="8301" y="2910"/>
                  </a:lnTo>
                  <a:lnTo>
                    <a:pt x="8481" y="3091"/>
                  </a:lnTo>
                  <a:lnTo>
                    <a:pt x="8662" y="3271"/>
                  </a:lnTo>
                  <a:lnTo>
                    <a:pt x="8842" y="3497"/>
                  </a:lnTo>
                  <a:lnTo>
                    <a:pt x="8978" y="3722"/>
                  </a:lnTo>
                  <a:lnTo>
                    <a:pt x="9090" y="3948"/>
                  </a:lnTo>
                  <a:lnTo>
                    <a:pt x="9181" y="4218"/>
                  </a:lnTo>
                  <a:lnTo>
                    <a:pt x="9271" y="4489"/>
                  </a:lnTo>
                  <a:lnTo>
                    <a:pt x="9316" y="4760"/>
                  </a:lnTo>
                  <a:lnTo>
                    <a:pt x="9339" y="4963"/>
                  </a:lnTo>
                  <a:lnTo>
                    <a:pt x="9339" y="5256"/>
                  </a:lnTo>
                  <a:lnTo>
                    <a:pt x="9339" y="5527"/>
                  </a:lnTo>
                  <a:lnTo>
                    <a:pt x="9293" y="5797"/>
                  </a:lnTo>
                  <a:lnTo>
                    <a:pt x="9226" y="6068"/>
                  </a:lnTo>
                  <a:lnTo>
                    <a:pt x="9136" y="6316"/>
                  </a:lnTo>
                  <a:lnTo>
                    <a:pt x="9023" y="6542"/>
                  </a:lnTo>
                  <a:lnTo>
                    <a:pt x="8887" y="6790"/>
                  </a:lnTo>
                  <a:lnTo>
                    <a:pt x="8730" y="6993"/>
                  </a:lnTo>
                  <a:lnTo>
                    <a:pt x="8549" y="7196"/>
                  </a:lnTo>
                  <a:lnTo>
                    <a:pt x="8369" y="7376"/>
                  </a:lnTo>
                  <a:lnTo>
                    <a:pt x="8166" y="7534"/>
                  </a:lnTo>
                  <a:lnTo>
                    <a:pt x="7918" y="7670"/>
                  </a:lnTo>
                  <a:lnTo>
                    <a:pt x="7692" y="7805"/>
                  </a:lnTo>
                  <a:lnTo>
                    <a:pt x="7444" y="7895"/>
                  </a:lnTo>
                  <a:lnTo>
                    <a:pt x="7173" y="7963"/>
                  </a:lnTo>
                  <a:lnTo>
                    <a:pt x="6880" y="8008"/>
                  </a:lnTo>
                  <a:lnTo>
                    <a:pt x="5978" y="8098"/>
                  </a:lnTo>
                  <a:lnTo>
                    <a:pt x="5707" y="8121"/>
                  </a:lnTo>
                  <a:lnTo>
                    <a:pt x="5414" y="8121"/>
                  </a:lnTo>
                  <a:lnTo>
                    <a:pt x="5143" y="8076"/>
                  </a:lnTo>
                  <a:lnTo>
                    <a:pt x="4895" y="8008"/>
                  </a:lnTo>
                  <a:lnTo>
                    <a:pt x="4647" y="7918"/>
                  </a:lnTo>
                  <a:lnTo>
                    <a:pt x="4399" y="7805"/>
                  </a:lnTo>
                  <a:lnTo>
                    <a:pt x="4173" y="7670"/>
                  </a:lnTo>
                  <a:lnTo>
                    <a:pt x="3948" y="7512"/>
                  </a:lnTo>
                  <a:lnTo>
                    <a:pt x="3767" y="7331"/>
                  </a:lnTo>
                  <a:lnTo>
                    <a:pt x="3587" y="7151"/>
                  </a:lnTo>
                  <a:lnTo>
                    <a:pt x="3406" y="6925"/>
                  </a:lnTo>
                  <a:lnTo>
                    <a:pt x="3271" y="6700"/>
                  </a:lnTo>
                  <a:lnTo>
                    <a:pt x="3158" y="6474"/>
                  </a:lnTo>
                  <a:lnTo>
                    <a:pt x="3068" y="6203"/>
                  </a:lnTo>
                  <a:lnTo>
                    <a:pt x="2978" y="5933"/>
                  </a:lnTo>
                  <a:lnTo>
                    <a:pt x="2933" y="5662"/>
                  </a:lnTo>
                  <a:lnTo>
                    <a:pt x="2752" y="3858"/>
                  </a:lnTo>
                  <a:lnTo>
                    <a:pt x="2730" y="3587"/>
                  </a:lnTo>
                  <a:lnTo>
                    <a:pt x="2752" y="3361"/>
                  </a:lnTo>
                  <a:lnTo>
                    <a:pt x="2797" y="3181"/>
                  </a:lnTo>
                  <a:lnTo>
                    <a:pt x="2865" y="3023"/>
                  </a:lnTo>
                  <a:lnTo>
                    <a:pt x="2978" y="2888"/>
                  </a:lnTo>
                  <a:lnTo>
                    <a:pt x="3113" y="2775"/>
                  </a:lnTo>
                  <a:lnTo>
                    <a:pt x="3248" y="2685"/>
                  </a:lnTo>
                  <a:lnTo>
                    <a:pt x="3429" y="2640"/>
                  </a:lnTo>
                  <a:lnTo>
                    <a:pt x="3609" y="2572"/>
                  </a:lnTo>
                  <a:lnTo>
                    <a:pt x="3835" y="2549"/>
                  </a:lnTo>
                  <a:lnTo>
                    <a:pt x="4286" y="2504"/>
                  </a:lnTo>
                  <a:lnTo>
                    <a:pt x="4805" y="2459"/>
                  </a:lnTo>
                  <a:lnTo>
                    <a:pt x="5369" y="2414"/>
                  </a:lnTo>
                  <a:lnTo>
                    <a:pt x="6271" y="2324"/>
                  </a:lnTo>
                  <a:lnTo>
                    <a:pt x="6542" y="2301"/>
                  </a:lnTo>
                  <a:close/>
                  <a:moveTo>
                    <a:pt x="19669" y="0"/>
                  </a:moveTo>
                  <a:lnTo>
                    <a:pt x="18970" y="23"/>
                  </a:lnTo>
                  <a:lnTo>
                    <a:pt x="18158" y="46"/>
                  </a:lnTo>
                  <a:lnTo>
                    <a:pt x="17233" y="113"/>
                  </a:lnTo>
                  <a:lnTo>
                    <a:pt x="16196" y="203"/>
                  </a:lnTo>
                  <a:lnTo>
                    <a:pt x="15496" y="294"/>
                  </a:lnTo>
                  <a:lnTo>
                    <a:pt x="14865" y="429"/>
                  </a:lnTo>
                  <a:lnTo>
                    <a:pt x="14256" y="587"/>
                  </a:lnTo>
                  <a:lnTo>
                    <a:pt x="13692" y="767"/>
                  </a:lnTo>
                  <a:lnTo>
                    <a:pt x="13173" y="970"/>
                  </a:lnTo>
                  <a:lnTo>
                    <a:pt x="12699" y="1173"/>
                  </a:lnTo>
                  <a:lnTo>
                    <a:pt x="11865" y="1557"/>
                  </a:lnTo>
                  <a:lnTo>
                    <a:pt x="11166" y="1873"/>
                  </a:lnTo>
                  <a:lnTo>
                    <a:pt x="10872" y="1985"/>
                  </a:lnTo>
                  <a:lnTo>
                    <a:pt x="10647" y="2030"/>
                  </a:lnTo>
                  <a:lnTo>
                    <a:pt x="10376" y="2030"/>
                  </a:lnTo>
                  <a:lnTo>
                    <a:pt x="10060" y="1985"/>
                  </a:lnTo>
                  <a:lnTo>
                    <a:pt x="9677" y="1895"/>
                  </a:lnTo>
                  <a:lnTo>
                    <a:pt x="9271" y="1805"/>
                  </a:lnTo>
                  <a:lnTo>
                    <a:pt x="8684" y="1647"/>
                  </a:lnTo>
                  <a:lnTo>
                    <a:pt x="8008" y="1489"/>
                  </a:lnTo>
                  <a:lnTo>
                    <a:pt x="7647" y="1444"/>
                  </a:lnTo>
                  <a:lnTo>
                    <a:pt x="7241" y="1376"/>
                  </a:lnTo>
                  <a:lnTo>
                    <a:pt x="6835" y="1354"/>
                  </a:lnTo>
                  <a:lnTo>
                    <a:pt x="6384" y="1331"/>
                  </a:lnTo>
                  <a:lnTo>
                    <a:pt x="5820" y="1331"/>
                  </a:lnTo>
                  <a:lnTo>
                    <a:pt x="5233" y="1354"/>
                  </a:lnTo>
                  <a:lnTo>
                    <a:pt x="4647" y="1421"/>
                  </a:lnTo>
                  <a:lnTo>
                    <a:pt x="4083" y="1489"/>
                  </a:lnTo>
                  <a:lnTo>
                    <a:pt x="2978" y="1670"/>
                  </a:lnTo>
                  <a:lnTo>
                    <a:pt x="2008" y="1873"/>
                  </a:lnTo>
                  <a:lnTo>
                    <a:pt x="1263" y="2030"/>
                  </a:lnTo>
                  <a:lnTo>
                    <a:pt x="699" y="2121"/>
                  </a:lnTo>
                  <a:lnTo>
                    <a:pt x="542" y="2143"/>
                  </a:lnTo>
                  <a:lnTo>
                    <a:pt x="384" y="2211"/>
                  </a:lnTo>
                  <a:lnTo>
                    <a:pt x="271" y="2301"/>
                  </a:lnTo>
                  <a:lnTo>
                    <a:pt x="158" y="2414"/>
                  </a:lnTo>
                  <a:lnTo>
                    <a:pt x="68" y="2527"/>
                  </a:lnTo>
                  <a:lnTo>
                    <a:pt x="23" y="2662"/>
                  </a:lnTo>
                  <a:lnTo>
                    <a:pt x="0" y="2820"/>
                  </a:lnTo>
                  <a:lnTo>
                    <a:pt x="0" y="2978"/>
                  </a:lnTo>
                  <a:lnTo>
                    <a:pt x="23" y="3158"/>
                  </a:lnTo>
                  <a:lnTo>
                    <a:pt x="90" y="3294"/>
                  </a:lnTo>
                  <a:lnTo>
                    <a:pt x="181" y="3429"/>
                  </a:lnTo>
                  <a:lnTo>
                    <a:pt x="293" y="3519"/>
                  </a:lnTo>
                  <a:lnTo>
                    <a:pt x="1466" y="5549"/>
                  </a:lnTo>
                  <a:lnTo>
                    <a:pt x="2391" y="7218"/>
                  </a:lnTo>
                  <a:lnTo>
                    <a:pt x="2436" y="7241"/>
                  </a:lnTo>
                  <a:lnTo>
                    <a:pt x="2572" y="7489"/>
                  </a:lnTo>
                  <a:lnTo>
                    <a:pt x="2707" y="7692"/>
                  </a:lnTo>
                  <a:lnTo>
                    <a:pt x="2865" y="7895"/>
                  </a:lnTo>
                  <a:lnTo>
                    <a:pt x="3045" y="8098"/>
                  </a:lnTo>
                  <a:lnTo>
                    <a:pt x="3226" y="8279"/>
                  </a:lnTo>
                  <a:lnTo>
                    <a:pt x="3429" y="8437"/>
                  </a:lnTo>
                  <a:lnTo>
                    <a:pt x="3632" y="8594"/>
                  </a:lnTo>
                  <a:lnTo>
                    <a:pt x="3857" y="8730"/>
                  </a:lnTo>
                  <a:lnTo>
                    <a:pt x="4105" y="8843"/>
                  </a:lnTo>
                  <a:lnTo>
                    <a:pt x="4331" y="8955"/>
                  </a:lnTo>
                  <a:lnTo>
                    <a:pt x="4579" y="9023"/>
                  </a:lnTo>
                  <a:lnTo>
                    <a:pt x="4850" y="9091"/>
                  </a:lnTo>
                  <a:lnTo>
                    <a:pt x="5098" y="9136"/>
                  </a:lnTo>
                  <a:lnTo>
                    <a:pt x="5369" y="9158"/>
                  </a:lnTo>
                  <a:lnTo>
                    <a:pt x="5933" y="9158"/>
                  </a:lnTo>
                  <a:lnTo>
                    <a:pt x="7083" y="9023"/>
                  </a:lnTo>
                  <a:lnTo>
                    <a:pt x="7444" y="8978"/>
                  </a:lnTo>
                  <a:lnTo>
                    <a:pt x="7782" y="8888"/>
                  </a:lnTo>
                  <a:lnTo>
                    <a:pt x="8098" y="8752"/>
                  </a:lnTo>
                  <a:lnTo>
                    <a:pt x="8414" y="8594"/>
                  </a:lnTo>
                  <a:lnTo>
                    <a:pt x="8707" y="8414"/>
                  </a:lnTo>
                  <a:lnTo>
                    <a:pt x="8978" y="8211"/>
                  </a:lnTo>
                  <a:lnTo>
                    <a:pt x="9203" y="7985"/>
                  </a:lnTo>
                  <a:lnTo>
                    <a:pt x="9429" y="7737"/>
                  </a:lnTo>
                  <a:lnTo>
                    <a:pt x="9632" y="7467"/>
                  </a:lnTo>
                  <a:lnTo>
                    <a:pt x="9812" y="7173"/>
                  </a:lnTo>
                  <a:lnTo>
                    <a:pt x="9948" y="6858"/>
                  </a:lnTo>
                  <a:lnTo>
                    <a:pt x="10060" y="6542"/>
                  </a:lnTo>
                  <a:lnTo>
                    <a:pt x="10151" y="6203"/>
                  </a:lnTo>
                  <a:lnTo>
                    <a:pt x="10196" y="5865"/>
                  </a:lnTo>
                  <a:lnTo>
                    <a:pt x="10218" y="5527"/>
                  </a:lnTo>
                  <a:lnTo>
                    <a:pt x="10196" y="5166"/>
                  </a:lnTo>
                  <a:lnTo>
                    <a:pt x="10218" y="5030"/>
                  </a:lnTo>
                  <a:lnTo>
                    <a:pt x="10263" y="4918"/>
                  </a:lnTo>
                  <a:lnTo>
                    <a:pt x="10331" y="4760"/>
                  </a:lnTo>
                  <a:lnTo>
                    <a:pt x="10444" y="4624"/>
                  </a:lnTo>
                  <a:lnTo>
                    <a:pt x="10511" y="4534"/>
                  </a:lnTo>
                  <a:lnTo>
                    <a:pt x="10602" y="4467"/>
                  </a:lnTo>
                  <a:lnTo>
                    <a:pt x="10714" y="4421"/>
                  </a:lnTo>
                  <a:lnTo>
                    <a:pt x="10827" y="4376"/>
                  </a:lnTo>
                  <a:lnTo>
                    <a:pt x="10963" y="4331"/>
                  </a:lnTo>
                  <a:lnTo>
                    <a:pt x="11121" y="4309"/>
                  </a:lnTo>
                  <a:lnTo>
                    <a:pt x="11278" y="4286"/>
                  </a:lnTo>
                  <a:lnTo>
                    <a:pt x="11436" y="4309"/>
                  </a:lnTo>
                  <a:lnTo>
                    <a:pt x="11549" y="4331"/>
                  </a:lnTo>
                  <a:lnTo>
                    <a:pt x="11684" y="4354"/>
                  </a:lnTo>
                  <a:lnTo>
                    <a:pt x="11775" y="4399"/>
                  </a:lnTo>
                  <a:lnTo>
                    <a:pt x="11865" y="4467"/>
                  </a:lnTo>
                  <a:lnTo>
                    <a:pt x="12023" y="4579"/>
                  </a:lnTo>
                  <a:lnTo>
                    <a:pt x="12113" y="4715"/>
                  </a:lnTo>
                  <a:lnTo>
                    <a:pt x="12181" y="4827"/>
                  </a:lnTo>
                  <a:lnTo>
                    <a:pt x="12248" y="4940"/>
                  </a:lnTo>
                  <a:lnTo>
                    <a:pt x="12293" y="5301"/>
                  </a:lnTo>
                  <a:lnTo>
                    <a:pt x="12384" y="5640"/>
                  </a:lnTo>
                  <a:lnTo>
                    <a:pt x="12496" y="5955"/>
                  </a:lnTo>
                  <a:lnTo>
                    <a:pt x="12654" y="6271"/>
                  </a:lnTo>
                  <a:lnTo>
                    <a:pt x="12835" y="6542"/>
                  </a:lnTo>
                  <a:lnTo>
                    <a:pt x="13038" y="6812"/>
                  </a:lnTo>
                  <a:lnTo>
                    <a:pt x="13286" y="7061"/>
                  </a:lnTo>
                  <a:lnTo>
                    <a:pt x="13534" y="7286"/>
                  </a:lnTo>
                  <a:lnTo>
                    <a:pt x="13805" y="7489"/>
                  </a:lnTo>
                  <a:lnTo>
                    <a:pt x="14098" y="7670"/>
                  </a:lnTo>
                  <a:lnTo>
                    <a:pt x="14391" y="7805"/>
                  </a:lnTo>
                  <a:lnTo>
                    <a:pt x="14707" y="7918"/>
                  </a:lnTo>
                  <a:lnTo>
                    <a:pt x="15045" y="8008"/>
                  </a:lnTo>
                  <a:lnTo>
                    <a:pt x="15384" y="8053"/>
                  </a:lnTo>
                  <a:lnTo>
                    <a:pt x="15745" y="8076"/>
                  </a:lnTo>
                  <a:lnTo>
                    <a:pt x="16105" y="8053"/>
                  </a:lnTo>
                  <a:lnTo>
                    <a:pt x="17256" y="7918"/>
                  </a:lnTo>
                  <a:lnTo>
                    <a:pt x="17549" y="7873"/>
                  </a:lnTo>
                  <a:lnTo>
                    <a:pt x="17820" y="7805"/>
                  </a:lnTo>
                  <a:lnTo>
                    <a:pt x="18090" y="7737"/>
                  </a:lnTo>
                  <a:lnTo>
                    <a:pt x="18339" y="7624"/>
                  </a:lnTo>
                  <a:lnTo>
                    <a:pt x="18587" y="7489"/>
                  </a:lnTo>
                  <a:lnTo>
                    <a:pt x="18812" y="7354"/>
                  </a:lnTo>
                  <a:lnTo>
                    <a:pt x="19038" y="7196"/>
                  </a:lnTo>
                  <a:lnTo>
                    <a:pt x="19241" y="7015"/>
                  </a:lnTo>
                  <a:lnTo>
                    <a:pt x="19421" y="6835"/>
                  </a:lnTo>
                  <a:lnTo>
                    <a:pt x="19602" y="6632"/>
                  </a:lnTo>
                  <a:lnTo>
                    <a:pt x="19760" y="6406"/>
                  </a:lnTo>
                  <a:lnTo>
                    <a:pt x="19918" y="6181"/>
                  </a:lnTo>
                  <a:lnTo>
                    <a:pt x="20030" y="5933"/>
                  </a:lnTo>
                  <a:lnTo>
                    <a:pt x="20143" y="5685"/>
                  </a:lnTo>
                  <a:lnTo>
                    <a:pt x="20233" y="5437"/>
                  </a:lnTo>
                  <a:lnTo>
                    <a:pt x="20301" y="5166"/>
                  </a:lnTo>
                  <a:lnTo>
                    <a:pt x="21632" y="1241"/>
                  </a:lnTo>
                  <a:lnTo>
                    <a:pt x="21699" y="1083"/>
                  </a:lnTo>
                  <a:lnTo>
                    <a:pt x="21745" y="925"/>
                  </a:lnTo>
                  <a:lnTo>
                    <a:pt x="21745" y="767"/>
                  </a:lnTo>
                  <a:lnTo>
                    <a:pt x="21699" y="609"/>
                  </a:lnTo>
                  <a:lnTo>
                    <a:pt x="21654" y="474"/>
                  </a:lnTo>
                  <a:lnTo>
                    <a:pt x="21564" y="339"/>
                  </a:lnTo>
                  <a:lnTo>
                    <a:pt x="21451" y="226"/>
                  </a:lnTo>
                  <a:lnTo>
                    <a:pt x="21316" y="158"/>
                  </a:lnTo>
                  <a:lnTo>
                    <a:pt x="21181" y="91"/>
                  </a:lnTo>
                  <a:lnTo>
                    <a:pt x="21023" y="68"/>
                  </a:lnTo>
                  <a:lnTo>
                    <a:pt x="20639" y="23"/>
                  </a:lnTo>
                  <a:lnTo>
                    <a:pt x="20233" y="23"/>
                  </a:lnTo>
                  <a:lnTo>
                    <a:pt x="19669" y="0"/>
                  </a:lnTo>
                  <a:close/>
                </a:path>
              </a:pathLst>
            </a:custGeom>
            <a:solidFill>
              <a:schemeClr val="dk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7308378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97"/>
        <p:cNvGrpSpPr/>
        <p:nvPr/>
      </p:nvGrpSpPr>
      <p:grpSpPr>
        <a:xfrm>
          <a:off x="0" y="0"/>
          <a:ext cx="0" cy="0"/>
          <a:chOff x="0" y="0"/>
          <a:chExt cx="0" cy="0"/>
        </a:xfrm>
      </p:grpSpPr>
      <p:sp>
        <p:nvSpPr>
          <p:cNvPr id="898" name="Google Shape;898;p10"/>
          <p:cNvSpPr txBox="1">
            <a:spLocks noGrp="1"/>
          </p:cNvSpPr>
          <p:nvPr>
            <p:ph type="title"/>
          </p:nvPr>
        </p:nvSpPr>
        <p:spPr>
          <a:xfrm>
            <a:off x="1368567" y="692733"/>
            <a:ext cx="4956400" cy="15020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700"/>
              <a:buNone/>
              <a:defRPr>
                <a:solidFill>
                  <a:schemeClr val="lt1"/>
                </a:solidFill>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899" name="Google Shape;899;p10"/>
          <p:cNvSpPr/>
          <p:nvPr/>
        </p:nvSpPr>
        <p:spPr>
          <a:xfrm>
            <a:off x="9982501" y="-107467"/>
            <a:ext cx="2425700" cy="4216400"/>
          </a:xfrm>
          <a:custGeom>
            <a:avLst/>
            <a:gdLst/>
            <a:ahLst/>
            <a:cxnLst/>
            <a:rect l="l" t="t" r="r" b="b"/>
            <a:pathLst>
              <a:path w="72771" h="126492" extrusionOk="0">
                <a:moveTo>
                  <a:pt x="72771" y="126492"/>
                </a:moveTo>
                <a:cubicBezTo>
                  <a:pt x="70597" y="119970"/>
                  <a:pt x="68869" y="112684"/>
                  <a:pt x="64008" y="107823"/>
                </a:cubicBezTo>
                <a:cubicBezTo>
                  <a:pt x="53656" y="97471"/>
                  <a:pt x="38158" y="90089"/>
                  <a:pt x="33528" y="76200"/>
                </a:cubicBezTo>
                <a:cubicBezTo>
                  <a:pt x="28910" y="62347"/>
                  <a:pt x="46982" y="45149"/>
                  <a:pt x="39243" y="32766"/>
                </a:cubicBezTo>
                <a:cubicBezTo>
                  <a:pt x="30211" y="18315"/>
                  <a:pt x="0" y="17041"/>
                  <a:pt x="0" y="0"/>
                </a:cubicBezTo>
              </a:path>
            </a:pathLst>
          </a:custGeom>
          <a:noFill/>
          <a:ln w="19050" cap="flat" cmpd="sng">
            <a:solidFill>
              <a:schemeClr val="lt1"/>
            </a:solidFill>
            <a:prstDash val="dash"/>
            <a:round/>
            <a:headEnd type="none" w="med" len="med"/>
            <a:tailEnd type="none" w="med" len="med"/>
          </a:ln>
        </p:spPr>
      </p:sp>
      <p:grpSp>
        <p:nvGrpSpPr>
          <p:cNvPr id="900" name="Google Shape;900;p10"/>
          <p:cNvGrpSpPr/>
          <p:nvPr/>
        </p:nvGrpSpPr>
        <p:grpSpPr>
          <a:xfrm rot="2275746">
            <a:off x="11085639" y="1087109"/>
            <a:ext cx="457165" cy="425435"/>
            <a:chOff x="-1003774" y="3010923"/>
            <a:chExt cx="671424" cy="624822"/>
          </a:xfrm>
        </p:grpSpPr>
        <p:sp>
          <p:nvSpPr>
            <p:cNvPr id="901" name="Google Shape;901;p10"/>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0"/>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0"/>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0"/>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0"/>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0"/>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0"/>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0"/>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0"/>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0"/>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0"/>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0"/>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10"/>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10"/>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10"/>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10"/>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0"/>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0"/>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0"/>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0"/>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0"/>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0"/>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10"/>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0"/>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0"/>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0"/>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10"/>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10"/>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0"/>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0"/>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0"/>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0"/>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0"/>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0"/>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0"/>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0"/>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10"/>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16416317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38"/>
        <p:cNvGrpSpPr/>
        <p:nvPr/>
      </p:nvGrpSpPr>
      <p:grpSpPr>
        <a:xfrm>
          <a:off x="0" y="0"/>
          <a:ext cx="0" cy="0"/>
          <a:chOff x="0" y="0"/>
          <a:chExt cx="0" cy="0"/>
        </a:xfrm>
      </p:grpSpPr>
      <p:pic>
        <p:nvPicPr>
          <p:cNvPr id="939" name="Google Shape;939;p11"/>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940" name="Google Shape;940;p11"/>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11"/>
          <p:cNvSpPr txBox="1">
            <a:spLocks noGrp="1"/>
          </p:cNvSpPr>
          <p:nvPr>
            <p:ph type="title" hasCustomPrompt="1"/>
          </p:nvPr>
        </p:nvSpPr>
        <p:spPr>
          <a:xfrm>
            <a:off x="1331400" y="2259993"/>
            <a:ext cx="9529200" cy="151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0000">
                <a:solidFill>
                  <a:schemeClr val="dk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942" name="Google Shape;942;p11"/>
          <p:cNvSpPr txBox="1">
            <a:spLocks noGrp="1"/>
          </p:cNvSpPr>
          <p:nvPr>
            <p:ph type="subTitle" idx="1"/>
          </p:nvPr>
        </p:nvSpPr>
        <p:spPr>
          <a:xfrm>
            <a:off x="1329000" y="3953607"/>
            <a:ext cx="95340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solidFill>
                  <a:schemeClr val="lt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943" name="Google Shape;943;p11"/>
          <p:cNvSpPr/>
          <p:nvPr/>
        </p:nvSpPr>
        <p:spPr>
          <a:xfrm>
            <a:off x="2019600" y="280649"/>
            <a:ext cx="10414000" cy="2761500"/>
          </a:xfrm>
          <a:custGeom>
            <a:avLst/>
            <a:gdLst/>
            <a:ahLst/>
            <a:cxnLst/>
            <a:rect l="l" t="t" r="r" b="b"/>
            <a:pathLst>
              <a:path w="312420" h="82845" extrusionOk="0">
                <a:moveTo>
                  <a:pt x="0" y="37506"/>
                </a:moveTo>
                <a:cubicBezTo>
                  <a:pt x="5104" y="24746"/>
                  <a:pt x="16044" y="10298"/>
                  <a:pt x="29718" y="8931"/>
                </a:cubicBezTo>
                <a:cubicBezTo>
                  <a:pt x="55864" y="6316"/>
                  <a:pt x="81749" y="22858"/>
                  <a:pt x="107823" y="19599"/>
                </a:cubicBezTo>
                <a:cubicBezTo>
                  <a:pt x="121162" y="17932"/>
                  <a:pt x="132501" y="8880"/>
                  <a:pt x="145161" y="4359"/>
                </a:cubicBezTo>
                <a:cubicBezTo>
                  <a:pt x="156358" y="360"/>
                  <a:pt x="176072" y="1461"/>
                  <a:pt x="179832" y="12741"/>
                </a:cubicBezTo>
                <a:cubicBezTo>
                  <a:pt x="180446" y="14584"/>
                  <a:pt x="182141" y="16902"/>
                  <a:pt x="180975" y="18456"/>
                </a:cubicBezTo>
                <a:cubicBezTo>
                  <a:pt x="178180" y="22182"/>
                  <a:pt x="170552" y="24416"/>
                  <a:pt x="167259" y="21123"/>
                </a:cubicBezTo>
                <a:cubicBezTo>
                  <a:pt x="162359" y="16223"/>
                  <a:pt x="170034" y="5184"/>
                  <a:pt x="176403" y="2454"/>
                </a:cubicBezTo>
                <a:cubicBezTo>
                  <a:pt x="197350" y="-6523"/>
                  <a:pt x="220869" y="12777"/>
                  <a:pt x="243459" y="15789"/>
                </a:cubicBezTo>
                <a:cubicBezTo>
                  <a:pt x="257884" y="17712"/>
                  <a:pt x="272519" y="4552"/>
                  <a:pt x="286512" y="8550"/>
                </a:cubicBezTo>
                <a:cubicBezTo>
                  <a:pt x="293839" y="10643"/>
                  <a:pt x="301306" y="19295"/>
                  <a:pt x="300228" y="26838"/>
                </a:cubicBezTo>
                <a:cubicBezTo>
                  <a:pt x="298967" y="35667"/>
                  <a:pt x="289823" y="43155"/>
                  <a:pt x="291084" y="51984"/>
                </a:cubicBezTo>
                <a:cubicBezTo>
                  <a:pt x="292853" y="64364"/>
                  <a:pt x="306827" y="71659"/>
                  <a:pt x="312420" y="82845"/>
                </a:cubicBezTo>
              </a:path>
            </a:pathLst>
          </a:custGeom>
          <a:noFill/>
          <a:ln w="19050" cap="flat" cmpd="sng">
            <a:solidFill>
              <a:schemeClr val="lt1"/>
            </a:solidFill>
            <a:prstDash val="dash"/>
            <a:round/>
            <a:headEnd type="none" w="med" len="med"/>
            <a:tailEnd type="none" w="med" len="med"/>
          </a:ln>
        </p:spPr>
      </p:sp>
      <p:grpSp>
        <p:nvGrpSpPr>
          <p:cNvPr id="944" name="Google Shape;944;p11"/>
          <p:cNvGrpSpPr/>
          <p:nvPr/>
        </p:nvGrpSpPr>
        <p:grpSpPr>
          <a:xfrm rot="-2864756">
            <a:off x="8571015" y="194364"/>
            <a:ext cx="457189" cy="425456"/>
            <a:chOff x="-1003774" y="3010923"/>
            <a:chExt cx="671424" cy="624822"/>
          </a:xfrm>
        </p:grpSpPr>
        <p:sp>
          <p:nvSpPr>
            <p:cNvPr id="945" name="Google Shape;945;p11"/>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11"/>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11"/>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11"/>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11"/>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11"/>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11"/>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11"/>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11"/>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11"/>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11"/>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11"/>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11"/>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11"/>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11"/>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11"/>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11"/>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11"/>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11"/>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11"/>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11"/>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11"/>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11"/>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11"/>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11"/>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11"/>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11"/>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11"/>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11"/>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11"/>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11"/>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11"/>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11"/>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11"/>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11"/>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11"/>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11"/>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82" name="Google Shape;982;p11"/>
          <p:cNvGrpSpPr/>
          <p:nvPr/>
        </p:nvGrpSpPr>
        <p:grpSpPr>
          <a:xfrm>
            <a:off x="10401921" y="3106843"/>
            <a:ext cx="1279473" cy="2056187"/>
            <a:chOff x="9840651" y="2066749"/>
            <a:chExt cx="701773" cy="1127790"/>
          </a:xfrm>
        </p:grpSpPr>
        <p:sp>
          <p:nvSpPr>
            <p:cNvPr id="983" name="Google Shape;983;p11"/>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11"/>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11"/>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11"/>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11"/>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11"/>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11"/>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11"/>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11"/>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11"/>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11"/>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11"/>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11"/>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11"/>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11"/>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11"/>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11"/>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11"/>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11"/>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11"/>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11"/>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11"/>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11"/>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11"/>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11"/>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11"/>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11"/>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11"/>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11"/>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11"/>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11"/>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14" name="Google Shape;1014;p11"/>
          <p:cNvGrpSpPr/>
          <p:nvPr/>
        </p:nvGrpSpPr>
        <p:grpSpPr>
          <a:xfrm>
            <a:off x="261362" y="3547430"/>
            <a:ext cx="1718591" cy="1272705"/>
            <a:chOff x="1156200" y="3428725"/>
            <a:chExt cx="684625" cy="507000"/>
          </a:xfrm>
        </p:grpSpPr>
        <p:sp>
          <p:nvSpPr>
            <p:cNvPr id="1015" name="Google Shape;1015;p11"/>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11"/>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11"/>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11"/>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11"/>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11"/>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11"/>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11"/>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11"/>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11"/>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11"/>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11"/>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11"/>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11"/>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11"/>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11"/>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11"/>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11"/>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11"/>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11"/>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11"/>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11"/>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11"/>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11"/>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11"/>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11"/>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11"/>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11"/>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11"/>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11"/>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11"/>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46" name="Google Shape;1046;p11"/>
          <p:cNvGrpSpPr/>
          <p:nvPr/>
        </p:nvGrpSpPr>
        <p:grpSpPr>
          <a:xfrm>
            <a:off x="10300329" y="5595010"/>
            <a:ext cx="1496751" cy="893972"/>
            <a:chOff x="7734396" y="189920"/>
            <a:chExt cx="1122563" cy="670479"/>
          </a:xfrm>
        </p:grpSpPr>
        <p:sp>
          <p:nvSpPr>
            <p:cNvPr id="1047" name="Google Shape;1047;p11"/>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11"/>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11"/>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11"/>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11"/>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11"/>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11"/>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11"/>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11"/>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11"/>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11"/>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11"/>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11"/>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11"/>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11"/>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11"/>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11"/>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11"/>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11"/>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11"/>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11"/>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68" name="Google Shape;1068;p11"/>
          <p:cNvGrpSpPr/>
          <p:nvPr/>
        </p:nvGrpSpPr>
        <p:grpSpPr>
          <a:xfrm>
            <a:off x="261383" y="422792"/>
            <a:ext cx="1579516" cy="2883491"/>
            <a:chOff x="5124450" y="2384375"/>
            <a:chExt cx="669400" cy="1222025"/>
          </a:xfrm>
        </p:grpSpPr>
        <p:sp>
          <p:nvSpPr>
            <p:cNvPr id="1069" name="Google Shape;1069;p11"/>
            <p:cNvSpPr/>
            <p:nvPr/>
          </p:nvSpPr>
          <p:spPr>
            <a:xfrm>
              <a:off x="5619000" y="3437200"/>
              <a:ext cx="115075" cy="115050"/>
            </a:xfrm>
            <a:custGeom>
              <a:avLst/>
              <a:gdLst/>
              <a:ahLst/>
              <a:cxnLst/>
              <a:rect l="l" t="t" r="r" b="b"/>
              <a:pathLst>
                <a:path w="4603" h="4602" extrusionOk="0">
                  <a:moveTo>
                    <a:pt x="2301" y="0"/>
                  </a:moveTo>
                  <a:lnTo>
                    <a:pt x="2076" y="23"/>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11"/>
            <p:cNvSpPr/>
            <p:nvPr/>
          </p:nvSpPr>
          <p:spPr>
            <a:xfrm>
              <a:off x="5619000" y="3437200"/>
              <a:ext cx="115075" cy="115050"/>
            </a:xfrm>
            <a:custGeom>
              <a:avLst/>
              <a:gdLst/>
              <a:ahLst/>
              <a:cxnLst/>
              <a:rect l="l" t="t" r="r" b="b"/>
              <a:pathLst>
                <a:path w="4603" h="4602" fill="none" extrusionOk="0">
                  <a:moveTo>
                    <a:pt x="68" y="2775"/>
                  </a:move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lnTo>
                    <a:pt x="2301" y="0"/>
                  </a:lnTo>
                  <a:lnTo>
                    <a:pt x="2076" y="23"/>
                  </a:lnTo>
                  <a:lnTo>
                    <a:pt x="1850" y="45"/>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11"/>
            <p:cNvSpPr/>
            <p:nvPr/>
          </p:nvSpPr>
          <p:spPr>
            <a:xfrm>
              <a:off x="5357900" y="3491325"/>
              <a:ext cx="115075" cy="115075"/>
            </a:xfrm>
            <a:custGeom>
              <a:avLst/>
              <a:gdLst/>
              <a:ahLst/>
              <a:cxnLst/>
              <a:rect l="l" t="t" r="r" b="b"/>
              <a:pathLst>
                <a:path w="4603" h="4603" extrusionOk="0">
                  <a:moveTo>
                    <a:pt x="2054" y="1"/>
                  </a:move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11"/>
            <p:cNvSpPr/>
            <p:nvPr/>
          </p:nvSpPr>
          <p:spPr>
            <a:xfrm>
              <a:off x="5357900" y="3491325"/>
              <a:ext cx="115075" cy="115075"/>
            </a:xfrm>
            <a:custGeom>
              <a:avLst/>
              <a:gdLst/>
              <a:ahLst/>
              <a:cxnLst/>
              <a:rect l="l" t="t" r="r" b="b"/>
              <a:pathLst>
                <a:path w="4603" h="4603" fill="none" extrusionOk="0">
                  <a:moveTo>
                    <a:pt x="46" y="2752"/>
                  </a:move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lnTo>
                    <a:pt x="2302" y="1"/>
                  </a:lnTo>
                  <a:lnTo>
                    <a:pt x="2054" y="1"/>
                  </a:lnTo>
                  <a:lnTo>
                    <a:pt x="1828" y="46"/>
                  </a:ln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11"/>
            <p:cNvSpPr/>
            <p:nvPr/>
          </p:nvSpPr>
          <p:spPr>
            <a:xfrm>
              <a:off x="5163925" y="2409175"/>
              <a:ext cx="391950" cy="424100"/>
            </a:xfrm>
            <a:custGeom>
              <a:avLst/>
              <a:gdLst/>
              <a:ahLst/>
              <a:cxnLst/>
              <a:rect l="l" t="t" r="r" b="b"/>
              <a:pathLst>
                <a:path w="15678" h="16964" extrusionOk="0">
                  <a:moveTo>
                    <a:pt x="11843" y="1331"/>
                  </a:moveTo>
                  <a:lnTo>
                    <a:pt x="14346" y="13444"/>
                  </a:lnTo>
                  <a:lnTo>
                    <a:pt x="3835" y="15632"/>
                  </a:lnTo>
                  <a:lnTo>
                    <a:pt x="1331" y="3519"/>
                  </a:lnTo>
                  <a:lnTo>
                    <a:pt x="11843" y="1331"/>
                  </a:lnTo>
                  <a:close/>
                  <a:moveTo>
                    <a:pt x="12722" y="1"/>
                  </a:moveTo>
                  <a:lnTo>
                    <a:pt x="1" y="2640"/>
                  </a:lnTo>
                  <a:lnTo>
                    <a:pt x="2955" y="16963"/>
                  </a:lnTo>
                  <a:lnTo>
                    <a:pt x="15677" y="14324"/>
                  </a:lnTo>
                  <a:lnTo>
                    <a:pt x="127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11"/>
            <p:cNvSpPr/>
            <p:nvPr/>
          </p:nvSpPr>
          <p:spPr>
            <a:xfrm>
              <a:off x="5144750" y="2384375"/>
              <a:ext cx="362625" cy="128575"/>
            </a:xfrm>
            <a:custGeom>
              <a:avLst/>
              <a:gdLst/>
              <a:ahLst/>
              <a:cxnLst/>
              <a:rect l="l" t="t" r="r" b="b"/>
              <a:pathLst>
                <a:path w="14505" h="5143" extrusionOk="0">
                  <a:moveTo>
                    <a:pt x="13918" y="0"/>
                  </a:moveTo>
                  <a:lnTo>
                    <a:pt x="136" y="2865"/>
                  </a:lnTo>
                  <a:lnTo>
                    <a:pt x="68" y="2887"/>
                  </a:lnTo>
                  <a:lnTo>
                    <a:pt x="23" y="2932"/>
                  </a:lnTo>
                  <a:lnTo>
                    <a:pt x="1" y="2978"/>
                  </a:lnTo>
                  <a:lnTo>
                    <a:pt x="1" y="3045"/>
                  </a:lnTo>
                  <a:lnTo>
                    <a:pt x="429" y="5030"/>
                  </a:lnTo>
                  <a:lnTo>
                    <a:pt x="452" y="5075"/>
                  </a:lnTo>
                  <a:lnTo>
                    <a:pt x="497" y="5120"/>
                  </a:lnTo>
                  <a:lnTo>
                    <a:pt x="542" y="5143"/>
                  </a:lnTo>
                  <a:lnTo>
                    <a:pt x="587" y="5143"/>
                  </a:lnTo>
                  <a:lnTo>
                    <a:pt x="14392" y="2301"/>
                  </a:lnTo>
                  <a:lnTo>
                    <a:pt x="14459" y="2278"/>
                  </a:lnTo>
                  <a:lnTo>
                    <a:pt x="14482" y="2233"/>
                  </a:lnTo>
                  <a:lnTo>
                    <a:pt x="14504" y="2188"/>
                  </a:lnTo>
                  <a:lnTo>
                    <a:pt x="14504" y="2120"/>
                  </a:lnTo>
                  <a:lnTo>
                    <a:pt x="14098" y="135"/>
                  </a:lnTo>
                  <a:lnTo>
                    <a:pt x="14076" y="68"/>
                  </a:lnTo>
                  <a:lnTo>
                    <a:pt x="14031" y="23"/>
                  </a:lnTo>
                  <a:lnTo>
                    <a:pt x="139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11"/>
            <p:cNvSpPr/>
            <p:nvPr/>
          </p:nvSpPr>
          <p:spPr>
            <a:xfrm>
              <a:off x="5611675" y="3398850"/>
              <a:ext cx="108850" cy="75025"/>
            </a:xfrm>
            <a:custGeom>
              <a:avLst/>
              <a:gdLst/>
              <a:ahLst/>
              <a:cxnLst/>
              <a:rect l="l" t="t" r="r" b="b"/>
              <a:pathLst>
                <a:path w="4354" h="3001" extrusionOk="0">
                  <a:moveTo>
                    <a:pt x="3880" y="0"/>
                  </a:moveTo>
                  <a:lnTo>
                    <a:pt x="0" y="812"/>
                  </a:lnTo>
                  <a:lnTo>
                    <a:pt x="451" y="3000"/>
                  </a:lnTo>
                  <a:lnTo>
                    <a:pt x="587" y="2752"/>
                  </a:lnTo>
                  <a:lnTo>
                    <a:pt x="722" y="2504"/>
                  </a:lnTo>
                  <a:lnTo>
                    <a:pt x="903" y="2278"/>
                  </a:lnTo>
                  <a:lnTo>
                    <a:pt x="1106" y="2098"/>
                  </a:lnTo>
                  <a:lnTo>
                    <a:pt x="1331" y="1918"/>
                  </a:lnTo>
                  <a:lnTo>
                    <a:pt x="1579" y="1782"/>
                  </a:lnTo>
                  <a:lnTo>
                    <a:pt x="1850" y="1669"/>
                  </a:lnTo>
                  <a:lnTo>
                    <a:pt x="2143" y="1579"/>
                  </a:lnTo>
                  <a:lnTo>
                    <a:pt x="2369" y="1557"/>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11"/>
            <p:cNvSpPr/>
            <p:nvPr/>
          </p:nvSpPr>
          <p:spPr>
            <a:xfrm>
              <a:off x="5611675" y="3398850"/>
              <a:ext cx="108850" cy="75025"/>
            </a:xfrm>
            <a:custGeom>
              <a:avLst/>
              <a:gdLst/>
              <a:ahLst/>
              <a:cxnLst/>
              <a:rect l="l" t="t" r="r" b="b"/>
              <a:pathLst>
                <a:path w="4354" h="3001" fill="none" extrusionOk="0">
                  <a:moveTo>
                    <a:pt x="3880" y="0"/>
                  </a:moveTo>
                  <a:lnTo>
                    <a:pt x="0" y="812"/>
                  </a:lnTo>
                  <a:lnTo>
                    <a:pt x="451" y="3000"/>
                  </a:lnTo>
                  <a:lnTo>
                    <a:pt x="451" y="3000"/>
                  </a:lnTo>
                  <a:lnTo>
                    <a:pt x="587" y="2752"/>
                  </a:lnTo>
                  <a:lnTo>
                    <a:pt x="722" y="2504"/>
                  </a:lnTo>
                  <a:lnTo>
                    <a:pt x="903" y="2278"/>
                  </a:lnTo>
                  <a:lnTo>
                    <a:pt x="1106" y="2098"/>
                  </a:lnTo>
                  <a:lnTo>
                    <a:pt x="1331" y="1918"/>
                  </a:lnTo>
                  <a:lnTo>
                    <a:pt x="1579" y="1782"/>
                  </a:lnTo>
                  <a:lnTo>
                    <a:pt x="1850" y="1669"/>
                  </a:lnTo>
                  <a:lnTo>
                    <a:pt x="2143" y="1579"/>
                  </a:lnTo>
                  <a:lnTo>
                    <a:pt x="2143" y="1579"/>
                  </a:lnTo>
                  <a:lnTo>
                    <a:pt x="2369" y="1557"/>
                  </a:lnTo>
                  <a:lnTo>
                    <a:pt x="2617" y="1534"/>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11"/>
            <p:cNvSpPr/>
            <p:nvPr/>
          </p:nvSpPr>
          <p:spPr>
            <a:xfrm>
              <a:off x="5622950" y="3437200"/>
              <a:ext cx="103225" cy="65425"/>
            </a:xfrm>
            <a:custGeom>
              <a:avLst/>
              <a:gdLst/>
              <a:ahLst/>
              <a:cxnLst/>
              <a:rect l="l" t="t" r="r" b="b"/>
              <a:pathLst>
                <a:path w="4129" h="2617" fill="none" extrusionOk="0">
                  <a:moveTo>
                    <a:pt x="2166" y="0"/>
                  </a:moveTo>
                  <a:lnTo>
                    <a:pt x="2166" y="0"/>
                  </a:lnTo>
                  <a:lnTo>
                    <a:pt x="1918" y="23"/>
                  </a:lnTo>
                  <a:lnTo>
                    <a:pt x="1692" y="45"/>
                  </a:lnTo>
                  <a:lnTo>
                    <a:pt x="1692" y="45"/>
                  </a:lnTo>
                  <a:lnTo>
                    <a:pt x="1399" y="135"/>
                  </a:lnTo>
                  <a:lnTo>
                    <a:pt x="1128" y="248"/>
                  </a:lnTo>
                  <a:lnTo>
                    <a:pt x="880" y="384"/>
                  </a:lnTo>
                  <a:lnTo>
                    <a:pt x="655" y="564"/>
                  </a:lnTo>
                  <a:lnTo>
                    <a:pt x="452" y="744"/>
                  </a:lnTo>
                  <a:lnTo>
                    <a:pt x="271" y="970"/>
                  </a:lnTo>
                  <a:lnTo>
                    <a:pt x="136" y="1218"/>
                  </a:lnTo>
                  <a:lnTo>
                    <a:pt x="0" y="1466"/>
                  </a:lnTo>
                  <a:lnTo>
                    <a:pt x="249" y="2617"/>
                  </a:lnTo>
                  <a:lnTo>
                    <a:pt x="4128" y="1827"/>
                  </a:lnTo>
                  <a:lnTo>
                    <a:pt x="3903" y="812"/>
                  </a:lnTo>
                  <a:lnTo>
                    <a:pt x="3903" y="812"/>
                  </a:lnTo>
                  <a:lnTo>
                    <a:pt x="3745" y="632"/>
                  </a:lnTo>
                  <a:lnTo>
                    <a:pt x="3542" y="474"/>
                  </a:lnTo>
                  <a:lnTo>
                    <a:pt x="3339" y="338"/>
                  </a:lnTo>
                  <a:lnTo>
                    <a:pt x="3136" y="226"/>
                  </a:lnTo>
                  <a:lnTo>
                    <a:pt x="2910" y="135"/>
                  </a:lnTo>
                  <a:lnTo>
                    <a:pt x="2662" y="68"/>
                  </a:lnTo>
                  <a:lnTo>
                    <a:pt x="2414" y="23"/>
                  </a:lnTo>
                  <a:lnTo>
                    <a:pt x="21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11"/>
            <p:cNvSpPr/>
            <p:nvPr/>
          </p:nvSpPr>
          <p:spPr>
            <a:xfrm>
              <a:off x="5350575" y="3452975"/>
              <a:ext cx="107725" cy="75025"/>
            </a:xfrm>
            <a:custGeom>
              <a:avLst/>
              <a:gdLst/>
              <a:ahLst/>
              <a:cxnLst/>
              <a:rect l="l" t="t" r="r" b="b"/>
              <a:pathLst>
                <a:path w="4309" h="3001" extrusionOk="0">
                  <a:moveTo>
                    <a:pt x="3835" y="1"/>
                  </a:moveTo>
                  <a:lnTo>
                    <a:pt x="1" y="813"/>
                  </a:lnTo>
                  <a:lnTo>
                    <a:pt x="452" y="3001"/>
                  </a:lnTo>
                  <a:lnTo>
                    <a:pt x="565" y="2730"/>
                  </a:lnTo>
                  <a:lnTo>
                    <a:pt x="723" y="2504"/>
                  </a:lnTo>
                  <a:lnTo>
                    <a:pt x="880" y="2279"/>
                  </a:lnTo>
                  <a:lnTo>
                    <a:pt x="1083" y="2076"/>
                  </a:lnTo>
                  <a:lnTo>
                    <a:pt x="1309" y="1918"/>
                  </a:lnTo>
                  <a:lnTo>
                    <a:pt x="1557" y="1760"/>
                  </a:lnTo>
                  <a:lnTo>
                    <a:pt x="1828" y="1647"/>
                  </a:lnTo>
                  <a:lnTo>
                    <a:pt x="2121" y="1580"/>
                  </a:lnTo>
                  <a:lnTo>
                    <a:pt x="2369" y="1535"/>
                  </a:lnTo>
                  <a:lnTo>
                    <a:pt x="2843" y="1535"/>
                  </a:lnTo>
                  <a:lnTo>
                    <a:pt x="3091" y="1580"/>
                  </a:lnTo>
                  <a:lnTo>
                    <a:pt x="3316" y="1647"/>
                  </a:lnTo>
                  <a:lnTo>
                    <a:pt x="3542" y="1738"/>
                  </a:lnTo>
                  <a:lnTo>
                    <a:pt x="3768" y="1850"/>
                  </a:lnTo>
                  <a:lnTo>
                    <a:pt x="3948" y="1986"/>
                  </a:lnTo>
                  <a:lnTo>
                    <a:pt x="4151" y="2144"/>
                  </a:lnTo>
                  <a:lnTo>
                    <a:pt x="4309" y="2301"/>
                  </a:lnTo>
                  <a:lnTo>
                    <a:pt x="3835" y="1"/>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11"/>
            <p:cNvSpPr/>
            <p:nvPr/>
          </p:nvSpPr>
          <p:spPr>
            <a:xfrm>
              <a:off x="5350575" y="3452975"/>
              <a:ext cx="107725" cy="75025"/>
            </a:xfrm>
            <a:custGeom>
              <a:avLst/>
              <a:gdLst/>
              <a:ahLst/>
              <a:cxnLst/>
              <a:rect l="l" t="t" r="r" b="b"/>
              <a:pathLst>
                <a:path w="4309" h="3001" fill="none" extrusionOk="0">
                  <a:moveTo>
                    <a:pt x="3835" y="1"/>
                  </a:moveTo>
                  <a:lnTo>
                    <a:pt x="1" y="813"/>
                  </a:lnTo>
                  <a:lnTo>
                    <a:pt x="452" y="3001"/>
                  </a:lnTo>
                  <a:lnTo>
                    <a:pt x="452" y="3001"/>
                  </a:lnTo>
                  <a:lnTo>
                    <a:pt x="565" y="2730"/>
                  </a:lnTo>
                  <a:lnTo>
                    <a:pt x="723" y="2504"/>
                  </a:lnTo>
                  <a:lnTo>
                    <a:pt x="880" y="2279"/>
                  </a:lnTo>
                  <a:lnTo>
                    <a:pt x="1083" y="2076"/>
                  </a:lnTo>
                  <a:lnTo>
                    <a:pt x="1309" y="1918"/>
                  </a:lnTo>
                  <a:lnTo>
                    <a:pt x="1557" y="1760"/>
                  </a:lnTo>
                  <a:lnTo>
                    <a:pt x="1828" y="1647"/>
                  </a:lnTo>
                  <a:lnTo>
                    <a:pt x="2121" y="1580"/>
                  </a:lnTo>
                  <a:lnTo>
                    <a:pt x="2121" y="1580"/>
                  </a:lnTo>
                  <a:lnTo>
                    <a:pt x="2369" y="1535"/>
                  </a:lnTo>
                  <a:lnTo>
                    <a:pt x="2595" y="1535"/>
                  </a:lnTo>
                  <a:lnTo>
                    <a:pt x="2595" y="1535"/>
                  </a:lnTo>
                  <a:lnTo>
                    <a:pt x="2843" y="1535"/>
                  </a:lnTo>
                  <a:lnTo>
                    <a:pt x="3091" y="1580"/>
                  </a:lnTo>
                  <a:lnTo>
                    <a:pt x="3316" y="1647"/>
                  </a:lnTo>
                  <a:lnTo>
                    <a:pt x="3542" y="1738"/>
                  </a:lnTo>
                  <a:lnTo>
                    <a:pt x="3768" y="1850"/>
                  </a:lnTo>
                  <a:lnTo>
                    <a:pt x="3948" y="1986"/>
                  </a:lnTo>
                  <a:lnTo>
                    <a:pt x="4151" y="2144"/>
                  </a:lnTo>
                  <a:lnTo>
                    <a:pt x="4309" y="2301"/>
                  </a:lnTo>
                  <a:lnTo>
                    <a:pt x="383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11"/>
            <p:cNvSpPr/>
            <p:nvPr/>
          </p:nvSpPr>
          <p:spPr>
            <a:xfrm>
              <a:off x="5361850" y="3491325"/>
              <a:ext cx="102100" cy="65450"/>
            </a:xfrm>
            <a:custGeom>
              <a:avLst/>
              <a:gdLst/>
              <a:ahLst/>
              <a:cxnLst/>
              <a:rect l="l" t="t" r="r" b="b"/>
              <a:pathLst>
                <a:path w="4084" h="2618" fill="none" extrusionOk="0">
                  <a:moveTo>
                    <a:pt x="2144" y="1"/>
                  </a:moveTo>
                  <a:lnTo>
                    <a:pt x="2144" y="1"/>
                  </a:lnTo>
                  <a:lnTo>
                    <a:pt x="1918" y="1"/>
                  </a:lnTo>
                  <a:lnTo>
                    <a:pt x="1670" y="46"/>
                  </a:lnTo>
                  <a:lnTo>
                    <a:pt x="1670" y="46"/>
                  </a:lnTo>
                  <a:lnTo>
                    <a:pt x="1377" y="113"/>
                  </a:lnTo>
                  <a:lnTo>
                    <a:pt x="1106" y="226"/>
                  </a:lnTo>
                  <a:lnTo>
                    <a:pt x="858" y="384"/>
                  </a:lnTo>
                  <a:lnTo>
                    <a:pt x="632" y="542"/>
                  </a:lnTo>
                  <a:lnTo>
                    <a:pt x="429" y="745"/>
                  </a:lnTo>
                  <a:lnTo>
                    <a:pt x="272" y="970"/>
                  </a:lnTo>
                  <a:lnTo>
                    <a:pt x="114" y="1196"/>
                  </a:lnTo>
                  <a:lnTo>
                    <a:pt x="1" y="1467"/>
                  </a:lnTo>
                  <a:lnTo>
                    <a:pt x="226" y="2617"/>
                  </a:lnTo>
                  <a:lnTo>
                    <a:pt x="4084" y="1828"/>
                  </a:lnTo>
                  <a:lnTo>
                    <a:pt x="3858" y="767"/>
                  </a:lnTo>
                  <a:lnTo>
                    <a:pt x="3858" y="767"/>
                  </a:lnTo>
                  <a:lnTo>
                    <a:pt x="3700" y="610"/>
                  </a:lnTo>
                  <a:lnTo>
                    <a:pt x="3497" y="452"/>
                  </a:lnTo>
                  <a:lnTo>
                    <a:pt x="3317" y="316"/>
                  </a:lnTo>
                  <a:lnTo>
                    <a:pt x="3091" y="204"/>
                  </a:lnTo>
                  <a:lnTo>
                    <a:pt x="2865" y="113"/>
                  </a:lnTo>
                  <a:lnTo>
                    <a:pt x="2640" y="46"/>
                  </a:lnTo>
                  <a:lnTo>
                    <a:pt x="2392" y="1"/>
                  </a:lnTo>
                  <a:lnTo>
                    <a:pt x="21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11"/>
            <p:cNvSpPr/>
            <p:nvPr/>
          </p:nvSpPr>
          <p:spPr>
            <a:xfrm>
              <a:off x="5124450" y="2674775"/>
              <a:ext cx="669400" cy="854350"/>
            </a:xfrm>
            <a:custGeom>
              <a:avLst/>
              <a:gdLst/>
              <a:ahLst/>
              <a:cxnLst/>
              <a:rect l="l" t="t" r="r" b="b"/>
              <a:pathLst>
                <a:path w="26776" h="34174" extrusionOk="0">
                  <a:moveTo>
                    <a:pt x="17392" y="1"/>
                  </a:moveTo>
                  <a:lnTo>
                    <a:pt x="16895" y="23"/>
                  </a:lnTo>
                  <a:lnTo>
                    <a:pt x="16399" y="91"/>
                  </a:lnTo>
                  <a:lnTo>
                    <a:pt x="3903" y="2685"/>
                  </a:lnTo>
                  <a:lnTo>
                    <a:pt x="3429" y="2798"/>
                  </a:lnTo>
                  <a:lnTo>
                    <a:pt x="2955" y="2978"/>
                  </a:lnTo>
                  <a:lnTo>
                    <a:pt x="2527" y="3181"/>
                  </a:lnTo>
                  <a:lnTo>
                    <a:pt x="2121" y="3452"/>
                  </a:lnTo>
                  <a:lnTo>
                    <a:pt x="1737" y="3723"/>
                  </a:lnTo>
                  <a:lnTo>
                    <a:pt x="1399" y="4061"/>
                  </a:lnTo>
                  <a:lnTo>
                    <a:pt x="1083" y="4399"/>
                  </a:lnTo>
                  <a:lnTo>
                    <a:pt x="813" y="4783"/>
                  </a:lnTo>
                  <a:lnTo>
                    <a:pt x="564" y="5189"/>
                  </a:lnTo>
                  <a:lnTo>
                    <a:pt x="361" y="5617"/>
                  </a:lnTo>
                  <a:lnTo>
                    <a:pt x="204" y="6068"/>
                  </a:lnTo>
                  <a:lnTo>
                    <a:pt x="91" y="6520"/>
                  </a:lnTo>
                  <a:lnTo>
                    <a:pt x="23" y="6993"/>
                  </a:lnTo>
                  <a:lnTo>
                    <a:pt x="1" y="7489"/>
                  </a:lnTo>
                  <a:lnTo>
                    <a:pt x="23" y="7963"/>
                  </a:lnTo>
                  <a:lnTo>
                    <a:pt x="113" y="8459"/>
                  </a:lnTo>
                  <a:lnTo>
                    <a:pt x="4602" y="30272"/>
                  </a:lnTo>
                  <a:lnTo>
                    <a:pt x="4737" y="30745"/>
                  </a:lnTo>
                  <a:lnTo>
                    <a:pt x="4895" y="31219"/>
                  </a:lnTo>
                  <a:lnTo>
                    <a:pt x="5121" y="31647"/>
                  </a:lnTo>
                  <a:lnTo>
                    <a:pt x="5369" y="32054"/>
                  </a:lnTo>
                  <a:lnTo>
                    <a:pt x="5662" y="32437"/>
                  </a:lnTo>
                  <a:lnTo>
                    <a:pt x="5978" y="32775"/>
                  </a:lnTo>
                  <a:lnTo>
                    <a:pt x="6339" y="33091"/>
                  </a:lnTo>
                  <a:lnTo>
                    <a:pt x="6722" y="33362"/>
                  </a:lnTo>
                  <a:lnTo>
                    <a:pt x="7106" y="33610"/>
                  </a:lnTo>
                  <a:lnTo>
                    <a:pt x="7534" y="33813"/>
                  </a:lnTo>
                  <a:lnTo>
                    <a:pt x="7986" y="33971"/>
                  </a:lnTo>
                  <a:lnTo>
                    <a:pt x="8459" y="34084"/>
                  </a:lnTo>
                  <a:lnTo>
                    <a:pt x="8933" y="34151"/>
                  </a:lnTo>
                  <a:lnTo>
                    <a:pt x="9407" y="34174"/>
                  </a:lnTo>
                  <a:lnTo>
                    <a:pt x="9903" y="34151"/>
                  </a:lnTo>
                  <a:lnTo>
                    <a:pt x="10399" y="34061"/>
                  </a:lnTo>
                  <a:lnTo>
                    <a:pt x="22873" y="31490"/>
                  </a:lnTo>
                  <a:lnTo>
                    <a:pt x="23369" y="31354"/>
                  </a:lnTo>
                  <a:lnTo>
                    <a:pt x="23820" y="31196"/>
                  </a:lnTo>
                  <a:lnTo>
                    <a:pt x="24271" y="30971"/>
                  </a:lnTo>
                  <a:lnTo>
                    <a:pt x="24677" y="30723"/>
                  </a:lnTo>
                  <a:lnTo>
                    <a:pt x="25038" y="30429"/>
                  </a:lnTo>
                  <a:lnTo>
                    <a:pt x="25399" y="30114"/>
                  </a:lnTo>
                  <a:lnTo>
                    <a:pt x="25715" y="29753"/>
                  </a:lnTo>
                  <a:lnTo>
                    <a:pt x="25986" y="29392"/>
                  </a:lnTo>
                  <a:lnTo>
                    <a:pt x="26211" y="28986"/>
                  </a:lnTo>
                  <a:lnTo>
                    <a:pt x="26414" y="28557"/>
                  </a:lnTo>
                  <a:lnTo>
                    <a:pt x="26572" y="28106"/>
                  </a:lnTo>
                  <a:lnTo>
                    <a:pt x="26685" y="27655"/>
                  </a:lnTo>
                  <a:lnTo>
                    <a:pt x="26753" y="27181"/>
                  </a:lnTo>
                  <a:lnTo>
                    <a:pt x="26775" y="26685"/>
                  </a:lnTo>
                  <a:lnTo>
                    <a:pt x="26753" y="26189"/>
                  </a:lnTo>
                  <a:lnTo>
                    <a:pt x="26685" y="25693"/>
                  </a:lnTo>
                  <a:lnTo>
                    <a:pt x="22174" y="3903"/>
                  </a:lnTo>
                  <a:lnTo>
                    <a:pt x="22061" y="3407"/>
                  </a:lnTo>
                  <a:lnTo>
                    <a:pt x="21880" y="2956"/>
                  </a:lnTo>
                  <a:lnTo>
                    <a:pt x="21677" y="2527"/>
                  </a:lnTo>
                  <a:lnTo>
                    <a:pt x="21407" y="2121"/>
                  </a:lnTo>
                  <a:lnTo>
                    <a:pt x="21136" y="1738"/>
                  </a:lnTo>
                  <a:lnTo>
                    <a:pt x="20798" y="1399"/>
                  </a:lnTo>
                  <a:lnTo>
                    <a:pt x="20459" y="1083"/>
                  </a:lnTo>
                  <a:lnTo>
                    <a:pt x="20076" y="813"/>
                  </a:lnTo>
                  <a:lnTo>
                    <a:pt x="19670" y="565"/>
                  </a:lnTo>
                  <a:lnTo>
                    <a:pt x="19241" y="362"/>
                  </a:lnTo>
                  <a:lnTo>
                    <a:pt x="18790" y="204"/>
                  </a:lnTo>
                  <a:lnTo>
                    <a:pt x="18339" y="91"/>
                  </a:lnTo>
                  <a:lnTo>
                    <a:pt x="17865" y="23"/>
                  </a:lnTo>
                  <a:lnTo>
                    <a:pt x="17392" y="1"/>
                  </a:lnTo>
                  <a:close/>
                </a:path>
              </a:pathLst>
            </a:custGeom>
            <a:solidFill>
              <a:schemeClr val="accent6"/>
            </a:solidFill>
            <a:ln>
              <a:noFill/>
            </a:ln>
            <a:effectLst>
              <a:outerShdw dist="6667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11"/>
            <p:cNvSpPr/>
            <p:nvPr/>
          </p:nvSpPr>
          <p:spPr>
            <a:xfrm>
              <a:off x="5553600" y="2746950"/>
              <a:ext cx="159600" cy="637825"/>
            </a:xfrm>
            <a:custGeom>
              <a:avLst/>
              <a:gdLst/>
              <a:ahLst/>
              <a:cxnLst/>
              <a:rect l="l" t="t" r="r" b="b"/>
              <a:pathLst>
                <a:path w="6384" h="25513" extrusionOk="0">
                  <a:moveTo>
                    <a:pt x="1173" y="1"/>
                  </a:moveTo>
                  <a:lnTo>
                    <a:pt x="0" y="249"/>
                  </a:lnTo>
                  <a:lnTo>
                    <a:pt x="5233" y="25512"/>
                  </a:lnTo>
                  <a:lnTo>
                    <a:pt x="6383"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11"/>
            <p:cNvSpPr/>
            <p:nvPr/>
          </p:nvSpPr>
          <p:spPr>
            <a:xfrm>
              <a:off x="5437425" y="2771200"/>
              <a:ext cx="159600" cy="637825"/>
            </a:xfrm>
            <a:custGeom>
              <a:avLst/>
              <a:gdLst/>
              <a:ahLst/>
              <a:cxnLst/>
              <a:rect l="l" t="t" r="r" b="b"/>
              <a:pathLst>
                <a:path w="6384" h="25513" extrusionOk="0">
                  <a:moveTo>
                    <a:pt x="1173" y="1"/>
                  </a:moveTo>
                  <a:lnTo>
                    <a:pt x="0" y="226"/>
                  </a:lnTo>
                  <a:lnTo>
                    <a:pt x="5233" y="25512"/>
                  </a:lnTo>
                  <a:lnTo>
                    <a:pt x="6384"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1"/>
            <p:cNvSpPr/>
            <p:nvPr/>
          </p:nvSpPr>
          <p:spPr>
            <a:xfrm>
              <a:off x="5321250" y="2794900"/>
              <a:ext cx="159625" cy="637800"/>
            </a:xfrm>
            <a:custGeom>
              <a:avLst/>
              <a:gdLst/>
              <a:ahLst/>
              <a:cxnLst/>
              <a:rect l="l" t="t" r="r" b="b"/>
              <a:pathLst>
                <a:path w="6385" h="25512" extrusionOk="0">
                  <a:moveTo>
                    <a:pt x="1174" y="0"/>
                  </a:moveTo>
                  <a:lnTo>
                    <a:pt x="1" y="248"/>
                  </a:lnTo>
                  <a:lnTo>
                    <a:pt x="5234" y="25512"/>
                  </a:lnTo>
                  <a:lnTo>
                    <a:pt x="6384" y="25264"/>
                  </a:lnTo>
                  <a:lnTo>
                    <a:pt x="1174"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1"/>
            <p:cNvSpPr/>
            <p:nvPr/>
          </p:nvSpPr>
          <p:spPr>
            <a:xfrm>
              <a:off x="5205100" y="2819150"/>
              <a:ext cx="159600" cy="637800"/>
            </a:xfrm>
            <a:custGeom>
              <a:avLst/>
              <a:gdLst/>
              <a:ahLst/>
              <a:cxnLst/>
              <a:rect l="l" t="t" r="r" b="b"/>
              <a:pathLst>
                <a:path w="6384" h="25512" extrusionOk="0">
                  <a:moveTo>
                    <a:pt x="1173" y="0"/>
                  </a:moveTo>
                  <a:lnTo>
                    <a:pt x="0" y="226"/>
                  </a:lnTo>
                  <a:lnTo>
                    <a:pt x="5233" y="25512"/>
                  </a:lnTo>
                  <a:lnTo>
                    <a:pt x="6384" y="25263"/>
                  </a:lnTo>
                  <a:lnTo>
                    <a:pt x="1173"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17778672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1086"/>
        <p:cNvGrpSpPr/>
        <p:nvPr/>
      </p:nvGrpSpPr>
      <p:grpSpPr>
        <a:xfrm>
          <a:off x="0" y="0"/>
          <a:ext cx="0" cy="0"/>
          <a:chOff x="0" y="0"/>
          <a:chExt cx="0" cy="0"/>
        </a:xfrm>
      </p:grpSpPr>
    </p:spTree>
    <p:extLst>
      <p:ext uri="{BB962C8B-B14F-4D97-AF65-F5344CB8AC3E}">
        <p14:creationId xmlns:p14="http://schemas.microsoft.com/office/powerpoint/2010/main" xmlns="" val="232751860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087"/>
        <p:cNvGrpSpPr/>
        <p:nvPr/>
      </p:nvGrpSpPr>
      <p:grpSpPr>
        <a:xfrm>
          <a:off x="0" y="0"/>
          <a:ext cx="0" cy="0"/>
          <a:chOff x="0" y="0"/>
          <a:chExt cx="0" cy="0"/>
        </a:xfrm>
      </p:grpSpPr>
      <p:pic>
        <p:nvPicPr>
          <p:cNvPr id="1088" name="Google Shape;1088;p13"/>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089" name="Google Shape;1089;p13"/>
          <p:cNvSpPr/>
          <p:nvPr/>
        </p:nvSpPr>
        <p:spPr>
          <a:xfrm>
            <a:off x="11586009" y="2506385"/>
            <a:ext cx="657100" cy="4345833"/>
          </a:xfrm>
          <a:custGeom>
            <a:avLst/>
            <a:gdLst/>
            <a:ahLst/>
            <a:cxnLst/>
            <a:rect l="l" t="t" r="r" b="b"/>
            <a:pathLst>
              <a:path w="19713" h="130375" extrusionOk="0">
                <a:moveTo>
                  <a:pt x="18951" y="130375"/>
                </a:moveTo>
                <a:cubicBezTo>
                  <a:pt x="12501" y="119625"/>
                  <a:pt x="8009" y="106145"/>
                  <a:pt x="10188" y="93799"/>
                </a:cubicBezTo>
                <a:cubicBezTo>
                  <a:pt x="11661" y="85449"/>
                  <a:pt x="18821" y="77778"/>
                  <a:pt x="17427" y="69415"/>
                </a:cubicBezTo>
                <a:cubicBezTo>
                  <a:pt x="15545" y="58123"/>
                  <a:pt x="7136" y="48421"/>
                  <a:pt x="5997" y="37030"/>
                </a:cubicBezTo>
                <a:cubicBezTo>
                  <a:pt x="4792" y="24982"/>
                  <a:pt x="17606" y="9396"/>
                  <a:pt x="9045" y="835"/>
                </a:cubicBezTo>
                <a:cubicBezTo>
                  <a:pt x="4426" y="-3784"/>
                  <a:pt x="-1302" y="12024"/>
                  <a:pt x="282" y="18361"/>
                </a:cubicBezTo>
                <a:cubicBezTo>
                  <a:pt x="1415" y="22895"/>
                  <a:pt x="5959" y="27118"/>
                  <a:pt x="10569" y="27886"/>
                </a:cubicBezTo>
                <a:cubicBezTo>
                  <a:pt x="14182" y="28488"/>
                  <a:pt x="17123" y="24380"/>
                  <a:pt x="19713" y="21790"/>
                </a:cubicBezTo>
              </a:path>
            </a:pathLst>
          </a:custGeom>
          <a:noFill/>
          <a:ln w="19050" cap="flat" cmpd="sng">
            <a:solidFill>
              <a:schemeClr val="lt1"/>
            </a:solidFill>
            <a:prstDash val="dash"/>
            <a:round/>
            <a:headEnd type="none" w="med" len="med"/>
            <a:tailEnd type="none" w="med" len="med"/>
          </a:ln>
        </p:spPr>
      </p:sp>
      <p:sp>
        <p:nvSpPr>
          <p:cNvPr id="1090" name="Google Shape;1090;p13"/>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1" name="Google Shape;1091;p13"/>
          <p:cNvSpPr txBox="1">
            <a:spLocks noGrp="1"/>
          </p:cNvSpPr>
          <p:nvPr>
            <p:ph type="title"/>
          </p:nvPr>
        </p:nvSpPr>
        <p:spPr>
          <a:xfrm>
            <a:off x="2563987" y="2055555"/>
            <a:ext cx="30740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2" name="Google Shape;1092;p13"/>
          <p:cNvSpPr txBox="1">
            <a:spLocks noGrp="1"/>
          </p:cNvSpPr>
          <p:nvPr>
            <p:ph type="subTitle" idx="1"/>
          </p:nvPr>
        </p:nvSpPr>
        <p:spPr>
          <a:xfrm>
            <a:off x="2563987" y="2581211"/>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93" name="Google Shape;1093;p13"/>
          <p:cNvSpPr txBox="1">
            <a:spLocks noGrp="1"/>
          </p:cNvSpPr>
          <p:nvPr>
            <p:ph type="title" idx="2"/>
          </p:nvPr>
        </p:nvSpPr>
        <p:spPr>
          <a:xfrm>
            <a:off x="7926851" y="2055555"/>
            <a:ext cx="30740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4" name="Google Shape;1094;p13"/>
          <p:cNvSpPr txBox="1">
            <a:spLocks noGrp="1"/>
          </p:cNvSpPr>
          <p:nvPr>
            <p:ph type="subTitle" idx="3"/>
          </p:nvPr>
        </p:nvSpPr>
        <p:spPr>
          <a:xfrm>
            <a:off x="7926851" y="2581211"/>
            <a:ext cx="30740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95" name="Google Shape;1095;p13"/>
          <p:cNvSpPr txBox="1">
            <a:spLocks noGrp="1"/>
          </p:cNvSpPr>
          <p:nvPr>
            <p:ph type="title" idx="4"/>
          </p:nvPr>
        </p:nvSpPr>
        <p:spPr>
          <a:xfrm>
            <a:off x="2563987" y="4240821"/>
            <a:ext cx="30740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6" name="Google Shape;1096;p13"/>
          <p:cNvSpPr txBox="1">
            <a:spLocks noGrp="1"/>
          </p:cNvSpPr>
          <p:nvPr>
            <p:ph type="subTitle" idx="5"/>
          </p:nvPr>
        </p:nvSpPr>
        <p:spPr>
          <a:xfrm>
            <a:off x="2563987" y="4766531"/>
            <a:ext cx="3074000" cy="646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97" name="Google Shape;1097;p13"/>
          <p:cNvSpPr txBox="1">
            <a:spLocks noGrp="1"/>
          </p:cNvSpPr>
          <p:nvPr>
            <p:ph type="title" idx="6"/>
          </p:nvPr>
        </p:nvSpPr>
        <p:spPr>
          <a:xfrm>
            <a:off x="7926851" y="4240771"/>
            <a:ext cx="30740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098" name="Google Shape;1098;p13"/>
          <p:cNvSpPr txBox="1">
            <a:spLocks noGrp="1"/>
          </p:cNvSpPr>
          <p:nvPr>
            <p:ph type="subTitle" idx="7"/>
          </p:nvPr>
        </p:nvSpPr>
        <p:spPr>
          <a:xfrm>
            <a:off x="7926851" y="4766480"/>
            <a:ext cx="3074000" cy="646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099" name="Google Shape;1099;p13"/>
          <p:cNvSpPr txBox="1">
            <a:spLocks noGrp="1"/>
          </p:cNvSpPr>
          <p:nvPr>
            <p:ph type="title" idx="8" hasCustomPrompt="1"/>
          </p:nvPr>
        </p:nvSpPr>
        <p:spPr>
          <a:xfrm>
            <a:off x="1290353" y="2343175"/>
            <a:ext cx="9796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00" name="Google Shape;1100;p13"/>
          <p:cNvSpPr txBox="1">
            <a:spLocks noGrp="1"/>
          </p:cNvSpPr>
          <p:nvPr>
            <p:ph type="title" idx="9" hasCustomPrompt="1"/>
          </p:nvPr>
        </p:nvSpPr>
        <p:spPr>
          <a:xfrm>
            <a:off x="1290368" y="4528464"/>
            <a:ext cx="9796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01" name="Google Shape;1101;p13"/>
          <p:cNvSpPr txBox="1">
            <a:spLocks noGrp="1"/>
          </p:cNvSpPr>
          <p:nvPr>
            <p:ph type="title" idx="13" hasCustomPrompt="1"/>
          </p:nvPr>
        </p:nvSpPr>
        <p:spPr>
          <a:xfrm>
            <a:off x="6644012" y="2343175"/>
            <a:ext cx="9796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02" name="Google Shape;1102;p13"/>
          <p:cNvSpPr txBox="1">
            <a:spLocks noGrp="1"/>
          </p:cNvSpPr>
          <p:nvPr>
            <p:ph type="title" idx="14" hasCustomPrompt="1"/>
          </p:nvPr>
        </p:nvSpPr>
        <p:spPr>
          <a:xfrm>
            <a:off x="6650053" y="4528464"/>
            <a:ext cx="979600" cy="5968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103" name="Google Shape;1103;p13"/>
          <p:cNvSpPr txBox="1">
            <a:spLocks noGrp="1"/>
          </p:cNvSpPr>
          <p:nvPr>
            <p:ph type="title" idx="15"/>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3733"/>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1104" name="Google Shape;1104;p13"/>
          <p:cNvSpPr/>
          <p:nvPr/>
        </p:nvSpPr>
        <p:spPr>
          <a:xfrm>
            <a:off x="-63199" y="19633"/>
            <a:ext cx="1714500" cy="3378200"/>
          </a:xfrm>
          <a:custGeom>
            <a:avLst/>
            <a:gdLst/>
            <a:ahLst/>
            <a:cxnLst/>
            <a:rect l="l" t="t" r="r" b="b"/>
            <a:pathLst>
              <a:path w="51435" h="101346" extrusionOk="0">
                <a:moveTo>
                  <a:pt x="51435" y="0"/>
                </a:moveTo>
                <a:cubicBezTo>
                  <a:pt x="44705" y="1683"/>
                  <a:pt x="36548" y="2832"/>
                  <a:pt x="32385" y="8382"/>
                </a:cubicBezTo>
                <a:cubicBezTo>
                  <a:pt x="27211" y="15280"/>
                  <a:pt x="32472" y="26422"/>
                  <a:pt x="28194" y="33909"/>
                </a:cubicBezTo>
                <a:cubicBezTo>
                  <a:pt x="23708" y="41760"/>
                  <a:pt x="16138" y="48580"/>
                  <a:pt x="14859" y="57531"/>
                </a:cubicBezTo>
                <a:cubicBezTo>
                  <a:pt x="13725" y="65468"/>
                  <a:pt x="17955" y="73673"/>
                  <a:pt x="16383" y="81534"/>
                </a:cubicBezTo>
                <a:cubicBezTo>
                  <a:pt x="14702" y="89937"/>
                  <a:pt x="8130" y="98636"/>
                  <a:pt x="0" y="101346"/>
                </a:cubicBezTo>
              </a:path>
            </a:pathLst>
          </a:custGeom>
          <a:noFill/>
          <a:ln w="19050" cap="flat" cmpd="sng">
            <a:solidFill>
              <a:schemeClr val="lt1"/>
            </a:solidFill>
            <a:prstDash val="dash"/>
            <a:round/>
            <a:headEnd type="none" w="med" len="med"/>
            <a:tailEnd type="none" w="med" len="med"/>
          </a:ln>
        </p:spPr>
      </p:sp>
      <p:grpSp>
        <p:nvGrpSpPr>
          <p:cNvPr id="1105" name="Google Shape;1105;p13"/>
          <p:cNvGrpSpPr/>
          <p:nvPr/>
        </p:nvGrpSpPr>
        <p:grpSpPr>
          <a:xfrm rot="3446927">
            <a:off x="811195" y="234746"/>
            <a:ext cx="457223" cy="425487"/>
            <a:chOff x="-1003774" y="3010923"/>
            <a:chExt cx="671424" cy="624822"/>
          </a:xfrm>
        </p:grpSpPr>
        <p:sp>
          <p:nvSpPr>
            <p:cNvPr id="1106" name="Google Shape;1106;p13"/>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13"/>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13"/>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13"/>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13"/>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13"/>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13"/>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13"/>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13"/>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13"/>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13"/>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13"/>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13"/>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13"/>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13"/>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13"/>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13"/>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13"/>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13"/>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13"/>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13"/>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13"/>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13"/>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13"/>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13"/>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13"/>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13"/>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13"/>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13"/>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13"/>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13"/>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13"/>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13"/>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13"/>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3"/>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13"/>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13"/>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3" name="Google Shape;1143;p13"/>
          <p:cNvGrpSpPr/>
          <p:nvPr/>
        </p:nvGrpSpPr>
        <p:grpSpPr>
          <a:xfrm>
            <a:off x="10372815" y="495025"/>
            <a:ext cx="1431471" cy="1337616"/>
            <a:chOff x="10715325" y="1566575"/>
            <a:chExt cx="934950" cy="873650"/>
          </a:xfrm>
        </p:grpSpPr>
        <p:sp>
          <p:nvSpPr>
            <p:cNvPr id="1144" name="Google Shape;1144;p13"/>
            <p:cNvSpPr/>
            <p:nvPr/>
          </p:nvSpPr>
          <p:spPr>
            <a:xfrm>
              <a:off x="10810900" y="1566575"/>
              <a:ext cx="672650" cy="605125"/>
            </a:xfrm>
            <a:custGeom>
              <a:avLst/>
              <a:gdLst/>
              <a:ahLst/>
              <a:cxnLst/>
              <a:rect l="l" t="t" r="r" b="b"/>
              <a:pathLst>
                <a:path w="26906" h="24205" extrusionOk="0">
                  <a:moveTo>
                    <a:pt x="25326" y="12819"/>
                  </a:moveTo>
                  <a:lnTo>
                    <a:pt x="25451" y="13089"/>
                  </a:lnTo>
                  <a:lnTo>
                    <a:pt x="25555" y="13359"/>
                  </a:lnTo>
                  <a:lnTo>
                    <a:pt x="25638" y="13629"/>
                  </a:lnTo>
                  <a:lnTo>
                    <a:pt x="25700" y="13899"/>
                  </a:lnTo>
                  <a:lnTo>
                    <a:pt x="25721" y="14170"/>
                  </a:lnTo>
                  <a:lnTo>
                    <a:pt x="25742" y="14440"/>
                  </a:lnTo>
                  <a:lnTo>
                    <a:pt x="25742" y="14710"/>
                  </a:lnTo>
                  <a:lnTo>
                    <a:pt x="25742" y="14959"/>
                  </a:lnTo>
                  <a:lnTo>
                    <a:pt x="25700" y="15229"/>
                  </a:lnTo>
                  <a:lnTo>
                    <a:pt x="25659" y="15499"/>
                  </a:lnTo>
                  <a:lnTo>
                    <a:pt x="25534" y="16039"/>
                  </a:lnTo>
                  <a:lnTo>
                    <a:pt x="25347" y="16559"/>
                  </a:lnTo>
                  <a:lnTo>
                    <a:pt x="25139" y="17099"/>
                  </a:lnTo>
                  <a:lnTo>
                    <a:pt x="24973" y="16850"/>
                  </a:lnTo>
                  <a:lnTo>
                    <a:pt x="24848" y="16580"/>
                  </a:lnTo>
                  <a:lnTo>
                    <a:pt x="24807" y="16455"/>
                  </a:lnTo>
                  <a:lnTo>
                    <a:pt x="24786" y="16309"/>
                  </a:lnTo>
                  <a:lnTo>
                    <a:pt x="24765" y="16164"/>
                  </a:lnTo>
                  <a:lnTo>
                    <a:pt x="24765" y="16039"/>
                  </a:lnTo>
                  <a:lnTo>
                    <a:pt x="24807" y="15271"/>
                  </a:lnTo>
                  <a:lnTo>
                    <a:pt x="24848" y="14876"/>
                  </a:lnTo>
                  <a:lnTo>
                    <a:pt x="24911" y="14502"/>
                  </a:lnTo>
                  <a:lnTo>
                    <a:pt x="24994" y="14086"/>
                  </a:lnTo>
                  <a:lnTo>
                    <a:pt x="25098" y="13671"/>
                  </a:lnTo>
                  <a:lnTo>
                    <a:pt x="25326" y="12819"/>
                  </a:lnTo>
                  <a:close/>
                  <a:moveTo>
                    <a:pt x="9204" y="0"/>
                  </a:moveTo>
                  <a:lnTo>
                    <a:pt x="8955" y="21"/>
                  </a:lnTo>
                  <a:lnTo>
                    <a:pt x="9266" y="229"/>
                  </a:lnTo>
                  <a:lnTo>
                    <a:pt x="9453" y="374"/>
                  </a:lnTo>
                  <a:lnTo>
                    <a:pt x="9619" y="519"/>
                  </a:lnTo>
                  <a:lnTo>
                    <a:pt x="9765" y="686"/>
                  </a:lnTo>
                  <a:lnTo>
                    <a:pt x="9890" y="873"/>
                  </a:lnTo>
                  <a:lnTo>
                    <a:pt x="9993" y="1060"/>
                  </a:lnTo>
                  <a:lnTo>
                    <a:pt x="10076" y="1267"/>
                  </a:lnTo>
                  <a:lnTo>
                    <a:pt x="10118" y="1496"/>
                  </a:lnTo>
                  <a:lnTo>
                    <a:pt x="10118" y="1745"/>
                  </a:lnTo>
                  <a:lnTo>
                    <a:pt x="10097" y="1932"/>
                  </a:lnTo>
                  <a:lnTo>
                    <a:pt x="10056" y="2098"/>
                  </a:lnTo>
                  <a:lnTo>
                    <a:pt x="9993" y="2265"/>
                  </a:lnTo>
                  <a:lnTo>
                    <a:pt x="9890" y="2389"/>
                  </a:lnTo>
                  <a:lnTo>
                    <a:pt x="9786" y="2514"/>
                  </a:lnTo>
                  <a:lnTo>
                    <a:pt x="9640" y="2597"/>
                  </a:lnTo>
                  <a:lnTo>
                    <a:pt x="9474" y="2659"/>
                  </a:lnTo>
                  <a:lnTo>
                    <a:pt x="9287" y="2680"/>
                  </a:lnTo>
                  <a:lnTo>
                    <a:pt x="9038" y="2701"/>
                  </a:lnTo>
                  <a:lnTo>
                    <a:pt x="8788" y="2680"/>
                  </a:lnTo>
                  <a:lnTo>
                    <a:pt x="8539" y="2659"/>
                  </a:lnTo>
                  <a:lnTo>
                    <a:pt x="8290" y="2618"/>
                  </a:lnTo>
                  <a:lnTo>
                    <a:pt x="7833" y="2556"/>
                  </a:lnTo>
                  <a:lnTo>
                    <a:pt x="7355" y="2535"/>
                  </a:lnTo>
                  <a:lnTo>
                    <a:pt x="7126" y="2535"/>
                  </a:lnTo>
                  <a:lnTo>
                    <a:pt x="6898" y="2556"/>
                  </a:lnTo>
                  <a:lnTo>
                    <a:pt x="6648" y="2597"/>
                  </a:lnTo>
                  <a:lnTo>
                    <a:pt x="6420" y="2659"/>
                  </a:lnTo>
                  <a:lnTo>
                    <a:pt x="6212" y="2680"/>
                  </a:lnTo>
                  <a:lnTo>
                    <a:pt x="6004" y="2701"/>
                  </a:lnTo>
                  <a:lnTo>
                    <a:pt x="5568" y="2722"/>
                  </a:lnTo>
                  <a:lnTo>
                    <a:pt x="4820" y="2722"/>
                  </a:lnTo>
                  <a:lnTo>
                    <a:pt x="4446" y="2743"/>
                  </a:lnTo>
                  <a:lnTo>
                    <a:pt x="4093" y="2784"/>
                  </a:lnTo>
                  <a:lnTo>
                    <a:pt x="3719" y="2846"/>
                  </a:lnTo>
                  <a:lnTo>
                    <a:pt x="3366" y="2930"/>
                  </a:lnTo>
                  <a:lnTo>
                    <a:pt x="2992" y="3033"/>
                  </a:lnTo>
                  <a:lnTo>
                    <a:pt x="2639" y="3158"/>
                  </a:lnTo>
                  <a:lnTo>
                    <a:pt x="2514" y="3220"/>
                  </a:lnTo>
                  <a:lnTo>
                    <a:pt x="2389" y="3241"/>
                  </a:lnTo>
                  <a:lnTo>
                    <a:pt x="2244" y="3262"/>
                  </a:lnTo>
                  <a:lnTo>
                    <a:pt x="2119" y="3283"/>
                  </a:lnTo>
                  <a:lnTo>
                    <a:pt x="1995" y="3262"/>
                  </a:lnTo>
                  <a:lnTo>
                    <a:pt x="1870" y="3262"/>
                  </a:lnTo>
                  <a:lnTo>
                    <a:pt x="1766" y="3220"/>
                  </a:lnTo>
                  <a:lnTo>
                    <a:pt x="1641" y="3179"/>
                  </a:lnTo>
                  <a:lnTo>
                    <a:pt x="1537" y="3117"/>
                  </a:lnTo>
                  <a:lnTo>
                    <a:pt x="1434" y="3054"/>
                  </a:lnTo>
                  <a:lnTo>
                    <a:pt x="1330" y="2950"/>
                  </a:lnTo>
                  <a:lnTo>
                    <a:pt x="1226" y="2867"/>
                  </a:lnTo>
                  <a:lnTo>
                    <a:pt x="1143" y="2763"/>
                  </a:lnTo>
                  <a:lnTo>
                    <a:pt x="1060" y="2639"/>
                  </a:lnTo>
                  <a:lnTo>
                    <a:pt x="914" y="2348"/>
                  </a:lnTo>
                  <a:lnTo>
                    <a:pt x="852" y="2182"/>
                  </a:lnTo>
                  <a:lnTo>
                    <a:pt x="810" y="2015"/>
                  </a:lnTo>
                  <a:lnTo>
                    <a:pt x="810" y="1849"/>
                  </a:lnTo>
                  <a:lnTo>
                    <a:pt x="831" y="1683"/>
                  </a:lnTo>
                  <a:lnTo>
                    <a:pt x="893" y="1538"/>
                  </a:lnTo>
                  <a:lnTo>
                    <a:pt x="977" y="1392"/>
                  </a:lnTo>
                  <a:lnTo>
                    <a:pt x="1060" y="1267"/>
                  </a:lnTo>
                  <a:lnTo>
                    <a:pt x="1184" y="1122"/>
                  </a:lnTo>
                  <a:lnTo>
                    <a:pt x="1579" y="769"/>
                  </a:lnTo>
                  <a:lnTo>
                    <a:pt x="1413" y="810"/>
                  </a:lnTo>
                  <a:lnTo>
                    <a:pt x="1267" y="873"/>
                  </a:lnTo>
                  <a:lnTo>
                    <a:pt x="1101" y="935"/>
                  </a:lnTo>
                  <a:lnTo>
                    <a:pt x="956" y="1018"/>
                  </a:lnTo>
                  <a:lnTo>
                    <a:pt x="810" y="1101"/>
                  </a:lnTo>
                  <a:lnTo>
                    <a:pt x="686" y="1205"/>
                  </a:lnTo>
                  <a:lnTo>
                    <a:pt x="457" y="1413"/>
                  </a:lnTo>
                  <a:lnTo>
                    <a:pt x="353" y="1538"/>
                  </a:lnTo>
                  <a:lnTo>
                    <a:pt x="270" y="1662"/>
                  </a:lnTo>
                  <a:lnTo>
                    <a:pt x="187" y="1808"/>
                  </a:lnTo>
                  <a:lnTo>
                    <a:pt x="125" y="1932"/>
                  </a:lnTo>
                  <a:lnTo>
                    <a:pt x="62" y="2078"/>
                  </a:lnTo>
                  <a:lnTo>
                    <a:pt x="21" y="2223"/>
                  </a:lnTo>
                  <a:lnTo>
                    <a:pt x="0" y="2369"/>
                  </a:lnTo>
                  <a:lnTo>
                    <a:pt x="0" y="2514"/>
                  </a:lnTo>
                  <a:lnTo>
                    <a:pt x="0" y="2680"/>
                  </a:lnTo>
                  <a:lnTo>
                    <a:pt x="21" y="2846"/>
                  </a:lnTo>
                  <a:lnTo>
                    <a:pt x="42" y="3013"/>
                  </a:lnTo>
                  <a:lnTo>
                    <a:pt x="104" y="3179"/>
                  </a:lnTo>
                  <a:lnTo>
                    <a:pt x="145" y="3345"/>
                  </a:lnTo>
                  <a:lnTo>
                    <a:pt x="229" y="3490"/>
                  </a:lnTo>
                  <a:lnTo>
                    <a:pt x="312" y="3636"/>
                  </a:lnTo>
                  <a:lnTo>
                    <a:pt x="416" y="3781"/>
                  </a:lnTo>
                  <a:lnTo>
                    <a:pt x="540" y="3927"/>
                  </a:lnTo>
                  <a:lnTo>
                    <a:pt x="665" y="4051"/>
                  </a:lnTo>
                  <a:lnTo>
                    <a:pt x="810" y="4176"/>
                  </a:lnTo>
                  <a:lnTo>
                    <a:pt x="977" y="4280"/>
                  </a:lnTo>
                  <a:lnTo>
                    <a:pt x="1163" y="4384"/>
                  </a:lnTo>
                  <a:lnTo>
                    <a:pt x="1371" y="4467"/>
                  </a:lnTo>
                  <a:lnTo>
                    <a:pt x="1579" y="4550"/>
                  </a:lnTo>
                  <a:lnTo>
                    <a:pt x="1808" y="4633"/>
                  </a:lnTo>
                  <a:lnTo>
                    <a:pt x="1330" y="5256"/>
                  </a:lnTo>
                  <a:lnTo>
                    <a:pt x="1558" y="5360"/>
                  </a:lnTo>
                  <a:lnTo>
                    <a:pt x="1350" y="5568"/>
                  </a:lnTo>
                  <a:lnTo>
                    <a:pt x="1579" y="5755"/>
                  </a:lnTo>
                  <a:lnTo>
                    <a:pt x="1828" y="5901"/>
                  </a:lnTo>
                  <a:lnTo>
                    <a:pt x="2078" y="6004"/>
                  </a:lnTo>
                  <a:lnTo>
                    <a:pt x="2327" y="6067"/>
                  </a:lnTo>
                  <a:lnTo>
                    <a:pt x="2597" y="6088"/>
                  </a:lnTo>
                  <a:lnTo>
                    <a:pt x="3158" y="6088"/>
                  </a:lnTo>
                  <a:lnTo>
                    <a:pt x="3428" y="6046"/>
                  </a:lnTo>
                  <a:lnTo>
                    <a:pt x="3470" y="6482"/>
                  </a:lnTo>
                  <a:lnTo>
                    <a:pt x="3511" y="7085"/>
                  </a:lnTo>
                  <a:lnTo>
                    <a:pt x="3553" y="7667"/>
                  </a:lnTo>
                  <a:lnTo>
                    <a:pt x="3636" y="8269"/>
                  </a:lnTo>
                  <a:lnTo>
                    <a:pt x="3740" y="8851"/>
                  </a:lnTo>
                  <a:lnTo>
                    <a:pt x="3864" y="9433"/>
                  </a:lnTo>
                  <a:lnTo>
                    <a:pt x="4010" y="9993"/>
                  </a:lnTo>
                  <a:lnTo>
                    <a:pt x="4176" y="10575"/>
                  </a:lnTo>
                  <a:lnTo>
                    <a:pt x="4342" y="11136"/>
                  </a:lnTo>
                  <a:lnTo>
                    <a:pt x="4425" y="11385"/>
                  </a:lnTo>
                  <a:lnTo>
                    <a:pt x="4488" y="11635"/>
                  </a:lnTo>
                  <a:lnTo>
                    <a:pt x="4529" y="11863"/>
                  </a:lnTo>
                  <a:lnTo>
                    <a:pt x="4550" y="12113"/>
                  </a:lnTo>
                  <a:lnTo>
                    <a:pt x="4571" y="12611"/>
                  </a:lnTo>
                  <a:lnTo>
                    <a:pt x="4550" y="13110"/>
                  </a:lnTo>
                  <a:lnTo>
                    <a:pt x="4550" y="13401"/>
                  </a:lnTo>
                  <a:lnTo>
                    <a:pt x="4550" y="13692"/>
                  </a:lnTo>
                  <a:lnTo>
                    <a:pt x="4592" y="13983"/>
                  </a:lnTo>
                  <a:lnTo>
                    <a:pt x="4633" y="14273"/>
                  </a:lnTo>
                  <a:lnTo>
                    <a:pt x="4716" y="14543"/>
                  </a:lnTo>
                  <a:lnTo>
                    <a:pt x="4799" y="14814"/>
                  </a:lnTo>
                  <a:lnTo>
                    <a:pt x="4986" y="15354"/>
                  </a:lnTo>
                  <a:lnTo>
                    <a:pt x="5256" y="15977"/>
                  </a:lnTo>
                  <a:lnTo>
                    <a:pt x="5527" y="16580"/>
                  </a:lnTo>
                  <a:lnTo>
                    <a:pt x="5817" y="17182"/>
                  </a:lnTo>
                  <a:lnTo>
                    <a:pt x="6067" y="17785"/>
                  </a:lnTo>
                  <a:lnTo>
                    <a:pt x="6171" y="18075"/>
                  </a:lnTo>
                  <a:lnTo>
                    <a:pt x="6274" y="18346"/>
                  </a:lnTo>
                  <a:lnTo>
                    <a:pt x="6420" y="18927"/>
                  </a:lnTo>
                  <a:lnTo>
                    <a:pt x="6732" y="19925"/>
                  </a:lnTo>
                  <a:lnTo>
                    <a:pt x="6877" y="20423"/>
                  </a:lnTo>
                  <a:lnTo>
                    <a:pt x="7064" y="20922"/>
                  </a:lnTo>
                  <a:lnTo>
                    <a:pt x="7189" y="21317"/>
                  </a:lnTo>
                  <a:lnTo>
                    <a:pt x="7272" y="21732"/>
                  </a:lnTo>
                  <a:lnTo>
                    <a:pt x="7334" y="22148"/>
                  </a:lnTo>
                  <a:lnTo>
                    <a:pt x="7355" y="22563"/>
                  </a:lnTo>
                  <a:lnTo>
                    <a:pt x="7334" y="22979"/>
                  </a:lnTo>
                  <a:lnTo>
                    <a:pt x="7292" y="23394"/>
                  </a:lnTo>
                  <a:lnTo>
                    <a:pt x="7209" y="23810"/>
                  </a:lnTo>
                  <a:lnTo>
                    <a:pt x="7105" y="24204"/>
                  </a:lnTo>
                  <a:lnTo>
                    <a:pt x="8643" y="24080"/>
                  </a:lnTo>
                  <a:lnTo>
                    <a:pt x="8498" y="23644"/>
                  </a:lnTo>
                  <a:lnTo>
                    <a:pt x="8726" y="23581"/>
                  </a:lnTo>
                  <a:lnTo>
                    <a:pt x="8643" y="23290"/>
                  </a:lnTo>
                  <a:lnTo>
                    <a:pt x="8581" y="22999"/>
                  </a:lnTo>
                  <a:lnTo>
                    <a:pt x="8477" y="22625"/>
                  </a:lnTo>
                  <a:lnTo>
                    <a:pt x="8394" y="22251"/>
                  </a:lnTo>
                  <a:lnTo>
                    <a:pt x="8311" y="21878"/>
                  </a:lnTo>
                  <a:lnTo>
                    <a:pt x="8269" y="21504"/>
                  </a:lnTo>
                  <a:lnTo>
                    <a:pt x="8248" y="21130"/>
                  </a:lnTo>
                  <a:lnTo>
                    <a:pt x="8227" y="20756"/>
                  </a:lnTo>
                  <a:lnTo>
                    <a:pt x="8248" y="20382"/>
                  </a:lnTo>
                  <a:lnTo>
                    <a:pt x="8290" y="19987"/>
                  </a:lnTo>
                  <a:lnTo>
                    <a:pt x="8290" y="19821"/>
                  </a:lnTo>
                  <a:lnTo>
                    <a:pt x="8269" y="19634"/>
                  </a:lnTo>
                  <a:lnTo>
                    <a:pt x="8227" y="19280"/>
                  </a:lnTo>
                  <a:lnTo>
                    <a:pt x="8103" y="17888"/>
                  </a:lnTo>
                  <a:lnTo>
                    <a:pt x="8290" y="17972"/>
                  </a:lnTo>
                  <a:lnTo>
                    <a:pt x="8414" y="18055"/>
                  </a:lnTo>
                  <a:lnTo>
                    <a:pt x="8705" y="18242"/>
                  </a:lnTo>
                  <a:lnTo>
                    <a:pt x="8996" y="18429"/>
                  </a:lnTo>
                  <a:lnTo>
                    <a:pt x="9142" y="18491"/>
                  </a:lnTo>
                  <a:lnTo>
                    <a:pt x="9266" y="18533"/>
                  </a:lnTo>
                  <a:lnTo>
                    <a:pt x="9391" y="18574"/>
                  </a:lnTo>
                  <a:lnTo>
                    <a:pt x="9640" y="18574"/>
                  </a:lnTo>
                  <a:lnTo>
                    <a:pt x="9765" y="18533"/>
                  </a:lnTo>
                  <a:lnTo>
                    <a:pt x="9890" y="18491"/>
                  </a:lnTo>
                  <a:lnTo>
                    <a:pt x="10014" y="18408"/>
                  </a:lnTo>
                  <a:lnTo>
                    <a:pt x="10222" y="18262"/>
                  </a:lnTo>
                  <a:lnTo>
                    <a:pt x="10430" y="18096"/>
                  </a:lnTo>
                  <a:lnTo>
                    <a:pt x="10845" y="17764"/>
                  </a:lnTo>
                  <a:lnTo>
                    <a:pt x="11095" y="17577"/>
                  </a:lnTo>
                  <a:lnTo>
                    <a:pt x="11178" y="17577"/>
                  </a:lnTo>
                  <a:lnTo>
                    <a:pt x="11219" y="18117"/>
                  </a:lnTo>
                  <a:lnTo>
                    <a:pt x="11240" y="18387"/>
                  </a:lnTo>
                  <a:lnTo>
                    <a:pt x="11282" y="18657"/>
                  </a:lnTo>
                  <a:lnTo>
                    <a:pt x="11385" y="19073"/>
                  </a:lnTo>
                  <a:lnTo>
                    <a:pt x="11469" y="19467"/>
                  </a:lnTo>
                  <a:lnTo>
                    <a:pt x="11676" y="20278"/>
                  </a:lnTo>
                  <a:lnTo>
                    <a:pt x="11759" y="20631"/>
                  </a:lnTo>
                  <a:lnTo>
                    <a:pt x="11801" y="21005"/>
                  </a:lnTo>
                  <a:lnTo>
                    <a:pt x="11822" y="21358"/>
                  </a:lnTo>
                  <a:lnTo>
                    <a:pt x="11842" y="21711"/>
                  </a:lnTo>
                  <a:lnTo>
                    <a:pt x="11822" y="22065"/>
                  </a:lnTo>
                  <a:lnTo>
                    <a:pt x="11801" y="22438"/>
                  </a:lnTo>
                  <a:lnTo>
                    <a:pt x="11759" y="22792"/>
                  </a:lnTo>
                  <a:lnTo>
                    <a:pt x="11697" y="23145"/>
                  </a:lnTo>
                  <a:lnTo>
                    <a:pt x="11593" y="23831"/>
                  </a:lnTo>
                  <a:lnTo>
                    <a:pt x="12985" y="23706"/>
                  </a:lnTo>
                  <a:lnTo>
                    <a:pt x="12944" y="23394"/>
                  </a:lnTo>
                  <a:lnTo>
                    <a:pt x="12944" y="23311"/>
                  </a:lnTo>
                  <a:lnTo>
                    <a:pt x="12964" y="23270"/>
                  </a:lnTo>
                  <a:lnTo>
                    <a:pt x="12964" y="23249"/>
                  </a:lnTo>
                  <a:lnTo>
                    <a:pt x="13068" y="23186"/>
                  </a:lnTo>
                  <a:lnTo>
                    <a:pt x="13110" y="23124"/>
                  </a:lnTo>
                  <a:lnTo>
                    <a:pt x="13151" y="23062"/>
                  </a:lnTo>
                  <a:lnTo>
                    <a:pt x="13151" y="22979"/>
                  </a:lnTo>
                  <a:lnTo>
                    <a:pt x="13110" y="22812"/>
                  </a:lnTo>
                  <a:lnTo>
                    <a:pt x="13068" y="22667"/>
                  </a:lnTo>
                  <a:lnTo>
                    <a:pt x="12964" y="22023"/>
                  </a:lnTo>
                  <a:lnTo>
                    <a:pt x="12923" y="21711"/>
                  </a:lnTo>
                  <a:lnTo>
                    <a:pt x="12902" y="21379"/>
                  </a:lnTo>
                  <a:lnTo>
                    <a:pt x="12902" y="21046"/>
                  </a:lnTo>
                  <a:lnTo>
                    <a:pt x="12902" y="20735"/>
                  </a:lnTo>
                  <a:lnTo>
                    <a:pt x="12923" y="20402"/>
                  </a:lnTo>
                  <a:lnTo>
                    <a:pt x="12964" y="20070"/>
                  </a:lnTo>
                  <a:lnTo>
                    <a:pt x="13131" y="19239"/>
                  </a:lnTo>
                  <a:lnTo>
                    <a:pt x="13276" y="18408"/>
                  </a:lnTo>
                  <a:lnTo>
                    <a:pt x="13338" y="18013"/>
                  </a:lnTo>
                  <a:lnTo>
                    <a:pt x="13359" y="17598"/>
                  </a:lnTo>
                  <a:lnTo>
                    <a:pt x="13380" y="17514"/>
                  </a:lnTo>
                  <a:lnTo>
                    <a:pt x="13421" y="17431"/>
                  </a:lnTo>
                  <a:lnTo>
                    <a:pt x="13484" y="17390"/>
                  </a:lnTo>
                  <a:lnTo>
                    <a:pt x="13588" y="17348"/>
                  </a:lnTo>
                  <a:lnTo>
                    <a:pt x="14377" y="17203"/>
                  </a:lnTo>
                  <a:lnTo>
                    <a:pt x="15167" y="17037"/>
                  </a:lnTo>
                  <a:lnTo>
                    <a:pt x="15458" y="16974"/>
                  </a:lnTo>
                  <a:lnTo>
                    <a:pt x="15748" y="16912"/>
                  </a:lnTo>
                  <a:lnTo>
                    <a:pt x="15977" y="16891"/>
                  </a:lnTo>
                  <a:lnTo>
                    <a:pt x="16185" y="16912"/>
                  </a:lnTo>
                  <a:lnTo>
                    <a:pt x="16372" y="16954"/>
                  </a:lnTo>
                  <a:lnTo>
                    <a:pt x="16517" y="17037"/>
                  </a:lnTo>
                  <a:lnTo>
                    <a:pt x="16663" y="17161"/>
                  </a:lnTo>
                  <a:lnTo>
                    <a:pt x="16766" y="17307"/>
                  </a:lnTo>
                  <a:lnTo>
                    <a:pt x="16850" y="17494"/>
                  </a:lnTo>
                  <a:lnTo>
                    <a:pt x="16912" y="17722"/>
                  </a:lnTo>
                  <a:lnTo>
                    <a:pt x="17182" y="17494"/>
                  </a:lnTo>
                  <a:lnTo>
                    <a:pt x="17452" y="17265"/>
                  </a:lnTo>
                  <a:lnTo>
                    <a:pt x="17743" y="17078"/>
                  </a:lnTo>
                  <a:lnTo>
                    <a:pt x="18055" y="16891"/>
                  </a:lnTo>
                  <a:lnTo>
                    <a:pt x="18117" y="17016"/>
                  </a:lnTo>
                  <a:lnTo>
                    <a:pt x="18158" y="17120"/>
                  </a:lnTo>
                  <a:lnTo>
                    <a:pt x="18491" y="18179"/>
                  </a:lnTo>
                  <a:lnTo>
                    <a:pt x="18636" y="18720"/>
                  </a:lnTo>
                  <a:lnTo>
                    <a:pt x="18782" y="19239"/>
                  </a:lnTo>
                  <a:lnTo>
                    <a:pt x="18865" y="19675"/>
                  </a:lnTo>
                  <a:lnTo>
                    <a:pt x="18886" y="19883"/>
                  </a:lnTo>
                  <a:lnTo>
                    <a:pt x="18886" y="20112"/>
                  </a:lnTo>
                  <a:lnTo>
                    <a:pt x="18886" y="20299"/>
                  </a:lnTo>
                  <a:lnTo>
                    <a:pt x="18865" y="20506"/>
                  </a:lnTo>
                  <a:lnTo>
                    <a:pt x="18844" y="20714"/>
                  </a:lnTo>
                  <a:lnTo>
                    <a:pt x="18782" y="20901"/>
                  </a:lnTo>
                  <a:lnTo>
                    <a:pt x="18719" y="21088"/>
                  </a:lnTo>
                  <a:lnTo>
                    <a:pt x="18657" y="21275"/>
                  </a:lnTo>
                  <a:lnTo>
                    <a:pt x="18574" y="21462"/>
                  </a:lnTo>
                  <a:lnTo>
                    <a:pt x="18470" y="21628"/>
                  </a:lnTo>
                  <a:lnTo>
                    <a:pt x="18345" y="21815"/>
                  </a:lnTo>
                  <a:lnTo>
                    <a:pt x="18200" y="21981"/>
                  </a:lnTo>
                  <a:lnTo>
                    <a:pt x="18055" y="22148"/>
                  </a:lnTo>
                  <a:lnTo>
                    <a:pt x="17888" y="22293"/>
                  </a:lnTo>
                  <a:lnTo>
                    <a:pt x="17784" y="22418"/>
                  </a:lnTo>
                  <a:lnTo>
                    <a:pt x="17701" y="22522"/>
                  </a:lnTo>
                  <a:lnTo>
                    <a:pt x="17639" y="22667"/>
                  </a:lnTo>
                  <a:lnTo>
                    <a:pt x="17577" y="22792"/>
                  </a:lnTo>
                  <a:lnTo>
                    <a:pt x="17494" y="23062"/>
                  </a:lnTo>
                  <a:lnTo>
                    <a:pt x="17411" y="23332"/>
                  </a:lnTo>
                  <a:lnTo>
                    <a:pt x="18948" y="23207"/>
                  </a:lnTo>
                  <a:lnTo>
                    <a:pt x="18969" y="22750"/>
                  </a:lnTo>
                  <a:lnTo>
                    <a:pt x="19239" y="22833"/>
                  </a:lnTo>
                  <a:lnTo>
                    <a:pt x="19280" y="22709"/>
                  </a:lnTo>
                  <a:lnTo>
                    <a:pt x="19322" y="22563"/>
                  </a:lnTo>
                  <a:lnTo>
                    <a:pt x="19384" y="22148"/>
                  </a:lnTo>
                  <a:lnTo>
                    <a:pt x="19447" y="21753"/>
                  </a:lnTo>
                  <a:lnTo>
                    <a:pt x="19550" y="21358"/>
                  </a:lnTo>
                  <a:lnTo>
                    <a:pt x="19654" y="20963"/>
                  </a:lnTo>
                  <a:lnTo>
                    <a:pt x="19800" y="20589"/>
                  </a:lnTo>
                  <a:lnTo>
                    <a:pt x="19945" y="20215"/>
                  </a:lnTo>
                  <a:lnTo>
                    <a:pt x="20132" y="19841"/>
                  </a:lnTo>
                  <a:lnTo>
                    <a:pt x="20319" y="19488"/>
                  </a:lnTo>
                  <a:lnTo>
                    <a:pt x="20402" y="19343"/>
                  </a:lnTo>
                  <a:lnTo>
                    <a:pt x="20444" y="19218"/>
                  </a:lnTo>
                  <a:lnTo>
                    <a:pt x="20485" y="19114"/>
                  </a:lnTo>
                  <a:lnTo>
                    <a:pt x="20506" y="18990"/>
                  </a:lnTo>
                  <a:lnTo>
                    <a:pt x="20527" y="18865"/>
                  </a:lnTo>
                  <a:lnTo>
                    <a:pt x="20506" y="18740"/>
                  </a:lnTo>
                  <a:lnTo>
                    <a:pt x="20485" y="18595"/>
                  </a:lnTo>
                  <a:lnTo>
                    <a:pt x="20444" y="18449"/>
                  </a:lnTo>
                  <a:lnTo>
                    <a:pt x="20402" y="18304"/>
                  </a:lnTo>
                  <a:lnTo>
                    <a:pt x="20361" y="18159"/>
                  </a:lnTo>
                  <a:lnTo>
                    <a:pt x="20361" y="18013"/>
                  </a:lnTo>
                  <a:lnTo>
                    <a:pt x="20361" y="17888"/>
                  </a:lnTo>
                  <a:lnTo>
                    <a:pt x="20382" y="17743"/>
                  </a:lnTo>
                  <a:lnTo>
                    <a:pt x="20402" y="17598"/>
                  </a:lnTo>
                  <a:lnTo>
                    <a:pt x="20485" y="17348"/>
                  </a:lnTo>
                  <a:lnTo>
                    <a:pt x="20631" y="17120"/>
                  </a:lnTo>
                  <a:lnTo>
                    <a:pt x="20797" y="16891"/>
                  </a:lnTo>
                  <a:lnTo>
                    <a:pt x="20984" y="16683"/>
                  </a:lnTo>
                  <a:lnTo>
                    <a:pt x="21213" y="16517"/>
                  </a:lnTo>
                  <a:lnTo>
                    <a:pt x="21254" y="16496"/>
                  </a:lnTo>
                  <a:lnTo>
                    <a:pt x="21337" y="16476"/>
                  </a:lnTo>
                  <a:lnTo>
                    <a:pt x="21337" y="16995"/>
                  </a:lnTo>
                  <a:lnTo>
                    <a:pt x="21358" y="17203"/>
                  </a:lnTo>
                  <a:lnTo>
                    <a:pt x="21420" y="17369"/>
                  </a:lnTo>
                  <a:lnTo>
                    <a:pt x="21483" y="17514"/>
                  </a:lnTo>
                  <a:lnTo>
                    <a:pt x="21587" y="17639"/>
                  </a:lnTo>
                  <a:lnTo>
                    <a:pt x="21690" y="17743"/>
                  </a:lnTo>
                  <a:lnTo>
                    <a:pt x="21836" y="17826"/>
                  </a:lnTo>
                  <a:lnTo>
                    <a:pt x="21981" y="17868"/>
                  </a:lnTo>
                  <a:lnTo>
                    <a:pt x="22127" y="17868"/>
                  </a:lnTo>
                  <a:lnTo>
                    <a:pt x="22314" y="17847"/>
                  </a:lnTo>
                  <a:lnTo>
                    <a:pt x="22501" y="17785"/>
                  </a:lnTo>
                  <a:lnTo>
                    <a:pt x="22646" y="17701"/>
                  </a:lnTo>
                  <a:lnTo>
                    <a:pt x="22771" y="17577"/>
                  </a:lnTo>
                  <a:lnTo>
                    <a:pt x="22875" y="17431"/>
                  </a:lnTo>
                  <a:lnTo>
                    <a:pt x="22958" y="17265"/>
                  </a:lnTo>
                  <a:lnTo>
                    <a:pt x="22999" y="17078"/>
                  </a:lnTo>
                  <a:lnTo>
                    <a:pt x="23020" y="16891"/>
                  </a:lnTo>
                  <a:lnTo>
                    <a:pt x="22999" y="16642"/>
                  </a:lnTo>
                  <a:lnTo>
                    <a:pt x="23062" y="16725"/>
                  </a:lnTo>
                  <a:lnTo>
                    <a:pt x="23124" y="16787"/>
                  </a:lnTo>
                  <a:lnTo>
                    <a:pt x="23394" y="17348"/>
                  </a:lnTo>
                  <a:lnTo>
                    <a:pt x="23498" y="17618"/>
                  </a:lnTo>
                  <a:lnTo>
                    <a:pt x="23602" y="17909"/>
                  </a:lnTo>
                  <a:lnTo>
                    <a:pt x="23706" y="18200"/>
                  </a:lnTo>
                  <a:lnTo>
                    <a:pt x="23789" y="18470"/>
                  </a:lnTo>
                  <a:lnTo>
                    <a:pt x="23913" y="19052"/>
                  </a:lnTo>
                  <a:lnTo>
                    <a:pt x="23976" y="19654"/>
                  </a:lnTo>
                  <a:lnTo>
                    <a:pt x="23997" y="20257"/>
                  </a:lnTo>
                  <a:lnTo>
                    <a:pt x="23976" y="20859"/>
                  </a:lnTo>
                  <a:lnTo>
                    <a:pt x="23913" y="21462"/>
                  </a:lnTo>
                  <a:lnTo>
                    <a:pt x="23872" y="21691"/>
                  </a:lnTo>
                  <a:lnTo>
                    <a:pt x="23789" y="21919"/>
                  </a:lnTo>
                  <a:lnTo>
                    <a:pt x="23643" y="22376"/>
                  </a:lnTo>
                  <a:lnTo>
                    <a:pt x="23519" y="22812"/>
                  </a:lnTo>
                  <a:lnTo>
                    <a:pt x="24952" y="22709"/>
                  </a:lnTo>
                  <a:lnTo>
                    <a:pt x="24911" y="22148"/>
                  </a:lnTo>
                  <a:lnTo>
                    <a:pt x="25181" y="22106"/>
                  </a:lnTo>
                  <a:lnTo>
                    <a:pt x="25077" y="21649"/>
                  </a:lnTo>
                  <a:lnTo>
                    <a:pt x="25035" y="21192"/>
                  </a:lnTo>
                  <a:lnTo>
                    <a:pt x="25015" y="20714"/>
                  </a:lnTo>
                  <a:lnTo>
                    <a:pt x="25015" y="20257"/>
                  </a:lnTo>
                  <a:lnTo>
                    <a:pt x="25056" y="19800"/>
                  </a:lnTo>
                  <a:lnTo>
                    <a:pt x="25118" y="19343"/>
                  </a:lnTo>
                  <a:lnTo>
                    <a:pt x="25222" y="18865"/>
                  </a:lnTo>
                  <a:lnTo>
                    <a:pt x="25326" y="18408"/>
                  </a:lnTo>
                  <a:lnTo>
                    <a:pt x="25638" y="18865"/>
                  </a:lnTo>
                  <a:lnTo>
                    <a:pt x="25783" y="19093"/>
                  </a:lnTo>
                  <a:lnTo>
                    <a:pt x="25970" y="19280"/>
                  </a:lnTo>
                  <a:lnTo>
                    <a:pt x="26157" y="19467"/>
                  </a:lnTo>
                  <a:lnTo>
                    <a:pt x="26365" y="19634"/>
                  </a:lnTo>
                  <a:lnTo>
                    <a:pt x="26614" y="19758"/>
                  </a:lnTo>
                  <a:lnTo>
                    <a:pt x="26905" y="19841"/>
                  </a:lnTo>
                  <a:lnTo>
                    <a:pt x="26843" y="19717"/>
                  </a:lnTo>
                  <a:lnTo>
                    <a:pt x="26801" y="19634"/>
                  </a:lnTo>
                  <a:lnTo>
                    <a:pt x="26614" y="19384"/>
                  </a:lnTo>
                  <a:lnTo>
                    <a:pt x="26469" y="19135"/>
                  </a:lnTo>
                  <a:lnTo>
                    <a:pt x="26365" y="18865"/>
                  </a:lnTo>
                  <a:lnTo>
                    <a:pt x="26303" y="18574"/>
                  </a:lnTo>
                  <a:lnTo>
                    <a:pt x="26282" y="18304"/>
                  </a:lnTo>
                  <a:lnTo>
                    <a:pt x="26282" y="18013"/>
                  </a:lnTo>
                  <a:lnTo>
                    <a:pt x="26303" y="17701"/>
                  </a:lnTo>
                  <a:lnTo>
                    <a:pt x="26344" y="17411"/>
                  </a:lnTo>
                  <a:lnTo>
                    <a:pt x="26469" y="16517"/>
                  </a:lnTo>
                  <a:lnTo>
                    <a:pt x="26552" y="15624"/>
                  </a:lnTo>
                  <a:lnTo>
                    <a:pt x="26573" y="15229"/>
                  </a:lnTo>
                  <a:lnTo>
                    <a:pt x="26573" y="14855"/>
                  </a:lnTo>
                  <a:lnTo>
                    <a:pt x="26511" y="14481"/>
                  </a:lnTo>
                  <a:lnTo>
                    <a:pt x="26427" y="14107"/>
                  </a:lnTo>
                  <a:lnTo>
                    <a:pt x="26303" y="13754"/>
                  </a:lnTo>
                  <a:lnTo>
                    <a:pt x="26157" y="13401"/>
                  </a:lnTo>
                  <a:lnTo>
                    <a:pt x="26012" y="13048"/>
                  </a:lnTo>
                  <a:lnTo>
                    <a:pt x="25846" y="12694"/>
                  </a:lnTo>
                  <a:lnTo>
                    <a:pt x="25679" y="12424"/>
                  </a:lnTo>
                  <a:lnTo>
                    <a:pt x="25576" y="12258"/>
                  </a:lnTo>
                  <a:lnTo>
                    <a:pt x="25513" y="12092"/>
                  </a:lnTo>
                  <a:lnTo>
                    <a:pt x="25430" y="11926"/>
                  </a:lnTo>
                  <a:lnTo>
                    <a:pt x="25389" y="11759"/>
                  </a:lnTo>
                  <a:lnTo>
                    <a:pt x="25347" y="11572"/>
                  </a:lnTo>
                  <a:lnTo>
                    <a:pt x="25326" y="11406"/>
                  </a:lnTo>
                  <a:lnTo>
                    <a:pt x="25305" y="11032"/>
                  </a:lnTo>
                  <a:lnTo>
                    <a:pt x="25285" y="10367"/>
                  </a:lnTo>
                  <a:lnTo>
                    <a:pt x="25264" y="10035"/>
                  </a:lnTo>
                  <a:lnTo>
                    <a:pt x="25222" y="9723"/>
                  </a:lnTo>
                  <a:lnTo>
                    <a:pt x="25160" y="9391"/>
                  </a:lnTo>
                  <a:lnTo>
                    <a:pt x="25077" y="9079"/>
                  </a:lnTo>
                  <a:lnTo>
                    <a:pt x="24973" y="8747"/>
                  </a:lnTo>
                  <a:lnTo>
                    <a:pt x="24828" y="8456"/>
                  </a:lnTo>
                  <a:lnTo>
                    <a:pt x="24703" y="8207"/>
                  </a:lnTo>
                  <a:lnTo>
                    <a:pt x="24558" y="7978"/>
                  </a:lnTo>
                  <a:lnTo>
                    <a:pt x="24246" y="7542"/>
                  </a:lnTo>
                  <a:lnTo>
                    <a:pt x="24163" y="7438"/>
                  </a:lnTo>
                  <a:lnTo>
                    <a:pt x="24100" y="7334"/>
                  </a:lnTo>
                  <a:lnTo>
                    <a:pt x="24059" y="7230"/>
                  </a:lnTo>
                  <a:lnTo>
                    <a:pt x="23997" y="7126"/>
                  </a:lnTo>
                  <a:lnTo>
                    <a:pt x="23913" y="7064"/>
                  </a:lnTo>
                  <a:lnTo>
                    <a:pt x="23830" y="7002"/>
                  </a:lnTo>
                  <a:lnTo>
                    <a:pt x="23747" y="6981"/>
                  </a:lnTo>
                  <a:lnTo>
                    <a:pt x="23643" y="6960"/>
                  </a:lnTo>
                  <a:lnTo>
                    <a:pt x="23540" y="6939"/>
                  </a:lnTo>
                  <a:lnTo>
                    <a:pt x="23436" y="6960"/>
                  </a:lnTo>
                  <a:lnTo>
                    <a:pt x="22002" y="7085"/>
                  </a:lnTo>
                  <a:lnTo>
                    <a:pt x="21296" y="7168"/>
                  </a:lnTo>
                  <a:lnTo>
                    <a:pt x="20589" y="7272"/>
                  </a:lnTo>
                  <a:lnTo>
                    <a:pt x="19737" y="7417"/>
                  </a:lnTo>
                  <a:lnTo>
                    <a:pt x="18906" y="7521"/>
                  </a:lnTo>
                  <a:lnTo>
                    <a:pt x="18055" y="7625"/>
                  </a:lnTo>
                  <a:lnTo>
                    <a:pt x="17224" y="7687"/>
                  </a:lnTo>
                  <a:lnTo>
                    <a:pt x="15520" y="7812"/>
                  </a:lnTo>
                  <a:lnTo>
                    <a:pt x="13837" y="7937"/>
                  </a:lnTo>
                  <a:lnTo>
                    <a:pt x="13338" y="7937"/>
                  </a:lnTo>
                  <a:lnTo>
                    <a:pt x="13151" y="7916"/>
                  </a:lnTo>
                  <a:lnTo>
                    <a:pt x="12964" y="7874"/>
                  </a:lnTo>
                  <a:lnTo>
                    <a:pt x="12777" y="7812"/>
                  </a:lnTo>
                  <a:lnTo>
                    <a:pt x="12611" y="7729"/>
                  </a:lnTo>
                  <a:lnTo>
                    <a:pt x="12424" y="7625"/>
                  </a:lnTo>
                  <a:lnTo>
                    <a:pt x="12279" y="7500"/>
                  </a:lnTo>
                  <a:lnTo>
                    <a:pt x="12113" y="7355"/>
                  </a:lnTo>
                  <a:lnTo>
                    <a:pt x="11842" y="7085"/>
                  </a:lnTo>
                  <a:lnTo>
                    <a:pt x="11552" y="6835"/>
                  </a:lnTo>
                  <a:lnTo>
                    <a:pt x="11261" y="6586"/>
                  </a:lnTo>
                  <a:lnTo>
                    <a:pt x="10949" y="6358"/>
                  </a:lnTo>
                  <a:lnTo>
                    <a:pt x="10637" y="6150"/>
                  </a:lnTo>
                  <a:lnTo>
                    <a:pt x="10326" y="5942"/>
                  </a:lnTo>
                  <a:lnTo>
                    <a:pt x="9973" y="5776"/>
                  </a:lnTo>
                  <a:lnTo>
                    <a:pt x="9640" y="5610"/>
                  </a:lnTo>
                  <a:lnTo>
                    <a:pt x="9557" y="5547"/>
                  </a:lnTo>
                  <a:lnTo>
                    <a:pt x="9910" y="5277"/>
                  </a:lnTo>
                  <a:lnTo>
                    <a:pt x="10263" y="4986"/>
                  </a:lnTo>
                  <a:lnTo>
                    <a:pt x="10388" y="4862"/>
                  </a:lnTo>
                  <a:lnTo>
                    <a:pt x="10430" y="4820"/>
                  </a:lnTo>
                  <a:lnTo>
                    <a:pt x="10430" y="4758"/>
                  </a:lnTo>
                  <a:lnTo>
                    <a:pt x="10409" y="4716"/>
                  </a:lnTo>
                  <a:lnTo>
                    <a:pt x="10367" y="4675"/>
                  </a:lnTo>
                  <a:lnTo>
                    <a:pt x="10222" y="4571"/>
                  </a:lnTo>
                  <a:lnTo>
                    <a:pt x="9723" y="4342"/>
                  </a:lnTo>
                  <a:lnTo>
                    <a:pt x="9162" y="4114"/>
                  </a:lnTo>
                  <a:lnTo>
                    <a:pt x="9412" y="4010"/>
                  </a:lnTo>
                  <a:lnTo>
                    <a:pt x="9723" y="3885"/>
                  </a:lnTo>
                  <a:lnTo>
                    <a:pt x="10035" y="3740"/>
                  </a:lnTo>
                  <a:lnTo>
                    <a:pt x="10180" y="3657"/>
                  </a:lnTo>
                  <a:lnTo>
                    <a:pt x="10326" y="3574"/>
                  </a:lnTo>
                  <a:lnTo>
                    <a:pt x="10450" y="3470"/>
                  </a:lnTo>
                  <a:lnTo>
                    <a:pt x="10554" y="3345"/>
                  </a:lnTo>
                  <a:lnTo>
                    <a:pt x="10762" y="3075"/>
                  </a:lnTo>
                  <a:lnTo>
                    <a:pt x="10908" y="2805"/>
                  </a:lnTo>
                  <a:lnTo>
                    <a:pt x="11011" y="2535"/>
                  </a:lnTo>
                  <a:lnTo>
                    <a:pt x="11074" y="2285"/>
                  </a:lnTo>
                  <a:lnTo>
                    <a:pt x="11095" y="2036"/>
                  </a:lnTo>
                  <a:lnTo>
                    <a:pt x="11095" y="1787"/>
                  </a:lnTo>
                  <a:lnTo>
                    <a:pt x="11032" y="1558"/>
                  </a:lnTo>
                  <a:lnTo>
                    <a:pt x="10949" y="1330"/>
                  </a:lnTo>
                  <a:lnTo>
                    <a:pt x="10845" y="1122"/>
                  </a:lnTo>
                  <a:lnTo>
                    <a:pt x="10721" y="935"/>
                  </a:lnTo>
                  <a:lnTo>
                    <a:pt x="10575" y="748"/>
                  </a:lnTo>
                  <a:lnTo>
                    <a:pt x="10388" y="582"/>
                  </a:lnTo>
                  <a:lnTo>
                    <a:pt x="10201" y="436"/>
                  </a:lnTo>
                  <a:lnTo>
                    <a:pt x="10014" y="312"/>
                  </a:lnTo>
                  <a:lnTo>
                    <a:pt x="9806" y="208"/>
                  </a:lnTo>
                  <a:lnTo>
                    <a:pt x="9578" y="125"/>
                  </a:lnTo>
                  <a:lnTo>
                    <a:pt x="9204" y="0"/>
                  </a:lnTo>
                  <a:close/>
                </a:path>
              </a:pathLst>
            </a:custGeom>
            <a:solidFill>
              <a:schemeClr val="dk1"/>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13"/>
            <p:cNvSpPr/>
            <p:nvPr/>
          </p:nvSpPr>
          <p:spPr>
            <a:xfrm>
              <a:off x="10715325" y="2211150"/>
              <a:ext cx="166750" cy="229075"/>
            </a:xfrm>
            <a:custGeom>
              <a:avLst/>
              <a:gdLst/>
              <a:ahLst/>
              <a:cxnLst/>
              <a:rect l="l" t="t" r="r" b="b"/>
              <a:pathLst>
                <a:path w="6670" h="9163" extrusionOk="0">
                  <a:moveTo>
                    <a:pt x="2888" y="0"/>
                  </a:moveTo>
                  <a:lnTo>
                    <a:pt x="2556" y="42"/>
                  </a:lnTo>
                  <a:lnTo>
                    <a:pt x="2244" y="104"/>
                  </a:lnTo>
                  <a:lnTo>
                    <a:pt x="1953" y="187"/>
                  </a:lnTo>
                  <a:lnTo>
                    <a:pt x="1662" y="291"/>
                  </a:lnTo>
                  <a:lnTo>
                    <a:pt x="1392" y="416"/>
                  </a:lnTo>
                  <a:lnTo>
                    <a:pt x="1143" y="541"/>
                  </a:lnTo>
                  <a:lnTo>
                    <a:pt x="935" y="707"/>
                  </a:lnTo>
                  <a:lnTo>
                    <a:pt x="727" y="873"/>
                  </a:lnTo>
                  <a:lnTo>
                    <a:pt x="540" y="1060"/>
                  </a:lnTo>
                  <a:lnTo>
                    <a:pt x="395" y="1289"/>
                  </a:lnTo>
                  <a:lnTo>
                    <a:pt x="250" y="1496"/>
                  </a:lnTo>
                  <a:lnTo>
                    <a:pt x="146" y="1746"/>
                  </a:lnTo>
                  <a:lnTo>
                    <a:pt x="63" y="2016"/>
                  </a:lnTo>
                  <a:lnTo>
                    <a:pt x="21" y="2286"/>
                  </a:lnTo>
                  <a:lnTo>
                    <a:pt x="0" y="2577"/>
                  </a:lnTo>
                  <a:lnTo>
                    <a:pt x="21" y="2868"/>
                  </a:lnTo>
                  <a:lnTo>
                    <a:pt x="42" y="3138"/>
                  </a:lnTo>
                  <a:lnTo>
                    <a:pt x="104" y="3387"/>
                  </a:lnTo>
                  <a:lnTo>
                    <a:pt x="166" y="3595"/>
                  </a:lnTo>
                  <a:lnTo>
                    <a:pt x="250" y="3823"/>
                  </a:lnTo>
                  <a:lnTo>
                    <a:pt x="353" y="4010"/>
                  </a:lnTo>
                  <a:lnTo>
                    <a:pt x="478" y="4197"/>
                  </a:lnTo>
                  <a:lnTo>
                    <a:pt x="603" y="4364"/>
                  </a:lnTo>
                  <a:lnTo>
                    <a:pt x="748" y="4509"/>
                  </a:lnTo>
                  <a:lnTo>
                    <a:pt x="894" y="4634"/>
                  </a:lnTo>
                  <a:lnTo>
                    <a:pt x="1060" y="4758"/>
                  </a:lnTo>
                  <a:lnTo>
                    <a:pt x="1226" y="4883"/>
                  </a:lnTo>
                  <a:lnTo>
                    <a:pt x="1392" y="4966"/>
                  </a:lnTo>
                  <a:lnTo>
                    <a:pt x="1766" y="5132"/>
                  </a:lnTo>
                  <a:lnTo>
                    <a:pt x="2140" y="5236"/>
                  </a:lnTo>
                  <a:lnTo>
                    <a:pt x="3491" y="5548"/>
                  </a:lnTo>
                  <a:lnTo>
                    <a:pt x="3865" y="5631"/>
                  </a:lnTo>
                  <a:lnTo>
                    <a:pt x="4052" y="5693"/>
                  </a:lnTo>
                  <a:lnTo>
                    <a:pt x="4218" y="5776"/>
                  </a:lnTo>
                  <a:lnTo>
                    <a:pt x="4363" y="5880"/>
                  </a:lnTo>
                  <a:lnTo>
                    <a:pt x="4488" y="6005"/>
                  </a:lnTo>
                  <a:lnTo>
                    <a:pt x="4529" y="6088"/>
                  </a:lnTo>
                  <a:lnTo>
                    <a:pt x="4571" y="6171"/>
                  </a:lnTo>
                  <a:lnTo>
                    <a:pt x="4592" y="6254"/>
                  </a:lnTo>
                  <a:lnTo>
                    <a:pt x="4613" y="6358"/>
                  </a:lnTo>
                  <a:lnTo>
                    <a:pt x="4613" y="6566"/>
                  </a:lnTo>
                  <a:lnTo>
                    <a:pt x="4571" y="6753"/>
                  </a:lnTo>
                  <a:lnTo>
                    <a:pt x="4509" y="6919"/>
                  </a:lnTo>
                  <a:lnTo>
                    <a:pt x="4405" y="7044"/>
                  </a:lnTo>
                  <a:lnTo>
                    <a:pt x="4259" y="7168"/>
                  </a:lnTo>
                  <a:lnTo>
                    <a:pt x="4072" y="7251"/>
                  </a:lnTo>
                  <a:lnTo>
                    <a:pt x="3865" y="7314"/>
                  </a:lnTo>
                  <a:lnTo>
                    <a:pt x="3636" y="7355"/>
                  </a:lnTo>
                  <a:lnTo>
                    <a:pt x="3158" y="7355"/>
                  </a:lnTo>
                  <a:lnTo>
                    <a:pt x="3034" y="7314"/>
                  </a:lnTo>
                  <a:lnTo>
                    <a:pt x="2909" y="7272"/>
                  </a:lnTo>
                  <a:lnTo>
                    <a:pt x="2784" y="7231"/>
                  </a:lnTo>
                  <a:lnTo>
                    <a:pt x="2680" y="7168"/>
                  </a:lnTo>
                  <a:lnTo>
                    <a:pt x="2597" y="7106"/>
                  </a:lnTo>
                  <a:lnTo>
                    <a:pt x="2493" y="7023"/>
                  </a:lnTo>
                  <a:lnTo>
                    <a:pt x="2431" y="6940"/>
                  </a:lnTo>
                  <a:lnTo>
                    <a:pt x="2369" y="6857"/>
                  </a:lnTo>
                  <a:lnTo>
                    <a:pt x="2306" y="6753"/>
                  </a:lnTo>
                  <a:lnTo>
                    <a:pt x="2223" y="6524"/>
                  </a:lnTo>
                  <a:lnTo>
                    <a:pt x="2182" y="6275"/>
                  </a:lnTo>
                  <a:lnTo>
                    <a:pt x="2161" y="5922"/>
                  </a:lnTo>
                  <a:lnTo>
                    <a:pt x="63" y="6088"/>
                  </a:lnTo>
                  <a:lnTo>
                    <a:pt x="208" y="7833"/>
                  </a:lnTo>
                  <a:lnTo>
                    <a:pt x="810" y="7771"/>
                  </a:lnTo>
                  <a:lnTo>
                    <a:pt x="914" y="7958"/>
                  </a:lnTo>
                  <a:lnTo>
                    <a:pt x="1018" y="8124"/>
                  </a:lnTo>
                  <a:lnTo>
                    <a:pt x="1164" y="8269"/>
                  </a:lnTo>
                  <a:lnTo>
                    <a:pt x="1288" y="8415"/>
                  </a:lnTo>
                  <a:lnTo>
                    <a:pt x="1455" y="8540"/>
                  </a:lnTo>
                  <a:lnTo>
                    <a:pt x="1621" y="8664"/>
                  </a:lnTo>
                  <a:lnTo>
                    <a:pt x="1787" y="8768"/>
                  </a:lnTo>
                  <a:lnTo>
                    <a:pt x="1995" y="8872"/>
                  </a:lnTo>
                  <a:lnTo>
                    <a:pt x="2182" y="8955"/>
                  </a:lnTo>
                  <a:lnTo>
                    <a:pt x="2389" y="9017"/>
                  </a:lnTo>
                  <a:lnTo>
                    <a:pt x="2597" y="9080"/>
                  </a:lnTo>
                  <a:lnTo>
                    <a:pt x="2826" y="9121"/>
                  </a:lnTo>
                  <a:lnTo>
                    <a:pt x="3054" y="9142"/>
                  </a:lnTo>
                  <a:lnTo>
                    <a:pt x="3262" y="9163"/>
                  </a:lnTo>
                  <a:lnTo>
                    <a:pt x="3740" y="9163"/>
                  </a:lnTo>
                  <a:lnTo>
                    <a:pt x="6669" y="5672"/>
                  </a:lnTo>
                  <a:lnTo>
                    <a:pt x="6607" y="5423"/>
                  </a:lnTo>
                  <a:lnTo>
                    <a:pt x="6545" y="5215"/>
                  </a:lnTo>
                  <a:lnTo>
                    <a:pt x="6462" y="5028"/>
                  </a:lnTo>
                  <a:lnTo>
                    <a:pt x="6358" y="4862"/>
                  </a:lnTo>
                  <a:lnTo>
                    <a:pt x="6254" y="4717"/>
                  </a:lnTo>
                  <a:lnTo>
                    <a:pt x="6150" y="4571"/>
                  </a:lnTo>
                  <a:lnTo>
                    <a:pt x="6025" y="4447"/>
                  </a:lnTo>
                  <a:lnTo>
                    <a:pt x="5901" y="4322"/>
                  </a:lnTo>
                  <a:lnTo>
                    <a:pt x="5755" y="4218"/>
                  </a:lnTo>
                  <a:lnTo>
                    <a:pt x="5610" y="4135"/>
                  </a:lnTo>
                  <a:lnTo>
                    <a:pt x="5298" y="3969"/>
                  </a:lnTo>
                  <a:lnTo>
                    <a:pt x="4966" y="3865"/>
                  </a:lnTo>
                  <a:lnTo>
                    <a:pt x="3345" y="3470"/>
                  </a:lnTo>
                  <a:lnTo>
                    <a:pt x="2930" y="3387"/>
                  </a:lnTo>
                  <a:lnTo>
                    <a:pt x="2722" y="3325"/>
                  </a:lnTo>
                  <a:lnTo>
                    <a:pt x="2514" y="3262"/>
                  </a:lnTo>
                  <a:lnTo>
                    <a:pt x="2348" y="3158"/>
                  </a:lnTo>
                  <a:lnTo>
                    <a:pt x="2202" y="3034"/>
                  </a:lnTo>
                  <a:lnTo>
                    <a:pt x="2161" y="2951"/>
                  </a:lnTo>
                  <a:lnTo>
                    <a:pt x="2119" y="2868"/>
                  </a:lnTo>
                  <a:lnTo>
                    <a:pt x="2078" y="2764"/>
                  </a:lnTo>
                  <a:lnTo>
                    <a:pt x="2057" y="2639"/>
                  </a:lnTo>
                  <a:lnTo>
                    <a:pt x="2078" y="2431"/>
                  </a:lnTo>
                  <a:lnTo>
                    <a:pt x="2119" y="2265"/>
                  </a:lnTo>
                  <a:lnTo>
                    <a:pt x="2202" y="2120"/>
                  </a:lnTo>
                  <a:lnTo>
                    <a:pt x="2327" y="2016"/>
                  </a:lnTo>
                  <a:lnTo>
                    <a:pt x="2473" y="1912"/>
                  </a:lnTo>
                  <a:lnTo>
                    <a:pt x="2639" y="1829"/>
                  </a:lnTo>
                  <a:lnTo>
                    <a:pt x="2826" y="1787"/>
                  </a:lnTo>
                  <a:lnTo>
                    <a:pt x="3034" y="1766"/>
                  </a:lnTo>
                  <a:lnTo>
                    <a:pt x="3283" y="1746"/>
                  </a:lnTo>
                  <a:lnTo>
                    <a:pt x="3511" y="1787"/>
                  </a:lnTo>
                  <a:lnTo>
                    <a:pt x="3740" y="1870"/>
                  </a:lnTo>
                  <a:lnTo>
                    <a:pt x="3927" y="1953"/>
                  </a:lnTo>
                  <a:lnTo>
                    <a:pt x="4093" y="2099"/>
                  </a:lnTo>
                  <a:lnTo>
                    <a:pt x="4239" y="2244"/>
                  </a:lnTo>
                  <a:lnTo>
                    <a:pt x="4342" y="2431"/>
                  </a:lnTo>
                  <a:lnTo>
                    <a:pt x="4405" y="2618"/>
                  </a:lnTo>
                  <a:lnTo>
                    <a:pt x="4446" y="3117"/>
                  </a:lnTo>
                  <a:lnTo>
                    <a:pt x="6545" y="2951"/>
                  </a:lnTo>
                  <a:lnTo>
                    <a:pt x="6399" y="1206"/>
                  </a:lnTo>
                  <a:lnTo>
                    <a:pt x="5818" y="1247"/>
                  </a:lnTo>
                  <a:lnTo>
                    <a:pt x="5734" y="1122"/>
                  </a:lnTo>
                  <a:lnTo>
                    <a:pt x="5631" y="977"/>
                  </a:lnTo>
                  <a:lnTo>
                    <a:pt x="5506" y="852"/>
                  </a:lnTo>
                  <a:lnTo>
                    <a:pt x="5381" y="728"/>
                  </a:lnTo>
                  <a:lnTo>
                    <a:pt x="5236" y="624"/>
                  </a:lnTo>
                  <a:lnTo>
                    <a:pt x="5090" y="499"/>
                  </a:lnTo>
                  <a:lnTo>
                    <a:pt x="4924" y="395"/>
                  </a:lnTo>
                  <a:lnTo>
                    <a:pt x="4737" y="312"/>
                  </a:lnTo>
                  <a:lnTo>
                    <a:pt x="4550" y="229"/>
                  </a:lnTo>
                  <a:lnTo>
                    <a:pt x="4342" y="167"/>
                  </a:lnTo>
                  <a:lnTo>
                    <a:pt x="4114" y="104"/>
                  </a:lnTo>
                  <a:lnTo>
                    <a:pt x="3885" y="42"/>
                  </a:lnTo>
                  <a:lnTo>
                    <a:pt x="3657" y="21"/>
                  </a:lnTo>
                  <a:lnTo>
                    <a:pt x="3407"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3"/>
            <p:cNvSpPr/>
            <p:nvPr/>
          </p:nvSpPr>
          <p:spPr>
            <a:xfrm>
              <a:off x="10894500" y="2199725"/>
              <a:ext cx="116375" cy="101825"/>
            </a:xfrm>
            <a:custGeom>
              <a:avLst/>
              <a:gdLst/>
              <a:ahLst/>
              <a:cxnLst/>
              <a:rect l="l" t="t" r="r" b="b"/>
              <a:pathLst>
                <a:path w="4655" h="4073" extrusionOk="0">
                  <a:moveTo>
                    <a:pt x="4343" y="0"/>
                  </a:moveTo>
                  <a:lnTo>
                    <a:pt x="4032" y="21"/>
                  </a:lnTo>
                  <a:lnTo>
                    <a:pt x="1" y="354"/>
                  </a:lnTo>
                  <a:lnTo>
                    <a:pt x="146" y="1953"/>
                  </a:lnTo>
                  <a:lnTo>
                    <a:pt x="1040" y="1870"/>
                  </a:lnTo>
                  <a:lnTo>
                    <a:pt x="1227" y="4073"/>
                  </a:lnTo>
                  <a:lnTo>
                    <a:pt x="2972" y="2016"/>
                  </a:lnTo>
                  <a:lnTo>
                    <a:pt x="2951" y="1704"/>
                  </a:lnTo>
                  <a:lnTo>
                    <a:pt x="3263" y="1683"/>
                  </a:lnTo>
                  <a:lnTo>
                    <a:pt x="4655" y="21"/>
                  </a:lnTo>
                  <a:lnTo>
                    <a:pt x="4343"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13"/>
            <p:cNvSpPr/>
            <p:nvPr/>
          </p:nvSpPr>
          <p:spPr>
            <a:xfrm>
              <a:off x="11564025" y="2150900"/>
              <a:ext cx="11450" cy="12500"/>
            </a:xfrm>
            <a:custGeom>
              <a:avLst/>
              <a:gdLst/>
              <a:ahLst/>
              <a:cxnLst/>
              <a:rect l="l" t="t" r="r" b="b"/>
              <a:pathLst>
                <a:path w="458" h="500" extrusionOk="0">
                  <a:moveTo>
                    <a:pt x="458" y="0"/>
                  </a:moveTo>
                  <a:lnTo>
                    <a:pt x="1" y="42"/>
                  </a:lnTo>
                  <a:lnTo>
                    <a:pt x="42" y="499"/>
                  </a:lnTo>
                  <a:lnTo>
                    <a:pt x="458" y="0"/>
                  </a:lnTo>
                  <a:close/>
                </a:path>
              </a:pathLst>
            </a:custGeom>
            <a:solidFill>
              <a:srgbClr val="FBB03B"/>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13"/>
            <p:cNvSpPr/>
            <p:nvPr/>
          </p:nvSpPr>
          <p:spPr>
            <a:xfrm>
              <a:off x="11310025" y="2165450"/>
              <a:ext cx="102350" cy="225950"/>
            </a:xfrm>
            <a:custGeom>
              <a:avLst/>
              <a:gdLst/>
              <a:ahLst/>
              <a:cxnLst/>
              <a:rect l="l" t="t" r="r" b="b"/>
              <a:pathLst>
                <a:path w="4094" h="9038" extrusionOk="0">
                  <a:moveTo>
                    <a:pt x="3741" y="0"/>
                  </a:moveTo>
                  <a:lnTo>
                    <a:pt x="1" y="333"/>
                  </a:lnTo>
                  <a:lnTo>
                    <a:pt x="126" y="1891"/>
                  </a:lnTo>
                  <a:lnTo>
                    <a:pt x="1040" y="1828"/>
                  </a:lnTo>
                  <a:lnTo>
                    <a:pt x="1518" y="7397"/>
                  </a:lnTo>
                  <a:lnTo>
                    <a:pt x="604" y="7459"/>
                  </a:lnTo>
                  <a:lnTo>
                    <a:pt x="749" y="9038"/>
                  </a:lnTo>
                  <a:lnTo>
                    <a:pt x="2640" y="8872"/>
                  </a:lnTo>
                  <a:lnTo>
                    <a:pt x="4094" y="7168"/>
                  </a:lnTo>
                  <a:lnTo>
                    <a:pt x="3408" y="7230"/>
                  </a:lnTo>
                  <a:lnTo>
                    <a:pt x="2951" y="1662"/>
                  </a:lnTo>
                  <a:lnTo>
                    <a:pt x="3865" y="1579"/>
                  </a:lnTo>
                  <a:lnTo>
                    <a:pt x="3741"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13"/>
            <p:cNvSpPr/>
            <p:nvPr/>
          </p:nvSpPr>
          <p:spPr>
            <a:xfrm>
              <a:off x="11098650" y="2181550"/>
              <a:ext cx="210375" cy="229075"/>
            </a:xfrm>
            <a:custGeom>
              <a:avLst/>
              <a:gdLst/>
              <a:ahLst/>
              <a:cxnLst/>
              <a:rect l="l" t="t" r="r" b="b"/>
              <a:pathLst>
                <a:path w="8415" h="9163" extrusionOk="0">
                  <a:moveTo>
                    <a:pt x="3636" y="1683"/>
                  </a:moveTo>
                  <a:lnTo>
                    <a:pt x="4758" y="4446"/>
                  </a:lnTo>
                  <a:lnTo>
                    <a:pt x="2992" y="4592"/>
                  </a:lnTo>
                  <a:lnTo>
                    <a:pt x="2992" y="4592"/>
                  </a:lnTo>
                  <a:lnTo>
                    <a:pt x="3636" y="1683"/>
                  </a:lnTo>
                  <a:close/>
                  <a:moveTo>
                    <a:pt x="4716" y="0"/>
                  </a:moveTo>
                  <a:lnTo>
                    <a:pt x="2410" y="187"/>
                  </a:lnTo>
                  <a:lnTo>
                    <a:pt x="644" y="7542"/>
                  </a:lnTo>
                  <a:lnTo>
                    <a:pt x="0" y="7584"/>
                  </a:lnTo>
                  <a:lnTo>
                    <a:pt x="125" y="9163"/>
                  </a:lnTo>
                  <a:lnTo>
                    <a:pt x="3428" y="8892"/>
                  </a:lnTo>
                  <a:lnTo>
                    <a:pt x="3303" y="7313"/>
                  </a:lnTo>
                  <a:lnTo>
                    <a:pt x="2389" y="7376"/>
                  </a:lnTo>
                  <a:lnTo>
                    <a:pt x="2659" y="6108"/>
                  </a:lnTo>
                  <a:lnTo>
                    <a:pt x="5340" y="5880"/>
                  </a:lnTo>
                  <a:lnTo>
                    <a:pt x="5838" y="7085"/>
                  </a:lnTo>
                  <a:lnTo>
                    <a:pt x="4966" y="7168"/>
                  </a:lnTo>
                  <a:lnTo>
                    <a:pt x="5111" y="8747"/>
                  </a:lnTo>
                  <a:lnTo>
                    <a:pt x="8414" y="8456"/>
                  </a:lnTo>
                  <a:lnTo>
                    <a:pt x="8269" y="6877"/>
                  </a:lnTo>
                  <a:lnTo>
                    <a:pt x="7646" y="6940"/>
                  </a:lnTo>
                  <a:lnTo>
                    <a:pt x="4716"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3"/>
            <p:cNvSpPr/>
            <p:nvPr/>
          </p:nvSpPr>
          <p:spPr>
            <a:xfrm>
              <a:off x="11426900" y="2158175"/>
              <a:ext cx="101825" cy="135075"/>
            </a:xfrm>
            <a:custGeom>
              <a:avLst/>
              <a:gdLst/>
              <a:ahLst/>
              <a:cxnLst/>
              <a:rect l="l" t="t" r="r" b="b"/>
              <a:pathLst>
                <a:path w="4073" h="5403" extrusionOk="0">
                  <a:moveTo>
                    <a:pt x="2618" y="0"/>
                  </a:moveTo>
                  <a:lnTo>
                    <a:pt x="1" y="229"/>
                  </a:lnTo>
                  <a:lnTo>
                    <a:pt x="125" y="1808"/>
                  </a:lnTo>
                  <a:lnTo>
                    <a:pt x="832" y="1746"/>
                  </a:lnTo>
                  <a:lnTo>
                    <a:pt x="1143" y="5402"/>
                  </a:lnTo>
                  <a:lnTo>
                    <a:pt x="2847" y="3387"/>
                  </a:lnTo>
                  <a:lnTo>
                    <a:pt x="2826" y="3075"/>
                  </a:lnTo>
                  <a:lnTo>
                    <a:pt x="2951" y="3262"/>
                  </a:lnTo>
                  <a:lnTo>
                    <a:pt x="4073" y="1912"/>
                  </a:lnTo>
                  <a:lnTo>
                    <a:pt x="2618"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13"/>
            <p:cNvSpPr/>
            <p:nvPr/>
          </p:nvSpPr>
          <p:spPr>
            <a:xfrm>
              <a:off x="10909575" y="2200250"/>
              <a:ext cx="168300" cy="226475"/>
            </a:xfrm>
            <a:custGeom>
              <a:avLst/>
              <a:gdLst/>
              <a:ahLst/>
              <a:cxnLst/>
              <a:rect l="l" t="t" r="r" b="b"/>
              <a:pathLst>
                <a:path w="6732" h="9059" extrusionOk="0">
                  <a:moveTo>
                    <a:pt x="4052" y="0"/>
                  </a:moveTo>
                  <a:lnTo>
                    <a:pt x="2660" y="1662"/>
                  </a:lnTo>
                  <a:lnTo>
                    <a:pt x="2660" y="1662"/>
                  </a:lnTo>
                  <a:lnTo>
                    <a:pt x="3138" y="1621"/>
                  </a:lnTo>
                  <a:lnTo>
                    <a:pt x="3470" y="1600"/>
                  </a:lnTo>
                  <a:lnTo>
                    <a:pt x="3761" y="1642"/>
                  </a:lnTo>
                  <a:lnTo>
                    <a:pt x="3886" y="1683"/>
                  </a:lnTo>
                  <a:lnTo>
                    <a:pt x="4010" y="1725"/>
                  </a:lnTo>
                  <a:lnTo>
                    <a:pt x="4114" y="1787"/>
                  </a:lnTo>
                  <a:lnTo>
                    <a:pt x="4218" y="1849"/>
                  </a:lnTo>
                  <a:lnTo>
                    <a:pt x="4322" y="1912"/>
                  </a:lnTo>
                  <a:lnTo>
                    <a:pt x="4405" y="1995"/>
                  </a:lnTo>
                  <a:lnTo>
                    <a:pt x="4467" y="2099"/>
                  </a:lnTo>
                  <a:lnTo>
                    <a:pt x="4530" y="2202"/>
                  </a:lnTo>
                  <a:lnTo>
                    <a:pt x="4571" y="2306"/>
                  </a:lnTo>
                  <a:lnTo>
                    <a:pt x="4613" y="2431"/>
                  </a:lnTo>
                  <a:lnTo>
                    <a:pt x="4654" y="2680"/>
                  </a:lnTo>
                  <a:lnTo>
                    <a:pt x="4675" y="2826"/>
                  </a:lnTo>
                  <a:lnTo>
                    <a:pt x="4654" y="2971"/>
                  </a:lnTo>
                  <a:lnTo>
                    <a:pt x="4634" y="3096"/>
                  </a:lnTo>
                  <a:lnTo>
                    <a:pt x="4613" y="3221"/>
                  </a:lnTo>
                  <a:lnTo>
                    <a:pt x="4571" y="3324"/>
                  </a:lnTo>
                  <a:lnTo>
                    <a:pt x="4509" y="3428"/>
                  </a:lnTo>
                  <a:lnTo>
                    <a:pt x="4426" y="3511"/>
                  </a:lnTo>
                  <a:lnTo>
                    <a:pt x="4343" y="3594"/>
                  </a:lnTo>
                  <a:lnTo>
                    <a:pt x="4156" y="3740"/>
                  </a:lnTo>
                  <a:lnTo>
                    <a:pt x="3906" y="3844"/>
                  </a:lnTo>
                  <a:lnTo>
                    <a:pt x="3636" y="3906"/>
                  </a:lnTo>
                  <a:lnTo>
                    <a:pt x="3325" y="3948"/>
                  </a:lnTo>
                  <a:lnTo>
                    <a:pt x="2535" y="4031"/>
                  </a:lnTo>
                  <a:lnTo>
                    <a:pt x="2369" y="1995"/>
                  </a:lnTo>
                  <a:lnTo>
                    <a:pt x="624" y="4052"/>
                  </a:lnTo>
                  <a:lnTo>
                    <a:pt x="915" y="7397"/>
                  </a:lnTo>
                  <a:lnTo>
                    <a:pt x="1" y="7480"/>
                  </a:lnTo>
                  <a:lnTo>
                    <a:pt x="146" y="9059"/>
                  </a:lnTo>
                  <a:lnTo>
                    <a:pt x="3740" y="8747"/>
                  </a:lnTo>
                  <a:lnTo>
                    <a:pt x="3616" y="7168"/>
                  </a:lnTo>
                  <a:lnTo>
                    <a:pt x="2826" y="7251"/>
                  </a:lnTo>
                  <a:lnTo>
                    <a:pt x="2681" y="5589"/>
                  </a:lnTo>
                  <a:lnTo>
                    <a:pt x="3886" y="5485"/>
                  </a:lnTo>
                  <a:lnTo>
                    <a:pt x="4280" y="5423"/>
                  </a:lnTo>
                  <a:lnTo>
                    <a:pt x="4634" y="5360"/>
                  </a:lnTo>
                  <a:lnTo>
                    <a:pt x="4945" y="5257"/>
                  </a:lnTo>
                  <a:lnTo>
                    <a:pt x="5236" y="5132"/>
                  </a:lnTo>
                  <a:lnTo>
                    <a:pt x="5506" y="4986"/>
                  </a:lnTo>
                  <a:lnTo>
                    <a:pt x="5756" y="4820"/>
                  </a:lnTo>
                  <a:lnTo>
                    <a:pt x="5963" y="4633"/>
                  </a:lnTo>
                  <a:lnTo>
                    <a:pt x="6150" y="4426"/>
                  </a:lnTo>
                  <a:lnTo>
                    <a:pt x="6316" y="4218"/>
                  </a:lnTo>
                  <a:lnTo>
                    <a:pt x="6441" y="3989"/>
                  </a:lnTo>
                  <a:lnTo>
                    <a:pt x="6545" y="3740"/>
                  </a:lnTo>
                  <a:lnTo>
                    <a:pt x="6628" y="3470"/>
                  </a:lnTo>
                  <a:lnTo>
                    <a:pt x="6690" y="3179"/>
                  </a:lnTo>
                  <a:lnTo>
                    <a:pt x="6732" y="2909"/>
                  </a:lnTo>
                  <a:lnTo>
                    <a:pt x="6732" y="2618"/>
                  </a:lnTo>
                  <a:lnTo>
                    <a:pt x="6711" y="2306"/>
                  </a:lnTo>
                  <a:lnTo>
                    <a:pt x="6690" y="2057"/>
                  </a:lnTo>
                  <a:lnTo>
                    <a:pt x="6628" y="1828"/>
                  </a:lnTo>
                  <a:lnTo>
                    <a:pt x="6524" y="1579"/>
                  </a:lnTo>
                  <a:lnTo>
                    <a:pt x="6400" y="1351"/>
                  </a:lnTo>
                  <a:lnTo>
                    <a:pt x="6254" y="1143"/>
                  </a:lnTo>
                  <a:lnTo>
                    <a:pt x="6088" y="935"/>
                  </a:lnTo>
                  <a:lnTo>
                    <a:pt x="5901" y="748"/>
                  </a:lnTo>
                  <a:lnTo>
                    <a:pt x="5693" y="582"/>
                  </a:lnTo>
                  <a:lnTo>
                    <a:pt x="5465" y="436"/>
                  </a:lnTo>
                  <a:lnTo>
                    <a:pt x="5215" y="312"/>
                  </a:lnTo>
                  <a:lnTo>
                    <a:pt x="4966" y="187"/>
                  </a:lnTo>
                  <a:lnTo>
                    <a:pt x="4675" y="104"/>
                  </a:lnTo>
                  <a:lnTo>
                    <a:pt x="4364" y="42"/>
                  </a:lnTo>
                  <a:lnTo>
                    <a:pt x="4052"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3"/>
            <p:cNvSpPr/>
            <p:nvPr/>
          </p:nvSpPr>
          <p:spPr>
            <a:xfrm>
              <a:off x="10808800" y="2352950"/>
              <a:ext cx="74825" cy="87275"/>
            </a:xfrm>
            <a:custGeom>
              <a:avLst/>
              <a:gdLst/>
              <a:ahLst/>
              <a:cxnLst/>
              <a:rect l="l" t="t" r="r" b="b"/>
              <a:pathLst>
                <a:path w="2993" h="3491" extrusionOk="0">
                  <a:moveTo>
                    <a:pt x="2930" y="0"/>
                  </a:moveTo>
                  <a:lnTo>
                    <a:pt x="1" y="3491"/>
                  </a:lnTo>
                  <a:lnTo>
                    <a:pt x="42" y="3470"/>
                  </a:lnTo>
                  <a:lnTo>
                    <a:pt x="396" y="3429"/>
                  </a:lnTo>
                  <a:lnTo>
                    <a:pt x="728" y="3366"/>
                  </a:lnTo>
                  <a:lnTo>
                    <a:pt x="1040" y="3283"/>
                  </a:lnTo>
                  <a:lnTo>
                    <a:pt x="1331" y="3158"/>
                  </a:lnTo>
                  <a:lnTo>
                    <a:pt x="1601" y="3034"/>
                  </a:lnTo>
                  <a:lnTo>
                    <a:pt x="1850" y="2868"/>
                  </a:lnTo>
                  <a:lnTo>
                    <a:pt x="2079" y="2681"/>
                  </a:lnTo>
                  <a:lnTo>
                    <a:pt x="2286" y="2494"/>
                  </a:lnTo>
                  <a:lnTo>
                    <a:pt x="2453" y="2286"/>
                  </a:lnTo>
                  <a:lnTo>
                    <a:pt x="2619" y="2057"/>
                  </a:lnTo>
                  <a:lnTo>
                    <a:pt x="2743" y="1808"/>
                  </a:lnTo>
                  <a:lnTo>
                    <a:pt x="2847" y="1538"/>
                  </a:lnTo>
                  <a:lnTo>
                    <a:pt x="2930" y="1268"/>
                  </a:lnTo>
                  <a:lnTo>
                    <a:pt x="2993" y="977"/>
                  </a:lnTo>
                  <a:lnTo>
                    <a:pt x="2993" y="686"/>
                  </a:lnTo>
                  <a:lnTo>
                    <a:pt x="2993" y="374"/>
                  </a:lnTo>
                  <a:lnTo>
                    <a:pt x="2930" y="0"/>
                  </a:lnTo>
                  <a:close/>
                </a:path>
              </a:pathLst>
            </a:custGeom>
            <a:solidFill>
              <a:srgbClr val="FBB03B"/>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3"/>
            <p:cNvSpPr/>
            <p:nvPr/>
          </p:nvSpPr>
          <p:spPr>
            <a:xfrm>
              <a:off x="11376000" y="2344125"/>
              <a:ext cx="45725" cy="43125"/>
            </a:xfrm>
            <a:custGeom>
              <a:avLst/>
              <a:gdLst/>
              <a:ahLst/>
              <a:cxnLst/>
              <a:rect l="l" t="t" r="r" b="b"/>
              <a:pathLst>
                <a:path w="1829" h="1725" extrusionOk="0">
                  <a:moveTo>
                    <a:pt x="1704" y="0"/>
                  </a:moveTo>
                  <a:lnTo>
                    <a:pt x="1455" y="21"/>
                  </a:lnTo>
                  <a:lnTo>
                    <a:pt x="1" y="1725"/>
                  </a:lnTo>
                  <a:lnTo>
                    <a:pt x="1829" y="1579"/>
                  </a:lnTo>
                  <a:lnTo>
                    <a:pt x="1704"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13"/>
            <p:cNvSpPr/>
            <p:nvPr/>
          </p:nvSpPr>
          <p:spPr>
            <a:xfrm>
              <a:off x="11441450" y="2242825"/>
              <a:ext cx="86250" cy="138725"/>
            </a:xfrm>
            <a:custGeom>
              <a:avLst/>
              <a:gdLst/>
              <a:ahLst/>
              <a:cxnLst/>
              <a:rect l="l" t="t" r="r" b="b"/>
              <a:pathLst>
                <a:path w="3450" h="5549" extrusionOk="0">
                  <a:moveTo>
                    <a:pt x="2265" y="1"/>
                  </a:moveTo>
                  <a:lnTo>
                    <a:pt x="561" y="2016"/>
                  </a:lnTo>
                  <a:lnTo>
                    <a:pt x="728" y="3907"/>
                  </a:lnTo>
                  <a:lnTo>
                    <a:pt x="0" y="3969"/>
                  </a:lnTo>
                  <a:lnTo>
                    <a:pt x="146" y="5548"/>
                  </a:lnTo>
                  <a:lnTo>
                    <a:pt x="3449" y="5278"/>
                  </a:lnTo>
                  <a:lnTo>
                    <a:pt x="3304" y="3699"/>
                  </a:lnTo>
                  <a:lnTo>
                    <a:pt x="2577" y="3761"/>
                  </a:lnTo>
                  <a:lnTo>
                    <a:pt x="2265" y="1"/>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13"/>
            <p:cNvSpPr/>
            <p:nvPr/>
          </p:nvSpPr>
          <p:spPr>
            <a:xfrm>
              <a:off x="11500650" y="2145175"/>
              <a:ext cx="149625" cy="223375"/>
            </a:xfrm>
            <a:custGeom>
              <a:avLst/>
              <a:gdLst/>
              <a:ahLst/>
              <a:cxnLst/>
              <a:rect l="l" t="t" r="r" b="b"/>
              <a:pathLst>
                <a:path w="5985" h="8935" extrusionOk="0">
                  <a:moveTo>
                    <a:pt x="5839" y="1"/>
                  </a:moveTo>
                  <a:lnTo>
                    <a:pt x="2993" y="229"/>
                  </a:lnTo>
                  <a:lnTo>
                    <a:pt x="2577" y="728"/>
                  </a:lnTo>
                  <a:lnTo>
                    <a:pt x="2681" y="1850"/>
                  </a:lnTo>
                  <a:lnTo>
                    <a:pt x="3408" y="1788"/>
                  </a:lnTo>
                  <a:lnTo>
                    <a:pt x="3761" y="5922"/>
                  </a:lnTo>
                  <a:lnTo>
                    <a:pt x="1123" y="2432"/>
                  </a:lnTo>
                  <a:lnTo>
                    <a:pt x="1" y="3782"/>
                  </a:lnTo>
                  <a:lnTo>
                    <a:pt x="3969" y="8935"/>
                  </a:lnTo>
                  <a:lnTo>
                    <a:pt x="5881" y="8768"/>
                  </a:lnTo>
                  <a:lnTo>
                    <a:pt x="5278" y="1642"/>
                  </a:lnTo>
                  <a:lnTo>
                    <a:pt x="5984" y="1580"/>
                  </a:lnTo>
                  <a:lnTo>
                    <a:pt x="5839" y="1"/>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6" name="Google Shape;1156;p13"/>
          <p:cNvGrpSpPr/>
          <p:nvPr/>
        </p:nvGrpSpPr>
        <p:grpSpPr>
          <a:xfrm>
            <a:off x="34001" y="5328396"/>
            <a:ext cx="1833913" cy="1811528"/>
            <a:chOff x="5180763" y="3483322"/>
            <a:chExt cx="1375435" cy="1358646"/>
          </a:xfrm>
        </p:grpSpPr>
        <p:sp>
          <p:nvSpPr>
            <p:cNvPr id="1157" name="Google Shape;1157;p13"/>
            <p:cNvSpPr/>
            <p:nvPr/>
          </p:nvSpPr>
          <p:spPr>
            <a:xfrm rot="-3245359">
              <a:off x="6029294" y="3775024"/>
              <a:ext cx="155694" cy="184668"/>
            </a:xfrm>
            <a:custGeom>
              <a:avLst/>
              <a:gdLst/>
              <a:ahLst/>
              <a:cxnLst/>
              <a:rect l="l" t="t" r="r" b="b"/>
              <a:pathLst>
                <a:path w="6228" h="7387" extrusionOk="0">
                  <a:moveTo>
                    <a:pt x="1415" y="0"/>
                  </a:moveTo>
                  <a:lnTo>
                    <a:pt x="1317" y="40"/>
                  </a:lnTo>
                  <a:lnTo>
                    <a:pt x="1238" y="79"/>
                  </a:lnTo>
                  <a:lnTo>
                    <a:pt x="0" y="1041"/>
                  </a:lnTo>
                  <a:lnTo>
                    <a:pt x="4793" y="7386"/>
                  </a:lnTo>
                  <a:lnTo>
                    <a:pt x="6031" y="6443"/>
                  </a:lnTo>
                  <a:lnTo>
                    <a:pt x="6109" y="6365"/>
                  </a:lnTo>
                  <a:lnTo>
                    <a:pt x="6149" y="6306"/>
                  </a:lnTo>
                  <a:lnTo>
                    <a:pt x="6188" y="6208"/>
                  </a:lnTo>
                  <a:lnTo>
                    <a:pt x="6208" y="6129"/>
                  </a:lnTo>
                  <a:lnTo>
                    <a:pt x="6227" y="6050"/>
                  </a:lnTo>
                  <a:lnTo>
                    <a:pt x="6208" y="5952"/>
                  </a:lnTo>
                  <a:lnTo>
                    <a:pt x="6168" y="5874"/>
                  </a:lnTo>
                  <a:lnTo>
                    <a:pt x="6129" y="5795"/>
                  </a:lnTo>
                  <a:lnTo>
                    <a:pt x="1886" y="177"/>
                  </a:lnTo>
                  <a:lnTo>
                    <a:pt x="1827" y="118"/>
                  </a:lnTo>
                  <a:lnTo>
                    <a:pt x="1749" y="59"/>
                  </a:lnTo>
                  <a:lnTo>
                    <a:pt x="1670" y="20"/>
                  </a:lnTo>
                  <a:lnTo>
                    <a:pt x="1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13"/>
            <p:cNvSpPr/>
            <p:nvPr/>
          </p:nvSpPr>
          <p:spPr>
            <a:xfrm rot="-3245359">
              <a:off x="6115951" y="3849336"/>
              <a:ext cx="33924" cy="28499"/>
            </a:xfrm>
            <a:custGeom>
              <a:avLst/>
              <a:gdLst/>
              <a:ahLst/>
              <a:cxnLst/>
              <a:rect l="l" t="t" r="r" b="b"/>
              <a:pathLst>
                <a:path w="1357" h="1140" extrusionOk="0">
                  <a:moveTo>
                    <a:pt x="1140" y="0"/>
                  </a:moveTo>
                  <a:lnTo>
                    <a:pt x="1" y="864"/>
                  </a:lnTo>
                  <a:lnTo>
                    <a:pt x="197" y="1139"/>
                  </a:lnTo>
                  <a:lnTo>
                    <a:pt x="1356" y="275"/>
                  </a:lnTo>
                  <a:lnTo>
                    <a:pt x="11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13"/>
            <p:cNvSpPr/>
            <p:nvPr/>
          </p:nvSpPr>
          <p:spPr>
            <a:xfrm rot="-3245359">
              <a:off x="6168979" y="3847946"/>
              <a:ext cx="34399" cy="28999"/>
            </a:xfrm>
            <a:custGeom>
              <a:avLst/>
              <a:gdLst/>
              <a:ahLst/>
              <a:cxnLst/>
              <a:rect l="l" t="t" r="r" b="b"/>
              <a:pathLst>
                <a:path w="1376" h="1160" extrusionOk="0">
                  <a:moveTo>
                    <a:pt x="1160" y="0"/>
                  </a:moveTo>
                  <a:lnTo>
                    <a:pt x="1" y="884"/>
                  </a:lnTo>
                  <a:lnTo>
                    <a:pt x="217" y="1159"/>
                  </a:lnTo>
                  <a:lnTo>
                    <a:pt x="1376" y="295"/>
                  </a:lnTo>
                  <a:lnTo>
                    <a:pt x="1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13"/>
            <p:cNvSpPr/>
            <p:nvPr/>
          </p:nvSpPr>
          <p:spPr>
            <a:xfrm rot="-3245359">
              <a:off x="6063026" y="3850406"/>
              <a:ext cx="33899" cy="28499"/>
            </a:xfrm>
            <a:custGeom>
              <a:avLst/>
              <a:gdLst/>
              <a:ahLst/>
              <a:cxnLst/>
              <a:rect l="l" t="t" r="r" b="b"/>
              <a:pathLst>
                <a:path w="1356" h="1140" extrusionOk="0">
                  <a:moveTo>
                    <a:pt x="1159" y="1"/>
                  </a:moveTo>
                  <a:lnTo>
                    <a:pt x="0" y="865"/>
                  </a:lnTo>
                  <a:lnTo>
                    <a:pt x="197" y="1140"/>
                  </a:lnTo>
                  <a:lnTo>
                    <a:pt x="1356" y="276"/>
                  </a:lnTo>
                  <a:lnTo>
                    <a:pt x="11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13"/>
            <p:cNvSpPr/>
            <p:nvPr/>
          </p:nvSpPr>
          <p:spPr>
            <a:xfrm rot="-3245359">
              <a:off x="6009311" y="3851404"/>
              <a:ext cx="34399" cy="28524"/>
            </a:xfrm>
            <a:custGeom>
              <a:avLst/>
              <a:gdLst/>
              <a:ahLst/>
              <a:cxnLst/>
              <a:rect l="l" t="t" r="r" b="b"/>
              <a:pathLst>
                <a:path w="1376" h="1141" extrusionOk="0">
                  <a:moveTo>
                    <a:pt x="1160" y="1"/>
                  </a:moveTo>
                  <a:lnTo>
                    <a:pt x="1" y="865"/>
                  </a:lnTo>
                  <a:lnTo>
                    <a:pt x="217" y="1140"/>
                  </a:lnTo>
                  <a:lnTo>
                    <a:pt x="1376" y="276"/>
                  </a:lnTo>
                  <a:lnTo>
                    <a:pt x="11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13"/>
            <p:cNvSpPr/>
            <p:nvPr/>
          </p:nvSpPr>
          <p:spPr>
            <a:xfrm rot="-3245359">
              <a:off x="5526589" y="3812269"/>
              <a:ext cx="118370" cy="138494"/>
            </a:xfrm>
            <a:custGeom>
              <a:avLst/>
              <a:gdLst/>
              <a:ahLst/>
              <a:cxnLst/>
              <a:rect l="l" t="t" r="r" b="b"/>
              <a:pathLst>
                <a:path w="4735" h="5540" extrusionOk="0">
                  <a:moveTo>
                    <a:pt x="1277" y="1"/>
                  </a:moveTo>
                  <a:lnTo>
                    <a:pt x="1160" y="20"/>
                  </a:lnTo>
                  <a:lnTo>
                    <a:pt x="1061" y="40"/>
                  </a:lnTo>
                  <a:lnTo>
                    <a:pt x="963" y="99"/>
                  </a:lnTo>
                  <a:lnTo>
                    <a:pt x="1" y="845"/>
                  </a:lnTo>
                  <a:lnTo>
                    <a:pt x="3536" y="5540"/>
                  </a:lnTo>
                  <a:lnTo>
                    <a:pt x="4519" y="4794"/>
                  </a:lnTo>
                  <a:lnTo>
                    <a:pt x="4597" y="4735"/>
                  </a:lnTo>
                  <a:lnTo>
                    <a:pt x="4656" y="4636"/>
                  </a:lnTo>
                  <a:lnTo>
                    <a:pt x="4695" y="4538"/>
                  </a:lnTo>
                  <a:lnTo>
                    <a:pt x="4735" y="4440"/>
                  </a:lnTo>
                  <a:lnTo>
                    <a:pt x="4735" y="4342"/>
                  </a:lnTo>
                  <a:lnTo>
                    <a:pt x="4715" y="4244"/>
                  </a:lnTo>
                  <a:lnTo>
                    <a:pt x="4676" y="4126"/>
                  </a:lnTo>
                  <a:lnTo>
                    <a:pt x="4617" y="4047"/>
                  </a:lnTo>
                  <a:lnTo>
                    <a:pt x="1729" y="217"/>
                  </a:lnTo>
                  <a:lnTo>
                    <a:pt x="1651" y="138"/>
                  </a:lnTo>
                  <a:lnTo>
                    <a:pt x="1572" y="79"/>
                  </a:lnTo>
                  <a:lnTo>
                    <a:pt x="1474" y="20"/>
                  </a:lnTo>
                  <a:lnTo>
                    <a:pt x="13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13"/>
            <p:cNvSpPr/>
            <p:nvPr/>
          </p:nvSpPr>
          <p:spPr>
            <a:xfrm rot="-3245359">
              <a:off x="5397799" y="3654391"/>
              <a:ext cx="941362" cy="1016509"/>
            </a:xfrm>
            <a:custGeom>
              <a:avLst/>
              <a:gdLst/>
              <a:ahLst/>
              <a:cxnLst/>
              <a:rect l="l" t="t" r="r" b="b"/>
              <a:pathLst>
                <a:path w="37656" h="40662" extrusionOk="0">
                  <a:moveTo>
                    <a:pt x="15773" y="1"/>
                  </a:moveTo>
                  <a:lnTo>
                    <a:pt x="15557" y="20"/>
                  </a:lnTo>
                  <a:lnTo>
                    <a:pt x="15361" y="59"/>
                  </a:lnTo>
                  <a:lnTo>
                    <a:pt x="15164" y="118"/>
                  </a:lnTo>
                  <a:lnTo>
                    <a:pt x="14987" y="197"/>
                  </a:lnTo>
                  <a:lnTo>
                    <a:pt x="14791" y="295"/>
                  </a:lnTo>
                  <a:lnTo>
                    <a:pt x="14614" y="413"/>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13"/>
            <p:cNvSpPr/>
            <p:nvPr/>
          </p:nvSpPr>
          <p:spPr>
            <a:xfrm rot="-3245359">
              <a:off x="5397799" y="3654391"/>
              <a:ext cx="941362" cy="1016509"/>
            </a:xfrm>
            <a:custGeom>
              <a:avLst/>
              <a:gdLst/>
              <a:ahLst/>
              <a:cxnLst/>
              <a:rect l="l" t="t" r="r" b="b"/>
              <a:pathLst>
                <a:path w="37656" h="40662" fill="none" extrusionOk="0">
                  <a:moveTo>
                    <a:pt x="37223" y="26892"/>
                  </a:moveTo>
                  <a:lnTo>
                    <a:pt x="17561" y="826"/>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lnTo>
                    <a:pt x="15773" y="1"/>
                  </a:lnTo>
                  <a:lnTo>
                    <a:pt x="15557" y="20"/>
                  </a:lnTo>
                  <a:lnTo>
                    <a:pt x="15361" y="59"/>
                  </a:lnTo>
                  <a:lnTo>
                    <a:pt x="15164" y="118"/>
                  </a:lnTo>
                  <a:lnTo>
                    <a:pt x="14987" y="197"/>
                  </a:lnTo>
                  <a:lnTo>
                    <a:pt x="14791" y="295"/>
                  </a:lnTo>
                  <a:lnTo>
                    <a:pt x="14614" y="413"/>
                  </a:lnTo>
                  <a:lnTo>
                    <a:pt x="825" y="10824"/>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13"/>
            <p:cNvSpPr/>
            <p:nvPr/>
          </p:nvSpPr>
          <p:spPr>
            <a:xfrm rot="-3245359">
              <a:off x="5442239" y="3741430"/>
              <a:ext cx="850516" cy="953162"/>
            </a:xfrm>
            <a:custGeom>
              <a:avLst/>
              <a:gdLst/>
              <a:ahLst/>
              <a:cxnLst/>
              <a:rect l="l" t="t" r="r" b="b"/>
              <a:pathLst>
                <a:path w="34022" h="38128" extrusionOk="0">
                  <a:moveTo>
                    <a:pt x="11825" y="0"/>
                  </a:moveTo>
                  <a:lnTo>
                    <a:pt x="825" y="8290"/>
                  </a:lnTo>
                  <a:lnTo>
                    <a:pt x="668" y="8427"/>
                  </a:lnTo>
                  <a:lnTo>
                    <a:pt x="530" y="8584"/>
                  </a:lnTo>
                  <a:lnTo>
                    <a:pt x="393" y="8742"/>
                  </a:lnTo>
                  <a:lnTo>
                    <a:pt x="275" y="8918"/>
                  </a:lnTo>
                  <a:lnTo>
                    <a:pt x="196" y="9095"/>
                  </a:lnTo>
                  <a:lnTo>
                    <a:pt x="118" y="9272"/>
                  </a:lnTo>
                  <a:lnTo>
                    <a:pt x="59" y="9468"/>
                  </a:lnTo>
                  <a:lnTo>
                    <a:pt x="20" y="9665"/>
                  </a:lnTo>
                  <a:lnTo>
                    <a:pt x="0" y="9881"/>
                  </a:lnTo>
                  <a:lnTo>
                    <a:pt x="0" y="10077"/>
                  </a:lnTo>
                  <a:lnTo>
                    <a:pt x="20" y="10274"/>
                  </a:lnTo>
                  <a:lnTo>
                    <a:pt x="59" y="10470"/>
                  </a:lnTo>
                  <a:lnTo>
                    <a:pt x="118" y="10667"/>
                  </a:lnTo>
                  <a:lnTo>
                    <a:pt x="196" y="10863"/>
                  </a:lnTo>
                  <a:lnTo>
                    <a:pt x="295" y="11040"/>
                  </a:lnTo>
                  <a:lnTo>
                    <a:pt x="432" y="11217"/>
                  </a:lnTo>
                  <a:lnTo>
                    <a:pt x="20095" y="37302"/>
                  </a:lnTo>
                  <a:lnTo>
                    <a:pt x="20232" y="37459"/>
                  </a:lnTo>
                  <a:lnTo>
                    <a:pt x="20389" y="37597"/>
                  </a:lnTo>
                  <a:lnTo>
                    <a:pt x="20546" y="37734"/>
                  </a:lnTo>
                  <a:lnTo>
                    <a:pt x="20723" y="37852"/>
                  </a:lnTo>
                  <a:lnTo>
                    <a:pt x="20900" y="37931"/>
                  </a:lnTo>
                  <a:lnTo>
                    <a:pt x="21096" y="38009"/>
                  </a:lnTo>
                  <a:lnTo>
                    <a:pt x="21293" y="38068"/>
                  </a:lnTo>
                  <a:lnTo>
                    <a:pt x="21489" y="38108"/>
                  </a:lnTo>
                  <a:lnTo>
                    <a:pt x="21686" y="38127"/>
                  </a:lnTo>
                  <a:lnTo>
                    <a:pt x="21882" y="38127"/>
                  </a:lnTo>
                  <a:lnTo>
                    <a:pt x="22098" y="38108"/>
                  </a:lnTo>
                  <a:lnTo>
                    <a:pt x="22295" y="38068"/>
                  </a:lnTo>
                  <a:lnTo>
                    <a:pt x="22491" y="38009"/>
                  </a:lnTo>
                  <a:lnTo>
                    <a:pt x="22668" y="37931"/>
                  </a:lnTo>
                  <a:lnTo>
                    <a:pt x="22864" y="37833"/>
                  </a:lnTo>
                  <a:lnTo>
                    <a:pt x="23041" y="37695"/>
                  </a:lnTo>
                  <a:lnTo>
                    <a:pt x="34021" y="29406"/>
                  </a:lnTo>
                  <a:lnTo>
                    <a:pt x="11825" y="0"/>
                  </a:lnTo>
                  <a:close/>
                </a:path>
              </a:pathLst>
            </a:custGeom>
            <a:solidFill>
              <a:schemeClr val="accent1"/>
            </a:solidFill>
            <a:ln>
              <a:noFill/>
            </a:ln>
            <a:effectLst>
              <a:outerShdw dist="4762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13"/>
            <p:cNvSpPr/>
            <p:nvPr/>
          </p:nvSpPr>
          <p:spPr>
            <a:xfrm rot="-3245359">
              <a:off x="5730022" y="3934368"/>
              <a:ext cx="453282" cy="453257"/>
            </a:xfrm>
            <a:custGeom>
              <a:avLst/>
              <a:gdLst/>
              <a:ahLst/>
              <a:cxnLst/>
              <a:rect l="l" t="t" r="r" b="b"/>
              <a:pathLst>
                <a:path w="18132" h="18131" extrusionOk="0">
                  <a:moveTo>
                    <a:pt x="8585" y="0"/>
                  </a:moveTo>
                  <a:lnTo>
                    <a:pt x="8153" y="40"/>
                  </a:lnTo>
                  <a:lnTo>
                    <a:pt x="7721" y="99"/>
                  </a:lnTo>
                  <a:lnTo>
                    <a:pt x="7288" y="177"/>
                  </a:lnTo>
                  <a:lnTo>
                    <a:pt x="6856" y="275"/>
                  </a:lnTo>
                  <a:lnTo>
                    <a:pt x="6424" y="393"/>
                  </a:lnTo>
                  <a:lnTo>
                    <a:pt x="6012" y="531"/>
                  </a:lnTo>
                  <a:lnTo>
                    <a:pt x="5599" y="688"/>
                  </a:lnTo>
                  <a:lnTo>
                    <a:pt x="5187" y="865"/>
                  </a:lnTo>
                  <a:lnTo>
                    <a:pt x="4774" y="1081"/>
                  </a:lnTo>
                  <a:lnTo>
                    <a:pt x="4381" y="1297"/>
                  </a:lnTo>
                  <a:lnTo>
                    <a:pt x="3988" y="1552"/>
                  </a:lnTo>
                  <a:lnTo>
                    <a:pt x="3615" y="1827"/>
                  </a:lnTo>
                  <a:lnTo>
                    <a:pt x="3242" y="2122"/>
                  </a:lnTo>
                  <a:lnTo>
                    <a:pt x="2908" y="2417"/>
                  </a:lnTo>
                  <a:lnTo>
                    <a:pt x="2574" y="2750"/>
                  </a:lnTo>
                  <a:lnTo>
                    <a:pt x="2260" y="3084"/>
                  </a:lnTo>
                  <a:lnTo>
                    <a:pt x="1965" y="3418"/>
                  </a:lnTo>
                  <a:lnTo>
                    <a:pt x="1710" y="3772"/>
                  </a:lnTo>
                  <a:lnTo>
                    <a:pt x="1454" y="4145"/>
                  </a:lnTo>
                  <a:lnTo>
                    <a:pt x="1219" y="4518"/>
                  </a:lnTo>
                  <a:lnTo>
                    <a:pt x="1022" y="4911"/>
                  </a:lnTo>
                  <a:lnTo>
                    <a:pt x="826" y="5304"/>
                  </a:lnTo>
                  <a:lnTo>
                    <a:pt x="649" y="5697"/>
                  </a:lnTo>
                  <a:lnTo>
                    <a:pt x="492" y="6109"/>
                  </a:lnTo>
                  <a:lnTo>
                    <a:pt x="374" y="6522"/>
                  </a:lnTo>
                  <a:lnTo>
                    <a:pt x="256" y="6954"/>
                  </a:lnTo>
                  <a:lnTo>
                    <a:pt x="158" y="7386"/>
                  </a:lnTo>
                  <a:lnTo>
                    <a:pt x="99" y="7799"/>
                  </a:lnTo>
                  <a:lnTo>
                    <a:pt x="40" y="8231"/>
                  </a:lnTo>
                  <a:lnTo>
                    <a:pt x="21" y="8663"/>
                  </a:lnTo>
                  <a:lnTo>
                    <a:pt x="1" y="9115"/>
                  </a:lnTo>
                  <a:lnTo>
                    <a:pt x="21" y="9547"/>
                  </a:lnTo>
                  <a:lnTo>
                    <a:pt x="60" y="9979"/>
                  </a:lnTo>
                  <a:lnTo>
                    <a:pt x="99" y="10411"/>
                  </a:lnTo>
                  <a:lnTo>
                    <a:pt x="178" y="10843"/>
                  </a:lnTo>
                  <a:lnTo>
                    <a:pt x="276" y="11275"/>
                  </a:lnTo>
                  <a:lnTo>
                    <a:pt x="394" y="11708"/>
                  </a:lnTo>
                  <a:lnTo>
                    <a:pt x="531" y="12120"/>
                  </a:lnTo>
                  <a:lnTo>
                    <a:pt x="708" y="12533"/>
                  </a:lnTo>
                  <a:lnTo>
                    <a:pt x="885" y="12945"/>
                  </a:lnTo>
                  <a:lnTo>
                    <a:pt x="1081" y="13358"/>
                  </a:lnTo>
                  <a:lnTo>
                    <a:pt x="1317" y="13750"/>
                  </a:lnTo>
                  <a:lnTo>
                    <a:pt x="1572" y="14143"/>
                  </a:lnTo>
                  <a:lnTo>
                    <a:pt x="1847" y="14517"/>
                  </a:lnTo>
                  <a:lnTo>
                    <a:pt x="2122" y="14890"/>
                  </a:lnTo>
                  <a:lnTo>
                    <a:pt x="2437" y="15224"/>
                  </a:lnTo>
                  <a:lnTo>
                    <a:pt x="2751" y="15558"/>
                  </a:lnTo>
                  <a:lnTo>
                    <a:pt x="3085" y="15872"/>
                  </a:lnTo>
                  <a:lnTo>
                    <a:pt x="3438" y="16147"/>
                  </a:lnTo>
                  <a:lnTo>
                    <a:pt x="3792" y="16422"/>
                  </a:lnTo>
                  <a:lnTo>
                    <a:pt x="4146" y="16677"/>
                  </a:lnTo>
                  <a:lnTo>
                    <a:pt x="4538" y="16913"/>
                  </a:lnTo>
                  <a:lnTo>
                    <a:pt x="4912" y="17109"/>
                  </a:lnTo>
                  <a:lnTo>
                    <a:pt x="5304" y="17306"/>
                  </a:lnTo>
                  <a:lnTo>
                    <a:pt x="5717" y="17483"/>
                  </a:lnTo>
                  <a:lnTo>
                    <a:pt x="6129" y="17640"/>
                  </a:lnTo>
                  <a:lnTo>
                    <a:pt x="6542" y="17758"/>
                  </a:lnTo>
                  <a:lnTo>
                    <a:pt x="6954" y="17875"/>
                  </a:lnTo>
                  <a:lnTo>
                    <a:pt x="7387" y="17974"/>
                  </a:lnTo>
                  <a:lnTo>
                    <a:pt x="7819" y="18033"/>
                  </a:lnTo>
                  <a:lnTo>
                    <a:pt x="8251" y="18092"/>
                  </a:lnTo>
                  <a:lnTo>
                    <a:pt x="8683" y="18111"/>
                  </a:lnTo>
                  <a:lnTo>
                    <a:pt x="9115" y="18131"/>
                  </a:lnTo>
                  <a:lnTo>
                    <a:pt x="9547" y="18111"/>
                  </a:lnTo>
                  <a:lnTo>
                    <a:pt x="9999" y="18072"/>
                  </a:lnTo>
                  <a:lnTo>
                    <a:pt x="10431" y="18013"/>
                  </a:lnTo>
                  <a:lnTo>
                    <a:pt x="10863" y="17954"/>
                  </a:lnTo>
                  <a:lnTo>
                    <a:pt x="11296" y="17856"/>
                  </a:lnTo>
                  <a:lnTo>
                    <a:pt x="11708" y="17738"/>
                  </a:lnTo>
                  <a:lnTo>
                    <a:pt x="12140" y="17600"/>
                  </a:lnTo>
                  <a:lnTo>
                    <a:pt x="12553" y="17424"/>
                  </a:lnTo>
                  <a:lnTo>
                    <a:pt x="12965" y="17247"/>
                  </a:lnTo>
                  <a:lnTo>
                    <a:pt x="13358" y="17050"/>
                  </a:lnTo>
                  <a:lnTo>
                    <a:pt x="13771" y="16815"/>
                  </a:lnTo>
                  <a:lnTo>
                    <a:pt x="14144" y="16559"/>
                  </a:lnTo>
                  <a:lnTo>
                    <a:pt x="14537" y="16284"/>
                  </a:lnTo>
                  <a:lnTo>
                    <a:pt x="14890" y="16009"/>
                  </a:lnTo>
                  <a:lnTo>
                    <a:pt x="15244" y="15695"/>
                  </a:lnTo>
                  <a:lnTo>
                    <a:pt x="15578" y="15381"/>
                  </a:lnTo>
                  <a:lnTo>
                    <a:pt x="15872" y="15047"/>
                  </a:lnTo>
                  <a:lnTo>
                    <a:pt x="16167" y="14693"/>
                  </a:lnTo>
                  <a:lnTo>
                    <a:pt x="16442" y="14340"/>
                  </a:lnTo>
                  <a:lnTo>
                    <a:pt x="16678" y="13986"/>
                  </a:lnTo>
                  <a:lnTo>
                    <a:pt x="16913" y="13593"/>
                  </a:lnTo>
                  <a:lnTo>
                    <a:pt x="17129" y="13220"/>
                  </a:lnTo>
                  <a:lnTo>
                    <a:pt x="17326" y="12808"/>
                  </a:lnTo>
                  <a:lnTo>
                    <a:pt x="17483" y="12415"/>
                  </a:lnTo>
                  <a:lnTo>
                    <a:pt x="17640" y="12002"/>
                  </a:lnTo>
                  <a:lnTo>
                    <a:pt x="17778" y="11590"/>
                  </a:lnTo>
                  <a:lnTo>
                    <a:pt x="17876" y="11177"/>
                  </a:lnTo>
                  <a:lnTo>
                    <a:pt x="17974" y="10745"/>
                  </a:lnTo>
                  <a:lnTo>
                    <a:pt x="18053" y="10313"/>
                  </a:lnTo>
                  <a:lnTo>
                    <a:pt x="18092" y="9881"/>
                  </a:lnTo>
                  <a:lnTo>
                    <a:pt x="18131" y="9449"/>
                  </a:lnTo>
                  <a:lnTo>
                    <a:pt x="18131" y="9017"/>
                  </a:lnTo>
                  <a:lnTo>
                    <a:pt x="18112" y="8584"/>
                  </a:lnTo>
                  <a:lnTo>
                    <a:pt x="18092" y="8133"/>
                  </a:lnTo>
                  <a:lnTo>
                    <a:pt x="18033" y="7700"/>
                  </a:lnTo>
                  <a:lnTo>
                    <a:pt x="17954" y="7268"/>
                  </a:lnTo>
                  <a:lnTo>
                    <a:pt x="17856" y="6836"/>
                  </a:lnTo>
                  <a:lnTo>
                    <a:pt x="17738" y="6424"/>
                  </a:lnTo>
                  <a:lnTo>
                    <a:pt x="17601" y="5992"/>
                  </a:lnTo>
                  <a:lnTo>
                    <a:pt x="17444" y="5579"/>
                  </a:lnTo>
                  <a:lnTo>
                    <a:pt x="17247" y="5167"/>
                  </a:lnTo>
                  <a:lnTo>
                    <a:pt x="17051" y="4774"/>
                  </a:lnTo>
                  <a:lnTo>
                    <a:pt x="16815" y="4361"/>
                  </a:lnTo>
                  <a:lnTo>
                    <a:pt x="16579" y="3988"/>
                  </a:lnTo>
                  <a:lnTo>
                    <a:pt x="16304" y="3595"/>
                  </a:lnTo>
                  <a:lnTo>
                    <a:pt x="16010" y="3242"/>
                  </a:lnTo>
                  <a:lnTo>
                    <a:pt x="15715" y="2888"/>
                  </a:lnTo>
                  <a:lnTo>
                    <a:pt x="15381" y="2554"/>
                  </a:lnTo>
                  <a:lnTo>
                    <a:pt x="15047" y="2259"/>
                  </a:lnTo>
                  <a:lnTo>
                    <a:pt x="14713" y="1965"/>
                  </a:lnTo>
                  <a:lnTo>
                    <a:pt x="14360" y="1690"/>
                  </a:lnTo>
                  <a:lnTo>
                    <a:pt x="13987" y="1454"/>
                  </a:lnTo>
                  <a:lnTo>
                    <a:pt x="13613" y="1218"/>
                  </a:lnTo>
                  <a:lnTo>
                    <a:pt x="13221" y="1002"/>
                  </a:lnTo>
                  <a:lnTo>
                    <a:pt x="12828" y="806"/>
                  </a:lnTo>
                  <a:lnTo>
                    <a:pt x="12415" y="649"/>
                  </a:lnTo>
                  <a:lnTo>
                    <a:pt x="12022" y="492"/>
                  </a:lnTo>
                  <a:lnTo>
                    <a:pt x="11590" y="354"/>
                  </a:lnTo>
                  <a:lnTo>
                    <a:pt x="11178" y="256"/>
                  </a:lnTo>
                  <a:lnTo>
                    <a:pt x="10746" y="158"/>
                  </a:lnTo>
                  <a:lnTo>
                    <a:pt x="10333" y="79"/>
                  </a:lnTo>
                  <a:lnTo>
                    <a:pt x="9901" y="40"/>
                  </a:lnTo>
                  <a:lnTo>
                    <a:pt x="9449"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13"/>
            <p:cNvSpPr/>
            <p:nvPr/>
          </p:nvSpPr>
          <p:spPr>
            <a:xfrm rot="-3245359">
              <a:off x="5730022" y="3934368"/>
              <a:ext cx="453282" cy="453257"/>
            </a:xfrm>
            <a:custGeom>
              <a:avLst/>
              <a:gdLst/>
              <a:ahLst/>
              <a:cxnLst/>
              <a:rect l="l" t="t" r="r" b="b"/>
              <a:pathLst>
                <a:path w="18132" h="18131" fill="none" extrusionOk="0">
                  <a:moveTo>
                    <a:pt x="14537" y="16284"/>
                  </a:moveTo>
                  <a:lnTo>
                    <a:pt x="14537" y="16284"/>
                  </a:lnTo>
                  <a:lnTo>
                    <a:pt x="14144" y="16559"/>
                  </a:lnTo>
                  <a:lnTo>
                    <a:pt x="13771" y="16815"/>
                  </a:lnTo>
                  <a:lnTo>
                    <a:pt x="13358" y="17050"/>
                  </a:lnTo>
                  <a:lnTo>
                    <a:pt x="12965" y="17247"/>
                  </a:lnTo>
                  <a:lnTo>
                    <a:pt x="12553" y="17424"/>
                  </a:lnTo>
                  <a:lnTo>
                    <a:pt x="12140" y="17600"/>
                  </a:lnTo>
                  <a:lnTo>
                    <a:pt x="11708" y="17738"/>
                  </a:lnTo>
                  <a:lnTo>
                    <a:pt x="11296" y="17856"/>
                  </a:lnTo>
                  <a:lnTo>
                    <a:pt x="10863" y="17954"/>
                  </a:lnTo>
                  <a:lnTo>
                    <a:pt x="10431" y="18013"/>
                  </a:lnTo>
                  <a:lnTo>
                    <a:pt x="9999" y="18072"/>
                  </a:lnTo>
                  <a:lnTo>
                    <a:pt x="9547" y="18111"/>
                  </a:lnTo>
                  <a:lnTo>
                    <a:pt x="9115" y="18131"/>
                  </a:lnTo>
                  <a:lnTo>
                    <a:pt x="8683" y="18111"/>
                  </a:lnTo>
                  <a:lnTo>
                    <a:pt x="8251" y="18092"/>
                  </a:lnTo>
                  <a:lnTo>
                    <a:pt x="7819" y="18033"/>
                  </a:lnTo>
                  <a:lnTo>
                    <a:pt x="7387" y="17974"/>
                  </a:lnTo>
                  <a:lnTo>
                    <a:pt x="6954" y="17875"/>
                  </a:lnTo>
                  <a:lnTo>
                    <a:pt x="6542" y="17758"/>
                  </a:lnTo>
                  <a:lnTo>
                    <a:pt x="6129" y="17640"/>
                  </a:lnTo>
                  <a:lnTo>
                    <a:pt x="5717" y="17483"/>
                  </a:lnTo>
                  <a:lnTo>
                    <a:pt x="5304" y="17306"/>
                  </a:lnTo>
                  <a:lnTo>
                    <a:pt x="4912" y="17109"/>
                  </a:lnTo>
                  <a:lnTo>
                    <a:pt x="4538" y="16913"/>
                  </a:lnTo>
                  <a:lnTo>
                    <a:pt x="4146" y="16677"/>
                  </a:lnTo>
                  <a:lnTo>
                    <a:pt x="3792" y="16422"/>
                  </a:lnTo>
                  <a:lnTo>
                    <a:pt x="3438" y="16147"/>
                  </a:lnTo>
                  <a:lnTo>
                    <a:pt x="3085" y="15872"/>
                  </a:lnTo>
                  <a:lnTo>
                    <a:pt x="2751" y="15558"/>
                  </a:lnTo>
                  <a:lnTo>
                    <a:pt x="2437" y="15224"/>
                  </a:lnTo>
                  <a:lnTo>
                    <a:pt x="2122" y="14890"/>
                  </a:lnTo>
                  <a:lnTo>
                    <a:pt x="1847" y="14517"/>
                  </a:lnTo>
                  <a:lnTo>
                    <a:pt x="1847" y="14517"/>
                  </a:lnTo>
                  <a:lnTo>
                    <a:pt x="1572" y="14143"/>
                  </a:lnTo>
                  <a:lnTo>
                    <a:pt x="1317" y="13750"/>
                  </a:lnTo>
                  <a:lnTo>
                    <a:pt x="1081" y="13358"/>
                  </a:lnTo>
                  <a:lnTo>
                    <a:pt x="885" y="12945"/>
                  </a:lnTo>
                  <a:lnTo>
                    <a:pt x="708" y="12533"/>
                  </a:lnTo>
                  <a:lnTo>
                    <a:pt x="531" y="12120"/>
                  </a:lnTo>
                  <a:lnTo>
                    <a:pt x="394" y="11708"/>
                  </a:lnTo>
                  <a:lnTo>
                    <a:pt x="276" y="11275"/>
                  </a:lnTo>
                  <a:lnTo>
                    <a:pt x="178" y="10843"/>
                  </a:lnTo>
                  <a:lnTo>
                    <a:pt x="99" y="10411"/>
                  </a:lnTo>
                  <a:lnTo>
                    <a:pt x="60" y="9979"/>
                  </a:lnTo>
                  <a:lnTo>
                    <a:pt x="21" y="9547"/>
                  </a:lnTo>
                  <a:lnTo>
                    <a:pt x="1" y="9115"/>
                  </a:lnTo>
                  <a:lnTo>
                    <a:pt x="21" y="8663"/>
                  </a:lnTo>
                  <a:lnTo>
                    <a:pt x="40" y="8231"/>
                  </a:lnTo>
                  <a:lnTo>
                    <a:pt x="99" y="7799"/>
                  </a:lnTo>
                  <a:lnTo>
                    <a:pt x="158" y="7386"/>
                  </a:lnTo>
                  <a:lnTo>
                    <a:pt x="256" y="6954"/>
                  </a:lnTo>
                  <a:lnTo>
                    <a:pt x="374" y="6522"/>
                  </a:lnTo>
                  <a:lnTo>
                    <a:pt x="492" y="6109"/>
                  </a:lnTo>
                  <a:lnTo>
                    <a:pt x="649" y="5697"/>
                  </a:lnTo>
                  <a:lnTo>
                    <a:pt x="826" y="5304"/>
                  </a:lnTo>
                  <a:lnTo>
                    <a:pt x="1022" y="4911"/>
                  </a:lnTo>
                  <a:lnTo>
                    <a:pt x="1219" y="4518"/>
                  </a:lnTo>
                  <a:lnTo>
                    <a:pt x="1454" y="4145"/>
                  </a:lnTo>
                  <a:lnTo>
                    <a:pt x="1710" y="3772"/>
                  </a:lnTo>
                  <a:lnTo>
                    <a:pt x="1965" y="3418"/>
                  </a:lnTo>
                  <a:lnTo>
                    <a:pt x="2260" y="3084"/>
                  </a:lnTo>
                  <a:lnTo>
                    <a:pt x="2574" y="2750"/>
                  </a:lnTo>
                  <a:lnTo>
                    <a:pt x="2908" y="2417"/>
                  </a:lnTo>
                  <a:lnTo>
                    <a:pt x="3242" y="2122"/>
                  </a:lnTo>
                  <a:lnTo>
                    <a:pt x="3615" y="1827"/>
                  </a:lnTo>
                  <a:lnTo>
                    <a:pt x="3615" y="1827"/>
                  </a:lnTo>
                  <a:lnTo>
                    <a:pt x="3988" y="1552"/>
                  </a:lnTo>
                  <a:lnTo>
                    <a:pt x="4381" y="1297"/>
                  </a:lnTo>
                  <a:lnTo>
                    <a:pt x="4774" y="1081"/>
                  </a:lnTo>
                  <a:lnTo>
                    <a:pt x="5187" y="865"/>
                  </a:lnTo>
                  <a:lnTo>
                    <a:pt x="5599" y="688"/>
                  </a:lnTo>
                  <a:lnTo>
                    <a:pt x="6012" y="531"/>
                  </a:lnTo>
                  <a:lnTo>
                    <a:pt x="6424" y="393"/>
                  </a:lnTo>
                  <a:lnTo>
                    <a:pt x="6856" y="275"/>
                  </a:lnTo>
                  <a:lnTo>
                    <a:pt x="7288" y="177"/>
                  </a:lnTo>
                  <a:lnTo>
                    <a:pt x="7721" y="99"/>
                  </a:lnTo>
                  <a:lnTo>
                    <a:pt x="8153" y="40"/>
                  </a:lnTo>
                  <a:lnTo>
                    <a:pt x="8585" y="0"/>
                  </a:lnTo>
                  <a:lnTo>
                    <a:pt x="9017" y="0"/>
                  </a:lnTo>
                  <a:lnTo>
                    <a:pt x="9449" y="0"/>
                  </a:lnTo>
                  <a:lnTo>
                    <a:pt x="9901" y="40"/>
                  </a:lnTo>
                  <a:lnTo>
                    <a:pt x="10333" y="79"/>
                  </a:lnTo>
                  <a:lnTo>
                    <a:pt x="10746" y="158"/>
                  </a:lnTo>
                  <a:lnTo>
                    <a:pt x="11178" y="256"/>
                  </a:lnTo>
                  <a:lnTo>
                    <a:pt x="11590" y="354"/>
                  </a:lnTo>
                  <a:lnTo>
                    <a:pt x="12022" y="492"/>
                  </a:lnTo>
                  <a:lnTo>
                    <a:pt x="12415" y="649"/>
                  </a:lnTo>
                  <a:lnTo>
                    <a:pt x="12828" y="806"/>
                  </a:lnTo>
                  <a:lnTo>
                    <a:pt x="13221" y="1002"/>
                  </a:lnTo>
                  <a:lnTo>
                    <a:pt x="13613" y="1218"/>
                  </a:lnTo>
                  <a:lnTo>
                    <a:pt x="13987" y="1454"/>
                  </a:lnTo>
                  <a:lnTo>
                    <a:pt x="14360" y="1690"/>
                  </a:lnTo>
                  <a:lnTo>
                    <a:pt x="14713" y="1965"/>
                  </a:lnTo>
                  <a:lnTo>
                    <a:pt x="15047" y="2259"/>
                  </a:lnTo>
                  <a:lnTo>
                    <a:pt x="15381" y="2554"/>
                  </a:lnTo>
                  <a:lnTo>
                    <a:pt x="15715" y="2888"/>
                  </a:lnTo>
                  <a:lnTo>
                    <a:pt x="16010" y="3242"/>
                  </a:lnTo>
                  <a:lnTo>
                    <a:pt x="16304" y="3595"/>
                  </a:lnTo>
                  <a:lnTo>
                    <a:pt x="16304" y="3595"/>
                  </a:lnTo>
                  <a:lnTo>
                    <a:pt x="16579" y="3988"/>
                  </a:lnTo>
                  <a:lnTo>
                    <a:pt x="16815" y="4361"/>
                  </a:lnTo>
                  <a:lnTo>
                    <a:pt x="17051" y="4774"/>
                  </a:lnTo>
                  <a:lnTo>
                    <a:pt x="17247" y="5167"/>
                  </a:lnTo>
                  <a:lnTo>
                    <a:pt x="17444" y="5579"/>
                  </a:lnTo>
                  <a:lnTo>
                    <a:pt x="17601" y="5992"/>
                  </a:lnTo>
                  <a:lnTo>
                    <a:pt x="17738" y="6424"/>
                  </a:lnTo>
                  <a:lnTo>
                    <a:pt x="17856" y="6836"/>
                  </a:lnTo>
                  <a:lnTo>
                    <a:pt x="17954" y="7268"/>
                  </a:lnTo>
                  <a:lnTo>
                    <a:pt x="18033" y="7700"/>
                  </a:lnTo>
                  <a:lnTo>
                    <a:pt x="18092" y="8133"/>
                  </a:lnTo>
                  <a:lnTo>
                    <a:pt x="18112" y="8584"/>
                  </a:lnTo>
                  <a:lnTo>
                    <a:pt x="18131" y="9017"/>
                  </a:lnTo>
                  <a:lnTo>
                    <a:pt x="18131" y="9449"/>
                  </a:lnTo>
                  <a:lnTo>
                    <a:pt x="18092" y="9881"/>
                  </a:lnTo>
                  <a:lnTo>
                    <a:pt x="18053" y="10313"/>
                  </a:lnTo>
                  <a:lnTo>
                    <a:pt x="17974" y="10745"/>
                  </a:lnTo>
                  <a:lnTo>
                    <a:pt x="17876" y="11177"/>
                  </a:lnTo>
                  <a:lnTo>
                    <a:pt x="17778" y="11590"/>
                  </a:lnTo>
                  <a:lnTo>
                    <a:pt x="17640" y="12002"/>
                  </a:lnTo>
                  <a:lnTo>
                    <a:pt x="17483" y="12415"/>
                  </a:lnTo>
                  <a:lnTo>
                    <a:pt x="17326" y="12808"/>
                  </a:lnTo>
                  <a:lnTo>
                    <a:pt x="17129" y="13220"/>
                  </a:lnTo>
                  <a:lnTo>
                    <a:pt x="16913" y="13593"/>
                  </a:lnTo>
                  <a:lnTo>
                    <a:pt x="16678" y="13986"/>
                  </a:lnTo>
                  <a:lnTo>
                    <a:pt x="16442" y="14340"/>
                  </a:lnTo>
                  <a:lnTo>
                    <a:pt x="16167" y="14693"/>
                  </a:lnTo>
                  <a:lnTo>
                    <a:pt x="15872" y="15047"/>
                  </a:lnTo>
                  <a:lnTo>
                    <a:pt x="15578" y="15381"/>
                  </a:lnTo>
                  <a:lnTo>
                    <a:pt x="15244" y="15695"/>
                  </a:lnTo>
                  <a:lnTo>
                    <a:pt x="14890" y="16009"/>
                  </a:lnTo>
                  <a:lnTo>
                    <a:pt x="14537" y="162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13"/>
            <p:cNvSpPr/>
            <p:nvPr/>
          </p:nvSpPr>
          <p:spPr>
            <a:xfrm rot="-3245359">
              <a:off x="5760472" y="3964814"/>
              <a:ext cx="392384" cy="392359"/>
            </a:xfrm>
            <a:custGeom>
              <a:avLst/>
              <a:gdLst/>
              <a:ahLst/>
              <a:cxnLst/>
              <a:rect l="l" t="t" r="r" b="b"/>
              <a:pathLst>
                <a:path w="15696" h="15695" extrusionOk="0">
                  <a:moveTo>
                    <a:pt x="7426" y="0"/>
                  </a:moveTo>
                  <a:lnTo>
                    <a:pt x="7053" y="40"/>
                  </a:lnTo>
                  <a:lnTo>
                    <a:pt x="6679" y="79"/>
                  </a:lnTo>
                  <a:lnTo>
                    <a:pt x="6306" y="157"/>
                  </a:lnTo>
                  <a:lnTo>
                    <a:pt x="5933" y="236"/>
                  </a:lnTo>
                  <a:lnTo>
                    <a:pt x="5560" y="334"/>
                  </a:lnTo>
                  <a:lnTo>
                    <a:pt x="5206" y="452"/>
                  </a:lnTo>
                  <a:lnTo>
                    <a:pt x="4833" y="590"/>
                  </a:lnTo>
                  <a:lnTo>
                    <a:pt x="4479" y="766"/>
                  </a:lnTo>
                  <a:lnTo>
                    <a:pt x="4126" y="943"/>
                  </a:lnTo>
                  <a:lnTo>
                    <a:pt x="3792" y="1140"/>
                  </a:lnTo>
                  <a:lnTo>
                    <a:pt x="3458" y="1356"/>
                  </a:lnTo>
                  <a:lnTo>
                    <a:pt x="3124" y="1591"/>
                  </a:lnTo>
                  <a:lnTo>
                    <a:pt x="2810" y="1827"/>
                  </a:lnTo>
                  <a:lnTo>
                    <a:pt x="2515" y="2102"/>
                  </a:lnTo>
                  <a:lnTo>
                    <a:pt x="2220" y="2377"/>
                  </a:lnTo>
                  <a:lnTo>
                    <a:pt x="1965" y="2652"/>
                  </a:lnTo>
                  <a:lnTo>
                    <a:pt x="1710" y="2966"/>
                  </a:lnTo>
                  <a:lnTo>
                    <a:pt x="1474" y="3261"/>
                  </a:lnTo>
                  <a:lnTo>
                    <a:pt x="1258" y="3595"/>
                  </a:lnTo>
                  <a:lnTo>
                    <a:pt x="1061" y="3909"/>
                  </a:lnTo>
                  <a:lnTo>
                    <a:pt x="885" y="4243"/>
                  </a:lnTo>
                  <a:lnTo>
                    <a:pt x="708" y="4597"/>
                  </a:lnTo>
                  <a:lnTo>
                    <a:pt x="570" y="4931"/>
                  </a:lnTo>
                  <a:lnTo>
                    <a:pt x="433" y="5284"/>
                  </a:lnTo>
                  <a:lnTo>
                    <a:pt x="315" y="5657"/>
                  </a:lnTo>
                  <a:lnTo>
                    <a:pt x="217" y="6011"/>
                  </a:lnTo>
                  <a:lnTo>
                    <a:pt x="138" y="6384"/>
                  </a:lnTo>
                  <a:lnTo>
                    <a:pt x="79" y="6757"/>
                  </a:lnTo>
                  <a:lnTo>
                    <a:pt x="40" y="7131"/>
                  </a:lnTo>
                  <a:lnTo>
                    <a:pt x="20" y="7504"/>
                  </a:lnTo>
                  <a:lnTo>
                    <a:pt x="1" y="7877"/>
                  </a:lnTo>
                  <a:lnTo>
                    <a:pt x="20" y="8270"/>
                  </a:lnTo>
                  <a:lnTo>
                    <a:pt x="40" y="8643"/>
                  </a:lnTo>
                  <a:lnTo>
                    <a:pt x="99" y="9016"/>
                  </a:lnTo>
                  <a:lnTo>
                    <a:pt x="158" y="9390"/>
                  </a:lnTo>
                  <a:lnTo>
                    <a:pt x="236" y="9763"/>
                  </a:lnTo>
                  <a:lnTo>
                    <a:pt x="354" y="10136"/>
                  </a:lnTo>
                  <a:lnTo>
                    <a:pt x="472" y="10490"/>
                  </a:lnTo>
                  <a:lnTo>
                    <a:pt x="610" y="10863"/>
                  </a:lnTo>
                  <a:lnTo>
                    <a:pt x="767" y="11216"/>
                  </a:lnTo>
                  <a:lnTo>
                    <a:pt x="944" y="11550"/>
                  </a:lnTo>
                  <a:lnTo>
                    <a:pt x="1140" y="11904"/>
                  </a:lnTo>
                  <a:lnTo>
                    <a:pt x="1356" y="12238"/>
                  </a:lnTo>
                  <a:lnTo>
                    <a:pt x="1592" y="12572"/>
                  </a:lnTo>
                  <a:lnTo>
                    <a:pt x="1847" y="12886"/>
                  </a:lnTo>
                  <a:lnTo>
                    <a:pt x="2103" y="13181"/>
                  </a:lnTo>
                  <a:lnTo>
                    <a:pt x="2378" y="13475"/>
                  </a:lnTo>
                  <a:lnTo>
                    <a:pt x="2672" y="13731"/>
                  </a:lnTo>
                  <a:lnTo>
                    <a:pt x="2967" y="13986"/>
                  </a:lnTo>
                  <a:lnTo>
                    <a:pt x="3281" y="14222"/>
                  </a:lnTo>
                  <a:lnTo>
                    <a:pt x="3595" y="14438"/>
                  </a:lnTo>
                  <a:lnTo>
                    <a:pt x="3929" y="14634"/>
                  </a:lnTo>
                  <a:lnTo>
                    <a:pt x="4263" y="14811"/>
                  </a:lnTo>
                  <a:lnTo>
                    <a:pt x="4597" y="14988"/>
                  </a:lnTo>
                  <a:lnTo>
                    <a:pt x="4951" y="15125"/>
                  </a:lnTo>
                  <a:lnTo>
                    <a:pt x="5304" y="15263"/>
                  </a:lnTo>
                  <a:lnTo>
                    <a:pt x="5658" y="15381"/>
                  </a:lnTo>
                  <a:lnTo>
                    <a:pt x="6031" y="15479"/>
                  </a:lnTo>
                  <a:lnTo>
                    <a:pt x="6404" y="15557"/>
                  </a:lnTo>
                  <a:lnTo>
                    <a:pt x="6758" y="15616"/>
                  </a:lnTo>
                  <a:lnTo>
                    <a:pt x="7151" y="15656"/>
                  </a:lnTo>
                  <a:lnTo>
                    <a:pt x="7524" y="15675"/>
                  </a:lnTo>
                  <a:lnTo>
                    <a:pt x="7897" y="15695"/>
                  </a:lnTo>
                  <a:lnTo>
                    <a:pt x="8270" y="15675"/>
                  </a:lnTo>
                  <a:lnTo>
                    <a:pt x="8644" y="15656"/>
                  </a:lnTo>
                  <a:lnTo>
                    <a:pt x="9017" y="15597"/>
                  </a:lnTo>
                  <a:lnTo>
                    <a:pt x="9390" y="15538"/>
                  </a:lnTo>
                  <a:lnTo>
                    <a:pt x="9763" y="15459"/>
                  </a:lnTo>
                  <a:lnTo>
                    <a:pt x="10136" y="15341"/>
                  </a:lnTo>
                  <a:lnTo>
                    <a:pt x="10510" y="15224"/>
                  </a:lnTo>
                  <a:lnTo>
                    <a:pt x="10863" y="15086"/>
                  </a:lnTo>
                  <a:lnTo>
                    <a:pt x="11217" y="14929"/>
                  </a:lnTo>
                  <a:lnTo>
                    <a:pt x="11570" y="14752"/>
                  </a:lnTo>
                  <a:lnTo>
                    <a:pt x="11904" y="14556"/>
                  </a:lnTo>
                  <a:lnTo>
                    <a:pt x="12258" y="14340"/>
                  </a:lnTo>
                  <a:lnTo>
                    <a:pt x="12572" y="14104"/>
                  </a:lnTo>
                  <a:lnTo>
                    <a:pt x="12886" y="13849"/>
                  </a:lnTo>
                  <a:lnTo>
                    <a:pt x="13201" y="13593"/>
                  </a:lnTo>
                  <a:lnTo>
                    <a:pt x="13476" y="13318"/>
                  </a:lnTo>
                  <a:lnTo>
                    <a:pt x="13751" y="13024"/>
                  </a:lnTo>
                  <a:lnTo>
                    <a:pt x="13986" y="12729"/>
                  </a:lnTo>
                  <a:lnTo>
                    <a:pt x="14222" y="12415"/>
                  </a:lnTo>
                  <a:lnTo>
                    <a:pt x="14438" y="12100"/>
                  </a:lnTo>
                  <a:lnTo>
                    <a:pt x="14635" y="11766"/>
                  </a:lnTo>
                  <a:lnTo>
                    <a:pt x="14831" y="11432"/>
                  </a:lnTo>
                  <a:lnTo>
                    <a:pt x="14988" y="11099"/>
                  </a:lnTo>
                  <a:lnTo>
                    <a:pt x="15145" y="10745"/>
                  </a:lnTo>
                  <a:lnTo>
                    <a:pt x="15263" y="10391"/>
                  </a:lnTo>
                  <a:lnTo>
                    <a:pt x="15381" y="10038"/>
                  </a:lnTo>
                  <a:lnTo>
                    <a:pt x="15479" y="9665"/>
                  </a:lnTo>
                  <a:lnTo>
                    <a:pt x="15558" y="9291"/>
                  </a:lnTo>
                  <a:lnTo>
                    <a:pt x="15617" y="8918"/>
                  </a:lnTo>
                  <a:lnTo>
                    <a:pt x="15656" y="8545"/>
                  </a:lnTo>
                  <a:lnTo>
                    <a:pt x="15695" y="8172"/>
                  </a:lnTo>
                  <a:lnTo>
                    <a:pt x="15695" y="7799"/>
                  </a:lnTo>
                  <a:lnTo>
                    <a:pt x="15695" y="7425"/>
                  </a:lnTo>
                  <a:lnTo>
                    <a:pt x="15656" y="7052"/>
                  </a:lnTo>
                  <a:lnTo>
                    <a:pt x="15617" y="6679"/>
                  </a:lnTo>
                  <a:lnTo>
                    <a:pt x="15538" y="6306"/>
                  </a:lnTo>
                  <a:lnTo>
                    <a:pt x="15460" y="5932"/>
                  </a:lnTo>
                  <a:lnTo>
                    <a:pt x="15361" y="5559"/>
                  </a:lnTo>
                  <a:lnTo>
                    <a:pt x="15244" y="5186"/>
                  </a:lnTo>
                  <a:lnTo>
                    <a:pt x="15106" y="4832"/>
                  </a:lnTo>
                  <a:lnTo>
                    <a:pt x="14929" y="4479"/>
                  </a:lnTo>
                  <a:lnTo>
                    <a:pt x="14753" y="4125"/>
                  </a:lnTo>
                  <a:lnTo>
                    <a:pt x="14556" y="3772"/>
                  </a:lnTo>
                  <a:lnTo>
                    <a:pt x="14340" y="3438"/>
                  </a:lnTo>
                  <a:lnTo>
                    <a:pt x="14104" y="3124"/>
                  </a:lnTo>
                  <a:lnTo>
                    <a:pt x="13869" y="2809"/>
                  </a:lnTo>
                  <a:lnTo>
                    <a:pt x="13594" y="2495"/>
                  </a:lnTo>
                  <a:lnTo>
                    <a:pt x="13319" y="2220"/>
                  </a:lnTo>
                  <a:lnTo>
                    <a:pt x="13024" y="1945"/>
                  </a:lnTo>
                  <a:lnTo>
                    <a:pt x="12729" y="1709"/>
                  </a:lnTo>
                  <a:lnTo>
                    <a:pt x="12435" y="1474"/>
                  </a:lnTo>
                  <a:lnTo>
                    <a:pt x="12101" y="1257"/>
                  </a:lnTo>
                  <a:lnTo>
                    <a:pt x="11786" y="1041"/>
                  </a:lnTo>
                  <a:lnTo>
                    <a:pt x="11453" y="865"/>
                  </a:lnTo>
                  <a:lnTo>
                    <a:pt x="11099" y="707"/>
                  </a:lnTo>
                  <a:lnTo>
                    <a:pt x="10765" y="550"/>
                  </a:lnTo>
                  <a:lnTo>
                    <a:pt x="10392" y="432"/>
                  </a:lnTo>
                  <a:lnTo>
                    <a:pt x="10038" y="315"/>
                  </a:lnTo>
                  <a:lnTo>
                    <a:pt x="9685" y="216"/>
                  </a:lnTo>
                  <a:lnTo>
                    <a:pt x="9311" y="138"/>
                  </a:lnTo>
                  <a:lnTo>
                    <a:pt x="8938" y="79"/>
                  </a:lnTo>
                  <a:lnTo>
                    <a:pt x="8565" y="40"/>
                  </a:lnTo>
                  <a:lnTo>
                    <a:pt x="8192" y="0"/>
                  </a:lnTo>
                  <a:close/>
                </a:path>
              </a:pathLst>
            </a:custGeom>
            <a:solidFill>
              <a:srgbClr val="474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13"/>
            <p:cNvSpPr/>
            <p:nvPr/>
          </p:nvSpPr>
          <p:spPr>
            <a:xfrm rot="-3245359">
              <a:off x="5760472" y="3964814"/>
              <a:ext cx="392384" cy="392359"/>
            </a:xfrm>
            <a:custGeom>
              <a:avLst/>
              <a:gdLst/>
              <a:ahLst/>
              <a:cxnLst/>
              <a:rect l="l" t="t" r="r" b="b"/>
              <a:pathLst>
                <a:path w="15696" h="15695" fill="none" extrusionOk="0">
                  <a:moveTo>
                    <a:pt x="12572" y="14104"/>
                  </a:moveTo>
                  <a:lnTo>
                    <a:pt x="12572" y="14104"/>
                  </a:lnTo>
                  <a:lnTo>
                    <a:pt x="12258" y="14340"/>
                  </a:lnTo>
                  <a:lnTo>
                    <a:pt x="11904" y="14556"/>
                  </a:lnTo>
                  <a:lnTo>
                    <a:pt x="11570" y="14752"/>
                  </a:lnTo>
                  <a:lnTo>
                    <a:pt x="11217" y="14929"/>
                  </a:lnTo>
                  <a:lnTo>
                    <a:pt x="10863" y="15086"/>
                  </a:lnTo>
                  <a:lnTo>
                    <a:pt x="10510" y="15224"/>
                  </a:lnTo>
                  <a:lnTo>
                    <a:pt x="10136" y="15341"/>
                  </a:lnTo>
                  <a:lnTo>
                    <a:pt x="9763" y="15459"/>
                  </a:lnTo>
                  <a:lnTo>
                    <a:pt x="9390" y="15538"/>
                  </a:lnTo>
                  <a:lnTo>
                    <a:pt x="9017" y="15597"/>
                  </a:lnTo>
                  <a:lnTo>
                    <a:pt x="8644" y="15656"/>
                  </a:lnTo>
                  <a:lnTo>
                    <a:pt x="8270" y="15675"/>
                  </a:lnTo>
                  <a:lnTo>
                    <a:pt x="7897" y="15695"/>
                  </a:lnTo>
                  <a:lnTo>
                    <a:pt x="7524" y="15675"/>
                  </a:lnTo>
                  <a:lnTo>
                    <a:pt x="7151" y="15656"/>
                  </a:lnTo>
                  <a:lnTo>
                    <a:pt x="6758" y="15616"/>
                  </a:lnTo>
                  <a:lnTo>
                    <a:pt x="6404" y="15557"/>
                  </a:lnTo>
                  <a:lnTo>
                    <a:pt x="6031" y="15479"/>
                  </a:lnTo>
                  <a:lnTo>
                    <a:pt x="5658" y="15381"/>
                  </a:lnTo>
                  <a:lnTo>
                    <a:pt x="5304" y="15263"/>
                  </a:lnTo>
                  <a:lnTo>
                    <a:pt x="4951" y="15125"/>
                  </a:lnTo>
                  <a:lnTo>
                    <a:pt x="4597" y="14988"/>
                  </a:lnTo>
                  <a:lnTo>
                    <a:pt x="4263" y="14811"/>
                  </a:lnTo>
                  <a:lnTo>
                    <a:pt x="3929" y="14634"/>
                  </a:lnTo>
                  <a:lnTo>
                    <a:pt x="3595" y="14438"/>
                  </a:lnTo>
                  <a:lnTo>
                    <a:pt x="3281" y="14222"/>
                  </a:lnTo>
                  <a:lnTo>
                    <a:pt x="2967" y="13986"/>
                  </a:lnTo>
                  <a:lnTo>
                    <a:pt x="2672" y="13731"/>
                  </a:lnTo>
                  <a:lnTo>
                    <a:pt x="2378" y="13475"/>
                  </a:lnTo>
                  <a:lnTo>
                    <a:pt x="2103" y="13181"/>
                  </a:lnTo>
                  <a:lnTo>
                    <a:pt x="1847" y="12886"/>
                  </a:lnTo>
                  <a:lnTo>
                    <a:pt x="1592" y="12572"/>
                  </a:lnTo>
                  <a:lnTo>
                    <a:pt x="1592" y="12572"/>
                  </a:lnTo>
                  <a:lnTo>
                    <a:pt x="1356" y="12238"/>
                  </a:lnTo>
                  <a:lnTo>
                    <a:pt x="1140" y="11904"/>
                  </a:lnTo>
                  <a:lnTo>
                    <a:pt x="944" y="11550"/>
                  </a:lnTo>
                  <a:lnTo>
                    <a:pt x="767" y="11216"/>
                  </a:lnTo>
                  <a:lnTo>
                    <a:pt x="610" y="10863"/>
                  </a:lnTo>
                  <a:lnTo>
                    <a:pt x="472" y="10490"/>
                  </a:lnTo>
                  <a:lnTo>
                    <a:pt x="354" y="10136"/>
                  </a:lnTo>
                  <a:lnTo>
                    <a:pt x="236" y="9763"/>
                  </a:lnTo>
                  <a:lnTo>
                    <a:pt x="158" y="9390"/>
                  </a:lnTo>
                  <a:lnTo>
                    <a:pt x="99" y="9016"/>
                  </a:lnTo>
                  <a:lnTo>
                    <a:pt x="40" y="8643"/>
                  </a:lnTo>
                  <a:lnTo>
                    <a:pt x="20" y="8270"/>
                  </a:lnTo>
                  <a:lnTo>
                    <a:pt x="1" y="7877"/>
                  </a:lnTo>
                  <a:lnTo>
                    <a:pt x="20" y="7504"/>
                  </a:lnTo>
                  <a:lnTo>
                    <a:pt x="40" y="7131"/>
                  </a:lnTo>
                  <a:lnTo>
                    <a:pt x="79" y="6757"/>
                  </a:lnTo>
                  <a:lnTo>
                    <a:pt x="138" y="6384"/>
                  </a:lnTo>
                  <a:lnTo>
                    <a:pt x="217" y="6011"/>
                  </a:lnTo>
                  <a:lnTo>
                    <a:pt x="315" y="5657"/>
                  </a:lnTo>
                  <a:lnTo>
                    <a:pt x="433" y="5284"/>
                  </a:lnTo>
                  <a:lnTo>
                    <a:pt x="570" y="4931"/>
                  </a:lnTo>
                  <a:lnTo>
                    <a:pt x="708" y="4597"/>
                  </a:lnTo>
                  <a:lnTo>
                    <a:pt x="885" y="4243"/>
                  </a:lnTo>
                  <a:lnTo>
                    <a:pt x="1061" y="3909"/>
                  </a:lnTo>
                  <a:lnTo>
                    <a:pt x="1258" y="3595"/>
                  </a:lnTo>
                  <a:lnTo>
                    <a:pt x="1474" y="3261"/>
                  </a:lnTo>
                  <a:lnTo>
                    <a:pt x="1710" y="2966"/>
                  </a:lnTo>
                  <a:lnTo>
                    <a:pt x="1965" y="2652"/>
                  </a:lnTo>
                  <a:lnTo>
                    <a:pt x="2220" y="2377"/>
                  </a:lnTo>
                  <a:lnTo>
                    <a:pt x="2515" y="2102"/>
                  </a:lnTo>
                  <a:lnTo>
                    <a:pt x="2810" y="1827"/>
                  </a:lnTo>
                  <a:lnTo>
                    <a:pt x="3124" y="1591"/>
                  </a:lnTo>
                  <a:lnTo>
                    <a:pt x="3124" y="1591"/>
                  </a:lnTo>
                  <a:lnTo>
                    <a:pt x="3458" y="1356"/>
                  </a:lnTo>
                  <a:lnTo>
                    <a:pt x="3792" y="1140"/>
                  </a:lnTo>
                  <a:lnTo>
                    <a:pt x="4126" y="943"/>
                  </a:lnTo>
                  <a:lnTo>
                    <a:pt x="4479" y="766"/>
                  </a:lnTo>
                  <a:lnTo>
                    <a:pt x="4833" y="590"/>
                  </a:lnTo>
                  <a:lnTo>
                    <a:pt x="5206" y="452"/>
                  </a:lnTo>
                  <a:lnTo>
                    <a:pt x="5560" y="334"/>
                  </a:lnTo>
                  <a:lnTo>
                    <a:pt x="5933" y="236"/>
                  </a:lnTo>
                  <a:lnTo>
                    <a:pt x="6306" y="157"/>
                  </a:lnTo>
                  <a:lnTo>
                    <a:pt x="6679" y="79"/>
                  </a:lnTo>
                  <a:lnTo>
                    <a:pt x="7053" y="40"/>
                  </a:lnTo>
                  <a:lnTo>
                    <a:pt x="7426" y="0"/>
                  </a:lnTo>
                  <a:lnTo>
                    <a:pt x="7819" y="0"/>
                  </a:lnTo>
                  <a:lnTo>
                    <a:pt x="8192" y="0"/>
                  </a:lnTo>
                  <a:lnTo>
                    <a:pt x="8565" y="40"/>
                  </a:lnTo>
                  <a:lnTo>
                    <a:pt x="8938" y="79"/>
                  </a:lnTo>
                  <a:lnTo>
                    <a:pt x="9311" y="138"/>
                  </a:lnTo>
                  <a:lnTo>
                    <a:pt x="9685" y="216"/>
                  </a:lnTo>
                  <a:lnTo>
                    <a:pt x="10038" y="315"/>
                  </a:lnTo>
                  <a:lnTo>
                    <a:pt x="10392" y="432"/>
                  </a:lnTo>
                  <a:lnTo>
                    <a:pt x="10765" y="550"/>
                  </a:lnTo>
                  <a:lnTo>
                    <a:pt x="11099" y="707"/>
                  </a:lnTo>
                  <a:lnTo>
                    <a:pt x="11453" y="865"/>
                  </a:lnTo>
                  <a:lnTo>
                    <a:pt x="11786" y="1041"/>
                  </a:lnTo>
                  <a:lnTo>
                    <a:pt x="12101" y="1257"/>
                  </a:lnTo>
                  <a:lnTo>
                    <a:pt x="12435" y="1474"/>
                  </a:lnTo>
                  <a:lnTo>
                    <a:pt x="12729" y="1709"/>
                  </a:lnTo>
                  <a:lnTo>
                    <a:pt x="13024" y="1945"/>
                  </a:lnTo>
                  <a:lnTo>
                    <a:pt x="13319" y="2220"/>
                  </a:lnTo>
                  <a:lnTo>
                    <a:pt x="13594" y="2495"/>
                  </a:lnTo>
                  <a:lnTo>
                    <a:pt x="13869" y="2809"/>
                  </a:lnTo>
                  <a:lnTo>
                    <a:pt x="14104" y="3124"/>
                  </a:lnTo>
                  <a:lnTo>
                    <a:pt x="14104" y="3124"/>
                  </a:lnTo>
                  <a:lnTo>
                    <a:pt x="14340" y="3438"/>
                  </a:lnTo>
                  <a:lnTo>
                    <a:pt x="14556" y="3772"/>
                  </a:lnTo>
                  <a:lnTo>
                    <a:pt x="14753" y="4125"/>
                  </a:lnTo>
                  <a:lnTo>
                    <a:pt x="14929" y="4479"/>
                  </a:lnTo>
                  <a:lnTo>
                    <a:pt x="15106" y="4832"/>
                  </a:lnTo>
                  <a:lnTo>
                    <a:pt x="15244" y="5186"/>
                  </a:lnTo>
                  <a:lnTo>
                    <a:pt x="15361" y="5559"/>
                  </a:lnTo>
                  <a:lnTo>
                    <a:pt x="15460" y="5932"/>
                  </a:lnTo>
                  <a:lnTo>
                    <a:pt x="15538" y="6306"/>
                  </a:lnTo>
                  <a:lnTo>
                    <a:pt x="15617" y="6679"/>
                  </a:lnTo>
                  <a:lnTo>
                    <a:pt x="15656" y="7052"/>
                  </a:lnTo>
                  <a:lnTo>
                    <a:pt x="15695" y="7425"/>
                  </a:lnTo>
                  <a:lnTo>
                    <a:pt x="15695" y="7799"/>
                  </a:lnTo>
                  <a:lnTo>
                    <a:pt x="15695" y="8172"/>
                  </a:lnTo>
                  <a:lnTo>
                    <a:pt x="15656" y="8545"/>
                  </a:lnTo>
                  <a:lnTo>
                    <a:pt x="15617" y="8918"/>
                  </a:lnTo>
                  <a:lnTo>
                    <a:pt x="15558" y="9291"/>
                  </a:lnTo>
                  <a:lnTo>
                    <a:pt x="15479" y="9665"/>
                  </a:lnTo>
                  <a:lnTo>
                    <a:pt x="15381" y="10038"/>
                  </a:lnTo>
                  <a:lnTo>
                    <a:pt x="15263" y="10391"/>
                  </a:lnTo>
                  <a:lnTo>
                    <a:pt x="15145" y="10745"/>
                  </a:lnTo>
                  <a:lnTo>
                    <a:pt x="14988" y="11099"/>
                  </a:lnTo>
                  <a:lnTo>
                    <a:pt x="14831" y="11432"/>
                  </a:lnTo>
                  <a:lnTo>
                    <a:pt x="14635" y="11766"/>
                  </a:lnTo>
                  <a:lnTo>
                    <a:pt x="14438" y="12100"/>
                  </a:lnTo>
                  <a:lnTo>
                    <a:pt x="14222" y="12415"/>
                  </a:lnTo>
                  <a:lnTo>
                    <a:pt x="13986" y="12729"/>
                  </a:lnTo>
                  <a:lnTo>
                    <a:pt x="13751" y="13024"/>
                  </a:lnTo>
                  <a:lnTo>
                    <a:pt x="13476" y="13318"/>
                  </a:lnTo>
                  <a:lnTo>
                    <a:pt x="13201" y="13593"/>
                  </a:lnTo>
                  <a:lnTo>
                    <a:pt x="12886" y="13849"/>
                  </a:lnTo>
                  <a:lnTo>
                    <a:pt x="12572" y="141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13"/>
            <p:cNvSpPr/>
            <p:nvPr/>
          </p:nvSpPr>
          <p:spPr>
            <a:xfrm rot="-3245359">
              <a:off x="5790627" y="3994656"/>
              <a:ext cx="331987" cy="331987"/>
            </a:xfrm>
            <a:custGeom>
              <a:avLst/>
              <a:gdLst/>
              <a:ahLst/>
              <a:cxnLst/>
              <a:rect l="l" t="t" r="r" b="b"/>
              <a:pathLst>
                <a:path w="13280" h="13280" extrusionOk="0">
                  <a:moveTo>
                    <a:pt x="6601" y="1"/>
                  </a:moveTo>
                  <a:lnTo>
                    <a:pt x="6286" y="20"/>
                  </a:lnTo>
                  <a:lnTo>
                    <a:pt x="5952" y="40"/>
                  </a:lnTo>
                  <a:lnTo>
                    <a:pt x="5638" y="79"/>
                  </a:lnTo>
                  <a:lnTo>
                    <a:pt x="5324" y="138"/>
                  </a:lnTo>
                  <a:lnTo>
                    <a:pt x="5010" y="217"/>
                  </a:lnTo>
                  <a:lnTo>
                    <a:pt x="4695" y="295"/>
                  </a:lnTo>
                  <a:lnTo>
                    <a:pt x="4401" y="393"/>
                  </a:lnTo>
                  <a:lnTo>
                    <a:pt x="4086" y="511"/>
                  </a:lnTo>
                  <a:lnTo>
                    <a:pt x="3792" y="649"/>
                  </a:lnTo>
                  <a:lnTo>
                    <a:pt x="3497" y="806"/>
                  </a:lnTo>
                  <a:lnTo>
                    <a:pt x="3202" y="963"/>
                  </a:lnTo>
                  <a:lnTo>
                    <a:pt x="2908" y="1140"/>
                  </a:lnTo>
                  <a:lnTo>
                    <a:pt x="2633" y="1356"/>
                  </a:lnTo>
                  <a:lnTo>
                    <a:pt x="2377" y="1552"/>
                  </a:lnTo>
                  <a:lnTo>
                    <a:pt x="2122" y="1788"/>
                  </a:lnTo>
                  <a:lnTo>
                    <a:pt x="1867" y="2024"/>
                  </a:lnTo>
                  <a:lnTo>
                    <a:pt x="1651" y="2259"/>
                  </a:lnTo>
                  <a:lnTo>
                    <a:pt x="1435" y="2515"/>
                  </a:lnTo>
                  <a:lnTo>
                    <a:pt x="1238" y="2770"/>
                  </a:lnTo>
                  <a:lnTo>
                    <a:pt x="1061" y="3045"/>
                  </a:lnTo>
                  <a:lnTo>
                    <a:pt x="885" y="3320"/>
                  </a:lnTo>
                  <a:lnTo>
                    <a:pt x="727" y="3595"/>
                  </a:lnTo>
                  <a:lnTo>
                    <a:pt x="590" y="3890"/>
                  </a:lnTo>
                  <a:lnTo>
                    <a:pt x="472" y="4184"/>
                  </a:lnTo>
                  <a:lnTo>
                    <a:pt x="354" y="4479"/>
                  </a:lnTo>
                  <a:lnTo>
                    <a:pt x="256" y="4793"/>
                  </a:lnTo>
                  <a:lnTo>
                    <a:pt x="177" y="5108"/>
                  </a:lnTo>
                  <a:lnTo>
                    <a:pt x="118" y="5402"/>
                  </a:lnTo>
                  <a:lnTo>
                    <a:pt x="60" y="5717"/>
                  </a:lnTo>
                  <a:lnTo>
                    <a:pt x="20" y="6051"/>
                  </a:lnTo>
                  <a:lnTo>
                    <a:pt x="1" y="6365"/>
                  </a:lnTo>
                  <a:lnTo>
                    <a:pt x="1" y="6679"/>
                  </a:lnTo>
                  <a:lnTo>
                    <a:pt x="1" y="6993"/>
                  </a:lnTo>
                  <a:lnTo>
                    <a:pt x="40" y="7308"/>
                  </a:lnTo>
                  <a:lnTo>
                    <a:pt x="79" y="7642"/>
                  </a:lnTo>
                  <a:lnTo>
                    <a:pt x="118" y="7956"/>
                  </a:lnTo>
                  <a:lnTo>
                    <a:pt x="197" y="8270"/>
                  </a:lnTo>
                  <a:lnTo>
                    <a:pt x="276" y="8584"/>
                  </a:lnTo>
                  <a:lnTo>
                    <a:pt x="393" y="8879"/>
                  </a:lnTo>
                  <a:lnTo>
                    <a:pt x="511" y="9193"/>
                  </a:lnTo>
                  <a:lnTo>
                    <a:pt x="649" y="9488"/>
                  </a:lnTo>
                  <a:lnTo>
                    <a:pt x="786" y="9783"/>
                  </a:lnTo>
                  <a:lnTo>
                    <a:pt x="963" y="10077"/>
                  </a:lnTo>
                  <a:lnTo>
                    <a:pt x="1140" y="10372"/>
                  </a:lnTo>
                  <a:lnTo>
                    <a:pt x="1336" y="10647"/>
                  </a:lnTo>
                  <a:lnTo>
                    <a:pt x="1552" y="10902"/>
                  </a:lnTo>
                  <a:lnTo>
                    <a:pt x="1768" y="11158"/>
                  </a:lnTo>
                  <a:lnTo>
                    <a:pt x="2004" y="11393"/>
                  </a:lnTo>
                  <a:lnTo>
                    <a:pt x="2260" y="11629"/>
                  </a:lnTo>
                  <a:lnTo>
                    <a:pt x="2495" y="11845"/>
                  </a:lnTo>
                  <a:lnTo>
                    <a:pt x="2770" y="12042"/>
                  </a:lnTo>
                  <a:lnTo>
                    <a:pt x="3026" y="12218"/>
                  </a:lnTo>
                  <a:lnTo>
                    <a:pt x="3301" y="12395"/>
                  </a:lnTo>
                  <a:lnTo>
                    <a:pt x="3595" y="12552"/>
                  </a:lnTo>
                  <a:lnTo>
                    <a:pt x="3890" y="12690"/>
                  </a:lnTo>
                  <a:lnTo>
                    <a:pt x="4185" y="12808"/>
                  </a:lnTo>
                  <a:lnTo>
                    <a:pt x="4479" y="12926"/>
                  </a:lnTo>
                  <a:lnTo>
                    <a:pt x="4774" y="13024"/>
                  </a:lnTo>
                  <a:lnTo>
                    <a:pt x="5088" y="13102"/>
                  </a:lnTo>
                  <a:lnTo>
                    <a:pt x="5402" y="13161"/>
                  </a:lnTo>
                  <a:lnTo>
                    <a:pt x="5717" y="13220"/>
                  </a:lnTo>
                  <a:lnTo>
                    <a:pt x="6031" y="13259"/>
                  </a:lnTo>
                  <a:lnTo>
                    <a:pt x="6345" y="13279"/>
                  </a:lnTo>
                  <a:lnTo>
                    <a:pt x="6993" y="13279"/>
                  </a:lnTo>
                  <a:lnTo>
                    <a:pt x="7308" y="13240"/>
                  </a:lnTo>
                  <a:lnTo>
                    <a:pt x="7622" y="13201"/>
                  </a:lnTo>
                  <a:lnTo>
                    <a:pt x="7936" y="13161"/>
                  </a:lnTo>
                  <a:lnTo>
                    <a:pt x="8251" y="13083"/>
                  </a:lnTo>
                  <a:lnTo>
                    <a:pt x="8565" y="12984"/>
                  </a:lnTo>
                  <a:lnTo>
                    <a:pt x="8879" y="12886"/>
                  </a:lnTo>
                  <a:lnTo>
                    <a:pt x="9174" y="12768"/>
                  </a:lnTo>
                  <a:lnTo>
                    <a:pt x="9488" y="12631"/>
                  </a:lnTo>
                  <a:lnTo>
                    <a:pt x="9783" y="12493"/>
                  </a:lnTo>
                  <a:lnTo>
                    <a:pt x="10077" y="12317"/>
                  </a:lnTo>
                  <a:lnTo>
                    <a:pt x="10352" y="12140"/>
                  </a:lnTo>
                  <a:lnTo>
                    <a:pt x="10627" y="11943"/>
                  </a:lnTo>
                  <a:lnTo>
                    <a:pt x="10902" y="11727"/>
                  </a:lnTo>
                  <a:lnTo>
                    <a:pt x="11158" y="11511"/>
                  </a:lnTo>
                  <a:lnTo>
                    <a:pt x="11393" y="11276"/>
                  </a:lnTo>
                  <a:lnTo>
                    <a:pt x="11610" y="11020"/>
                  </a:lnTo>
                  <a:lnTo>
                    <a:pt x="11826" y="10784"/>
                  </a:lnTo>
                  <a:lnTo>
                    <a:pt x="12022" y="10509"/>
                  </a:lnTo>
                  <a:lnTo>
                    <a:pt x="12218" y="10254"/>
                  </a:lnTo>
                  <a:lnTo>
                    <a:pt x="12376" y="9959"/>
                  </a:lnTo>
                  <a:lnTo>
                    <a:pt x="12533" y="9684"/>
                  </a:lnTo>
                  <a:lnTo>
                    <a:pt x="12670" y="9390"/>
                  </a:lnTo>
                  <a:lnTo>
                    <a:pt x="12808" y="9095"/>
                  </a:lnTo>
                  <a:lnTo>
                    <a:pt x="12906" y="8801"/>
                  </a:lnTo>
                  <a:lnTo>
                    <a:pt x="13004" y="8506"/>
                  </a:lnTo>
                  <a:lnTo>
                    <a:pt x="13083" y="8192"/>
                  </a:lnTo>
                  <a:lnTo>
                    <a:pt x="13161" y="7877"/>
                  </a:lnTo>
                  <a:lnTo>
                    <a:pt x="13201" y="7563"/>
                  </a:lnTo>
                  <a:lnTo>
                    <a:pt x="13240" y="7249"/>
                  </a:lnTo>
                  <a:lnTo>
                    <a:pt x="13260" y="6934"/>
                  </a:lnTo>
                  <a:lnTo>
                    <a:pt x="13279" y="6601"/>
                  </a:lnTo>
                  <a:lnTo>
                    <a:pt x="13260" y="6286"/>
                  </a:lnTo>
                  <a:lnTo>
                    <a:pt x="13240" y="5972"/>
                  </a:lnTo>
                  <a:lnTo>
                    <a:pt x="13201" y="5658"/>
                  </a:lnTo>
                  <a:lnTo>
                    <a:pt x="13142" y="5343"/>
                  </a:lnTo>
                  <a:lnTo>
                    <a:pt x="13063" y="5029"/>
                  </a:lnTo>
                  <a:lnTo>
                    <a:pt x="12985" y="4715"/>
                  </a:lnTo>
                  <a:lnTo>
                    <a:pt x="12886" y="4401"/>
                  </a:lnTo>
                  <a:lnTo>
                    <a:pt x="12768" y="4086"/>
                  </a:lnTo>
                  <a:lnTo>
                    <a:pt x="12631" y="3792"/>
                  </a:lnTo>
                  <a:lnTo>
                    <a:pt x="12474" y="3497"/>
                  </a:lnTo>
                  <a:lnTo>
                    <a:pt x="12317" y="3202"/>
                  </a:lnTo>
                  <a:lnTo>
                    <a:pt x="12120" y="2927"/>
                  </a:lnTo>
                  <a:lnTo>
                    <a:pt x="11924" y="2652"/>
                  </a:lnTo>
                  <a:lnTo>
                    <a:pt x="11727" y="2377"/>
                  </a:lnTo>
                  <a:lnTo>
                    <a:pt x="11492" y="2122"/>
                  </a:lnTo>
                  <a:lnTo>
                    <a:pt x="11256" y="1886"/>
                  </a:lnTo>
                  <a:lnTo>
                    <a:pt x="11020" y="1651"/>
                  </a:lnTo>
                  <a:lnTo>
                    <a:pt x="10765" y="1454"/>
                  </a:lnTo>
                  <a:lnTo>
                    <a:pt x="10510" y="1258"/>
                  </a:lnTo>
                  <a:lnTo>
                    <a:pt x="10235" y="1061"/>
                  </a:lnTo>
                  <a:lnTo>
                    <a:pt x="9960" y="904"/>
                  </a:lnTo>
                  <a:lnTo>
                    <a:pt x="9685" y="747"/>
                  </a:lnTo>
                  <a:lnTo>
                    <a:pt x="9390" y="609"/>
                  </a:lnTo>
                  <a:lnTo>
                    <a:pt x="9095" y="472"/>
                  </a:lnTo>
                  <a:lnTo>
                    <a:pt x="8801" y="374"/>
                  </a:lnTo>
                  <a:lnTo>
                    <a:pt x="8486" y="276"/>
                  </a:lnTo>
                  <a:lnTo>
                    <a:pt x="8172" y="197"/>
                  </a:lnTo>
                  <a:lnTo>
                    <a:pt x="7858" y="118"/>
                  </a:lnTo>
                  <a:lnTo>
                    <a:pt x="7543" y="79"/>
                  </a:lnTo>
                  <a:lnTo>
                    <a:pt x="7229" y="40"/>
                  </a:lnTo>
                  <a:lnTo>
                    <a:pt x="6915" y="20"/>
                  </a:lnTo>
                  <a:lnTo>
                    <a:pt x="66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13"/>
            <p:cNvSpPr/>
            <p:nvPr/>
          </p:nvSpPr>
          <p:spPr>
            <a:xfrm rot="-3245359">
              <a:off x="5790627" y="3994656"/>
              <a:ext cx="331987" cy="331987"/>
            </a:xfrm>
            <a:custGeom>
              <a:avLst/>
              <a:gdLst/>
              <a:ahLst/>
              <a:cxnLst/>
              <a:rect l="l" t="t" r="r" b="b"/>
              <a:pathLst>
                <a:path w="13280" h="13280" fill="none" extrusionOk="0">
                  <a:moveTo>
                    <a:pt x="10627" y="11943"/>
                  </a:moveTo>
                  <a:lnTo>
                    <a:pt x="10627" y="11943"/>
                  </a:lnTo>
                  <a:lnTo>
                    <a:pt x="10352" y="12140"/>
                  </a:lnTo>
                  <a:lnTo>
                    <a:pt x="10077" y="12317"/>
                  </a:lnTo>
                  <a:lnTo>
                    <a:pt x="9783" y="12493"/>
                  </a:lnTo>
                  <a:lnTo>
                    <a:pt x="9488" y="12631"/>
                  </a:lnTo>
                  <a:lnTo>
                    <a:pt x="9174" y="12768"/>
                  </a:lnTo>
                  <a:lnTo>
                    <a:pt x="8879" y="12886"/>
                  </a:lnTo>
                  <a:lnTo>
                    <a:pt x="8565" y="12984"/>
                  </a:lnTo>
                  <a:lnTo>
                    <a:pt x="8251" y="13083"/>
                  </a:lnTo>
                  <a:lnTo>
                    <a:pt x="7936" y="13161"/>
                  </a:lnTo>
                  <a:lnTo>
                    <a:pt x="7622" y="13201"/>
                  </a:lnTo>
                  <a:lnTo>
                    <a:pt x="7308" y="13240"/>
                  </a:lnTo>
                  <a:lnTo>
                    <a:pt x="6993" y="13279"/>
                  </a:lnTo>
                  <a:lnTo>
                    <a:pt x="6660" y="13279"/>
                  </a:lnTo>
                  <a:lnTo>
                    <a:pt x="6345" y="13279"/>
                  </a:lnTo>
                  <a:lnTo>
                    <a:pt x="6031" y="13259"/>
                  </a:lnTo>
                  <a:lnTo>
                    <a:pt x="5717" y="13220"/>
                  </a:lnTo>
                  <a:lnTo>
                    <a:pt x="5402" y="13161"/>
                  </a:lnTo>
                  <a:lnTo>
                    <a:pt x="5088" y="13102"/>
                  </a:lnTo>
                  <a:lnTo>
                    <a:pt x="4774" y="13024"/>
                  </a:lnTo>
                  <a:lnTo>
                    <a:pt x="4479" y="12926"/>
                  </a:lnTo>
                  <a:lnTo>
                    <a:pt x="4185" y="12808"/>
                  </a:lnTo>
                  <a:lnTo>
                    <a:pt x="3890" y="12690"/>
                  </a:lnTo>
                  <a:lnTo>
                    <a:pt x="3595" y="12552"/>
                  </a:lnTo>
                  <a:lnTo>
                    <a:pt x="3301" y="12395"/>
                  </a:lnTo>
                  <a:lnTo>
                    <a:pt x="3026" y="12218"/>
                  </a:lnTo>
                  <a:lnTo>
                    <a:pt x="2770" y="12042"/>
                  </a:lnTo>
                  <a:lnTo>
                    <a:pt x="2495" y="11845"/>
                  </a:lnTo>
                  <a:lnTo>
                    <a:pt x="2260" y="11629"/>
                  </a:lnTo>
                  <a:lnTo>
                    <a:pt x="2004" y="11393"/>
                  </a:lnTo>
                  <a:lnTo>
                    <a:pt x="1768" y="11158"/>
                  </a:lnTo>
                  <a:lnTo>
                    <a:pt x="1552" y="10902"/>
                  </a:lnTo>
                  <a:lnTo>
                    <a:pt x="1336" y="10647"/>
                  </a:lnTo>
                  <a:lnTo>
                    <a:pt x="1336" y="10647"/>
                  </a:lnTo>
                  <a:lnTo>
                    <a:pt x="1140" y="10372"/>
                  </a:lnTo>
                  <a:lnTo>
                    <a:pt x="963" y="10077"/>
                  </a:lnTo>
                  <a:lnTo>
                    <a:pt x="786" y="9783"/>
                  </a:lnTo>
                  <a:lnTo>
                    <a:pt x="649" y="9488"/>
                  </a:lnTo>
                  <a:lnTo>
                    <a:pt x="511" y="9193"/>
                  </a:lnTo>
                  <a:lnTo>
                    <a:pt x="393" y="8879"/>
                  </a:lnTo>
                  <a:lnTo>
                    <a:pt x="276" y="8584"/>
                  </a:lnTo>
                  <a:lnTo>
                    <a:pt x="197" y="8270"/>
                  </a:lnTo>
                  <a:lnTo>
                    <a:pt x="118" y="7956"/>
                  </a:lnTo>
                  <a:lnTo>
                    <a:pt x="79" y="7642"/>
                  </a:lnTo>
                  <a:lnTo>
                    <a:pt x="40" y="7308"/>
                  </a:lnTo>
                  <a:lnTo>
                    <a:pt x="1" y="6993"/>
                  </a:lnTo>
                  <a:lnTo>
                    <a:pt x="1" y="6679"/>
                  </a:lnTo>
                  <a:lnTo>
                    <a:pt x="1" y="6365"/>
                  </a:lnTo>
                  <a:lnTo>
                    <a:pt x="20" y="6051"/>
                  </a:lnTo>
                  <a:lnTo>
                    <a:pt x="60" y="5717"/>
                  </a:lnTo>
                  <a:lnTo>
                    <a:pt x="118" y="5402"/>
                  </a:lnTo>
                  <a:lnTo>
                    <a:pt x="177" y="5108"/>
                  </a:lnTo>
                  <a:lnTo>
                    <a:pt x="256" y="4793"/>
                  </a:lnTo>
                  <a:lnTo>
                    <a:pt x="354" y="4479"/>
                  </a:lnTo>
                  <a:lnTo>
                    <a:pt x="472" y="4184"/>
                  </a:lnTo>
                  <a:lnTo>
                    <a:pt x="590" y="3890"/>
                  </a:lnTo>
                  <a:lnTo>
                    <a:pt x="727" y="3595"/>
                  </a:lnTo>
                  <a:lnTo>
                    <a:pt x="885" y="3320"/>
                  </a:lnTo>
                  <a:lnTo>
                    <a:pt x="1061" y="3045"/>
                  </a:lnTo>
                  <a:lnTo>
                    <a:pt x="1238" y="2770"/>
                  </a:lnTo>
                  <a:lnTo>
                    <a:pt x="1435" y="2515"/>
                  </a:lnTo>
                  <a:lnTo>
                    <a:pt x="1651" y="2259"/>
                  </a:lnTo>
                  <a:lnTo>
                    <a:pt x="1867" y="2024"/>
                  </a:lnTo>
                  <a:lnTo>
                    <a:pt x="2122" y="1788"/>
                  </a:lnTo>
                  <a:lnTo>
                    <a:pt x="2377" y="1552"/>
                  </a:lnTo>
                  <a:lnTo>
                    <a:pt x="2633" y="1356"/>
                  </a:lnTo>
                  <a:lnTo>
                    <a:pt x="2633" y="1356"/>
                  </a:lnTo>
                  <a:lnTo>
                    <a:pt x="2908" y="1140"/>
                  </a:lnTo>
                  <a:lnTo>
                    <a:pt x="3202" y="963"/>
                  </a:lnTo>
                  <a:lnTo>
                    <a:pt x="3497" y="806"/>
                  </a:lnTo>
                  <a:lnTo>
                    <a:pt x="3792" y="649"/>
                  </a:lnTo>
                  <a:lnTo>
                    <a:pt x="4086" y="511"/>
                  </a:lnTo>
                  <a:lnTo>
                    <a:pt x="4401" y="393"/>
                  </a:lnTo>
                  <a:lnTo>
                    <a:pt x="4695" y="295"/>
                  </a:lnTo>
                  <a:lnTo>
                    <a:pt x="5010" y="217"/>
                  </a:lnTo>
                  <a:lnTo>
                    <a:pt x="5324" y="138"/>
                  </a:lnTo>
                  <a:lnTo>
                    <a:pt x="5638" y="79"/>
                  </a:lnTo>
                  <a:lnTo>
                    <a:pt x="5952" y="40"/>
                  </a:lnTo>
                  <a:lnTo>
                    <a:pt x="6286" y="20"/>
                  </a:lnTo>
                  <a:lnTo>
                    <a:pt x="6601" y="1"/>
                  </a:lnTo>
                  <a:lnTo>
                    <a:pt x="6915" y="20"/>
                  </a:lnTo>
                  <a:lnTo>
                    <a:pt x="7229" y="40"/>
                  </a:lnTo>
                  <a:lnTo>
                    <a:pt x="7543" y="79"/>
                  </a:lnTo>
                  <a:lnTo>
                    <a:pt x="7858" y="118"/>
                  </a:lnTo>
                  <a:lnTo>
                    <a:pt x="8172" y="197"/>
                  </a:lnTo>
                  <a:lnTo>
                    <a:pt x="8486" y="276"/>
                  </a:lnTo>
                  <a:lnTo>
                    <a:pt x="8801" y="374"/>
                  </a:lnTo>
                  <a:lnTo>
                    <a:pt x="9095" y="472"/>
                  </a:lnTo>
                  <a:lnTo>
                    <a:pt x="9390" y="609"/>
                  </a:lnTo>
                  <a:lnTo>
                    <a:pt x="9685" y="747"/>
                  </a:lnTo>
                  <a:lnTo>
                    <a:pt x="9960" y="904"/>
                  </a:lnTo>
                  <a:lnTo>
                    <a:pt x="10235" y="1061"/>
                  </a:lnTo>
                  <a:lnTo>
                    <a:pt x="10510" y="1258"/>
                  </a:lnTo>
                  <a:lnTo>
                    <a:pt x="10765" y="1454"/>
                  </a:lnTo>
                  <a:lnTo>
                    <a:pt x="11020" y="1651"/>
                  </a:lnTo>
                  <a:lnTo>
                    <a:pt x="11256" y="1886"/>
                  </a:lnTo>
                  <a:lnTo>
                    <a:pt x="11492" y="2122"/>
                  </a:lnTo>
                  <a:lnTo>
                    <a:pt x="11727" y="2377"/>
                  </a:lnTo>
                  <a:lnTo>
                    <a:pt x="11924" y="2652"/>
                  </a:lnTo>
                  <a:lnTo>
                    <a:pt x="11924" y="2652"/>
                  </a:lnTo>
                  <a:lnTo>
                    <a:pt x="12120" y="2927"/>
                  </a:lnTo>
                  <a:lnTo>
                    <a:pt x="12317" y="3202"/>
                  </a:lnTo>
                  <a:lnTo>
                    <a:pt x="12474" y="3497"/>
                  </a:lnTo>
                  <a:lnTo>
                    <a:pt x="12631" y="3792"/>
                  </a:lnTo>
                  <a:lnTo>
                    <a:pt x="12768" y="4086"/>
                  </a:lnTo>
                  <a:lnTo>
                    <a:pt x="12886" y="4401"/>
                  </a:lnTo>
                  <a:lnTo>
                    <a:pt x="12985" y="4715"/>
                  </a:lnTo>
                  <a:lnTo>
                    <a:pt x="13063" y="5029"/>
                  </a:lnTo>
                  <a:lnTo>
                    <a:pt x="13142" y="5343"/>
                  </a:lnTo>
                  <a:lnTo>
                    <a:pt x="13201" y="5658"/>
                  </a:lnTo>
                  <a:lnTo>
                    <a:pt x="13240" y="5972"/>
                  </a:lnTo>
                  <a:lnTo>
                    <a:pt x="13260" y="6286"/>
                  </a:lnTo>
                  <a:lnTo>
                    <a:pt x="13279" y="6601"/>
                  </a:lnTo>
                  <a:lnTo>
                    <a:pt x="13260" y="6934"/>
                  </a:lnTo>
                  <a:lnTo>
                    <a:pt x="13240" y="7249"/>
                  </a:lnTo>
                  <a:lnTo>
                    <a:pt x="13201" y="7563"/>
                  </a:lnTo>
                  <a:lnTo>
                    <a:pt x="13161" y="7877"/>
                  </a:lnTo>
                  <a:lnTo>
                    <a:pt x="13083" y="8192"/>
                  </a:lnTo>
                  <a:lnTo>
                    <a:pt x="13004" y="8506"/>
                  </a:lnTo>
                  <a:lnTo>
                    <a:pt x="12906" y="8801"/>
                  </a:lnTo>
                  <a:lnTo>
                    <a:pt x="12808" y="9095"/>
                  </a:lnTo>
                  <a:lnTo>
                    <a:pt x="12670" y="9390"/>
                  </a:lnTo>
                  <a:lnTo>
                    <a:pt x="12533" y="9684"/>
                  </a:lnTo>
                  <a:lnTo>
                    <a:pt x="12376" y="9959"/>
                  </a:lnTo>
                  <a:lnTo>
                    <a:pt x="12218" y="10254"/>
                  </a:lnTo>
                  <a:lnTo>
                    <a:pt x="12022" y="10509"/>
                  </a:lnTo>
                  <a:lnTo>
                    <a:pt x="11826" y="10784"/>
                  </a:lnTo>
                  <a:lnTo>
                    <a:pt x="11610" y="11020"/>
                  </a:lnTo>
                  <a:lnTo>
                    <a:pt x="11393" y="11276"/>
                  </a:lnTo>
                  <a:lnTo>
                    <a:pt x="11158" y="11511"/>
                  </a:lnTo>
                  <a:lnTo>
                    <a:pt x="10902" y="11727"/>
                  </a:lnTo>
                  <a:lnTo>
                    <a:pt x="10627" y="119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13"/>
            <p:cNvSpPr/>
            <p:nvPr/>
          </p:nvSpPr>
          <p:spPr>
            <a:xfrm rot="-3245359">
              <a:off x="5887847" y="4091883"/>
              <a:ext cx="137520" cy="137520"/>
            </a:xfrm>
            <a:custGeom>
              <a:avLst/>
              <a:gdLst/>
              <a:ahLst/>
              <a:cxnLst/>
              <a:rect l="l" t="t" r="r" b="b"/>
              <a:pathLst>
                <a:path w="5501" h="5501" extrusionOk="0">
                  <a:moveTo>
                    <a:pt x="2594" y="1"/>
                  </a:moveTo>
                  <a:lnTo>
                    <a:pt x="2338" y="40"/>
                  </a:lnTo>
                  <a:lnTo>
                    <a:pt x="2063" y="79"/>
                  </a:lnTo>
                  <a:lnTo>
                    <a:pt x="1808" y="158"/>
                  </a:lnTo>
                  <a:lnTo>
                    <a:pt x="1572" y="276"/>
                  </a:lnTo>
                  <a:lnTo>
                    <a:pt x="1317" y="394"/>
                  </a:lnTo>
                  <a:lnTo>
                    <a:pt x="1081" y="551"/>
                  </a:lnTo>
                  <a:lnTo>
                    <a:pt x="865" y="747"/>
                  </a:lnTo>
                  <a:lnTo>
                    <a:pt x="669" y="944"/>
                  </a:lnTo>
                  <a:lnTo>
                    <a:pt x="512" y="1140"/>
                  </a:lnTo>
                  <a:lnTo>
                    <a:pt x="354" y="1376"/>
                  </a:lnTo>
                  <a:lnTo>
                    <a:pt x="237" y="1612"/>
                  </a:lnTo>
                  <a:lnTo>
                    <a:pt x="138" y="1867"/>
                  </a:lnTo>
                  <a:lnTo>
                    <a:pt x="60" y="2122"/>
                  </a:lnTo>
                  <a:lnTo>
                    <a:pt x="21" y="2378"/>
                  </a:lnTo>
                  <a:lnTo>
                    <a:pt x="1" y="2633"/>
                  </a:lnTo>
                  <a:lnTo>
                    <a:pt x="1" y="2908"/>
                  </a:lnTo>
                  <a:lnTo>
                    <a:pt x="21" y="3163"/>
                  </a:lnTo>
                  <a:lnTo>
                    <a:pt x="79" y="3419"/>
                  </a:lnTo>
                  <a:lnTo>
                    <a:pt x="158" y="3694"/>
                  </a:lnTo>
                  <a:lnTo>
                    <a:pt x="256" y="3929"/>
                  </a:lnTo>
                  <a:lnTo>
                    <a:pt x="394" y="4185"/>
                  </a:lnTo>
                  <a:lnTo>
                    <a:pt x="551" y="4420"/>
                  </a:lnTo>
                  <a:lnTo>
                    <a:pt x="728" y="4637"/>
                  </a:lnTo>
                  <a:lnTo>
                    <a:pt x="924" y="4833"/>
                  </a:lnTo>
                  <a:lnTo>
                    <a:pt x="1140" y="4990"/>
                  </a:lnTo>
                  <a:lnTo>
                    <a:pt x="1376" y="5147"/>
                  </a:lnTo>
                  <a:lnTo>
                    <a:pt x="1612" y="5265"/>
                  </a:lnTo>
                  <a:lnTo>
                    <a:pt x="1847" y="5363"/>
                  </a:lnTo>
                  <a:lnTo>
                    <a:pt x="2103" y="5442"/>
                  </a:lnTo>
                  <a:lnTo>
                    <a:pt x="2358" y="5481"/>
                  </a:lnTo>
                  <a:lnTo>
                    <a:pt x="2633" y="5501"/>
                  </a:lnTo>
                  <a:lnTo>
                    <a:pt x="2888" y="5501"/>
                  </a:lnTo>
                  <a:lnTo>
                    <a:pt x="3163" y="5481"/>
                  </a:lnTo>
                  <a:lnTo>
                    <a:pt x="3419" y="5422"/>
                  </a:lnTo>
                  <a:lnTo>
                    <a:pt x="3674" y="5344"/>
                  </a:lnTo>
                  <a:lnTo>
                    <a:pt x="3929" y="5245"/>
                  </a:lnTo>
                  <a:lnTo>
                    <a:pt x="4165" y="5108"/>
                  </a:lnTo>
                  <a:lnTo>
                    <a:pt x="4401" y="4951"/>
                  </a:lnTo>
                  <a:lnTo>
                    <a:pt x="4617" y="4774"/>
                  </a:lnTo>
                  <a:lnTo>
                    <a:pt x="4813" y="4578"/>
                  </a:lnTo>
                  <a:lnTo>
                    <a:pt x="4990" y="4362"/>
                  </a:lnTo>
                  <a:lnTo>
                    <a:pt x="5128" y="4126"/>
                  </a:lnTo>
                  <a:lnTo>
                    <a:pt x="5246" y="3890"/>
                  </a:lnTo>
                  <a:lnTo>
                    <a:pt x="5344" y="3654"/>
                  </a:lnTo>
                  <a:lnTo>
                    <a:pt x="5422" y="3399"/>
                  </a:lnTo>
                  <a:lnTo>
                    <a:pt x="5481" y="3144"/>
                  </a:lnTo>
                  <a:lnTo>
                    <a:pt x="5501" y="2869"/>
                  </a:lnTo>
                  <a:lnTo>
                    <a:pt x="5501" y="2613"/>
                  </a:lnTo>
                  <a:lnTo>
                    <a:pt x="5462" y="2338"/>
                  </a:lnTo>
                  <a:lnTo>
                    <a:pt x="5422" y="2083"/>
                  </a:lnTo>
                  <a:lnTo>
                    <a:pt x="5344" y="1828"/>
                  </a:lnTo>
                  <a:lnTo>
                    <a:pt x="5226" y="1572"/>
                  </a:lnTo>
                  <a:lnTo>
                    <a:pt x="5108" y="1337"/>
                  </a:lnTo>
                  <a:lnTo>
                    <a:pt x="4951" y="1101"/>
                  </a:lnTo>
                  <a:lnTo>
                    <a:pt x="4754" y="885"/>
                  </a:lnTo>
                  <a:lnTo>
                    <a:pt x="4558" y="688"/>
                  </a:lnTo>
                  <a:lnTo>
                    <a:pt x="4342" y="512"/>
                  </a:lnTo>
                  <a:lnTo>
                    <a:pt x="4126" y="374"/>
                  </a:lnTo>
                  <a:lnTo>
                    <a:pt x="3890" y="256"/>
                  </a:lnTo>
                  <a:lnTo>
                    <a:pt x="3635" y="158"/>
                  </a:lnTo>
                  <a:lnTo>
                    <a:pt x="3379" y="79"/>
                  </a:lnTo>
                  <a:lnTo>
                    <a:pt x="3124" y="20"/>
                  </a:lnTo>
                  <a:lnTo>
                    <a:pt x="28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13"/>
            <p:cNvSpPr/>
            <p:nvPr/>
          </p:nvSpPr>
          <p:spPr>
            <a:xfrm rot="-3245359">
              <a:off x="5887847" y="4091883"/>
              <a:ext cx="137520" cy="137520"/>
            </a:xfrm>
            <a:custGeom>
              <a:avLst/>
              <a:gdLst/>
              <a:ahLst/>
              <a:cxnLst/>
              <a:rect l="l" t="t" r="r" b="b"/>
              <a:pathLst>
                <a:path w="5501" h="5501" fill="none" extrusionOk="0">
                  <a:moveTo>
                    <a:pt x="4401" y="4951"/>
                  </a:moveTo>
                  <a:lnTo>
                    <a:pt x="4401" y="4951"/>
                  </a:lnTo>
                  <a:lnTo>
                    <a:pt x="4165" y="5108"/>
                  </a:lnTo>
                  <a:lnTo>
                    <a:pt x="3929" y="5245"/>
                  </a:lnTo>
                  <a:lnTo>
                    <a:pt x="3674" y="5344"/>
                  </a:lnTo>
                  <a:lnTo>
                    <a:pt x="3419" y="5422"/>
                  </a:lnTo>
                  <a:lnTo>
                    <a:pt x="3163" y="5481"/>
                  </a:lnTo>
                  <a:lnTo>
                    <a:pt x="2888" y="5501"/>
                  </a:lnTo>
                  <a:lnTo>
                    <a:pt x="2633" y="5501"/>
                  </a:lnTo>
                  <a:lnTo>
                    <a:pt x="2358" y="5481"/>
                  </a:lnTo>
                  <a:lnTo>
                    <a:pt x="2103" y="5442"/>
                  </a:lnTo>
                  <a:lnTo>
                    <a:pt x="1847" y="5363"/>
                  </a:lnTo>
                  <a:lnTo>
                    <a:pt x="1612" y="5265"/>
                  </a:lnTo>
                  <a:lnTo>
                    <a:pt x="1376" y="5147"/>
                  </a:lnTo>
                  <a:lnTo>
                    <a:pt x="1140" y="4990"/>
                  </a:lnTo>
                  <a:lnTo>
                    <a:pt x="924" y="4833"/>
                  </a:lnTo>
                  <a:lnTo>
                    <a:pt x="728" y="4637"/>
                  </a:lnTo>
                  <a:lnTo>
                    <a:pt x="551" y="4420"/>
                  </a:lnTo>
                  <a:lnTo>
                    <a:pt x="551" y="4420"/>
                  </a:lnTo>
                  <a:lnTo>
                    <a:pt x="394" y="4185"/>
                  </a:lnTo>
                  <a:lnTo>
                    <a:pt x="256" y="3929"/>
                  </a:lnTo>
                  <a:lnTo>
                    <a:pt x="158" y="3694"/>
                  </a:lnTo>
                  <a:lnTo>
                    <a:pt x="79" y="3419"/>
                  </a:lnTo>
                  <a:lnTo>
                    <a:pt x="21" y="3163"/>
                  </a:lnTo>
                  <a:lnTo>
                    <a:pt x="1" y="2908"/>
                  </a:lnTo>
                  <a:lnTo>
                    <a:pt x="1" y="2633"/>
                  </a:lnTo>
                  <a:lnTo>
                    <a:pt x="21" y="2378"/>
                  </a:lnTo>
                  <a:lnTo>
                    <a:pt x="60" y="2122"/>
                  </a:lnTo>
                  <a:lnTo>
                    <a:pt x="138" y="1867"/>
                  </a:lnTo>
                  <a:lnTo>
                    <a:pt x="237" y="1612"/>
                  </a:lnTo>
                  <a:lnTo>
                    <a:pt x="354" y="1376"/>
                  </a:lnTo>
                  <a:lnTo>
                    <a:pt x="512" y="1140"/>
                  </a:lnTo>
                  <a:lnTo>
                    <a:pt x="669" y="944"/>
                  </a:lnTo>
                  <a:lnTo>
                    <a:pt x="865" y="747"/>
                  </a:lnTo>
                  <a:lnTo>
                    <a:pt x="1081" y="551"/>
                  </a:lnTo>
                  <a:lnTo>
                    <a:pt x="1081" y="551"/>
                  </a:lnTo>
                  <a:lnTo>
                    <a:pt x="1317" y="394"/>
                  </a:lnTo>
                  <a:lnTo>
                    <a:pt x="1572" y="276"/>
                  </a:lnTo>
                  <a:lnTo>
                    <a:pt x="1808" y="158"/>
                  </a:lnTo>
                  <a:lnTo>
                    <a:pt x="2063" y="79"/>
                  </a:lnTo>
                  <a:lnTo>
                    <a:pt x="2338" y="40"/>
                  </a:lnTo>
                  <a:lnTo>
                    <a:pt x="2594" y="1"/>
                  </a:lnTo>
                  <a:lnTo>
                    <a:pt x="2869" y="1"/>
                  </a:lnTo>
                  <a:lnTo>
                    <a:pt x="3124" y="20"/>
                  </a:lnTo>
                  <a:lnTo>
                    <a:pt x="3379" y="79"/>
                  </a:lnTo>
                  <a:lnTo>
                    <a:pt x="3635" y="158"/>
                  </a:lnTo>
                  <a:lnTo>
                    <a:pt x="3890" y="256"/>
                  </a:lnTo>
                  <a:lnTo>
                    <a:pt x="4126" y="374"/>
                  </a:lnTo>
                  <a:lnTo>
                    <a:pt x="4342" y="512"/>
                  </a:lnTo>
                  <a:lnTo>
                    <a:pt x="4558" y="688"/>
                  </a:lnTo>
                  <a:lnTo>
                    <a:pt x="4754" y="885"/>
                  </a:lnTo>
                  <a:lnTo>
                    <a:pt x="4951" y="1101"/>
                  </a:lnTo>
                  <a:lnTo>
                    <a:pt x="4951" y="1101"/>
                  </a:lnTo>
                  <a:lnTo>
                    <a:pt x="5108" y="1337"/>
                  </a:lnTo>
                  <a:lnTo>
                    <a:pt x="5226" y="1572"/>
                  </a:lnTo>
                  <a:lnTo>
                    <a:pt x="5344" y="1828"/>
                  </a:lnTo>
                  <a:lnTo>
                    <a:pt x="5422" y="2083"/>
                  </a:lnTo>
                  <a:lnTo>
                    <a:pt x="5462" y="2338"/>
                  </a:lnTo>
                  <a:lnTo>
                    <a:pt x="5501" y="2613"/>
                  </a:lnTo>
                  <a:lnTo>
                    <a:pt x="5501" y="2869"/>
                  </a:lnTo>
                  <a:lnTo>
                    <a:pt x="5481" y="3144"/>
                  </a:lnTo>
                  <a:lnTo>
                    <a:pt x="5422" y="3399"/>
                  </a:lnTo>
                  <a:lnTo>
                    <a:pt x="5344" y="3654"/>
                  </a:lnTo>
                  <a:lnTo>
                    <a:pt x="5246" y="3890"/>
                  </a:lnTo>
                  <a:lnTo>
                    <a:pt x="5128" y="4126"/>
                  </a:lnTo>
                  <a:lnTo>
                    <a:pt x="4990" y="4362"/>
                  </a:lnTo>
                  <a:lnTo>
                    <a:pt x="4813" y="4578"/>
                  </a:lnTo>
                  <a:lnTo>
                    <a:pt x="4617" y="4774"/>
                  </a:lnTo>
                  <a:lnTo>
                    <a:pt x="4401" y="49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13"/>
            <p:cNvSpPr/>
            <p:nvPr/>
          </p:nvSpPr>
          <p:spPr>
            <a:xfrm rot="-3245359">
              <a:off x="5728554" y="4026344"/>
              <a:ext cx="330512" cy="175818"/>
            </a:xfrm>
            <a:custGeom>
              <a:avLst/>
              <a:gdLst/>
              <a:ahLst/>
              <a:cxnLst/>
              <a:rect l="l" t="t" r="r" b="b"/>
              <a:pathLst>
                <a:path w="13221" h="7033" extrusionOk="0">
                  <a:moveTo>
                    <a:pt x="6561" y="1"/>
                  </a:moveTo>
                  <a:lnTo>
                    <a:pt x="6129" y="20"/>
                  </a:lnTo>
                  <a:lnTo>
                    <a:pt x="5717" y="59"/>
                  </a:lnTo>
                  <a:lnTo>
                    <a:pt x="5717" y="59"/>
                  </a:lnTo>
                  <a:lnTo>
                    <a:pt x="6149" y="20"/>
                  </a:lnTo>
                  <a:lnTo>
                    <a:pt x="6561" y="1"/>
                  </a:lnTo>
                  <a:close/>
                  <a:moveTo>
                    <a:pt x="5717" y="59"/>
                  </a:moveTo>
                  <a:lnTo>
                    <a:pt x="5284" y="138"/>
                  </a:lnTo>
                  <a:lnTo>
                    <a:pt x="4872" y="236"/>
                  </a:lnTo>
                  <a:lnTo>
                    <a:pt x="4872" y="236"/>
                  </a:lnTo>
                  <a:lnTo>
                    <a:pt x="5304" y="138"/>
                  </a:lnTo>
                  <a:lnTo>
                    <a:pt x="5717" y="59"/>
                  </a:lnTo>
                  <a:close/>
                  <a:moveTo>
                    <a:pt x="7602" y="79"/>
                  </a:moveTo>
                  <a:lnTo>
                    <a:pt x="7897" y="138"/>
                  </a:lnTo>
                  <a:lnTo>
                    <a:pt x="8211" y="217"/>
                  </a:lnTo>
                  <a:lnTo>
                    <a:pt x="8506" y="295"/>
                  </a:lnTo>
                  <a:lnTo>
                    <a:pt x="8820" y="393"/>
                  </a:lnTo>
                  <a:lnTo>
                    <a:pt x="9115" y="511"/>
                  </a:lnTo>
                  <a:lnTo>
                    <a:pt x="9252" y="570"/>
                  </a:lnTo>
                  <a:lnTo>
                    <a:pt x="9252" y="570"/>
                  </a:lnTo>
                  <a:lnTo>
                    <a:pt x="9134" y="511"/>
                  </a:lnTo>
                  <a:lnTo>
                    <a:pt x="8840" y="393"/>
                  </a:lnTo>
                  <a:lnTo>
                    <a:pt x="8526" y="295"/>
                  </a:lnTo>
                  <a:lnTo>
                    <a:pt x="8231" y="217"/>
                  </a:lnTo>
                  <a:lnTo>
                    <a:pt x="7917" y="138"/>
                  </a:lnTo>
                  <a:lnTo>
                    <a:pt x="7602" y="79"/>
                  </a:lnTo>
                  <a:close/>
                  <a:moveTo>
                    <a:pt x="9252" y="570"/>
                  </a:moveTo>
                  <a:lnTo>
                    <a:pt x="9409" y="649"/>
                  </a:lnTo>
                  <a:lnTo>
                    <a:pt x="9684" y="786"/>
                  </a:lnTo>
                  <a:lnTo>
                    <a:pt x="9959" y="924"/>
                  </a:lnTo>
                  <a:lnTo>
                    <a:pt x="9959" y="924"/>
                  </a:lnTo>
                  <a:lnTo>
                    <a:pt x="9684" y="767"/>
                  </a:lnTo>
                  <a:lnTo>
                    <a:pt x="9390" y="629"/>
                  </a:lnTo>
                  <a:lnTo>
                    <a:pt x="9252" y="570"/>
                  </a:lnTo>
                  <a:close/>
                  <a:moveTo>
                    <a:pt x="2790" y="1199"/>
                  </a:moveTo>
                  <a:lnTo>
                    <a:pt x="2574" y="1356"/>
                  </a:lnTo>
                  <a:lnTo>
                    <a:pt x="2377" y="1513"/>
                  </a:lnTo>
                  <a:lnTo>
                    <a:pt x="2790" y="1199"/>
                  </a:lnTo>
                  <a:close/>
                  <a:moveTo>
                    <a:pt x="11747" y="2476"/>
                  </a:moveTo>
                  <a:lnTo>
                    <a:pt x="11865" y="2652"/>
                  </a:lnTo>
                  <a:lnTo>
                    <a:pt x="12002" y="2809"/>
                  </a:lnTo>
                  <a:lnTo>
                    <a:pt x="11747" y="2476"/>
                  </a:lnTo>
                  <a:close/>
                  <a:moveTo>
                    <a:pt x="884" y="3222"/>
                  </a:moveTo>
                  <a:lnTo>
                    <a:pt x="727" y="3497"/>
                  </a:lnTo>
                  <a:lnTo>
                    <a:pt x="654" y="3654"/>
                  </a:lnTo>
                  <a:lnTo>
                    <a:pt x="654" y="3654"/>
                  </a:lnTo>
                  <a:lnTo>
                    <a:pt x="727" y="3517"/>
                  </a:lnTo>
                  <a:lnTo>
                    <a:pt x="884" y="3222"/>
                  </a:lnTo>
                  <a:close/>
                  <a:moveTo>
                    <a:pt x="654" y="3654"/>
                  </a:moveTo>
                  <a:lnTo>
                    <a:pt x="570" y="3811"/>
                  </a:lnTo>
                  <a:lnTo>
                    <a:pt x="433" y="4126"/>
                  </a:lnTo>
                  <a:lnTo>
                    <a:pt x="315" y="4440"/>
                  </a:lnTo>
                  <a:lnTo>
                    <a:pt x="270" y="4583"/>
                  </a:lnTo>
                  <a:lnTo>
                    <a:pt x="334" y="4401"/>
                  </a:lnTo>
                  <a:lnTo>
                    <a:pt x="452" y="4086"/>
                  </a:lnTo>
                  <a:lnTo>
                    <a:pt x="590" y="3792"/>
                  </a:lnTo>
                  <a:lnTo>
                    <a:pt x="654" y="3654"/>
                  </a:lnTo>
                  <a:close/>
                  <a:moveTo>
                    <a:pt x="270" y="4583"/>
                  </a:moveTo>
                  <a:lnTo>
                    <a:pt x="217" y="4734"/>
                  </a:lnTo>
                  <a:lnTo>
                    <a:pt x="192" y="4833"/>
                  </a:lnTo>
                  <a:lnTo>
                    <a:pt x="217" y="4754"/>
                  </a:lnTo>
                  <a:lnTo>
                    <a:pt x="270" y="4583"/>
                  </a:lnTo>
                  <a:close/>
                  <a:moveTo>
                    <a:pt x="192" y="4833"/>
                  </a:moveTo>
                  <a:lnTo>
                    <a:pt x="118" y="5068"/>
                  </a:lnTo>
                  <a:lnTo>
                    <a:pt x="73" y="5324"/>
                  </a:lnTo>
                  <a:lnTo>
                    <a:pt x="138" y="5049"/>
                  </a:lnTo>
                  <a:lnTo>
                    <a:pt x="192" y="4833"/>
                  </a:lnTo>
                  <a:close/>
                  <a:moveTo>
                    <a:pt x="13004" y="4990"/>
                  </a:moveTo>
                  <a:lnTo>
                    <a:pt x="13063" y="5284"/>
                  </a:lnTo>
                  <a:lnTo>
                    <a:pt x="13122" y="5559"/>
                  </a:lnTo>
                  <a:lnTo>
                    <a:pt x="13063" y="5265"/>
                  </a:lnTo>
                  <a:lnTo>
                    <a:pt x="13004" y="4990"/>
                  </a:lnTo>
                  <a:close/>
                  <a:moveTo>
                    <a:pt x="73" y="5324"/>
                  </a:moveTo>
                  <a:lnTo>
                    <a:pt x="59" y="5383"/>
                  </a:lnTo>
                  <a:lnTo>
                    <a:pt x="1" y="5717"/>
                  </a:lnTo>
                  <a:lnTo>
                    <a:pt x="59" y="5402"/>
                  </a:lnTo>
                  <a:lnTo>
                    <a:pt x="73" y="5324"/>
                  </a:lnTo>
                  <a:close/>
                  <a:moveTo>
                    <a:pt x="13122" y="5559"/>
                  </a:moveTo>
                  <a:lnTo>
                    <a:pt x="13161" y="5854"/>
                  </a:lnTo>
                  <a:lnTo>
                    <a:pt x="13201" y="6149"/>
                  </a:lnTo>
                  <a:lnTo>
                    <a:pt x="13201" y="6129"/>
                  </a:lnTo>
                  <a:lnTo>
                    <a:pt x="13161" y="5834"/>
                  </a:lnTo>
                  <a:lnTo>
                    <a:pt x="13122" y="5559"/>
                  </a:lnTo>
                  <a:close/>
                  <a:moveTo>
                    <a:pt x="13201" y="6424"/>
                  </a:moveTo>
                  <a:lnTo>
                    <a:pt x="13201" y="6443"/>
                  </a:lnTo>
                  <a:lnTo>
                    <a:pt x="13220" y="6728"/>
                  </a:lnTo>
                  <a:lnTo>
                    <a:pt x="13220" y="6718"/>
                  </a:lnTo>
                  <a:lnTo>
                    <a:pt x="13201" y="6424"/>
                  </a:lnTo>
                  <a:close/>
                  <a:moveTo>
                    <a:pt x="13220" y="6728"/>
                  </a:moveTo>
                  <a:lnTo>
                    <a:pt x="13201" y="7033"/>
                  </a:lnTo>
                  <a:lnTo>
                    <a:pt x="13220" y="6738"/>
                  </a:lnTo>
                  <a:lnTo>
                    <a:pt x="13220" y="6728"/>
                  </a:lnTo>
                  <a:close/>
                </a:path>
              </a:pathLst>
            </a:custGeom>
            <a:solidFill>
              <a:srgbClr val="878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13"/>
            <p:cNvSpPr/>
            <p:nvPr/>
          </p:nvSpPr>
          <p:spPr>
            <a:xfrm rot="-3245359">
              <a:off x="6067297" y="4037066"/>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13"/>
            <p:cNvSpPr/>
            <p:nvPr/>
          </p:nvSpPr>
          <p:spPr>
            <a:xfrm rot="-3245359">
              <a:off x="6039926" y="3992080"/>
              <a:ext cx="5425" cy="58473"/>
            </a:xfrm>
            <a:custGeom>
              <a:avLst/>
              <a:gdLst/>
              <a:ahLst/>
              <a:cxnLst/>
              <a:rect l="l" t="t" r="r" b="b"/>
              <a:pathLst>
                <a:path w="217" h="2339" fill="none" extrusionOk="0">
                  <a:moveTo>
                    <a:pt x="0" y="1"/>
                  </a:moveTo>
                  <a:lnTo>
                    <a:pt x="0" y="1"/>
                  </a:lnTo>
                  <a:lnTo>
                    <a:pt x="59" y="295"/>
                  </a:lnTo>
                  <a:lnTo>
                    <a:pt x="118" y="570"/>
                  </a:lnTo>
                  <a:lnTo>
                    <a:pt x="157" y="865"/>
                  </a:lnTo>
                  <a:lnTo>
                    <a:pt x="197" y="1160"/>
                  </a:lnTo>
                  <a:lnTo>
                    <a:pt x="197" y="1454"/>
                  </a:lnTo>
                  <a:lnTo>
                    <a:pt x="216" y="1749"/>
                  </a:lnTo>
                  <a:lnTo>
                    <a:pt x="197" y="2044"/>
                  </a:lnTo>
                  <a:lnTo>
                    <a:pt x="177" y="2338"/>
                  </a:lnTo>
                  <a:lnTo>
                    <a:pt x="177" y="2338"/>
                  </a:lnTo>
                  <a:lnTo>
                    <a:pt x="197" y="2044"/>
                  </a:lnTo>
                  <a:lnTo>
                    <a:pt x="216" y="1729"/>
                  </a:lnTo>
                  <a:lnTo>
                    <a:pt x="197" y="1435"/>
                  </a:lnTo>
                  <a:lnTo>
                    <a:pt x="197" y="1140"/>
                  </a:lnTo>
                  <a:lnTo>
                    <a:pt x="157" y="845"/>
                  </a:lnTo>
                  <a:lnTo>
                    <a:pt x="118" y="570"/>
                  </a:lnTo>
                  <a:lnTo>
                    <a:pt x="59"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13"/>
            <p:cNvSpPr/>
            <p:nvPr/>
          </p:nvSpPr>
          <p:spPr>
            <a:xfrm rot="-3245359">
              <a:off x="5811601" y="4221905"/>
              <a:ext cx="22124" cy="62398"/>
            </a:xfrm>
            <a:custGeom>
              <a:avLst/>
              <a:gdLst/>
              <a:ahLst/>
              <a:cxnLst/>
              <a:rect l="l" t="t" r="r" b="b"/>
              <a:pathLst>
                <a:path w="885" h="2496" fill="none" extrusionOk="0">
                  <a:moveTo>
                    <a:pt x="884" y="1"/>
                  </a:moveTo>
                  <a:lnTo>
                    <a:pt x="884" y="1"/>
                  </a:lnTo>
                  <a:lnTo>
                    <a:pt x="727" y="276"/>
                  </a:lnTo>
                  <a:lnTo>
                    <a:pt x="590" y="571"/>
                  </a:lnTo>
                  <a:lnTo>
                    <a:pt x="452" y="865"/>
                  </a:lnTo>
                  <a:lnTo>
                    <a:pt x="334" y="1180"/>
                  </a:lnTo>
                  <a:lnTo>
                    <a:pt x="217" y="1513"/>
                  </a:lnTo>
                  <a:lnTo>
                    <a:pt x="138" y="1828"/>
                  </a:lnTo>
                  <a:lnTo>
                    <a:pt x="59" y="2162"/>
                  </a:lnTo>
                  <a:lnTo>
                    <a:pt x="1" y="2496"/>
                  </a:lnTo>
                  <a:lnTo>
                    <a:pt x="1" y="2496"/>
                  </a:lnTo>
                  <a:lnTo>
                    <a:pt x="1" y="2496"/>
                  </a:lnTo>
                  <a:lnTo>
                    <a:pt x="59" y="2181"/>
                  </a:lnTo>
                  <a:lnTo>
                    <a:pt x="118" y="1847"/>
                  </a:lnTo>
                  <a:lnTo>
                    <a:pt x="217" y="1533"/>
                  </a:lnTo>
                  <a:lnTo>
                    <a:pt x="315" y="1219"/>
                  </a:lnTo>
                  <a:lnTo>
                    <a:pt x="433" y="905"/>
                  </a:lnTo>
                  <a:lnTo>
                    <a:pt x="570" y="590"/>
                  </a:lnTo>
                  <a:lnTo>
                    <a:pt x="727" y="296"/>
                  </a:lnTo>
                  <a:lnTo>
                    <a:pt x="8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13"/>
            <p:cNvSpPr/>
            <p:nvPr/>
          </p:nvSpPr>
          <p:spPr>
            <a:xfrm rot="-3245359">
              <a:off x="5803383" y="4225368"/>
              <a:ext cx="525" cy="25"/>
            </a:xfrm>
            <a:custGeom>
              <a:avLst/>
              <a:gdLst/>
              <a:ahLst/>
              <a:cxnLst/>
              <a:rect l="l" t="t" r="r" b="b"/>
              <a:pathLst>
                <a:path w="21" h="1" fill="none" extrusionOk="0">
                  <a:moveTo>
                    <a:pt x="20" y="0"/>
                  </a:moveTo>
                  <a:lnTo>
                    <a:pt x="20" y="0"/>
                  </a:lnTo>
                  <a:lnTo>
                    <a:pt x="0" y="0"/>
                  </a:lnTo>
                  <a:lnTo>
                    <a:pt x="0" y="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13"/>
            <p:cNvSpPr/>
            <p:nvPr/>
          </p:nvSpPr>
          <p:spPr>
            <a:xfrm rot="-3245359">
              <a:off x="5950081" y="3990646"/>
              <a:ext cx="6425" cy="8375"/>
            </a:xfrm>
            <a:custGeom>
              <a:avLst/>
              <a:gdLst/>
              <a:ahLst/>
              <a:cxnLst/>
              <a:rect l="l" t="t" r="r" b="b"/>
              <a:pathLst>
                <a:path w="257" h="335" fill="none" extrusionOk="0">
                  <a:moveTo>
                    <a:pt x="1" y="1"/>
                  </a:moveTo>
                  <a:lnTo>
                    <a:pt x="1" y="1"/>
                  </a:lnTo>
                  <a:lnTo>
                    <a:pt x="119" y="177"/>
                  </a:lnTo>
                  <a:lnTo>
                    <a:pt x="119" y="177"/>
                  </a:lnTo>
                  <a:lnTo>
                    <a:pt x="256" y="334"/>
                  </a:lnTo>
                  <a:lnTo>
                    <a:pt x="256" y="33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13"/>
            <p:cNvSpPr/>
            <p:nvPr/>
          </p:nvSpPr>
          <p:spPr>
            <a:xfrm rot="-3245359">
              <a:off x="5947645" y="3995156"/>
              <a:ext cx="500" cy="25"/>
            </a:xfrm>
            <a:custGeom>
              <a:avLst/>
              <a:gdLst/>
              <a:ahLst/>
              <a:cxnLst/>
              <a:rect l="l" t="t" r="r" b="b"/>
              <a:pathLst>
                <a:path w="20" h="1" fill="none" extrusionOk="0">
                  <a:moveTo>
                    <a:pt x="0" y="1"/>
                  </a:moveTo>
                  <a:lnTo>
                    <a:pt x="0" y="1"/>
                  </a:lnTo>
                  <a:lnTo>
                    <a:pt x="20" y="1"/>
                  </a:lnTo>
                  <a:lnTo>
                    <a:pt x="2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13"/>
            <p:cNvSpPr/>
            <p:nvPr/>
          </p:nvSpPr>
          <p:spPr>
            <a:xfrm rot="-3245359">
              <a:off x="5790873" y="4170984"/>
              <a:ext cx="25" cy="0"/>
            </a:xfrm>
            <a:custGeom>
              <a:avLst/>
              <a:gdLst/>
              <a:ahLst/>
              <a:cxnLst/>
              <a:rect l="l" t="t" r="r" b="b"/>
              <a:pathLst>
                <a:path w="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13"/>
            <p:cNvSpPr/>
            <p:nvPr/>
          </p:nvSpPr>
          <p:spPr>
            <a:xfrm rot="-3245359">
              <a:off x="5785847" y="4160162"/>
              <a:ext cx="10325" cy="7875"/>
            </a:xfrm>
            <a:custGeom>
              <a:avLst/>
              <a:gdLst/>
              <a:ahLst/>
              <a:cxnLst/>
              <a:rect l="l" t="t" r="r" b="b"/>
              <a:pathLst>
                <a:path w="413" h="315" fill="none" extrusionOk="0">
                  <a:moveTo>
                    <a:pt x="413" y="1"/>
                  </a:moveTo>
                  <a:lnTo>
                    <a:pt x="413" y="1"/>
                  </a:lnTo>
                  <a:lnTo>
                    <a:pt x="0" y="315"/>
                  </a:lnTo>
                  <a:lnTo>
                    <a:pt x="0" y="315"/>
                  </a:lnTo>
                  <a:lnTo>
                    <a:pt x="197" y="158"/>
                  </a:lnTo>
                  <a:lnTo>
                    <a:pt x="197" y="158"/>
                  </a:lnTo>
                  <a:lnTo>
                    <a:pt x="4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13"/>
            <p:cNvSpPr/>
            <p:nvPr/>
          </p:nvSpPr>
          <p:spPr>
            <a:xfrm rot="-3245359">
              <a:off x="5790453" y="415733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13"/>
            <p:cNvSpPr/>
            <p:nvPr/>
          </p:nvSpPr>
          <p:spPr>
            <a:xfrm rot="-3245359">
              <a:off x="5835109" y="4015523"/>
              <a:ext cx="58948" cy="21124"/>
            </a:xfrm>
            <a:custGeom>
              <a:avLst/>
              <a:gdLst/>
              <a:ahLst/>
              <a:cxnLst/>
              <a:rect l="l" t="t" r="r" b="b"/>
              <a:pathLst>
                <a:path w="2358" h="845" fill="none" extrusionOk="0">
                  <a:moveTo>
                    <a:pt x="0" y="0"/>
                  </a:moveTo>
                  <a:lnTo>
                    <a:pt x="0" y="0"/>
                  </a:lnTo>
                  <a:lnTo>
                    <a:pt x="295" y="59"/>
                  </a:lnTo>
                  <a:lnTo>
                    <a:pt x="609" y="138"/>
                  </a:lnTo>
                  <a:lnTo>
                    <a:pt x="904" y="216"/>
                  </a:lnTo>
                  <a:lnTo>
                    <a:pt x="1218" y="314"/>
                  </a:lnTo>
                  <a:lnTo>
                    <a:pt x="1513" y="432"/>
                  </a:lnTo>
                  <a:lnTo>
                    <a:pt x="1788" y="550"/>
                  </a:lnTo>
                  <a:lnTo>
                    <a:pt x="2082" y="688"/>
                  </a:lnTo>
                  <a:lnTo>
                    <a:pt x="2357" y="845"/>
                  </a:lnTo>
                  <a:lnTo>
                    <a:pt x="2357" y="845"/>
                  </a:lnTo>
                  <a:lnTo>
                    <a:pt x="2082" y="707"/>
                  </a:lnTo>
                  <a:lnTo>
                    <a:pt x="1807" y="570"/>
                  </a:lnTo>
                  <a:lnTo>
                    <a:pt x="1532" y="432"/>
                  </a:lnTo>
                  <a:lnTo>
                    <a:pt x="1238" y="314"/>
                  </a:lnTo>
                  <a:lnTo>
                    <a:pt x="924" y="216"/>
                  </a:lnTo>
                  <a:lnTo>
                    <a:pt x="629" y="138"/>
                  </a:lnTo>
                  <a:lnTo>
                    <a:pt x="315" y="5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13"/>
            <p:cNvSpPr/>
            <p:nvPr/>
          </p:nvSpPr>
          <p:spPr>
            <a:xfrm rot="-3245359">
              <a:off x="5835175" y="4047828"/>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13"/>
            <p:cNvSpPr/>
            <p:nvPr/>
          </p:nvSpPr>
          <p:spPr>
            <a:xfrm rot="-3245359">
              <a:off x="5786496" y="4071208"/>
              <a:ext cx="62897" cy="5925"/>
            </a:xfrm>
            <a:custGeom>
              <a:avLst/>
              <a:gdLst/>
              <a:ahLst/>
              <a:cxnLst/>
              <a:rect l="l" t="t" r="r" b="b"/>
              <a:pathLst>
                <a:path w="2516" h="237" fill="none" extrusionOk="0">
                  <a:moveTo>
                    <a:pt x="1690" y="1"/>
                  </a:moveTo>
                  <a:lnTo>
                    <a:pt x="1690" y="1"/>
                  </a:lnTo>
                  <a:lnTo>
                    <a:pt x="1258" y="20"/>
                  </a:lnTo>
                  <a:lnTo>
                    <a:pt x="846" y="59"/>
                  </a:lnTo>
                  <a:lnTo>
                    <a:pt x="413" y="138"/>
                  </a:lnTo>
                  <a:lnTo>
                    <a:pt x="1" y="236"/>
                  </a:lnTo>
                  <a:lnTo>
                    <a:pt x="1" y="236"/>
                  </a:lnTo>
                  <a:lnTo>
                    <a:pt x="433" y="138"/>
                  </a:lnTo>
                  <a:lnTo>
                    <a:pt x="846" y="59"/>
                  </a:lnTo>
                  <a:lnTo>
                    <a:pt x="1278" y="20"/>
                  </a:lnTo>
                  <a:lnTo>
                    <a:pt x="1690" y="1"/>
                  </a:lnTo>
                  <a:lnTo>
                    <a:pt x="1690" y="1"/>
                  </a:lnTo>
                  <a:lnTo>
                    <a:pt x="2103" y="20"/>
                  </a:lnTo>
                  <a:lnTo>
                    <a:pt x="2515" y="59"/>
                  </a:lnTo>
                  <a:lnTo>
                    <a:pt x="2515" y="59"/>
                  </a:lnTo>
                  <a:lnTo>
                    <a:pt x="2103" y="20"/>
                  </a:lnTo>
                  <a:lnTo>
                    <a:pt x="16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13"/>
            <p:cNvSpPr/>
            <p:nvPr/>
          </p:nvSpPr>
          <p:spPr>
            <a:xfrm rot="-3245359">
              <a:off x="5733919" y="4023605"/>
              <a:ext cx="330512" cy="189067"/>
            </a:xfrm>
            <a:custGeom>
              <a:avLst/>
              <a:gdLst/>
              <a:ahLst/>
              <a:cxnLst/>
              <a:rect l="l" t="t" r="r" b="b"/>
              <a:pathLst>
                <a:path w="13221" h="7563" fill="none" extrusionOk="0">
                  <a:moveTo>
                    <a:pt x="6561" y="1"/>
                  </a:moveTo>
                  <a:lnTo>
                    <a:pt x="6561" y="1"/>
                  </a:lnTo>
                  <a:lnTo>
                    <a:pt x="6149" y="20"/>
                  </a:lnTo>
                  <a:lnTo>
                    <a:pt x="5717" y="59"/>
                  </a:lnTo>
                  <a:lnTo>
                    <a:pt x="5304" y="138"/>
                  </a:lnTo>
                  <a:lnTo>
                    <a:pt x="4872" y="236"/>
                  </a:lnTo>
                  <a:lnTo>
                    <a:pt x="4872" y="236"/>
                  </a:lnTo>
                  <a:lnTo>
                    <a:pt x="4597" y="315"/>
                  </a:lnTo>
                  <a:lnTo>
                    <a:pt x="4322" y="393"/>
                  </a:lnTo>
                  <a:lnTo>
                    <a:pt x="4047" y="511"/>
                  </a:lnTo>
                  <a:lnTo>
                    <a:pt x="3792" y="609"/>
                  </a:lnTo>
                  <a:lnTo>
                    <a:pt x="3536" y="747"/>
                  </a:lnTo>
                  <a:lnTo>
                    <a:pt x="3281" y="884"/>
                  </a:lnTo>
                  <a:lnTo>
                    <a:pt x="3045" y="1022"/>
                  </a:lnTo>
                  <a:lnTo>
                    <a:pt x="2790" y="1179"/>
                  </a:lnTo>
                  <a:lnTo>
                    <a:pt x="2790" y="1179"/>
                  </a:lnTo>
                  <a:lnTo>
                    <a:pt x="2790" y="1179"/>
                  </a:lnTo>
                  <a:lnTo>
                    <a:pt x="2790" y="1199"/>
                  </a:lnTo>
                  <a:lnTo>
                    <a:pt x="2790" y="1199"/>
                  </a:lnTo>
                  <a:lnTo>
                    <a:pt x="2574" y="1356"/>
                  </a:lnTo>
                  <a:lnTo>
                    <a:pt x="2574" y="1356"/>
                  </a:lnTo>
                  <a:lnTo>
                    <a:pt x="2377" y="1513"/>
                  </a:lnTo>
                  <a:lnTo>
                    <a:pt x="2377" y="1513"/>
                  </a:lnTo>
                  <a:lnTo>
                    <a:pt x="2358" y="1513"/>
                  </a:lnTo>
                  <a:lnTo>
                    <a:pt x="2358" y="1513"/>
                  </a:lnTo>
                  <a:lnTo>
                    <a:pt x="2358" y="1513"/>
                  </a:lnTo>
                  <a:lnTo>
                    <a:pt x="2358" y="1513"/>
                  </a:lnTo>
                  <a:lnTo>
                    <a:pt x="1945" y="1886"/>
                  </a:lnTo>
                  <a:lnTo>
                    <a:pt x="1749" y="2083"/>
                  </a:lnTo>
                  <a:lnTo>
                    <a:pt x="1552" y="2299"/>
                  </a:lnTo>
                  <a:lnTo>
                    <a:pt x="1376" y="2515"/>
                  </a:lnTo>
                  <a:lnTo>
                    <a:pt x="1218" y="2731"/>
                  </a:lnTo>
                  <a:lnTo>
                    <a:pt x="1042" y="2967"/>
                  </a:lnTo>
                  <a:lnTo>
                    <a:pt x="904" y="3202"/>
                  </a:lnTo>
                  <a:lnTo>
                    <a:pt x="904" y="3202"/>
                  </a:lnTo>
                  <a:lnTo>
                    <a:pt x="884" y="3202"/>
                  </a:lnTo>
                  <a:lnTo>
                    <a:pt x="884" y="3202"/>
                  </a:lnTo>
                  <a:lnTo>
                    <a:pt x="884" y="3222"/>
                  </a:lnTo>
                  <a:lnTo>
                    <a:pt x="884" y="3222"/>
                  </a:lnTo>
                  <a:lnTo>
                    <a:pt x="727" y="3517"/>
                  </a:lnTo>
                  <a:lnTo>
                    <a:pt x="570" y="3811"/>
                  </a:lnTo>
                  <a:lnTo>
                    <a:pt x="433" y="4126"/>
                  </a:lnTo>
                  <a:lnTo>
                    <a:pt x="315" y="4440"/>
                  </a:lnTo>
                  <a:lnTo>
                    <a:pt x="217" y="4754"/>
                  </a:lnTo>
                  <a:lnTo>
                    <a:pt x="118" y="5068"/>
                  </a:lnTo>
                  <a:lnTo>
                    <a:pt x="59" y="5402"/>
                  </a:lnTo>
                  <a:lnTo>
                    <a:pt x="1" y="5717"/>
                  </a:lnTo>
                  <a:lnTo>
                    <a:pt x="3851" y="6267"/>
                  </a:lnTo>
                  <a:lnTo>
                    <a:pt x="3851" y="6267"/>
                  </a:lnTo>
                  <a:lnTo>
                    <a:pt x="3890" y="6011"/>
                  </a:lnTo>
                  <a:lnTo>
                    <a:pt x="3968" y="5756"/>
                  </a:lnTo>
                  <a:lnTo>
                    <a:pt x="4067" y="5501"/>
                  </a:lnTo>
                  <a:lnTo>
                    <a:pt x="4184" y="5265"/>
                  </a:lnTo>
                  <a:lnTo>
                    <a:pt x="4342" y="5029"/>
                  </a:lnTo>
                  <a:lnTo>
                    <a:pt x="4499" y="4833"/>
                  </a:lnTo>
                  <a:lnTo>
                    <a:pt x="4695" y="4636"/>
                  </a:lnTo>
                  <a:lnTo>
                    <a:pt x="4911" y="4440"/>
                  </a:lnTo>
                  <a:lnTo>
                    <a:pt x="4911" y="4440"/>
                  </a:lnTo>
                  <a:lnTo>
                    <a:pt x="5108" y="4322"/>
                  </a:lnTo>
                  <a:lnTo>
                    <a:pt x="5304" y="4204"/>
                  </a:lnTo>
                  <a:lnTo>
                    <a:pt x="5501" y="4106"/>
                  </a:lnTo>
                  <a:lnTo>
                    <a:pt x="5717" y="4027"/>
                  </a:lnTo>
                  <a:lnTo>
                    <a:pt x="5933" y="3968"/>
                  </a:lnTo>
                  <a:lnTo>
                    <a:pt x="6149" y="3929"/>
                  </a:lnTo>
                  <a:lnTo>
                    <a:pt x="6365" y="3890"/>
                  </a:lnTo>
                  <a:lnTo>
                    <a:pt x="6581" y="3890"/>
                  </a:lnTo>
                  <a:lnTo>
                    <a:pt x="6581" y="3890"/>
                  </a:lnTo>
                  <a:lnTo>
                    <a:pt x="6876" y="3909"/>
                  </a:lnTo>
                  <a:lnTo>
                    <a:pt x="7190" y="3968"/>
                  </a:lnTo>
                  <a:lnTo>
                    <a:pt x="7484" y="4047"/>
                  </a:lnTo>
                  <a:lnTo>
                    <a:pt x="7779" y="4165"/>
                  </a:lnTo>
                  <a:lnTo>
                    <a:pt x="8054" y="4322"/>
                  </a:lnTo>
                  <a:lnTo>
                    <a:pt x="8309" y="4518"/>
                  </a:lnTo>
                  <a:lnTo>
                    <a:pt x="8565" y="4734"/>
                  </a:lnTo>
                  <a:lnTo>
                    <a:pt x="8781" y="4990"/>
                  </a:lnTo>
                  <a:lnTo>
                    <a:pt x="8781" y="4990"/>
                  </a:lnTo>
                  <a:lnTo>
                    <a:pt x="8938" y="5226"/>
                  </a:lnTo>
                  <a:lnTo>
                    <a:pt x="9056" y="5461"/>
                  </a:lnTo>
                  <a:lnTo>
                    <a:pt x="9174" y="5717"/>
                  </a:lnTo>
                  <a:lnTo>
                    <a:pt x="9252" y="5972"/>
                  </a:lnTo>
                  <a:lnTo>
                    <a:pt x="9292" y="6227"/>
                  </a:lnTo>
                  <a:lnTo>
                    <a:pt x="9331" y="6502"/>
                  </a:lnTo>
                  <a:lnTo>
                    <a:pt x="9331" y="6758"/>
                  </a:lnTo>
                  <a:lnTo>
                    <a:pt x="9311" y="7033"/>
                  </a:lnTo>
                  <a:lnTo>
                    <a:pt x="10804" y="7229"/>
                  </a:lnTo>
                  <a:lnTo>
                    <a:pt x="10804" y="7229"/>
                  </a:lnTo>
                  <a:lnTo>
                    <a:pt x="10843" y="7072"/>
                  </a:lnTo>
                  <a:lnTo>
                    <a:pt x="10902" y="6915"/>
                  </a:lnTo>
                  <a:lnTo>
                    <a:pt x="11020" y="6777"/>
                  </a:lnTo>
                  <a:lnTo>
                    <a:pt x="11138" y="6640"/>
                  </a:lnTo>
                  <a:lnTo>
                    <a:pt x="11138" y="6640"/>
                  </a:lnTo>
                  <a:lnTo>
                    <a:pt x="11276" y="6561"/>
                  </a:lnTo>
                  <a:lnTo>
                    <a:pt x="11413" y="6502"/>
                  </a:lnTo>
                  <a:lnTo>
                    <a:pt x="11551" y="6483"/>
                  </a:lnTo>
                  <a:lnTo>
                    <a:pt x="11688" y="6463"/>
                  </a:lnTo>
                  <a:lnTo>
                    <a:pt x="11688" y="6463"/>
                  </a:lnTo>
                  <a:lnTo>
                    <a:pt x="11884" y="6483"/>
                  </a:lnTo>
                  <a:lnTo>
                    <a:pt x="12081" y="6561"/>
                  </a:lnTo>
                  <a:lnTo>
                    <a:pt x="12159" y="6601"/>
                  </a:lnTo>
                  <a:lnTo>
                    <a:pt x="12238" y="6659"/>
                  </a:lnTo>
                  <a:lnTo>
                    <a:pt x="12317" y="6738"/>
                  </a:lnTo>
                  <a:lnTo>
                    <a:pt x="12395" y="6817"/>
                  </a:lnTo>
                  <a:lnTo>
                    <a:pt x="12395" y="6817"/>
                  </a:lnTo>
                  <a:lnTo>
                    <a:pt x="12493" y="6974"/>
                  </a:lnTo>
                  <a:lnTo>
                    <a:pt x="12552" y="7131"/>
                  </a:lnTo>
                  <a:lnTo>
                    <a:pt x="12572" y="7308"/>
                  </a:lnTo>
                  <a:lnTo>
                    <a:pt x="12572" y="7484"/>
                  </a:lnTo>
                  <a:lnTo>
                    <a:pt x="13142" y="7563"/>
                  </a:lnTo>
                  <a:lnTo>
                    <a:pt x="13142" y="7563"/>
                  </a:lnTo>
                  <a:lnTo>
                    <a:pt x="13181" y="7327"/>
                  </a:lnTo>
                  <a:lnTo>
                    <a:pt x="13181" y="7327"/>
                  </a:lnTo>
                  <a:lnTo>
                    <a:pt x="13181" y="7327"/>
                  </a:lnTo>
                  <a:lnTo>
                    <a:pt x="13181" y="7327"/>
                  </a:lnTo>
                  <a:lnTo>
                    <a:pt x="13181" y="7327"/>
                  </a:lnTo>
                  <a:lnTo>
                    <a:pt x="13181" y="7327"/>
                  </a:lnTo>
                  <a:lnTo>
                    <a:pt x="13201" y="7033"/>
                  </a:lnTo>
                  <a:lnTo>
                    <a:pt x="13220" y="6738"/>
                  </a:lnTo>
                  <a:lnTo>
                    <a:pt x="13201" y="6443"/>
                  </a:lnTo>
                  <a:lnTo>
                    <a:pt x="13201" y="6149"/>
                  </a:lnTo>
                  <a:lnTo>
                    <a:pt x="13161" y="5854"/>
                  </a:lnTo>
                  <a:lnTo>
                    <a:pt x="13122" y="5559"/>
                  </a:lnTo>
                  <a:lnTo>
                    <a:pt x="13063" y="5284"/>
                  </a:lnTo>
                  <a:lnTo>
                    <a:pt x="13004" y="4990"/>
                  </a:lnTo>
                  <a:lnTo>
                    <a:pt x="13004" y="4990"/>
                  </a:lnTo>
                  <a:lnTo>
                    <a:pt x="12926" y="4695"/>
                  </a:lnTo>
                  <a:lnTo>
                    <a:pt x="12827" y="4401"/>
                  </a:lnTo>
                  <a:lnTo>
                    <a:pt x="12709" y="4126"/>
                  </a:lnTo>
                  <a:lnTo>
                    <a:pt x="12592" y="3851"/>
                  </a:lnTo>
                  <a:lnTo>
                    <a:pt x="12474" y="3576"/>
                  </a:lnTo>
                  <a:lnTo>
                    <a:pt x="12317" y="3320"/>
                  </a:lnTo>
                  <a:lnTo>
                    <a:pt x="12159" y="3065"/>
                  </a:lnTo>
                  <a:lnTo>
                    <a:pt x="12002" y="2809"/>
                  </a:lnTo>
                  <a:lnTo>
                    <a:pt x="12002" y="2809"/>
                  </a:lnTo>
                  <a:lnTo>
                    <a:pt x="11865" y="2652"/>
                  </a:lnTo>
                  <a:lnTo>
                    <a:pt x="11865" y="2652"/>
                  </a:lnTo>
                  <a:lnTo>
                    <a:pt x="11747" y="2476"/>
                  </a:lnTo>
                  <a:lnTo>
                    <a:pt x="11747" y="2476"/>
                  </a:lnTo>
                  <a:lnTo>
                    <a:pt x="11747" y="2476"/>
                  </a:lnTo>
                  <a:lnTo>
                    <a:pt x="11747" y="2476"/>
                  </a:lnTo>
                  <a:lnTo>
                    <a:pt x="11727" y="2476"/>
                  </a:lnTo>
                  <a:lnTo>
                    <a:pt x="11727" y="2476"/>
                  </a:lnTo>
                  <a:lnTo>
                    <a:pt x="11551" y="2240"/>
                  </a:lnTo>
                  <a:lnTo>
                    <a:pt x="11354" y="2024"/>
                  </a:lnTo>
                  <a:lnTo>
                    <a:pt x="11138" y="1827"/>
                  </a:lnTo>
                  <a:lnTo>
                    <a:pt x="10922" y="1631"/>
                  </a:lnTo>
                  <a:lnTo>
                    <a:pt x="10686" y="1434"/>
                  </a:lnTo>
                  <a:lnTo>
                    <a:pt x="10451" y="1258"/>
                  </a:lnTo>
                  <a:lnTo>
                    <a:pt x="10215" y="1081"/>
                  </a:lnTo>
                  <a:lnTo>
                    <a:pt x="9959" y="924"/>
                  </a:lnTo>
                  <a:lnTo>
                    <a:pt x="9959" y="924"/>
                  </a:lnTo>
                  <a:lnTo>
                    <a:pt x="9684" y="767"/>
                  </a:lnTo>
                  <a:lnTo>
                    <a:pt x="9390" y="629"/>
                  </a:lnTo>
                  <a:lnTo>
                    <a:pt x="9115" y="511"/>
                  </a:lnTo>
                  <a:lnTo>
                    <a:pt x="8820" y="393"/>
                  </a:lnTo>
                  <a:lnTo>
                    <a:pt x="8506" y="295"/>
                  </a:lnTo>
                  <a:lnTo>
                    <a:pt x="8211" y="217"/>
                  </a:lnTo>
                  <a:lnTo>
                    <a:pt x="7897" y="138"/>
                  </a:lnTo>
                  <a:lnTo>
                    <a:pt x="7602" y="79"/>
                  </a:lnTo>
                  <a:lnTo>
                    <a:pt x="7602" y="79"/>
                  </a:lnTo>
                  <a:lnTo>
                    <a:pt x="7484" y="79"/>
                  </a:lnTo>
                  <a:lnTo>
                    <a:pt x="7484" y="79"/>
                  </a:lnTo>
                  <a:lnTo>
                    <a:pt x="7386" y="59"/>
                  </a:lnTo>
                  <a:lnTo>
                    <a:pt x="7386" y="59"/>
                  </a:lnTo>
                  <a:lnTo>
                    <a:pt x="7386" y="59"/>
                  </a:lnTo>
                  <a:lnTo>
                    <a:pt x="7386" y="59"/>
                  </a:lnTo>
                  <a:lnTo>
                    <a:pt x="7386" y="59"/>
                  </a:lnTo>
                  <a:lnTo>
                    <a:pt x="7386" y="59"/>
                  </a:lnTo>
                  <a:lnTo>
                    <a:pt x="6974" y="20"/>
                  </a:lnTo>
                  <a:lnTo>
                    <a:pt x="65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13"/>
            <p:cNvSpPr/>
            <p:nvPr/>
          </p:nvSpPr>
          <p:spPr>
            <a:xfrm rot="-3245359">
              <a:off x="6031283" y="4060778"/>
              <a:ext cx="44698" cy="25549"/>
            </a:xfrm>
            <a:custGeom>
              <a:avLst/>
              <a:gdLst/>
              <a:ahLst/>
              <a:cxnLst/>
              <a:rect l="l" t="t" r="r" b="b"/>
              <a:pathLst>
                <a:path w="1788" h="1022" fill="none" extrusionOk="0">
                  <a:moveTo>
                    <a:pt x="20" y="0"/>
                  </a:moveTo>
                  <a:lnTo>
                    <a:pt x="20" y="0"/>
                  </a:lnTo>
                  <a:lnTo>
                    <a:pt x="0" y="177"/>
                  </a:lnTo>
                  <a:lnTo>
                    <a:pt x="40" y="354"/>
                  </a:lnTo>
                  <a:lnTo>
                    <a:pt x="99" y="511"/>
                  </a:lnTo>
                  <a:lnTo>
                    <a:pt x="177" y="668"/>
                  </a:lnTo>
                  <a:lnTo>
                    <a:pt x="177" y="668"/>
                  </a:lnTo>
                  <a:lnTo>
                    <a:pt x="256" y="747"/>
                  </a:lnTo>
                  <a:lnTo>
                    <a:pt x="334" y="825"/>
                  </a:lnTo>
                  <a:lnTo>
                    <a:pt x="413" y="884"/>
                  </a:lnTo>
                  <a:lnTo>
                    <a:pt x="511" y="923"/>
                  </a:lnTo>
                  <a:lnTo>
                    <a:pt x="708" y="1002"/>
                  </a:lnTo>
                  <a:lnTo>
                    <a:pt x="904" y="1022"/>
                  </a:lnTo>
                  <a:lnTo>
                    <a:pt x="904" y="1022"/>
                  </a:lnTo>
                  <a:lnTo>
                    <a:pt x="1042" y="1002"/>
                  </a:lnTo>
                  <a:lnTo>
                    <a:pt x="1179" y="982"/>
                  </a:lnTo>
                  <a:lnTo>
                    <a:pt x="1317" y="923"/>
                  </a:lnTo>
                  <a:lnTo>
                    <a:pt x="1434" y="845"/>
                  </a:lnTo>
                  <a:lnTo>
                    <a:pt x="1434" y="845"/>
                  </a:lnTo>
                  <a:lnTo>
                    <a:pt x="1572" y="727"/>
                  </a:lnTo>
                  <a:lnTo>
                    <a:pt x="1670" y="570"/>
                  </a:lnTo>
                  <a:lnTo>
                    <a:pt x="1749" y="413"/>
                  </a:lnTo>
                  <a:lnTo>
                    <a:pt x="1788" y="255"/>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13"/>
            <p:cNvSpPr/>
            <p:nvPr/>
          </p:nvSpPr>
          <p:spPr>
            <a:xfrm rot="-3245359">
              <a:off x="6135959" y="3907337"/>
              <a:ext cx="92321" cy="105621"/>
            </a:xfrm>
            <a:custGeom>
              <a:avLst/>
              <a:gdLst/>
              <a:ahLst/>
              <a:cxnLst/>
              <a:rect l="l" t="t" r="r" b="b"/>
              <a:pathLst>
                <a:path w="3693" h="4225" extrusionOk="0">
                  <a:moveTo>
                    <a:pt x="1179" y="1"/>
                  </a:moveTo>
                  <a:lnTo>
                    <a:pt x="0" y="904"/>
                  </a:lnTo>
                  <a:lnTo>
                    <a:pt x="2495" y="4224"/>
                  </a:lnTo>
                  <a:lnTo>
                    <a:pt x="3693" y="3321"/>
                  </a:lnTo>
                  <a:lnTo>
                    <a:pt x="1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13"/>
            <p:cNvSpPr/>
            <p:nvPr/>
          </p:nvSpPr>
          <p:spPr>
            <a:xfrm rot="-3245359">
              <a:off x="5533626" y="3915091"/>
              <a:ext cx="106571" cy="113945"/>
            </a:xfrm>
            <a:custGeom>
              <a:avLst/>
              <a:gdLst/>
              <a:ahLst/>
              <a:cxnLst/>
              <a:rect l="l" t="t" r="r" b="b"/>
              <a:pathLst>
                <a:path w="4263" h="4558" extrusionOk="0">
                  <a:moveTo>
                    <a:pt x="1925" y="0"/>
                  </a:moveTo>
                  <a:lnTo>
                    <a:pt x="0" y="1454"/>
                  </a:lnTo>
                  <a:lnTo>
                    <a:pt x="2338" y="4558"/>
                  </a:lnTo>
                  <a:lnTo>
                    <a:pt x="4263" y="3104"/>
                  </a:lnTo>
                  <a:lnTo>
                    <a:pt x="1925" y="0"/>
                  </a:lnTo>
                  <a:close/>
                </a:path>
              </a:pathLst>
            </a:custGeom>
            <a:solidFill>
              <a:srgbClr val="24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13"/>
            <p:cNvSpPr/>
            <p:nvPr/>
          </p:nvSpPr>
          <p:spPr>
            <a:xfrm rot="-3245359">
              <a:off x="5541476" y="3920990"/>
              <a:ext cx="90871" cy="102146"/>
            </a:xfrm>
            <a:custGeom>
              <a:avLst/>
              <a:gdLst/>
              <a:ahLst/>
              <a:cxnLst/>
              <a:rect l="l" t="t" r="r" b="b"/>
              <a:pathLst>
                <a:path w="3635" h="4086" extrusionOk="0">
                  <a:moveTo>
                    <a:pt x="1297" y="0"/>
                  </a:moveTo>
                  <a:lnTo>
                    <a:pt x="1" y="982"/>
                  </a:lnTo>
                  <a:lnTo>
                    <a:pt x="2338" y="4086"/>
                  </a:lnTo>
                  <a:lnTo>
                    <a:pt x="3634" y="3104"/>
                  </a:lnTo>
                  <a:lnTo>
                    <a:pt x="1297" y="0"/>
                  </a:lnTo>
                  <a:close/>
                </a:path>
              </a:pathLst>
            </a:custGeom>
            <a:solidFill>
              <a:srgbClr val="2C6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13"/>
            <p:cNvSpPr/>
            <p:nvPr/>
          </p:nvSpPr>
          <p:spPr>
            <a:xfrm rot="-3245359">
              <a:off x="5575851" y="3960760"/>
              <a:ext cx="22124" cy="22599"/>
            </a:xfrm>
            <a:custGeom>
              <a:avLst/>
              <a:gdLst/>
              <a:ahLst/>
              <a:cxnLst/>
              <a:rect l="l" t="t" r="r" b="b"/>
              <a:pathLst>
                <a:path w="885" h="904" extrusionOk="0">
                  <a:moveTo>
                    <a:pt x="413" y="0"/>
                  </a:moveTo>
                  <a:lnTo>
                    <a:pt x="334" y="20"/>
                  </a:lnTo>
                  <a:lnTo>
                    <a:pt x="256" y="59"/>
                  </a:lnTo>
                  <a:lnTo>
                    <a:pt x="177" y="98"/>
                  </a:lnTo>
                  <a:lnTo>
                    <a:pt x="118" y="157"/>
                  </a:lnTo>
                  <a:lnTo>
                    <a:pt x="59" y="236"/>
                  </a:lnTo>
                  <a:lnTo>
                    <a:pt x="20" y="315"/>
                  </a:lnTo>
                  <a:lnTo>
                    <a:pt x="1" y="393"/>
                  </a:lnTo>
                  <a:lnTo>
                    <a:pt x="1" y="472"/>
                  </a:lnTo>
                  <a:lnTo>
                    <a:pt x="20" y="570"/>
                  </a:lnTo>
                  <a:lnTo>
                    <a:pt x="40" y="648"/>
                  </a:lnTo>
                  <a:lnTo>
                    <a:pt x="99" y="727"/>
                  </a:lnTo>
                  <a:lnTo>
                    <a:pt x="158" y="786"/>
                  </a:lnTo>
                  <a:lnTo>
                    <a:pt x="217" y="845"/>
                  </a:lnTo>
                  <a:lnTo>
                    <a:pt x="295" y="865"/>
                  </a:lnTo>
                  <a:lnTo>
                    <a:pt x="374" y="884"/>
                  </a:lnTo>
                  <a:lnTo>
                    <a:pt x="472" y="904"/>
                  </a:lnTo>
                  <a:lnTo>
                    <a:pt x="551" y="884"/>
                  </a:lnTo>
                  <a:lnTo>
                    <a:pt x="629" y="845"/>
                  </a:lnTo>
                  <a:lnTo>
                    <a:pt x="708" y="806"/>
                  </a:lnTo>
                  <a:lnTo>
                    <a:pt x="767" y="747"/>
                  </a:lnTo>
                  <a:lnTo>
                    <a:pt x="826" y="668"/>
                  </a:lnTo>
                  <a:lnTo>
                    <a:pt x="865" y="590"/>
                  </a:lnTo>
                  <a:lnTo>
                    <a:pt x="884" y="511"/>
                  </a:lnTo>
                  <a:lnTo>
                    <a:pt x="884" y="432"/>
                  </a:lnTo>
                  <a:lnTo>
                    <a:pt x="865" y="334"/>
                  </a:lnTo>
                  <a:lnTo>
                    <a:pt x="845" y="256"/>
                  </a:lnTo>
                  <a:lnTo>
                    <a:pt x="806" y="177"/>
                  </a:lnTo>
                  <a:lnTo>
                    <a:pt x="727" y="118"/>
                  </a:lnTo>
                  <a:lnTo>
                    <a:pt x="668" y="59"/>
                  </a:lnTo>
                  <a:lnTo>
                    <a:pt x="590" y="40"/>
                  </a:lnTo>
                  <a:lnTo>
                    <a:pt x="511" y="20"/>
                  </a:lnTo>
                  <a:lnTo>
                    <a:pt x="413"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13"/>
            <p:cNvSpPr/>
            <p:nvPr/>
          </p:nvSpPr>
          <p:spPr>
            <a:xfrm rot="-3245359">
              <a:off x="5736112" y="3947972"/>
              <a:ext cx="41273" cy="41273"/>
            </a:xfrm>
            <a:custGeom>
              <a:avLst/>
              <a:gdLst/>
              <a:ahLst/>
              <a:cxnLst/>
              <a:rect l="l" t="t" r="r" b="b"/>
              <a:pathLst>
                <a:path w="1651" h="1651" extrusionOk="0">
                  <a:moveTo>
                    <a:pt x="786" y="0"/>
                  </a:moveTo>
                  <a:lnTo>
                    <a:pt x="629" y="20"/>
                  </a:lnTo>
                  <a:lnTo>
                    <a:pt x="471" y="79"/>
                  </a:lnTo>
                  <a:lnTo>
                    <a:pt x="334" y="158"/>
                  </a:lnTo>
                  <a:lnTo>
                    <a:pt x="196" y="275"/>
                  </a:lnTo>
                  <a:lnTo>
                    <a:pt x="118" y="413"/>
                  </a:lnTo>
                  <a:lnTo>
                    <a:pt x="39" y="550"/>
                  </a:lnTo>
                  <a:lnTo>
                    <a:pt x="0" y="708"/>
                  </a:lnTo>
                  <a:lnTo>
                    <a:pt x="0" y="865"/>
                  </a:lnTo>
                  <a:lnTo>
                    <a:pt x="20" y="1022"/>
                  </a:lnTo>
                  <a:lnTo>
                    <a:pt x="79" y="1179"/>
                  </a:lnTo>
                  <a:lnTo>
                    <a:pt x="157" y="1317"/>
                  </a:lnTo>
                  <a:lnTo>
                    <a:pt x="275" y="1434"/>
                  </a:lnTo>
                  <a:lnTo>
                    <a:pt x="413" y="1533"/>
                  </a:lnTo>
                  <a:lnTo>
                    <a:pt x="550" y="1611"/>
                  </a:lnTo>
                  <a:lnTo>
                    <a:pt x="707" y="1631"/>
                  </a:lnTo>
                  <a:lnTo>
                    <a:pt x="864" y="1650"/>
                  </a:lnTo>
                  <a:lnTo>
                    <a:pt x="1021" y="1631"/>
                  </a:lnTo>
                  <a:lnTo>
                    <a:pt x="1179" y="1572"/>
                  </a:lnTo>
                  <a:lnTo>
                    <a:pt x="1316" y="1474"/>
                  </a:lnTo>
                  <a:lnTo>
                    <a:pt x="1434" y="1375"/>
                  </a:lnTo>
                  <a:lnTo>
                    <a:pt x="1532" y="1238"/>
                  </a:lnTo>
                  <a:lnTo>
                    <a:pt x="1591" y="1100"/>
                  </a:lnTo>
                  <a:lnTo>
                    <a:pt x="1630" y="943"/>
                  </a:lnTo>
                  <a:lnTo>
                    <a:pt x="1650" y="786"/>
                  </a:lnTo>
                  <a:lnTo>
                    <a:pt x="1611" y="629"/>
                  </a:lnTo>
                  <a:lnTo>
                    <a:pt x="1571" y="472"/>
                  </a:lnTo>
                  <a:lnTo>
                    <a:pt x="1473" y="334"/>
                  </a:lnTo>
                  <a:lnTo>
                    <a:pt x="1375" y="197"/>
                  </a:lnTo>
                  <a:lnTo>
                    <a:pt x="1238" y="118"/>
                  </a:lnTo>
                  <a:lnTo>
                    <a:pt x="1080" y="40"/>
                  </a:lnTo>
                  <a:lnTo>
                    <a:pt x="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13"/>
            <p:cNvSpPr/>
            <p:nvPr/>
          </p:nvSpPr>
          <p:spPr>
            <a:xfrm rot="-3245359">
              <a:off x="5676017" y="3949587"/>
              <a:ext cx="41273" cy="40773"/>
            </a:xfrm>
            <a:custGeom>
              <a:avLst/>
              <a:gdLst/>
              <a:ahLst/>
              <a:cxnLst/>
              <a:rect l="l" t="t" r="r" b="b"/>
              <a:pathLst>
                <a:path w="1651" h="1631" extrusionOk="0">
                  <a:moveTo>
                    <a:pt x="786" y="0"/>
                  </a:moveTo>
                  <a:lnTo>
                    <a:pt x="629" y="20"/>
                  </a:lnTo>
                  <a:lnTo>
                    <a:pt x="472" y="79"/>
                  </a:lnTo>
                  <a:lnTo>
                    <a:pt x="334" y="157"/>
                  </a:lnTo>
                  <a:lnTo>
                    <a:pt x="217" y="275"/>
                  </a:lnTo>
                  <a:lnTo>
                    <a:pt x="118" y="413"/>
                  </a:lnTo>
                  <a:lnTo>
                    <a:pt x="59" y="550"/>
                  </a:lnTo>
                  <a:lnTo>
                    <a:pt x="20" y="707"/>
                  </a:lnTo>
                  <a:lnTo>
                    <a:pt x="0" y="864"/>
                  </a:lnTo>
                  <a:lnTo>
                    <a:pt x="40" y="1022"/>
                  </a:lnTo>
                  <a:lnTo>
                    <a:pt x="79" y="1179"/>
                  </a:lnTo>
                  <a:lnTo>
                    <a:pt x="177" y="1316"/>
                  </a:lnTo>
                  <a:lnTo>
                    <a:pt x="295" y="1434"/>
                  </a:lnTo>
                  <a:lnTo>
                    <a:pt x="413" y="1532"/>
                  </a:lnTo>
                  <a:lnTo>
                    <a:pt x="570" y="1591"/>
                  </a:lnTo>
                  <a:lnTo>
                    <a:pt x="727" y="1630"/>
                  </a:lnTo>
                  <a:lnTo>
                    <a:pt x="884" y="1630"/>
                  </a:lnTo>
                  <a:lnTo>
                    <a:pt x="1042" y="1611"/>
                  </a:lnTo>
                  <a:lnTo>
                    <a:pt x="1179" y="1552"/>
                  </a:lnTo>
                  <a:lnTo>
                    <a:pt x="1336" y="1473"/>
                  </a:lnTo>
                  <a:lnTo>
                    <a:pt x="1454" y="1355"/>
                  </a:lnTo>
                  <a:lnTo>
                    <a:pt x="1552" y="1238"/>
                  </a:lnTo>
                  <a:lnTo>
                    <a:pt x="1611" y="1080"/>
                  </a:lnTo>
                  <a:lnTo>
                    <a:pt x="1650" y="923"/>
                  </a:lnTo>
                  <a:lnTo>
                    <a:pt x="1650" y="766"/>
                  </a:lnTo>
                  <a:lnTo>
                    <a:pt x="1631" y="609"/>
                  </a:lnTo>
                  <a:lnTo>
                    <a:pt x="1572" y="472"/>
                  </a:lnTo>
                  <a:lnTo>
                    <a:pt x="1493" y="314"/>
                  </a:lnTo>
                  <a:lnTo>
                    <a:pt x="1375" y="197"/>
                  </a:lnTo>
                  <a:lnTo>
                    <a:pt x="1238" y="98"/>
                  </a:lnTo>
                  <a:lnTo>
                    <a:pt x="1100" y="39"/>
                  </a:lnTo>
                  <a:lnTo>
                    <a:pt x="9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13"/>
            <p:cNvSpPr/>
            <p:nvPr/>
          </p:nvSpPr>
          <p:spPr>
            <a:xfrm rot="-3245359">
              <a:off x="5343140" y="4115458"/>
              <a:ext cx="304463" cy="340336"/>
            </a:xfrm>
            <a:custGeom>
              <a:avLst/>
              <a:gdLst/>
              <a:ahLst/>
              <a:cxnLst/>
              <a:rect l="l" t="t" r="r" b="b"/>
              <a:pathLst>
                <a:path w="12179" h="13614" extrusionOk="0">
                  <a:moveTo>
                    <a:pt x="9429" y="1"/>
                  </a:move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lnTo>
                    <a:pt x="94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13"/>
            <p:cNvSpPr/>
            <p:nvPr/>
          </p:nvSpPr>
          <p:spPr>
            <a:xfrm rot="-3245359">
              <a:off x="5343140" y="4115458"/>
              <a:ext cx="304463" cy="340336"/>
            </a:xfrm>
            <a:custGeom>
              <a:avLst/>
              <a:gdLst/>
              <a:ahLst/>
              <a:cxnLst/>
              <a:rect l="l" t="t" r="r" b="b"/>
              <a:pathLst>
                <a:path w="12179" h="13614" fill="none" extrusionOk="0">
                  <a:moveTo>
                    <a:pt x="11334" y="2535"/>
                  </a:moveTo>
                  <a:lnTo>
                    <a:pt x="9429" y="1"/>
                  </a:lnTo>
                  <a:lnTo>
                    <a:pt x="825" y="6503"/>
                  </a:ln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13"/>
            <p:cNvSpPr/>
            <p:nvPr/>
          </p:nvSpPr>
          <p:spPr>
            <a:xfrm rot="-3245359">
              <a:off x="6127788" y="4160774"/>
              <a:ext cx="319687" cy="214141"/>
            </a:xfrm>
            <a:custGeom>
              <a:avLst/>
              <a:gdLst/>
              <a:ahLst/>
              <a:cxnLst/>
              <a:rect l="l" t="t" r="r" b="b"/>
              <a:pathLst>
                <a:path w="12788" h="8566" extrusionOk="0">
                  <a:moveTo>
                    <a:pt x="9252" y="1"/>
                  </a:moveTo>
                  <a:lnTo>
                    <a:pt x="8839" y="40"/>
                  </a:lnTo>
                  <a:lnTo>
                    <a:pt x="8447" y="119"/>
                  </a:lnTo>
                  <a:lnTo>
                    <a:pt x="8054" y="237"/>
                  </a:lnTo>
                  <a:lnTo>
                    <a:pt x="7680" y="394"/>
                  </a:lnTo>
                  <a:lnTo>
                    <a:pt x="7307" y="590"/>
                  </a:lnTo>
                  <a:lnTo>
                    <a:pt x="6973" y="826"/>
                  </a:lnTo>
                  <a:lnTo>
                    <a:pt x="0" y="609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13"/>
            <p:cNvSpPr/>
            <p:nvPr/>
          </p:nvSpPr>
          <p:spPr>
            <a:xfrm rot="-3245359">
              <a:off x="6127788" y="4160774"/>
              <a:ext cx="319687" cy="214141"/>
            </a:xfrm>
            <a:custGeom>
              <a:avLst/>
              <a:gdLst/>
              <a:ahLst/>
              <a:cxnLst/>
              <a:rect l="l" t="t" r="r" b="b"/>
              <a:pathLst>
                <a:path w="12788" h="8566" fill="none" extrusionOk="0">
                  <a:moveTo>
                    <a:pt x="6973" y="826"/>
                  </a:moveTo>
                  <a:lnTo>
                    <a:pt x="0" y="6090"/>
                  </a:lnTo>
                  <a:lnTo>
                    <a:pt x="1238" y="774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lnTo>
                    <a:pt x="9252" y="1"/>
                  </a:lnTo>
                  <a:lnTo>
                    <a:pt x="8839" y="40"/>
                  </a:lnTo>
                  <a:lnTo>
                    <a:pt x="8447" y="119"/>
                  </a:lnTo>
                  <a:lnTo>
                    <a:pt x="8054" y="237"/>
                  </a:lnTo>
                  <a:lnTo>
                    <a:pt x="7680" y="394"/>
                  </a:lnTo>
                  <a:lnTo>
                    <a:pt x="7307" y="590"/>
                  </a:lnTo>
                  <a:lnTo>
                    <a:pt x="6973" y="8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13"/>
            <p:cNvSpPr/>
            <p:nvPr/>
          </p:nvSpPr>
          <p:spPr>
            <a:xfrm rot="-3245359">
              <a:off x="5347192" y="3929383"/>
              <a:ext cx="157669" cy="63372"/>
            </a:xfrm>
            <a:custGeom>
              <a:avLst/>
              <a:gdLst/>
              <a:ahLst/>
              <a:cxnLst/>
              <a:rect l="l" t="t" r="r" b="b"/>
              <a:pathLst>
                <a:path w="6307" h="2535"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13"/>
            <p:cNvSpPr/>
            <p:nvPr/>
          </p:nvSpPr>
          <p:spPr>
            <a:xfrm rot="-3245359">
              <a:off x="5347192" y="3929383"/>
              <a:ext cx="157669" cy="63372"/>
            </a:xfrm>
            <a:custGeom>
              <a:avLst/>
              <a:gdLst/>
              <a:ahLst/>
              <a:cxnLst/>
              <a:rect l="l" t="t" r="r" b="b"/>
              <a:pathLst>
                <a:path w="6307" h="2535"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13"/>
            <p:cNvSpPr/>
            <p:nvPr/>
          </p:nvSpPr>
          <p:spPr>
            <a:xfrm rot="-3245359">
              <a:off x="5370061" y="3917708"/>
              <a:ext cx="157669" cy="119845"/>
            </a:xfrm>
            <a:custGeom>
              <a:avLst/>
              <a:gdLst/>
              <a:ahLst/>
              <a:cxnLst/>
              <a:rect l="l" t="t" r="r" b="b"/>
              <a:pathLst>
                <a:path w="6307" h="4794"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1710" y="4793"/>
                  </a:lnTo>
                  <a:lnTo>
                    <a:pt x="5285" y="2083"/>
                  </a:lnTo>
                  <a:lnTo>
                    <a:pt x="5285" y="2083"/>
                  </a:lnTo>
                  <a:lnTo>
                    <a:pt x="5521" y="1926"/>
                  </a:lnTo>
                  <a:lnTo>
                    <a:pt x="5776" y="1788"/>
                  </a:lnTo>
                  <a:lnTo>
                    <a:pt x="6031" y="1670"/>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13"/>
            <p:cNvSpPr/>
            <p:nvPr/>
          </p:nvSpPr>
          <p:spPr>
            <a:xfrm rot="-3245359">
              <a:off x="5390056" y="4029521"/>
              <a:ext cx="102646" cy="101171"/>
            </a:xfrm>
            <a:custGeom>
              <a:avLst/>
              <a:gdLst/>
              <a:ahLst/>
              <a:cxnLst/>
              <a:rect l="l" t="t" r="r" b="b"/>
              <a:pathLst>
                <a:path w="4106" h="4047" fill="none" extrusionOk="0">
                  <a:moveTo>
                    <a:pt x="2397" y="0"/>
                  </a:moveTo>
                  <a:lnTo>
                    <a:pt x="1" y="1788"/>
                  </a:lnTo>
                  <a:lnTo>
                    <a:pt x="1709" y="4047"/>
                  </a:lnTo>
                  <a:lnTo>
                    <a:pt x="4106" y="2259"/>
                  </a:lnTo>
                  <a:lnTo>
                    <a:pt x="23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13"/>
            <p:cNvSpPr/>
            <p:nvPr/>
          </p:nvSpPr>
          <p:spPr>
            <a:xfrm rot="-3245359">
              <a:off x="5437471" y="4404800"/>
              <a:ext cx="10825" cy="48148"/>
            </a:xfrm>
            <a:custGeom>
              <a:avLst/>
              <a:gdLst/>
              <a:ahLst/>
              <a:cxnLst/>
              <a:rect l="l" t="t" r="r" b="b"/>
              <a:pathLst>
                <a:path w="433" h="1926" extrusionOk="0">
                  <a:moveTo>
                    <a:pt x="118" y="1"/>
                  </a:moveTo>
                  <a:lnTo>
                    <a:pt x="59" y="158"/>
                  </a:lnTo>
                  <a:lnTo>
                    <a:pt x="54" y="197"/>
                  </a:lnTo>
                  <a:lnTo>
                    <a:pt x="59" y="177"/>
                  </a:lnTo>
                  <a:lnTo>
                    <a:pt x="118" y="1"/>
                  </a:lnTo>
                  <a:close/>
                  <a:moveTo>
                    <a:pt x="54" y="197"/>
                  </a:moveTo>
                  <a:lnTo>
                    <a:pt x="20" y="334"/>
                  </a:lnTo>
                  <a:lnTo>
                    <a:pt x="0" y="511"/>
                  </a:lnTo>
                  <a:lnTo>
                    <a:pt x="0" y="649"/>
                  </a:lnTo>
                  <a:lnTo>
                    <a:pt x="20" y="472"/>
                  </a:lnTo>
                  <a:lnTo>
                    <a:pt x="39" y="315"/>
                  </a:lnTo>
                  <a:lnTo>
                    <a:pt x="54" y="197"/>
                  </a:lnTo>
                  <a:close/>
                  <a:moveTo>
                    <a:pt x="0" y="826"/>
                  </a:moveTo>
                  <a:lnTo>
                    <a:pt x="0" y="845"/>
                  </a:lnTo>
                  <a:lnTo>
                    <a:pt x="20" y="1002"/>
                  </a:lnTo>
                  <a:lnTo>
                    <a:pt x="59" y="1159"/>
                  </a:lnTo>
                  <a:lnTo>
                    <a:pt x="20" y="983"/>
                  </a:lnTo>
                  <a:lnTo>
                    <a:pt x="0" y="826"/>
                  </a:lnTo>
                  <a:close/>
                  <a:moveTo>
                    <a:pt x="59" y="1159"/>
                  </a:moveTo>
                  <a:lnTo>
                    <a:pt x="98" y="1336"/>
                  </a:lnTo>
                  <a:lnTo>
                    <a:pt x="157" y="1493"/>
                  </a:lnTo>
                  <a:lnTo>
                    <a:pt x="236" y="1631"/>
                  </a:lnTo>
                  <a:lnTo>
                    <a:pt x="157" y="1474"/>
                  </a:lnTo>
                  <a:lnTo>
                    <a:pt x="98" y="1317"/>
                  </a:lnTo>
                  <a:lnTo>
                    <a:pt x="59" y="1159"/>
                  </a:lnTo>
                  <a:close/>
                  <a:moveTo>
                    <a:pt x="236" y="1631"/>
                  </a:moveTo>
                  <a:lnTo>
                    <a:pt x="314" y="1788"/>
                  </a:lnTo>
                  <a:lnTo>
                    <a:pt x="432" y="1926"/>
                  </a:lnTo>
                  <a:lnTo>
                    <a:pt x="432" y="1926"/>
                  </a:lnTo>
                  <a:lnTo>
                    <a:pt x="334" y="1788"/>
                  </a:lnTo>
                  <a:lnTo>
                    <a:pt x="236" y="1631"/>
                  </a:lnTo>
                  <a:close/>
                </a:path>
              </a:pathLst>
            </a:custGeom>
            <a:solidFill>
              <a:srgbClr val="AD8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13"/>
            <p:cNvSpPr/>
            <p:nvPr/>
          </p:nvSpPr>
          <p:spPr>
            <a:xfrm rot="-3245359">
              <a:off x="5436118" y="4383005"/>
              <a:ext cx="25049" cy="82522"/>
            </a:xfrm>
            <a:custGeom>
              <a:avLst/>
              <a:gdLst/>
              <a:ahLst/>
              <a:cxnLst/>
              <a:rect l="l" t="t" r="r" b="b"/>
              <a:pathLst>
                <a:path w="1002" h="3301" fill="none" extrusionOk="0">
                  <a:moveTo>
                    <a:pt x="432" y="1"/>
                  </a:moveTo>
                  <a:lnTo>
                    <a:pt x="432" y="1"/>
                  </a:lnTo>
                  <a:lnTo>
                    <a:pt x="334" y="138"/>
                  </a:lnTo>
                  <a:lnTo>
                    <a:pt x="255" y="295"/>
                  </a:lnTo>
                  <a:lnTo>
                    <a:pt x="177" y="452"/>
                  </a:lnTo>
                  <a:lnTo>
                    <a:pt x="118" y="610"/>
                  </a:lnTo>
                  <a:lnTo>
                    <a:pt x="59" y="786"/>
                  </a:lnTo>
                  <a:lnTo>
                    <a:pt x="20" y="943"/>
                  </a:lnTo>
                  <a:lnTo>
                    <a:pt x="0" y="1120"/>
                  </a:lnTo>
                  <a:lnTo>
                    <a:pt x="0" y="1277"/>
                  </a:lnTo>
                  <a:lnTo>
                    <a:pt x="0" y="1277"/>
                  </a:lnTo>
                  <a:lnTo>
                    <a:pt x="0" y="1454"/>
                  </a:lnTo>
                  <a:lnTo>
                    <a:pt x="20" y="1611"/>
                  </a:lnTo>
                  <a:lnTo>
                    <a:pt x="59" y="1768"/>
                  </a:lnTo>
                  <a:lnTo>
                    <a:pt x="98" y="1945"/>
                  </a:lnTo>
                  <a:lnTo>
                    <a:pt x="157" y="2102"/>
                  </a:lnTo>
                  <a:lnTo>
                    <a:pt x="236" y="2240"/>
                  </a:lnTo>
                  <a:lnTo>
                    <a:pt x="334" y="2397"/>
                  </a:lnTo>
                  <a:lnTo>
                    <a:pt x="432" y="2535"/>
                  </a:lnTo>
                  <a:lnTo>
                    <a:pt x="1002" y="3301"/>
                  </a:lnTo>
                  <a:lnTo>
                    <a:pt x="1002" y="3301"/>
                  </a:lnTo>
                  <a:lnTo>
                    <a:pt x="1002" y="3301"/>
                  </a:lnTo>
                  <a:lnTo>
                    <a:pt x="432" y="2535"/>
                  </a:lnTo>
                  <a:lnTo>
                    <a:pt x="432" y="2535"/>
                  </a:lnTo>
                  <a:lnTo>
                    <a:pt x="314" y="2397"/>
                  </a:lnTo>
                  <a:lnTo>
                    <a:pt x="236" y="2240"/>
                  </a:lnTo>
                  <a:lnTo>
                    <a:pt x="157" y="2083"/>
                  </a:lnTo>
                  <a:lnTo>
                    <a:pt x="98" y="1926"/>
                  </a:lnTo>
                  <a:lnTo>
                    <a:pt x="59" y="1768"/>
                  </a:lnTo>
                  <a:lnTo>
                    <a:pt x="20" y="1592"/>
                  </a:lnTo>
                  <a:lnTo>
                    <a:pt x="0" y="1435"/>
                  </a:lnTo>
                  <a:lnTo>
                    <a:pt x="0" y="1258"/>
                  </a:lnTo>
                  <a:lnTo>
                    <a:pt x="20" y="1081"/>
                  </a:lnTo>
                  <a:lnTo>
                    <a:pt x="39" y="924"/>
                  </a:lnTo>
                  <a:lnTo>
                    <a:pt x="59" y="767"/>
                  </a:lnTo>
                  <a:lnTo>
                    <a:pt x="118" y="610"/>
                  </a:lnTo>
                  <a:lnTo>
                    <a:pt x="177" y="452"/>
                  </a:lnTo>
                  <a:lnTo>
                    <a:pt x="255" y="295"/>
                  </a:lnTo>
                  <a:lnTo>
                    <a:pt x="334" y="138"/>
                  </a:lnTo>
                  <a:lnTo>
                    <a:pt x="4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13"/>
            <p:cNvSpPr/>
            <p:nvPr/>
          </p:nvSpPr>
          <p:spPr>
            <a:xfrm rot="-3245359">
              <a:off x="5313918" y="4143662"/>
              <a:ext cx="278439" cy="254890"/>
            </a:xfrm>
            <a:custGeom>
              <a:avLst/>
              <a:gdLst/>
              <a:ahLst/>
              <a:cxnLst/>
              <a:rect l="l" t="t" r="r" b="b"/>
              <a:pathLst>
                <a:path w="11138" h="10196" fill="none" extrusionOk="0">
                  <a:moveTo>
                    <a:pt x="9429" y="1"/>
                  </a:moveTo>
                  <a:lnTo>
                    <a:pt x="825" y="6503"/>
                  </a:lnTo>
                  <a:lnTo>
                    <a:pt x="825" y="6503"/>
                  </a:lnTo>
                  <a:lnTo>
                    <a:pt x="609" y="6699"/>
                  </a:lnTo>
                  <a:lnTo>
                    <a:pt x="609" y="6699"/>
                  </a:lnTo>
                  <a:lnTo>
                    <a:pt x="491" y="6817"/>
                  </a:lnTo>
                  <a:lnTo>
                    <a:pt x="491" y="6817"/>
                  </a:lnTo>
                  <a:lnTo>
                    <a:pt x="491" y="6817"/>
                  </a:lnTo>
                  <a:lnTo>
                    <a:pt x="432" y="6896"/>
                  </a:lnTo>
                  <a:lnTo>
                    <a:pt x="432" y="6896"/>
                  </a:lnTo>
                  <a:lnTo>
                    <a:pt x="432" y="6896"/>
                  </a:lnTo>
                  <a:lnTo>
                    <a:pt x="334" y="7033"/>
                  </a:lnTo>
                  <a:lnTo>
                    <a:pt x="255" y="7190"/>
                  </a:lnTo>
                  <a:lnTo>
                    <a:pt x="177" y="7347"/>
                  </a:lnTo>
                  <a:lnTo>
                    <a:pt x="118" y="7505"/>
                  </a:lnTo>
                  <a:lnTo>
                    <a:pt x="59" y="7662"/>
                  </a:lnTo>
                  <a:lnTo>
                    <a:pt x="39" y="7819"/>
                  </a:lnTo>
                  <a:lnTo>
                    <a:pt x="20" y="7976"/>
                  </a:lnTo>
                  <a:lnTo>
                    <a:pt x="0" y="8153"/>
                  </a:lnTo>
                  <a:lnTo>
                    <a:pt x="0" y="8330"/>
                  </a:lnTo>
                  <a:lnTo>
                    <a:pt x="20" y="8487"/>
                  </a:lnTo>
                  <a:lnTo>
                    <a:pt x="59" y="8663"/>
                  </a:lnTo>
                  <a:lnTo>
                    <a:pt x="98" y="8821"/>
                  </a:lnTo>
                  <a:lnTo>
                    <a:pt x="157" y="8978"/>
                  </a:lnTo>
                  <a:lnTo>
                    <a:pt x="236" y="9135"/>
                  </a:lnTo>
                  <a:lnTo>
                    <a:pt x="314" y="9292"/>
                  </a:lnTo>
                  <a:lnTo>
                    <a:pt x="432" y="9430"/>
                  </a:lnTo>
                  <a:lnTo>
                    <a:pt x="1002" y="10196"/>
                  </a:lnTo>
                  <a:lnTo>
                    <a:pt x="1002" y="10196"/>
                  </a:lnTo>
                  <a:lnTo>
                    <a:pt x="1139" y="9960"/>
                  </a:lnTo>
                  <a:lnTo>
                    <a:pt x="1316" y="9744"/>
                  </a:lnTo>
                  <a:lnTo>
                    <a:pt x="1532" y="9547"/>
                  </a:lnTo>
                  <a:lnTo>
                    <a:pt x="1748" y="9351"/>
                  </a:lnTo>
                  <a:lnTo>
                    <a:pt x="11137" y="2260"/>
                  </a:lnTo>
                  <a:lnTo>
                    <a:pt x="9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13"/>
            <p:cNvSpPr/>
            <p:nvPr/>
          </p:nvSpPr>
          <p:spPr>
            <a:xfrm rot="-3245359">
              <a:off x="6215376" y="3890548"/>
              <a:ext cx="133095" cy="144869"/>
            </a:xfrm>
            <a:custGeom>
              <a:avLst/>
              <a:gdLst/>
              <a:ahLst/>
              <a:cxnLst/>
              <a:rect l="l" t="t" r="r" b="b"/>
              <a:pathLst>
                <a:path w="5324" h="5795" fill="none" extrusionOk="0">
                  <a:moveTo>
                    <a:pt x="4321" y="0"/>
                  </a:moveTo>
                  <a:lnTo>
                    <a:pt x="4321" y="0"/>
                  </a:lnTo>
                  <a:lnTo>
                    <a:pt x="4184" y="216"/>
                  </a:lnTo>
                  <a:lnTo>
                    <a:pt x="4007" y="432"/>
                  </a:lnTo>
                  <a:lnTo>
                    <a:pt x="3791" y="648"/>
                  </a:lnTo>
                  <a:lnTo>
                    <a:pt x="3575" y="845"/>
                  </a:lnTo>
                  <a:lnTo>
                    <a:pt x="0" y="3536"/>
                  </a:lnTo>
                  <a:lnTo>
                    <a:pt x="1689" y="5795"/>
                  </a:lnTo>
                  <a:lnTo>
                    <a:pt x="4498" y="3693"/>
                  </a:lnTo>
                  <a:lnTo>
                    <a:pt x="4498" y="3693"/>
                  </a:lnTo>
                  <a:lnTo>
                    <a:pt x="4675" y="3516"/>
                  </a:lnTo>
                  <a:lnTo>
                    <a:pt x="4852" y="3339"/>
                  </a:lnTo>
                  <a:lnTo>
                    <a:pt x="4989" y="3143"/>
                  </a:lnTo>
                  <a:lnTo>
                    <a:pt x="5107" y="2927"/>
                  </a:lnTo>
                  <a:lnTo>
                    <a:pt x="5205" y="2711"/>
                  </a:lnTo>
                  <a:lnTo>
                    <a:pt x="5264" y="2475"/>
                  </a:lnTo>
                  <a:lnTo>
                    <a:pt x="5304" y="2259"/>
                  </a:lnTo>
                  <a:lnTo>
                    <a:pt x="5323" y="2004"/>
                  </a:lnTo>
                  <a:lnTo>
                    <a:pt x="5323" y="2004"/>
                  </a:lnTo>
                  <a:lnTo>
                    <a:pt x="5323" y="1847"/>
                  </a:lnTo>
                  <a:lnTo>
                    <a:pt x="5304" y="1689"/>
                  </a:lnTo>
                  <a:lnTo>
                    <a:pt x="5264" y="1513"/>
                  </a:lnTo>
                  <a:lnTo>
                    <a:pt x="5225" y="1356"/>
                  </a:lnTo>
                  <a:lnTo>
                    <a:pt x="5166" y="1198"/>
                  </a:lnTo>
                  <a:lnTo>
                    <a:pt x="5088" y="1041"/>
                  </a:lnTo>
                  <a:lnTo>
                    <a:pt x="5009" y="904"/>
                  </a:lnTo>
                  <a:lnTo>
                    <a:pt x="4891" y="747"/>
                  </a:lnTo>
                  <a:lnTo>
                    <a:pt x="4891" y="747"/>
                  </a:lnTo>
                  <a:lnTo>
                    <a:pt x="43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13"/>
            <p:cNvSpPr/>
            <p:nvPr/>
          </p:nvSpPr>
          <p:spPr>
            <a:xfrm rot="-3245359">
              <a:off x="6223182" y="4021320"/>
              <a:ext cx="124270" cy="101671"/>
            </a:xfrm>
            <a:custGeom>
              <a:avLst/>
              <a:gdLst/>
              <a:ahLst/>
              <a:cxnLst/>
              <a:rect l="l" t="t" r="r" b="b"/>
              <a:pathLst>
                <a:path w="4971" h="4067" fill="none" extrusionOk="0">
                  <a:moveTo>
                    <a:pt x="3281" y="1"/>
                  </a:moveTo>
                  <a:lnTo>
                    <a:pt x="1" y="2476"/>
                  </a:lnTo>
                  <a:lnTo>
                    <a:pt x="1" y="2476"/>
                  </a:lnTo>
                  <a:lnTo>
                    <a:pt x="374" y="2554"/>
                  </a:lnTo>
                  <a:lnTo>
                    <a:pt x="727" y="2672"/>
                  </a:lnTo>
                  <a:lnTo>
                    <a:pt x="1081" y="2829"/>
                  </a:lnTo>
                  <a:lnTo>
                    <a:pt x="1415" y="3006"/>
                  </a:lnTo>
                  <a:lnTo>
                    <a:pt x="1749" y="3222"/>
                  </a:lnTo>
                  <a:lnTo>
                    <a:pt x="2044" y="3478"/>
                  </a:lnTo>
                  <a:lnTo>
                    <a:pt x="2338" y="3753"/>
                  </a:lnTo>
                  <a:lnTo>
                    <a:pt x="2594" y="4067"/>
                  </a:lnTo>
                  <a:lnTo>
                    <a:pt x="4970" y="2260"/>
                  </a:lnTo>
                  <a:lnTo>
                    <a:pt x="32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13"/>
            <p:cNvSpPr/>
            <p:nvPr/>
          </p:nvSpPr>
          <p:spPr>
            <a:xfrm rot="-3245359">
              <a:off x="6262971" y="4413509"/>
              <a:ext cx="14274" cy="19174"/>
            </a:xfrm>
            <a:custGeom>
              <a:avLst/>
              <a:gdLst/>
              <a:ahLst/>
              <a:cxnLst/>
              <a:rect l="l" t="t" r="r" b="b"/>
              <a:pathLst>
                <a:path w="571" h="767" extrusionOk="0">
                  <a:moveTo>
                    <a:pt x="1" y="0"/>
                  </a:moveTo>
                  <a:lnTo>
                    <a:pt x="1" y="0"/>
                  </a:lnTo>
                  <a:lnTo>
                    <a:pt x="1" y="0"/>
                  </a:lnTo>
                  <a:lnTo>
                    <a:pt x="571" y="766"/>
                  </a:lnTo>
                  <a:lnTo>
                    <a:pt x="1" y="0"/>
                  </a:lnTo>
                  <a:close/>
                </a:path>
              </a:pathLst>
            </a:custGeom>
            <a:solidFill>
              <a:srgbClr val="C9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13"/>
            <p:cNvSpPr/>
            <p:nvPr/>
          </p:nvSpPr>
          <p:spPr>
            <a:xfrm rot="-3245359">
              <a:off x="6262971" y="4413509"/>
              <a:ext cx="14274" cy="19174"/>
            </a:xfrm>
            <a:custGeom>
              <a:avLst/>
              <a:gdLst/>
              <a:ahLst/>
              <a:cxnLst/>
              <a:rect l="l" t="t" r="r" b="b"/>
              <a:pathLst>
                <a:path w="571" h="767" fill="none" extrusionOk="0">
                  <a:moveTo>
                    <a:pt x="1" y="0"/>
                  </a:moveTo>
                  <a:lnTo>
                    <a:pt x="1" y="0"/>
                  </a:lnTo>
                  <a:lnTo>
                    <a:pt x="1" y="0"/>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13"/>
            <p:cNvSpPr/>
            <p:nvPr/>
          </p:nvSpPr>
          <p:spPr>
            <a:xfrm rot="-3245359">
              <a:off x="6256196" y="4379613"/>
              <a:ext cx="87447" cy="39798"/>
            </a:xfrm>
            <a:custGeom>
              <a:avLst/>
              <a:gdLst/>
              <a:ahLst/>
              <a:cxnLst/>
              <a:rect l="l" t="t" r="r" b="b"/>
              <a:pathLst>
                <a:path w="3498" h="1592" extrusionOk="0">
                  <a:moveTo>
                    <a:pt x="3497" y="1179"/>
                  </a:moveTo>
                  <a:lnTo>
                    <a:pt x="3497" y="1179"/>
                  </a:lnTo>
                  <a:lnTo>
                    <a:pt x="3497" y="1179"/>
                  </a:lnTo>
                  <a:lnTo>
                    <a:pt x="3497" y="1179"/>
                  </a:lnTo>
                  <a:lnTo>
                    <a:pt x="3497" y="1179"/>
                  </a:lnTo>
                  <a:close/>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close/>
                </a:path>
              </a:pathLst>
            </a:custGeom>
            <a:solidFill>
              <a:srgbClr val="5C3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13"/>
            <p:cNvSpPr/>
            <p:nvPr/>
          </p:nvSpPr>
          <p:spPr>
            <a:xfrm rot="-3245359">
              <a:off x="6333288" y="4369698"/>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13"/>
            <p:cNvSpPr/>
            <p:nvPr/>
          </p:nvSpPr>
          <p:spPr>
            <a:xfrm rot="-3245359">
              <a:off x="6256196" y="4379613"/>
              <a:ext cx="87447" cy="39798"/>
            </a:xfrm>
            <a:custGeom>
              <a:avLst/>
              <a:gdLst/>
              <a:ahLst/>
              <a:cxnLst/>
              <a:rect l="l" t="t" r="r" b="b"/>
              <a:pathLst>
                <a:path w="3498" h="1592" fill="none" extrusionOk="0">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13"/>
            <p:cNvSpPr/>
            <p:nvPr/>
          </p:nvSpPr>
          <p:spPr>
            <a:xfrm rot="-3245359">
              <a:off x="6141612" y="4155191"/>
              <a:ext cx="303013" cy="212667"/>
            </a:xfrm>
            <a:custGeom>
              <a:avLst/>
              <a:gdLst/>
              <a:ahLst/>
              <a:cxnLst/>
              <a:rect l="l" t="t" r="r" b="b"/>
              <a:pathLst>
                <a:path w="12121" h="8507" fill="none" extrusionOk="0">
                  <a:moveTo>
                    <a:pt x="9528" y="1"/>
                  </a:moveTo>
                  <a:lnTo>
                    <a:pt x="1022" y="6424"/>
                  </a:lnTo>
                  <a:lnTo>
                    <a:pt x="1022" y="6424"/>
                  </a:lnTo>
                  <a:lnTo>
                    <a:pt x="787" y="6581"/>
                  </a:lnTo>
                  <a:lnTo>
                    <a:pt x="531" y="6719"/>
                  </a:lnTo>
                  <a:lnTo>
                    <a:pt x="276" y="6837"/>
                  </a:lnTo>
                  <a:lnTo>
                    <a:pt x="1" y="6915"/>
                  </a:lnTo>
                  <a:lnTo>
                    <a:pt x="571" y="7681"/>
                  </a:lnTo>
                  <a:lnTo>
                    <a:pt x="571" y="7681"/>
                  </a:lnTo>
                  <a:lnTo>
                    <a:pt x="747" y="7858"/>
                  </a:lnTo>
                  <a:lnTo>
                    <a:pt x="924" y="8035"/>
                  </a:lnTo>
                  <a:lnTo>
                    <a:pt x="1121" y="8172"/>
                  </a:lnTo>
                  <a:lnTo>
                    <a:pt x="1337" y="8290"/>
                  </a:lnTo>
                  <a:lnTo>
                    <a:pt x="1553" y="8388"/>
                  </a:lnTo>
                  <a:lnTo>
                    <a:pt x="1788" y="8447"/>
                  </a:lnTo>
                  <a:lnTo>
                    <a:pt x="2024" y="8487"/>
                  </a:lnTo>
                  <a:lnTo>
                    <a:pt x="2260" y="8506"/>
                  </a:lnTo>
                  <a:lnTo>
                    <a:pt x="2260" y="8506"/>
                  </a:lnTo>
                  <a:lnTo>
                    <a:pt x="2417" y="8506"/>
                  </a:lnTo>
                  <a:lnTo>
                    <a:pt x="2574" y="8487"/>
                  </a:lnTo>
                  <a:lnTo>
                    <a:pt x="2731" y="8447"/>
                  </a:lnTo>
                  <a:lnTo>
                    <a:pt x="2888" y="8408"/>
                  </a:lnTo>
                  <a:lnTo>
                    <a:pt x="3046" y="8349"/>
                  </a:lnTo>
                  <a:lnTo>
                    <a:pt x="3203" y="8290"/>
                  </a:lnTo>
                  <a:lnTo>
                    <a:pt x="3340" y="8192"/>
                  </a:lnTo>
                  <a:lnTo>
                    <a:pt x="3497" y="8094"/>
                  </a:lnTo>
                  <a:lnTo>
                    <a:pt x="3497" y="8094"/>
                  </a:lnTo>
                  <a:lnTo>
                    <a:pt x="3497" y="8094"/>
                  </a:lnTo>
                  <a:lnTo>
                    <a:pt x="3497" y="8094"/>
                  </a:lnTo>
                  <a:lnTo>
                    <a:pt x="3497" y="8094"/>
                  </a:lnTo>
                  <a:lnTo>
                    <a:pt x="3497" y="8094"/>
                  </a:lnTo>
                  <a:lnTo>
                    <a:pt x="3517" y="8074"/>
                  </a:lnTo>
                  <a:lnTo>
                    <a:pt x="12121" y="1592"/>
                  </a:lnTo>
                  <a:lnTo>
                    <a:pt x="12121" y="1592"/>
                  </a:lnTo>
                  <a:lnTo>
                    <a:pt x="11865" y="1278"/>
                  </a:lnTo>
                  <a:lnTo>
                    <a:pt x="11571" y="1003"/>
                  </a:lnTo>
                  <a:lnTo>
                    <a:pt x="11276" y="747"/>
                  </a:lnTo>
                  <a:lnTo>
                    <a:pt x="10942" y="531"/>
                  </a:lnTo>
                  <a:lnTo>
                    <a:pt x="10608" y="354"/>
                  </a:lnTo>
                  <a:lnTo>
                    <a:pt x="10254" y="197"/>
                  </a:lnTo>
                  <a:lnTo>
                    <a:pt x="9901" y="79"/>
                  </a:lnTo>
                  <a:lnTo>
                    <a:pt x="95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35380650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214"/>
        <p:cNvGrpSpPr/>
        <p:nvPr/>
      </p:nvGrpSpPr>
      <p:grpSpPr>
        <a:xfrm>
          <a:off x="0" y="0"/>
          <a:ext cx="0" cy="0"/>
          <a:chOff x="0" y="0"/>
          <a:chExt cx="0" cy="0"/>
        </a:xfrm>
      </p:grpSpPr>
      <p:pic>
        <p:nvPicPr>
          <p:cNvPr id="1215" name="Google Shape;1215;p14"/>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216" name="Google Shape;1216;p14"/>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14"/>
          <p:cNvSpPr txBox="1">
            <a:spLocks noGrp="1"/>
          </p:cNvSpPr>
          <p:nvPr>
            <p:ph type="title"/>
          </p:nvPr>
        </p:nvSpPr>
        <p:spPr>
          <a:xfrm>
            <a:off x="1591000" y="4539297"/>
            <a:ext cx="90100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218" name="Google Shape;1218;p14"/>
          <p:cNvSpPr txBox="1">
            <a:spLocks noGrp="1"/>
          </p:cNvSpPr>
          <p:nvPr>
            <p:ph type="subTitle" idx="1"/>
          </p:nvPr>
        </p:nvSpPr>
        <p:spPr>
          <a:xfrm>
            <a:off x="2437000" y="1563500"/>
            <a:ext cx="7318000" cy="272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4267"/>
            </a:lvl1pPr>
            <a:lvl2pPr lvl="1" algn="ctr" rtl="0">
              <a:lnSpc>
                <a:spcPct val="100000"/>
              </a:lnSpc>
              <a:spcBef>
                <a:spcPts val="0"/>
              </a:spcBef>
              <a:spcAft>
                <a:spcPts val="0"/>
              </a:spcAft>
              <a:buSzPts val="3000"/>
              <a:buNone/>
              <a:defRPr sz="4000"/>
            </a:lvl2pPr>
            <a:lvl3pPr lvl="2" algn="ctr" rtl="0">
              <a:lnSpc>
                <a:spcPct val="100000"/>
              </a:lnSpc>
              <a:spcBef>
                <a:spcPts val="0"/>
              </a:spcBef>
              <a:spcAft>
                <a:spcPts val="0"/>
              </a:spcAft>
              <a:buSzPts val="3000"/>
              <a:buNone/>
              <a:defRPr sz="4000"/>
            </a:lvl3pPr>
            <a:lvl4pPr lvl="3" algn="ctr" rtl="0">
              <a:lnSpc>
                <a:spcPct val="100000"/>
              </a:lnSpc>
              <a:spcBef>
                <a:spcPts val="0"/>
              </a:spcBef>
              <a:spcAft>
                <a:spcPts val="0"/>
              </a:spcAft>
              <a:buSzPts val="3000"/>
              <a:buNone/>
              <a:defRPr sz="4000"/>
            </a:lvl4pPr>
            <a:lvl5pPr lvl="4" algn="ctr" rtl="0">
              <a:lnSpc>
                <a:spcPct val="100000"/>
              </a:lnSpc>
              <a:spcBef>
                <a:spcPts val="0"/>
              </a:spcBef>
              <a:spcAft>
                <a:spcPts val="0"/>
              </a:spcAft>
              <a:buSzPts val="3000"/>
              <a:buNone/>
              <a:defRPr sz="4000"/>
            </a:lvl5pPr>
            <a:lvl6pPr lvl="5" algn="ctr" rtl="0">
              <a:lnSpc>
                <a:spcPct val="100000"/>
              </a:lnSpc>
              <a:spcBef>
                <a:spcPts val="0"/>
              </a:spcBef>
              <a:spcAft>
                <a:spcPts val="0"/>
              </a:spcAft>
              <a:buSzPts val="3000"/>
              <a:buNone/>
              <a:defRPr sz="4000"/>
            </a:lvl6pPr>
            <a:lvl7pPr lvl="6" algn="ctr" rtl="0">
              <a:lnSpc>
                <a:spcPct val="100000"/>
              </a:lnSpc>
              <a:spcBef>
                <a:spcPts val="0"/>
              </a:spcBef>
              <a:spcAft>
                <a:spcPts val="0"/>
              </a:spcAft>
              <a:buSzPts val="3000"/>
              <a:buNone/>
              <a:defRPr sz="4000"/>
            </a:lvl7pPr>
            <a:lvl8pPr lvl="7" algn="ctr" rtl="0">
              <a:lnSpc>
                <a:spcPct val="100000"/>
              </a:lnSpc>
              <a:spcBef>
                <a:spcPts val="0"/>
              </a:spcBef>
              <a:spcAft>
                <a:spcPts val="0"/>
              </a:spcAft>
              <a:buSzPts val="3000"/>
              <a:buNone/>
              <a:defRPr sz="4000"/>
            </a:lvl8pPr>
            <a:lvl9pPr lvl="8" algn="ctr" rtl="0">
              <a:lnSpc>
                <a:spcPct val="100000"/>
              </a:lnSpc>
              <a:spcBef>
                <a:spcPts val="0"/>
              </a:spcBef>
              <a:spcAft>
                <a:spcPts val="0"/>
              </a:spcAft>
              <a:buSzPts val="3000"/>
              <a:buNone/>
              <a:defRPr sz="4000"/>
            </a:lvl9pPr>
          </a:lstStyle>
          <a:p>
            <a:endParaRPr/>
          </a:p>
        </p:txBody>
      </p:sp>
      <p:sp>
        <p:nvSpPr>
          <p:cNvPr id="1219" name="Google Shape;1219;p14"/>
          <p:cNvSpPr/>
          <p:nvPr/>
        </p:nvSpPr>
        <p:spPr>
          <a:xfrm>
            <a:off x="2514901" y="646145"/>
            <a:ext cx="7607300" cy="808500"/>
          </a:xfrm>
          <a:custGeom>
            <a:avLst/>
            <a:gdLst/>
            <a:ahLst/>
            <a:cxnLst/>
            <a:rect l="l" t="t" r="r" b="b"/>
            <a:pathLst>
              <a:path w="228219" h="24255" extrusionOk="0">
                <a:moveTo>
                  <a:pt x="0" y="15873"/>
                </a:moveTo>
                <a:cubicBezTo>
                  <a:pt x="3438" y="12435"/>
                  <a:pt x="5081" y="6799"/>
                  <a:pt x="9525" y="4824"/>
                </a:cubicBezTo>
                <a:cubicBezTo>
                  <a:pt x="30304" y="-4411"/>
                  <a:pt x="54985" y="6348"/>
                  <a:pt x="77724" y="6348"/>
                </a:cubicBezTo>
                <a:cubicBezTo>
                  <a:pt x="91588" y="6348"/>
                  <a:pt x="105550" y="6170"/>
                  <a:pt x="119253" y="4062"/>
                </a:cubicBezTo>
                <a:cubicBezTo>
                  <a:pt x="132106" y="2085"/>
                  <a:pt x="145255" y="-1296"/>
                  <a:pt x="158115" y="633"/>
                </a:cubicBezTo>
                <a:cubicBezTo>
                  <a:pt x="166911" y="1952"/>
                  <a:pt x="175966" y="2392"/>
                  <a:pt x="184404" y="5205"/>
                </a:cubicBezTo>
                <a:cubicBezTo>
                  <a:pt x="199512" y="10241"/>
                  <a:pt x="212603" y="21132"/>
                  <a:pt x="228219" y="24255"/>
                </a:cubicBezTo>
              </a:path>
            </a:pathLst>
          </a:custGeom>
          <a:noFill/>
          <a:ln w="19050" cap="flat" cmpd="sng">
            <a:solidFill>
              <a:schemeClr val="lt1"/>
            </a:solidFill>
            <a:prstDash val="dash"/>
            <a:round/>
            <a:headEnd type="none" w="med" len="med"/>
            <a:tailEnd type="none" w="med" len="med"/>
          </a:ln>
        </p:spPr>
      </p:sp>
      <p:grpSp>
        <p:nvGrpSpPr>
          <p:cNvPr id="1220" name="Google Shape;1220;p14"/>
          <p:cNvGrpSpPr/>
          <p:nvPr/>
        </p:nvGrpSpPr>
        <p:grpSpPr>
          <a:xfrm>
            <a:off x="1060295" y="719323"/>
            <a:ext cx="773181" cy="1101756"/>
            <a:chOff x="6375200" y="3650925"/>
            <a:chExt cx="327675" cy="466925"/>
          </a:xfrm>
        </p:grpSpPr>
        <p:sp>
          <p:nvSpPr>
            <p:cNvPr id="1221" name="Google Shape;1221;p14"/>
            <p:cNvSpPr/>
            <p:nvPr/>
          </p:nvSpPr>
          <p:spPr>
            <a:xfrm>
              <a:off x="6375200" y="3650925"/>
              <a:ext cx="327675" cy="466925"/>
            </a:xfrm>
            <a:custGeom>
              <a:avLst/>
              <a:gdLst/>
              <a:ahLst/>
              <a:cxnLst/>
              <a:rect l="l" t="t" r="r" b="b"/>
              <a:pathLst>
                <a:path w="13107" h="18677" extrusionOk="0">
                  <a:moveTo>
                    <a:pt x="4535" y="0"/>
                  </a:moveTo>
                  <a:lnTo>
                    <a:pt x="4377" y="45"/>
                  </a:lnTo>
                  <a:lnTo>
                    <a:pt x="4219" y="135"/>
                  </a:lnTo>
                  <a:lnTo>
                    <a:pt x="4061" y="226"/>
                  </a:lnTo>
                  <a:lnTo>
                    <a:pt x="3948" y="361"/>
                  </a:lnTo>
                  <a:lnTo>
                    <a:pt x="3858" y="519"/>
                  </a:lnTo>
                  <a:lnTo>
                    <a:pt x="3790" y="699"/>
                  </a:lnTo>
                  <a:lnTo>
                    <a:pt x="23" y="15654"/>
                  </a:lnTo>
                  <a:lnTo>
                    <a:pt x="1" y="15835"/>
                  </a:lnTo>
                  <a:lnTo>
                    <a:pt x="23" y="16015"/>
                  </a:lnTo>
                  <a:lnTo>
                    <a:pt x="68" y="16196"/>
                  </a:lnTo>
                  <a:lnTo>
                    <a:pt x="136" y="16353"/>
                  </a:lnTo>
                  <a:lnTo>
                    <a:pt x="249" y="16489"/>
                  </a:lnTo>
                  <a:lnTo>
                    <a:pt x="362" y="16624"/>
                  </a:lnTo>
                  <a:lnTo>
                    <a:pt x="520" y="16714"/>
                  </a:lnTo>
                  <a:lnTo>
                    <a:pt x="700" y="16782"/>
                  </a:lnTo>
                  <a:lnTo>
                    <a:pt x="8211" y="18654"/>
                  </a:lnTo>
                  <a:lnTo>
                    <a:pt x="8392" y="18677"/>
                  </a:lnTo>
                  <a:lnTo>
                    <a:pt x="8572" y="18677"/>
                  </a:lnTo>
                  <a:lnTo>
                    <a:pt x="8753" y="18632"/>
                  </a:lnTo>
                  <a:lnTo>
                    <a:pt x="8911" y="18564"/>
                  </a:lnTo>
                  <a:lnTo>
                    <a:pt x="9046" y="18451"/>
                  </a:lnTo>
                  <a:lnTo>
                    <a:pt x="9159" y="18316"/>
                  </a:lnTo>
                  <a:lnTo>
                    <a:pt x="9249" y="18158"/>
                  </a:lnTo>
                  <a:lnTo>
                    <a:pt x="9317" y="18000"/>
                  </a:lnTo>
                  <a:lnTo>
                    <a:pt x="13083" y="3023"/>
                  </a:lnTo>
                  <a:lnTo>
                    <a:pt x="13106" y="2842"/>
                  </a:lnTo>
                  <a:lnTo>
                    <a:pt x="13083" y="2662"/>
                  </a:lnTo>
                  <a:lnTo>
                    <a:pt x="13038" y="2481"/>
                  </a:lnTo>
                  <a:lnTo>
                    <a:pt x="12971" y="2323"/>
                  </a:lnTo>
                  <a:lnTo>
                    <a:pt x="12880" y="2188"/>
                  </a:lnTo>
                  <a:lnTo>
                    <a:pt x="12745" y="2075"/>
                  </a:lnTo>
                  <a:lnTo>
                    <a:pt x="12587" y="1962"/>
                  </a:lnTo>
                  <a:lnTo>
                    <a:pt x="12407" y="1917"/>
                  </a:lnTo>
                  <a:lnTo>
                    <a:pt x="4895" y="23"/>
                  </a:lnTo>
                  <a:lnTo>
                    <a:pt x="47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14"/>
            <p:cNvSpPr/>
            <p:nvPr/>
          </p:nvSpPr>
          <p:spPr>
            <a:xfrm>
              <a:off x="6375200" y="3650925"/>
              <a:ext cx="327675" cy="466925"/>
            </a:xfrm>
            <a:custGeom>
              <a:avLst/>
              <a:gdLst/>
              <a:ahLst/>
              <a:cxnLst/>
              <a:rect l="l" t="t" r="r" b="b"/>
              <a:pathLst>
                <a:path w="13107" h="18677" fill="none" extrusionOk="0">
                  <a:moveTo>
                    <a:pt x="13083" y="3023"/>
                  </a:moveTo>
                  <a:lnTo>
                    <a:pt x="9317" y="18000"/>
                  </a:lnTo>
                  <a:lnTo>
                    <a:pt x="9317" y="18000"/>
                  </a:lnTo>
                  <a:lnTo>
                    <a:pt x="9249" y="18158"/>
                  </a:lnTo>
                  <a:lnTo>
                    <a:pt x="9159" y="18316"/>
                  </a:lnTo>
                  <a:lnTo>
                    <a:pt x="9046" y="18451"/>
                  </a:lnTo>
                  <a:lnTo>
                    <a:pt x="8911" y="18564"/>
                  </a:lnTo>
                  <a:lnTo>
                    <a:pt x="8753" y="18632"/>
                  </a:lnTo>
                  <a:lnTo>
                    <a:pt x="8572" y="18677"/>
                  </a:lnTo>
                  <a:lnTo>
                    <a:pt x="8392" y="18677"/>
                  </a:lnTo>
                  <a:lnTo>
                    <a:pt x="8211" y="18654"/>
                  </a:lnTo>
                  <a:lnTo>
                    <a:pt x="700" y="16782"/>
                  </a:lnTo>
                  <a:lnTo>
                    <a:pt x="700" y="16782"/>
                  </a:lnTo>
                  <a:lnTo>
                    <a:pt x="520" y="16714"/>
                  </a:lnTo>
                  <a:lnTo>
                    <a:pt x="362" y="16624"/>
                  </a:lnTo>
                  <a:lnTo>
                    <a:pt x="249" y="16489"/>
                  </a:lnTo>
                  <a:lnTo>
                    <a:pt x="136" y="16353"/>
                  </a:lnTo>
                  <a:lnTo>
                    <a:pt x="68" y="16196"/>
                  </a:lnTo>
                  <a:lnTo>
                    <a:pt x="23" y="16015"/>
                  </a:lnTo>
                  <a:lnTo>
                    <a:pt x="1" y="15835"/>
                  </a:lnTo>
                  <a:lnTo>
                    <a:pt x="23" y="15654"/>
                  </a:lnTo>
                  <a:lnTo>
                    <a:pt x="3790" y="699"/>
                  </a:lnTo>
                  <a:lnTo>
                    <a:pt x="3790" y="699"/>
                  </a:lnTo>
                  <a:lnTo>
                    <a:pt x="3858" y="519"/>
                  </a:lnTo>
                  <a:lnTo>
                    <a:pt x="3948" y="361"/>
                  </a:lnTo>
                  <a:lnTo>
                    <a:pt x="4061" y="226"/>
                  </a:lnTo>
                  <a:lnTo>
                    <a:pt x="4219" y="135"/>
                  </a:lnTo>
                  <a:lnTo>
                    <a:pt x="4377" y="45"/>
                  </a:lnTo>
                  <a:lnTo>
                    <a:pt x="4535" y="0"/>
                  </a:lnTo>
                  <a:lnTo>
                    <a:pt x="4715" y="0"/>
                  </a:lnTo>
                  <a:lnTo>
                    <a:pt x="4895" y="23"/>
                  </a:lnTo>
                  <a:lnTo>
                    <a:pt x="12407" y="1917"/>
                  </a:lnTo>
                  <a:lnTo>
                    <a:pt x="12407" y="1917"/>
                  </a:lnTo>
                  <a:lnTo>
                    <a:pt x="12587" y="1962"/>
                  </a:lnTo>
                  <a:lnTo>
                    <a:pt x="12745" y="2075"/>
                  </a:lnTo>
                  <a:lnTo>
                    <a:pt x="12880" y="2188"/>
                  </a:lnTo>
                  <a:lnTo>
                    <a:pt x="12971" y="2323"/>
                  </a:lnTo>
                  <a:lnTo>
                    <a:pt x="13038" y="2481"/>
                  </a:lnTo>
                  <a:lnTo>
                    <a:pt x="13083" y="2662"/>
                  </a:lnTo>
                  <a:lnTo>
                    <a:pt x="13106" y="2842"/>
                  </a:lnTo>
                  <a:lnTo>
                    <a:pt x="13083" y="30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14"/>
            <p:cNvSpPr/>
            <p:nvPr/>
          </p:nvSpPr>
          <p:spPr>
            <a:xfrm>
              <a:off x="6379725" y="3684175"/>
              <a:ext cx="318625" cy="400975"/>
            </a:xfrm>
            <a:custGeom>
              <a:avLst/>
              <a:gdLst/>
              <a:ahLst/>
              <a:cxnLst/>
              <a:rect l="l" t="t" r="r" b="b"/>
              <a:pathLst>
                <a:path w="12745" h="16039" extrusionOk="0">
                  <a:moveTo>
                    <a:pt x="3451" y="1"/>
                  </a:moveTo>
                  <a:lnTo>
                    <a:pt x="0" y="13693"/>
                  </a:lnTo>
                  <a:lnTo>
                    <a:pt x="9293" y="16039"/>
                  </a:lnTo>
                  <a:lnTo>
                    <a:pt x="12745" y="2324"/>
                  </a:lnTo>
                  <a:lnTo>
                    <a:pt x="345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14"/>
            <p:cNvSpPr/>
            <p:nvPr/>
          </p:nvSpPr>
          <p:spPr>
            <a:xfrm>
              <a:off x="6379725" y="3684175"/>
              <a:ext cx="318625" cy="400975"/>
            </a:xfrm>
            <a:custGeom>
              <a:avLst/>
              <a:gdLst/>
              <a:ahLst/>
              <a:cxnLst/>
              <a:rect l="l" t="t" r="r" b="b"/>
              <a:pathLst>
                <a:path w="12745" h="16039" fill="none" extrusionOk="0">
                  <a:moveTo>
                    <a:pt x="12745" y="2324"/>
                  </a:moveTo>
                  <a:lnTo>
                    <a:pt x="9293" y="16039"/>
                  </a:lnTo>
                  <a:lnTo>
                    <a:pt x="0" y="13693"/>
                  </a:lnTo>
                  <a:lnTo>
                    <a:pt x="3451" y="1"/>
                  </a:lnTo>
                  <a:lnTo>
                    <a:pt x="12745" y="232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14"/>
            <p:cNvSpPr/>
            <p:nvPr/>
          </p:nvSpPr>
          <p:spPr>
            <a:xfrm>
              <a:off x="6546625" y="3680225"/>
              <a:ext cx="57550" cy="22600"/>
            </a:xfrm>
            <a:custGeom>
              <a:avLst/>
              <a:gdLst/>
              <a:ahLst/>
              <a:cxnLst/>
              <a:rect l="l" t="t" r="r" b="b"/>
              <a:pathLst>
                <a:path w="2302" h="904" extrusionOk="0">
                  <a:moveTo>
                    <a:pt x="91" y="1"/>
                  </a:moveTo>
                  <a:lnTo>
                    <a:pt x="69" y="24"/>
                  </a:lnTo>
                  <a:lnTo>
                    <a:pt x="1" y="339"/>
                  </a:lnTo>
                  <a:lnTo>
                    <a:pt x="1" y="362"/>
                  </a:lnTo>
                  <a:lnTo>
                    <a:pt x="23" y="362"/>
                  </a:lnTo>
                  <a:lnTo>
                    <a:pt x="2166" y="903"/>
                  </a:lnTo>
                  <a:lnTo>
                    <a:pt x="2211" y="903"/>
                  </a:lnTo>
                  <a:lnTo>
                    <a:pt x="2211" y="881"/>
                  </a:lnTo>
                  <a:lnTo>
                    <a:pt x="2302" y="587"/>
                  </a:lnTo>
                  <a:lnTo>
                    <a:pt x="2279" y="565"/>
                  </a:lnTo>
                  <a:lnTo>
                    <a:pt x="2257" y="542"/>
                  </a:lnTo>
                  <a:lnTo>
                    <a:pt x="1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14"/>
            <p:cNvSpPr/>
            <p:nvPr/>
          </p:nvSpPr>
          <p:spPr>
            <a:xfrm>
              <a:off x="6612050" y="3697725"/>
              <a:ext cx="10175" cy="10175"/>
            </a:xfrm>
            <a:custGeom>
              <a:avLst/>
              <a:gdLst/>
              <a:ahLst/>
              <a:cxnLst/>
              <a:rect l="l" t="t" r="r" b="b"/>
              <a:pathLst>
                <a:path w="407" h="407" extrusionOk="0">
                  <a:moveTo>
                    <a:pt x="181" y="0"/>
                  </a:moveTo>
                  <a:lnTo>
                    <a:pt x="91" y="23"/>
                  </a:lnTo>
                  <a:lnTo>
                    <a:pt x="46" y="68"/>
                  </a:lnTo>
                  <a:lnTo>
                    <a:pt x="0" y="158"/>
                  </a:lnTo>
                  <a:lnTo>
                    <a:pt x="0" y="226"/>
                  </a:lnTo>
                  <a:lnTo>
                    <a:pt x="23" y="293"/>
                  </a:lnTo>
                  <a:lnTo>
                    <a:pt x="68" y="361"/>
                  </a:lnTo>
                  <a:lnTo>
                    <a:pt x="158" y="406"/>
                  </a:lnTo>
                  <a:lnTo>
                    <a:pt x="226" y="406"/>
                  </a:lnTo>
                  <a:lnTo>
                    <a:pt x="316" y="384"/>
                  </a:lnTo>
                  <a:lnTo>
                    <a:pt x="361" y="316"/>
                  </a:lnTo>
                  <a:lnTo>
                    <a:pt x="406" y="248"/>
                  </a:lnTo>
                  <a:lnTo>
                    <a:pt x="406" y="158"/>
                  </a:lnTo>
                  <a:lnTo>
                    <a:pt x="384" y="90"/>
                  </a:lnTo>
                  <a:lnTo>
                    <a:pt x="316" y="23"/>
                  </a:lnTo>
                  <a:lnTo>
                    <a:pt x="2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14"/>
            <p:cNvSpPr/>
            <p:nvPr/>
          </p:nvSpPr>
          <p:spPr>
            <a:xfrm>
              <a:off x="6442300" y="3710125"/>
              <a:ext cx="16950" cy="67700"/>
            </a:xfrm>
            <a:custGeom>
              <a:avLst/>
              <a:gdLst/>
              <a:ahLst/>
              <a:cxnLst/>
              <a:rect l="l" t="t" r="r" b="b"/>
              <a:pathLst>
                <a:path w="678" h="2708" extrusionOk="0">
                  <a:moveTo>
                    <a:pt x="678" y="0"/>
                  </a:moveTo>
                  <a:lnTo>
                    <a:pt x="678" y="0"/>
                  </a:lnTo>
                  <a:lnTo>
                    <a:pt x="1" y="2707"/>
                  </a:lnTo>
                  <a:lnTo>
                    <a:pt x="1" y="2707"/>
                  </a:lnTo>
                  <a:lnTo>
                    <a:pt x="678"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14"/>
            <p:cNvSpPr/>
            <p:nvPr/>
          </p:nvSpPr>
          <p:spPr>
            <a:xfrm>
              <a:off x="6442300" y="3710125"/>
              <a:ext cx="16950" cy="67700"/>
            </a:xfrm>
            <a:custGeom>
              <a:avLst/>
              <a:gdLst/>
              <a:ahLst/>
              <a:cxnLst/>
              <a:rect l="l" t="t" r="r" b="b"/>
              <a:pathLst>
                <a:path w="678" h="2708" fill="none" extrusionOk="0">
                  <a:moveTo>
                    <a:pt x="678" y="0"/>
                  </a:moveTo>
                  <a:lnTo>
                    <a:pt x="678" y="0"/>
                  </a:lnTo>
                  <a:lnTo>
                    <a:pt x="1" y="2707"/>
                  </a:lnTo>
                  <a:lnTo>
                    <a:pt x="1" y="2707"/>
                  </a:lnTo>
                  <a:lnTo>
                    <a:pt x="67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14"/>
            <p:cNvSpPr/>
            <p:nvPr/>
          </p:nvSpPr>
          <p:spPr>
            <a:xfrm>
              <a:off x="6442300" y="3690375"/>
              <a:ext cx="117900" cy="87450"/>
            </a:xfrm>
            <a:custGeom>
              <a:avLst/>
              <a:gdLst/>
              <a:ahLst/>
              <a:cxnLst/>
              <a:rect l="l" t="t" r="r" b="b"/>
              <a:pathLst>
                <a:path w="4716" h="3498" extrusionOk="0">
                  <a:moveTo>
                    <a:pt x="1986" y="1"/>
                  </a:moveTo>
                  <a:lnTo>
                    <a:pt x="678" y="790"/>
                  </a:lnTo>
                  <a:lnTo>
                    <a:pt x="1" y="3497"/>
                  </a:lnTo>
                  <a:lnTo>
                    <a:pt x="4715" y="700"/>
                  </a:lnTo>
                  <a:lnTo>
                    <a:pt x="1986"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14"/>
            <p:cNvSpPr/>
            <p:nvPr/>
          </p:nvSpPr>
          <p:spPr>
            <a:xfrm>
              <a:off x="6442300" y="3690375"/>
              <a:ext cx="117900" cy="87450"/>
            </a:xfrm>
            <a:custGeom>
              <a:avLst/>
              <a:gdLst/>
              <a:ahLst/>
              <a:cxnLst/>
              <a:rect l="l" t="t" r="r" b="b"/>
              <a:pathLst>
                <a:path w="4716" h="3498" fill="none" extrusionOk="0">
                  <a:moveTo>
                    <a:pt x="1986" y="1"/>
                  </a:moveTo>
                  <a:lnTo>
                    <a:pt x="678" y="790"/>
                  </a:lnTo>
                  <a:lnTo>
                    <a:pt x="1" y="3497"/>
                  </a:lnTo>
                  <a:lnTo>
                    <a:pt x="4715" y="700"/>
                  </a:lnTo>
                  <a:lnTo>
                    <a:pt x="198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14"/>
            <p:cNvSpPr/>
            <p:nvPr/>
          </p:nvSpPr>
          <p:spPr>
            <a:xfrm>
              <a:off x="6695500" y="3742275"/>
              <a:ext cx="2850" cy="10175"/>
            </a:xfrm>
            <a:custGeom>
              <a:avLst/>
              <a:gdLst/>
              <a:ahLst/>
              <a:cxnLst/>
              <a:rect l="l" t="t" r="r" b="b"/>
              <a:pathLst>
                <a:path w="114" h="407" extrusionOk="0">
                  <a:moveTo>
                    <a:pt x="114" y="0"/>
                  </a:moveTo>
                  <a:lnTo>
                    <a:pt x="1" y="406"/>
                  </a:lnTo>
                  <a:lnTo>
                    <a:pt x="1" y="406"/>
                  </a:lnTo>
                  <a:lnTo>
                    <a:pt x="114" y="0"/>
                  </a:lnTo>
                  <a:close/>
                  <a:moveTo>
                    <a:pt x="114" y="0"/>
                  </a:moveTo>
                  <a:lnTo>
                    <a:pt x="114" y="0"/>
                  </a:lnTo>
                  <a:close/>
                </a:path>
              </a:pathLst>
            </a:custGeom>
            <a:solidFill>
              <a:srgbClr val="EE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14"/>
            <p:cNvSpPr/>
            <p:nvPr/>
          </p:nvSpPr>
          <p:spPr>
            <a:xfrm>
              <a:off x="6695500" y="3742275"/>
              <a:ext cx="2850" cy="10175"/>
            </a:xfrm>
            <a:custGeom>
              <a:avLst/>
              <a:gdLst/>
              <a:ahLst/>
              <a:cxnLst/>
              <a:rect l="l" t="t" r="r" b="b"/>
              <a:pathLst>
                <a:path w="114" h="407" fill="none" extrusionOk="0">
                  <a:moveTo>
                    <a:pt x="114" y="0"/>
                  </a:moveTo>
                  <a:lnTo>
                    <a:pt x="1" y="406"/>
                  </a:lnTo>
                  <a:lnTo>
                    <a:pt x="1" y="406"/>
                  </a:lnTo>
                  <a:lnTo>
                    <a:pt x="1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14"/>
            <p:cNvSpPr/>
            <p:nvPr/>
          </p:nvSpPr>
          <p:spPr>
            <a:xfrm>
              <a:off x="6698325" y="3742275"/>
              <a:ext cx="25" cy="25"/>
            </a:xfrm>
            <a:custGeom>
              <a:avLst/>
              <a:gdLst/>
              <a:ahLst/>
              <a:cxnLst/>
              <a:rect l="l" t="t" r="r" b="b"/>
              <a:pathLst>
                <a:path w="1" h="1" fill="none" extrusionOk="0">
                  <a:moveTo>
                    <a:pt x="1" y="0"/>
                  </a:move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14"/>
            <p:cNvSpPr/>
            <p:nvPr/>
          </p:nvSpPr>
          <p:spPr>
            <a:xfrm>
              <a:off x="6640250" y="3727600"/>
              <a:ext cx="49650" cy="12425"/>
            </a:xfrm>
            <a:custGeom>
              <a:avLst/>
              <a:gdLst/>
              <a:ahLst/>
              <a:cxnLst/>
              <a:rect l="l" t="t" r="r" b="b"/>
              <a:pathLst>
                <a:path w="1986" h="497" extrusionOk="0">
                  <a:moveTo>
                    <a:pt x="0" y="1"/>
                  </a:moveTo>
                  <a:lnTo>
                    <a:pt x="0" y="1"/>
                  </a:lnTo>
                  <a:lnTo>
                    <a:pt x="1985" y="497"/>
                  </a:lnTo>
                  <a:lnTo>
                    <a:pt x="1985" y="497"/>
                  </a:lnTo>
                  <a:lnTo>
                    <a:pt x="0" y="1"/>
                  </a:lnTo>
                  <a:close/>
                </a:path>
              </a:pathLst>
            </a:custGeom>
            <a:solidFill>
              <a:srgbClr val="FF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14"/>
            <p:cNvSpPr/>
            <p:nvPr/>
          </p:nvSpPr>
          <p:spPr>
            <a:xfrm>
              <a:off x="6640250" y="3727600"/>
              <a:ext cx="49650" cy="12425"/>
            </a:xfrm>
            <a:custGeom>
              <a:avLst/>
              <a:gdLst/>
              <a:ahLst/>
              <a:cxnLst/>
              <a:rect l="l" t="t" r="r" b="b"/>
              <a:pathLst>
                <a:path w="1986" h="497" fill="none" extrusionOk="0">
                  <a:moveTo>
                    <a:pt x="0" y="1"/>
                  </a:moveTo>
                  <a:lnTo>
                    <a:pt x="0" y="1"/>
                  </a:lnTo>
                  <a:lnTo>
                    <a:pt x="1985" y="497"/>
                  </a:lnTo>
                  <a:lnTo>
                    <a:pt x="1985" y="497"/>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14"/>
            <p:cNvSpPr/>
            <p:nvPr/>
          </p:nvSpPr>
          <p:spPr>
            <a:xfrm>
              <a:off x="6405100" y="3727600"/>
              <a:ext cx="284800" cy="198525"/>
            </a:xfrm>
            <a:custGeom>
              <a:avLst/>
              <a:gdLst/>
              <a:ahLst/>
              <a:cxnLst/>
              <a:rect l="l" t="t" r="r" b="b"/>
              <a:pathLst>
                <a:path w="11392" h="7941" extrusionOk="0">
                  <a:moveTo>
                    <a:pt x="9406" y="1"/>
                  </a:moveTo>
                  <a:lnTo>
                    <a:pt x="677" y="5211"/>
                  </a:lnTo>
                  <a:lnTo>
                    <a:pt x="0" y="7941"/>
                  </a:lnTo>
                  <a:lnTo>
                    <a:pt x="0" y="7941"/>
                  </a:lnTo>
                  <a:lnTo>
                    <a:pt x="11233" y="1219"/>
                  </a:lnTo>
                  <a:lnTo>
                    <a:pt x="11346" y="723"/>
                  </a:lnTo>
                  <a:lnTo>
                    <a:pt x="11391" y="497"/>
                  </a:lnTo>
                  <a:lnTo>
                    <a:pt x="9406"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14"/>
            <p:cNvSpPr/>
            <p:nvPr/>
          </p:nvSpPr>
          <p:spPr>
            <a:xfrm>
              <a:off x="6695500" y="3742275"/>
              <a:ext cx="2850" cy="10175"/>
            </a:xfrm>
            <a:custGeom>
              <a:avLst/>
              <a:gdLst/>
              <a:ahLst/>
              <a:cxnLst/>
              <a:rect l="l" t="t" r="r" b="b"/>
              <a:pathLst>
                <a:path w="114" h="407" fill="none" extrusionOk="0">
                  <a:moveTo>
                    <a:pt x="114" y="0"/>
                  </a:moveTo>
                  <a:lnTo>
                    <a:pt x="1" y="406"/>
                  </a:lnTo>
                  <a:lnTo>
                    <a:pt x="1" y="406"/>
                  </a:lnTo>
                  <a:lnTo>
                    <a:pt x="11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14"/>
            <p:cNvSpPr/>
            <p:nvPr/>
          </p:nvSpPr>
          <p:spPr>
            <a:xfrm>
              <a:off x="6405100" y="3727600"/>
              <a:ext cx="284800" cy="198525"/>
            </a:xfrm>
            <a:custGeom>
              <a:avLst/>
              <a:gdLst/>
              <a:ahLst/>
              <a:cxnLst/>
              <a:rect l="l" t="t" r="r" b="b"/>
              <a:pathLst>
                <a:path w="11392" h="7941" fill="none" extrusionOk="0">
                  <a:moveTo>
                    <a:pt x="9406" y="1"/>
                  </a:moveTo>
                  <a:lnTo>
                    <a:pt x="677" y="5211"/>
                  </a:lnTo>
                  <a:lnTo>
                    <a:pt x="0" y="7941"/>
                  </a:lnTo>
                  <a:lnTo>
                    <a:pt x="11233" y="1219"/>
                  </a:lnTo>
                  <a:lnTo>
                    <a:pt x="11233" y="1219"/>
                  </a:lnTo>
                  <a:lnTo>
                    <a:pt x="11346" y="723"/>
                  </a:lnTo>
                  <a:lnTo>
                    <a:pt x="11346" y="723"/>
                  </a:lnTo>
                  <a:lnTo>
                    <a:pt x="11391" y="497"/>
                  </a:lnTo>
                  <a:lnTo>
                    <a:pt x="940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14"/>
            <p:cNvSpPr/>
            <p:nvPr/>
          </p:nvSpPr>
          <p:spPr>
            <a:xfrm>
              <a:off x="6496450" y="3971775"/>
              <a:ext cx="141000" cy="101525"/>
            </a:xfrm>
            <a:custGeom>
              <a:avLst/>
              <a:gdLst/>
              <a:ahLst/>
              <a:cxnLst/>
              <a:rect l="l" t="t" r="r" b="b"/>
              <a:pathLst>
                <a:path w="5640" h="4061" extrusionOk="0">
                  <a:moveTo>
                    <a:pt x="5640" y="1"/>
                  </a:moveTo>
                  <a:lnTo>
                    <a:pt x="0" y="3362"/>
                  </a:lnTo>
                  <a:lnTo>
                    <a:pt x="2730" y="4061"/>
                  </a:lnTo>
                  <a:lnTo>
                    <a:pt x="5053" y="2662"/>
                  </a:lnTo>
                  <a:lnTo>
                    <a:pt x="564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14"/>
            <p:cNvSpPr/>
            <p:nvPr/>
          </p:nvSpPr>
          <p:spPr>
            <a:xfrm>
              <a:off x="6496450" y="3971775"/>
              <a:ext cx="141000" cy="101525"/>
            </a:xfrm>
            <a:custGeom>
              <a:avLst/>
              <a:gdLst/>
              <a:ahLst/>
              <a:cxnLst/>
              <a:rect l="l" t="t" r="r" b="b"/>
              <a:pathLst>
                <a:path w="5640" h="4061" fill="none" extrusionOk="0">
                  <a:moveTo>
                    <a:pt x="5640" y="1"/>
                  </a:moveTo>
                  <a:lnTo>
                    <a:pt x="0" y="3362"/>
                  </a:lnTo>
                  <a:lnTo>
                    <a:pt x="2730" y="4061"/>
                  </a:lnTo>
                  <a:lnTo>
                    <a:pt x="5053" y="2662"/>
                  </a:lnTo>
                  <a:lnTo>
                    <a:pt x="5053" y="2662"/>
                  </a:lnTo>
                  <a:lnTo>
                    <a:pt x="5640" y="1"/>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14"/>
            <p:cNvSpPr/>
            <p:nvPr/>
          </p:nvSpPr>
          <p:spPr>
            <a:xfrm>
              <a:off x="6428225" y="3810500"/>
              <a:ext cx="6225" cy="24275"/>
            </a:xfrm>
            <a:custGeom>
              <a:avLst/>
              <a:gdLst/>
              <a:ahLst/>
              <a:cxnLst/>
              <a:rect l="l" t="t" r="r" b="b"/>
              <a:pathLst>
                <a:path w="249" h="971" extrusionOk="0">
                  <a:moveTo>
                    <a:pt x="248" y="1"/>
                  </a:moveTo>
                  <a:lnTo>
                    <a:pt x="0" y="970"/>
                  </a:lnTo>
                  <a:lnTo>
                    <a:pt x="0" y="970"/>
                  </a:lnTo>
                  <a:lnTo>
                    <a:pt x="248"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14"/>
            <p:cNvSpPr/>
            <p:nvPr/>
          </p:nvSpPr>
          <p:spPr>
            <a:xfrm>
              <a:off x="6428225" y="3810500"/>
              <a:ext cx="6225" cy="24275"/>
            </a:xfrm>
            <a:custGeom>
              <a:avLst/>
              <a:gdLst/>
              <a:ahLst/>
              <a:cxnLst/>
              <a:rect l="l" t="t" r="r" b="b"/>
              <a:pathLst>
                <a:path w="249" h="971" fill="none" extrusionOk="0">
                  <a:moveTo>
                    <a:pt x="248" y="1"/>
                  </a:moveTo>
                  <a:lnTo>
                    <a:pt x="0" y="970"/>
                  </a:lnTo>
                  <a:lnTo>
                    <a:pt x="0" y="970"/>
                  </a:lnTo>
                  <a:lnTo>
                    <a:pt x="24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14"/>
            <p:cNvSpPr/>
            <p:nvPr/>
          </p:nvSpPr>
          <p:spPr>
            <a:xfrm>
              <a:off x="6588375" y="3714625"/>
              <a:ext cx="28200" cy="7375"/>
            </a:xfrm>
            <a:custGeom>
              <a:avLst/>
              <a:gdLst/>
              <a:ahLst/>
              <a:cxnLst/>
              <a:rect l="l" t="t" r="r" b="b"/>
              <a:pathLst>
                <a:path w="1128" h="295" extrusionOk="0">
                  <a:moveTo>
                    <a:pt x="0" y="1"/>
                  </a:moveTo>
                  <a:lnTo>
                    <a:pt x="0" y="1"/>
                  </a:lnTo>
                  <a:lnTo>
                    <a:pt x="1128" y="294"/>
                  </a:lnTo>
                  <a:lnTo>
                    <a:pt x="1128" y="294"/>
                  </a:lnTo>
                  <a:lnTo>
                    <a:pt x="0" y="1"/>
                  </a:lnTo>
                  <a:close/>
                </a:path>
              </a:pathLst>
            </a:custGeom>
            <a:solidFill>
              <a:srgbClr val="FF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14"/>
            <p:cNvSpPr/>
            <p:nvPr/>
          </p:nvSpPr>
          <p:spPr>
            <a:xfrm>
              <a:off x="6588375" y="3714625"/>
              <a:ext cx="28200" cy="7375"/>
            </a:xfrm>
            <a:custGeom>
              <a:avLst/>
              <a:gdLst/>
              <a:ahLst/>
              <a:cxnLst/>
              <a:rect l="l" t="t" r="r" b="b"/>
              <a:pathLst>
                <a:path w="1128" h="295" fill="none" extrusionOk="0">
                  <a:moveTo>
                    <a:pt x="0" y="1"/>
                  </a:moveTo>
                  <a:lnTo>
                    <a:pt x="0" y="1"/>
                  </a:lnTo>
                  <a:lnTo>
                    <a:pt x="1128" y="294"/>
                  </a:lnTo>
                  <a:lnTo>
                    <a:pt x="1128" y="294"/>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14"/>
            <p:cNvSpPr/>
            <p:nvPr/>
          </p:nvSpPr>
          <p:spPr>
            <a:xfrm>
              <a:off x="6428225" y="3714625"/>
              <a:ext cx="188350" cy="120150"/>
            </a:xfrm>
            <a:custGeom>
              <a:avLst/>
              <a:gdLst/>
              <a:ahLst/>
              <a:cxnLst/>
              <a:rect l="l" t="t" r="r" b="b"/>
              <a:pathLst>
                <a:path w="7534" h="4806" extrusionOk="0">
                  <a:moveTo>
                    <a:pt x="6406" y="1"/>
                  </a:moveTo>
                  <a:lnTo>
                    <a:pt x="293" y="3655"/>
                  </a:lnTo>
                  <a:lnTo>
                    <a:pt x="248" y="3836"/>
                  </a:lnTo>
                  <a:lnTo>
                    <a:pt x="0" y="4805"/>
                  </a:lnTo>
                  <a:lnTo>
                    <a:pt x="0" y="4805"/>
                  </a:lnTo>
                  <a:lnTo>
                    <a:pt x="7534" y="294"/>
                  </a:lnTo>
                  <a:lnTo>
                    <a:pt x="6406"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14"/>
            <p:cNvSpPr/>
            <p:nvPr/>
          </p:nvSpPr>
          <p:spPr>
            <a:xfrm>
              <a:off x="6428225" y="3714625"/>
              <a:ext cx="188350" cy="120150"/>
            </a:xfrm>
            <a:custGeom>
              <a:avLst/>
              <a:gdLst/>
              <a:ahLst/>
              <a:cxnLst/>
              <a:rect l="l" t="t" r="r" b="b"/>
              <a:pathLst>
                <a:path w="7534" h="4806" fill="none" extrusionOk="0">
                  <a:moveTo>
                    <a:pt x="6406" y="1"/>
                  </a:moveTo>
                  <a:lnTo>
                    <a:pt x="293" y="3655"/>
                  </a:lnTo>
                  <a:lnTo>
                    <a:pt x="248" y="3836"/>
                  </a:lnTo>
                  <a:lnTo>
                    <a:pt x="0" y="4805"/>
                  </a:lnTo>
                  <a:lnTo>
                    <a:pt x="7534" y="294"/>
                  </a:lnTo>
                  <a:lnTo>
                    <a:pt x="640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14"/>
            <p:cNvSpPr/>
            <p:nvPr/>
          </p:nvSpPr>
          <p:spPr>
            <a:xfrm>
              <a:off x="6441750" y="4042275"/>
              <a:ext cx="13550" cy="3400"/>
            </a:xfrm>
            <a:custGeom>
              <a:avLst/>
              <a:gdLst/>
              <a:ahLst/>
              <a:cxnLst/>
              <a:rect l="l" t="t" r="r" b="b"/>
              <a:pathLst>
                <a:path w="542" h="136" extrusionOk="0">
                  <a:moveTo>
                    <a:pt x="0" y="0"/>
                  </a:moveTo>
                  <a:lnTo>
                    <a:pt x="0" y="0"/>
                  </a:lnTo>
                  <a:lnTo>
                    <a:pt x="542" y="136"/>
                  </a:lnTo>
                  <a:lnTo>
                    <a:pt x="0" y="0"/>
                  </a:lnTo>
                  <a:close/>
                </a:path>
              </a:pathLst>
            </a:custGeom>
            <a:solidFill>
              <a:srgbClr val="FF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14"/>
            <p:cNvSpPr/>
            <p:nvPr/>
          </p:nvSpPr>
          <p:spPr>
            <a:xfrm>
              <a:off x="6441750" y="4042275"/>
              <a:ext cx="13550" cy="3400"/>
            </a:xfrm>
            <a:custGeom>
              <a:avLst/>
              <a:gdLst/>
              <a:ahLst/>
              <a:cxnLst/>
              <a:rect l="l" t="t" r="r" b="b"/>
              <a:pathLst>
                <a:path w="542" h="136" fill="none" extrusionOk="0">
                  <a:moveTo>
                    <a:pt x="0" y="0"/>
                  </a:moveTo>
                  <a:lnTo>
                    <a:pt x="0" y="0"/>
                  </a:lnTo>
                  <a:lnTo>
                    <a:pt x="542" y="136"/>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14"/>
            <p:cNvSpPr/>
            <p:nvPr/>
          </p:nvSpPr>
          <p:spPr>
            <a:xfrm>
              <a:off x="6441750" y="3917650"/>
              <a:ext cx="207550" cy="130275"/>
            </a:xfrm>
            <a:custGeom>
              <a:avLst/>
              <a:gdLst/>
              <a:ahLst/>
              <a:cxnLst/>
              <a:rect l="l" t="t" r="r" b="b"/>
              <a:pathLst>
                <a:path w="8302" h="5211" extrusionOk="0">
                  <a:moveTo>
                    <a:pt x="8301" y="0"/>
                  </a:moveTo>
                  <a:lnTo>
                    <a:pt x="0" y="4985"/>
                  </a:lnTo>
                  <a:lnTo>
                    <a:pt x="542" y="5121"/>
                  </a:lnTo>
                  <a:lnTo>
                    <a:pt x="925" y="5211"/>
                  </a:lnTo>
                  <a:lnTo>
                    <a:pt x="8098" y="903"/>
                  </a:lnTo>
                  <a:lnTo>
                    <a:pt x="8301"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14"/>
            <p:cNvSpPr/>
            <p:nvPr/>
          </p:nvSpPr>
          <p:spPr>
            <a:xfrm>
              <a:off x="6441750" y="3917650"/>
              <a:ext cx="207550" cy="130275"/>
            </a:xfrm>
            <a:custGeom>
              <a:avLst/>
              <a:gdLst/>
              <a:ahLst/>
              <a:cxnLst/>
              <a:rect l="l" t="t" r="r" b="b"/>
              <a:pathLst>
                <a:path w="8302" h="5211" fill="none" extrusionOk="0">
                  <a:moveTo>
                    <a:pt x="8301" y="0"/>
                  </a:moveTo>
                  <a:lnTo>
                    <a:pt x="0" y="4985"/>
                  </a:lnTo>
                  <a:lnTo>
                    <a:pt x="542" y="5121"/>
                  </a:lnTo>
                  <a:lnTo>
                    <a:pt x="925" y="5211"/>
                  </a:lnTo>
                  <a:lnTo>
                    <a:pt x="8098" y="903"/>
                  </a:lnTo>
                  <a:lnTo>
                    <a:pt x="8098" y="903"/>
                  </a:lnTo>
                  <a:lnTo>
                    <a:pt x="830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14"/>
            <p:cNvSpPr/>
            <p:nvPr/>
          </p:nvSpPr>
          <p:spPr>
            <a:xfrm>
              <a:off x="6662225" y="3840400"/>
              <a:ext cx="11325" cy="45700"/>
            </a:xfrm>
            <a:custGeom>
              <a:avLst/>
              <a:gdLst/>
              <a:ahLst/>
              <a:cxnLst/>
              <a:rect l="l" t="t" r="r" b="b"/>
              <a:pathLst>
                <a:path w="453" h="1828" extrusionOk="0">
                  <a:moveTo>
                    <a:pt x="452" y="0"/>
                  </a:moveTo>
                  <a:lnTo>
                    <a:pt x="1" y="1827"/>
                  </a:lnTo>
                  <a:lnTo>
                    <a:pt x="1" y="1827"/>
                  </a:lnTo>
                  <a:lnTo>
                    <a:pt x="452" y="0"/>
                  </a:lnTo>
                  <a:close/>
                </a:path>
              </a:pathLst>
            </a:custGeom>
            <a:solidFill>
              <a:srgbClr val="EEED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14"/>
            <p:cNvSpPr/>
            <p:nvPr/>
          </p:nvSpPr>
          <p:spPr>
            <a:xfrm>
              <a:off x="6662225" y="3840400"/>
              <a:ext cx="11325" cy="45700"/>
            </a:xfrm>
            <a:custGeom>
              <a:avLst/>
              <a:gdLst/>
              <a:ahLst/>
              <a:cxnLst/>
              <a:rect l="l" t="t" r="r" b="b"/>
              <a:pathLst>
                <a:path w="453" h="1828" fill="none" extrusionOk="0">
                  <a:moveTo>
                    <a:pt x="452" y="0"/>
                  </a:moveTo>
                  <a:lnTo>
                    <a:pt x="1" y="1827"/>
                  </a:lnTo>
                  <a:lnTo>
                    <a:pt x="1" y="1827"/>
                  </a:lnTo>
                  <a:lnTo>
                    <a:pt x="452"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14"/>
            <p:cNvSpPr/>
            <p:nvPr/>
          </p:nvSpPr>
          <p:spPr>
            <a:xfrm>
              <a:off x="6379725" y="4026475"/>
              <a:ext cx="33850" cy="8475"/>
            </a:xfrm>
            <a:custGeom>
              <a:avLst/>
              <a:gdLst/>
              <a:ahLst/>
              <a:cxnLst/>
              <a:rect l="l" t="t" r="r" b="b"/>
              <a:pathLst>
                <a:path w="1354" h="339" extrusionOk="0">
                  <a:moveTo>
                    <a:pt x="0" y="1"/>
                  </a:moveTo>
                  <a:lnTo>
                    <a:pt x="0" y="1"/>
                  </a:lnTo>
                  <a:lnTo>
                    <a:pt x="1354" y="339"/>
                  </a:lnTo>
                  <a:lnTo>
                    <a:pt x="1354" y="339"/>
                  </a:lnTo>
                  <a:lnTo>
                    <a:pt x="0" y="1"/>
                  </a:lnTo>
                  <a:close/>
                </a:path>
              </a:pathLst>
            </a:custGeom>
            <a:solidFill>
              <a:srgbClr val="FF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14"/>
            <p:cNvSpPr/>
            <p:nvPr/>
          </p:nvSpPr>
          <p:spPr>
            <a:xfrm>
              <a:off x="6379725" y="4026475"/>
              <a:ext cx="33850" cy="8475"/>
            </a:xfrm>
            <a:custGeom>
              <a:avLst/>
              <a:gdLst/>
              <a:ahLst/>
              <a:cxnLst/>
              <a:rect l="l" t="t" r="r" b="b"/>
              <a:pathLst>
                <a:path w="1354" h="339" fill="none" extrusionOk="0">
                  <a:moveTo>
                    <a:pt x="0" y="1"/>
                  </a:moveTo>
                  <a:lnTo>
                    <a:pt x="0" y="1"/>
                  </a:lnTo>
                  <a:lnTo>
                    <a:pt x="1354" y="339"/>
                  </a:lnTo>
                  <a:lnTo>
                    <a:pt x="1354" y="339"/>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14"/>
            <p:cNvSpPr/>
            <p:nvPr/>
          </p:nvSpPr>
          <p:spPr>
            <a:xfrm>
              <a:off x="6379725" y="3814450"/>
              <a:ext cx="294950" cy="220500"/>
            </a:xfrm>
            <a:custGeom>
              <a:avLst/>
              <a:gdLst/>
              <a:ahLst/>
              <a:cxnLst/>
              <a:rect l="l" t="t" r="r" b="b"/>
              <a:pathLst>
                <a:path w="11798" h="8820" extrusionOk="0">
                  <a:moveTo>
                    <a:pt x="11797" y="880"/>
                  </a:moveTo>
                  <a:lnTo>
                    <a:pt x="11752" y="1038"/>
                  </a:lnTo>
                  <a:lnTo>
                    <a:pt x="11301" y="2865"/>
                  </a:lnTo>
                  <a:lnTo>
                    <a:pt x="11797" y="880"/>
                  </a:lnTo>
                  <a:close/>
                  <a:moveTo>
                    <a:pt x="11730" y="0"/>
                  </a:moveTo>
                  <a:lnTo>
                    <a:pt x="451" y="6745"/>
                  </a:lnTo>
                  <a:lnTo>
                    <a:pt x="0" y="8482"/>
                  </a:lnTo>
                  <a:lnTo>
                    <a:pt x="1354" y="8820"/>
                  </a:lnTo>
                  <a:lnTo>
                    <a:pt x="11030" y="3023"/>
                  </a:lnTo>
                  <a:lnTo>
                    <a:pt x="11730"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4"/>
            <p:cNvSpPr/>
            <p:nvPr/>
          </p:nvSpPr>
          <p:spPr>
            <a:xfrm>
              <a:off x="6662225" y="3836450"/>
              <a:ext cx="12450" cy="49650"/>
            </a:xfrm>
            <a:custGeom>
              <a:avLst/>
              <a:gdLst/>
              <a:ahLst/>
              <a:cxnLst/>
              <a:rect l="l" t="t" r="r" b="b"/>
              <a:pathLst>
                <a:path w="498" h="1986" fill="none" extrusionOk="0">
                  <a:moveTo>
                    <a:pt x="497" y="0"/>
                  </a:moveTo>
                  <a:lnTo>
                    <a:pt x="1" y="1985"/>
                  </a:lnTo>
                  <a:lnTo>
                    <a:pt x="1" y="1985"/>
                  </a:lnTo>
                  <a:lnTo>
                    <a:pt x="452" y="158"/>
                  </a:lnTo>
                  <a:lnTo>
                    <a:pt x="4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4"/>
            <p:cNvSpPr/>
            <p:nvPr/>
          </p:nvSpPr>
          <p:spPr>
            <a:xfrm>
              <a:off x="6379725" y="3814450"/>
              <a:ext cx="293250" cy="220500"/>
            </a:xfrm>
            <a:custGeom>
              <a:avLst/>
              <a:gdLst/>
              <a:ahLst/>
              <a:cxnLst/>
              <a:rect l="l" t="t" r="r" b="b"/>
              <a:pathLst>
                <a:path w="11730" h="8820" fill="none" extrusionOk="0">
                  <a:moveTo>
                    <a:pt x="11730" y="0"/>
                  </a:moveTo>
                  <a:lnTo>
                    <a:pt x="451" y="6745"/>
                  </a:lnTo>
                  <a:lnTo>
                    <a:pt x="0" y="8482"/>
                  </a:lnTo>
                  <a:lnTo>
                    <a:pt x="1354" y="8820"/>
                  </a:lnTo>
                  <a:lnTo>
                    <a:pt x="11030" y="3023"/>
                  </a:lnTo>
                  <a:lnTo>
                    <a:pt x="11030" y="3023"/>
                  </a:lnTo>
                  <a:lnTo>
                    <a:pt x="1173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4"/>
            <p:cNvSpPr/>
            <p:nvPr/>
          </p:nvSpPr>
          <p:spPr>
            <a:xfrm>
              <a:off x="6466000" y="4060875"/>
              <a:ext cx="43450" cy="25975"/>
            </a:xfrm>
            <a:custGeom>
              <a:avLst/>
              <a:gdLst/>
              <a:ahLst/>
              <a:cxnLst/>
              <a:rect l="l" t="t" r="r" b="b"/>
              <a:pathLst>
                <a:path w="1738" h="1039" extrusionOk="0">
                  <a:moveTo>
                    <a:pt x="158" y="1"/>
                  </a:moveTo>
                  <a:lnTo>
                    <a:pt x="136" y="46"/>
                  </a:lnTo>
                  <a:lnTo>
                    <a:pt x="0" y="587"/>
                  </a:lnTo>
                  <a:lnTo>
                    <a:pt x="0" y="632"/>
                  </a:lnTo>
                  <a:lnTo>
                    <a:pt x="45" y="655"/>
                  </a:lnTo>
                  <a:lnTo>
                    <a:pt x="1512" y="1038"/>
                  </a:lnTo>
                  <a:lnTo>
                    <a:pt x="1579" y="1016"/>
                  </a:lnTo>
                  <a:lnTo>
                    <a:pt x="1602" y="993"/>
                  </a:lnTo>
                  <a:lnTo>
                    <a:pt x="1737" y="429"/>
                  </a:lnTo>
                  <a:lnTo>
                    <a:pt x="1737" y="384"/>
                  </a:lnTo>
                  <a:lnTo>
                    <a:pt x="1692" y="362"/>
                  </a:lnTo>
                  <a:lnTo>
                    <a:pt x="2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4"/>
            <p:cNvSpPr/>
            <p:nvPr/>
          </p:nvSpPr>
          <p:spPr>
            <a:xfrm>
              <a:off x="6662800" y="3693200"/>
              <a:ext cx="22575" cy="5675"/>
            </a:xfrm>
            <a:custGeom>
              <a:avLst/>
              <a:gdLst/>
              <a:ahLst/>
              <a:cxnLst/>
              <a:rect l="l" t="t" r="r" b="b"/>
              <a:pathLst>
                <a:path w="903" h="227" extrusionOk="0">
                  <a:moveTo>
                    <a:pt x="1" y="1"/>
                  </a:moveTo>
                  <a:lnTo>
                    <a:pt x="903" y="226"/>
                  </a:lnTo>
                  <a:lnTo>
                    <a:pt x="2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4"/>
            <p:cNvSpPr/>
            <p:nvPr/>
          </p:nvSpPr>
          <p:spPr>
            <a:xfrm>
              <a:off x="6701150" y="3726475"/>
              <a:ext cx="1150" cy="3975"/>
            </a:xfrm>
            <a:custGeom>
              <a:avLst/>
              <a:gdLst/>
              <a:ahLst/>
              <a:cxnLst/>
              <a:rect l="l" t="t" r="r" b="b"/>
              <a:pathLst>
                <a:path w="46" h="159" fill="none" extrusionOk="0">
                  <a:moveTo>
                    <a:pt x="45" y="1"/>
                  </a:moveTo>
                  <a:lnTo>
                    <a:pt x="0" y="158"/>
                  </a:lnTo>
                  <a:lnTo>
                    <a:pt x="0" y="158"/>
                  </a:lnTo>
                  <a:lnTo>
                    <a:pt x="4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4"/>
            <p:cNvSpPr/>
            <p:nvPr/>
          </p:nvSpPr>
          <p:spPr>
            <a:xfrm>
              <a:off x="6662800" y="3693200"/>
              <a:ext cx="40075" cy="27675"/>
            </a:xfrm>
            <a:custGeom>
              <a:avLst/>
              <a:gdLst/>
              <a:ahLst/>
              <a:cxnLst/>
              <a:rect l="l" t="t" r="r" b="b"/>
              <a:pathLst>
                <a:path w="1603" h="1107" fill="none" extrusionOk="0">
                  <a:moveTo>
                    <a:pt x="1" y="1"/>
                  </a:moveTo>
                  <a:lnTo>
                    <a:pt x="1" y="1"/>
                  </a:lnTo>
                  <a:lnTo>
                    <a:pt x="23" y="1"/>
                  </a:lnTo>
                  <a:lnTo>
                    <a:pt x="903" y="226"/>
                  </a:lnTo>
                  <a:lnTo>
                    <a:pt x="903" y="226"/>
                  </a:lnTo>
                  <a:lnTo>
                    <a:pt x="1061" y="271"/>
                  </a:lnTo>
                  <a:lnTo>
                    <a:pt x="1196" y="339"/>
                  </a:lnTo>
                  <a:lnTo>
                    <a:pt x="1309" y="429"/>
                  </a:lnTo>
                  <a:lnTo>
                    <a:pt x="1399" y="542"/>
                  </a:lnTo>
                  <a:lnTo>
                    <a:pt x="1489" y="677"/>
                  </a:lnTo>
                  <a:lnTo>
                    <a:pt x="1557" y="813"/>
                  </a:lnTo>
                  <a:lnTo>
                    <a:pt x="1579" y="948"/>
                  </a:lnTo>
                  <a:lnTo>
                    <a:pt x="1602" y="1106"/>
                  </a:lnTo>
                  <a:lnTo>
                    <a:pt x="1602" y="1106"/>
                  </a:lnTo>
                  <a:lnTo>
                    <a:pt x="1579" y="948"/>
                  </a:lnTo>
                  <a:lnTo>
                    <a:pt x="1557" y="813"/>
                  </a:lnTo>
                  <a:lnTo>
                    <a:pt x="1489" y="677"/>
                  </a:lnTo>
                  <a:lnTo>
                    <a:pt x="1399" y="542"/>
                  </a:lnTo>
                  <a:lnTo>
                    <a:pt x="1309" y="429"/>
                  </a:lnTo>
                  <a:lnTo>
                    <a:pt x="1196" y="339"/>
                  </a:lnTo>
                  <a:lnTo>
                    <a:pt x="1061" y="271"/>
                  </a:lnTo>
                  <a:lnTo>
                    <a:pt x="903" y="22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4"/>
            <p:cNvSpPr/>
            <p:nvPr/>
          </p:nvSpPr>
          <p:spPr>
            <a:xfrm>
              <a:off x="6663375" y="3693200"/>
              <a:ext cx="39500" cy="49100"/>
            </a:xfrm>
            <a:custGeom>
              <a:avLst/>
              <a:gdLst/>
              <a:ahLst/>
              <a:cxnLst/>
              <a:rect l="l" t="t" r="r" b="b"/>
              <a:pathLst>
                <a:path w="1580" h="1964" extrusionOk="0">
                  <a:moveTo>
                    <a:pt x="0" y="1"/>
                  </a:moveTo>
                  <a:lnTo>
                    <a:pt x="316" y="91"/>
                  </a:lnTo>
                  <a:lnTo>
                    <a:pt x="564" y="181"/>
                  </a:lnTo>
                  <a:lnTo>
                    <a:pt x="677" y="249"/>
                  </a:lnTo>
                  <a:lnTo>
                    <a:pt x="790" y="317"/>
                  </a:lnTo>
                  <a:lnTo>
                    <a:pt x="880" y="407"/>
                  </a:lnTo>
                  <a:lnTo>
                    <a:pt x="970" y="497"/>
                  </a:lnTo>
                  <a:lnTo>
                    <a:pt x="1038" y="610"/>
                  </a:lnTo>
                  <a:lnTo>
                    <a:pt x="1083" y="745"/>
                  </a:lnTo>
                  <a:lnTo>
                    <a:pt x="1128" y="880"/>
                  </a:lnTo>
                  <a:lnTo>
                    <a:pt x="1150" y="1038"/>
                  </a:lnTo>
                  <a:lnTo>
                    <a:pt x="1150" y="1219"/>
                  </a:lnTo>
                  <a:lnTo>
                    <a:pt x="1128" y="1422"/>
                  </a:lnTo>
                  <a:lnTo>
                    <a:pt x="1105" y="1625"/>
                  </a:lnTo>
                  <a:lnTo>
                    <a:pt x="1060" y="1873"/>
                  </a:lnTo>
                  <a:lnTo>
                    <a:pt x="1399" y="1963"/>
                  </a:lnTo>
                  <a:lnTo>
                    <a:pt x="1511" y="1489"/>
                  </a:lnTo>
                  <a:lnTo>
                    <a:pt x="1556" y="1332"/>
                  </a:lnTo>
                  <a:lnTo>
                    <a:pt x="1579" y="1219"/>
                  </a:lnTo>
                  <a:lnTo>
                    <a:pt x="1579" y="1106"/>
                  </a:lnTo>
                  <a:lnTo>
                    <a:pt x="1556" y="948"/>
                  </a:lnTo>
                  <a:lnTo>
                    <a:pt x="1534" y="813"/>
                  </a:lnTo>
                  <a:lnTo>
                    <a:pt x="1466" y="677"/>
                  </a:lnTo>
                  <a:lnTo>
                    <a:pt x="1376" y="542"/>
                  </a:lnTo>
                  <a:lnTo>
                    <a:pt x="1286" y="429"/>
                  </a:lnTo>
                  <a:lnTo>
                    <a:pt x="1173" y="339"/>
                  </a:lnTo>
                  <a:lnTo>
                    <a:pt x="1038" y="271"/>
                  </a:lnTo>
                  <a:lnTo>
                    <a:pt x="880" y="226"/>
                  </a:lnTo>
                  <a:lnTo>
                    <a:pt x="0" y="1"/>
                  </a:lnTo>
                  <a:close/>
                </a:path>
              </a:pathLst>
            </a:custGeom>
            <a:solidFill>
              <a:srgbClr val="FFFFF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14"/>
            <p:cNvSpPr/>
            <p:nvPr/>
          </p:nvSpPr>
          <p:spPr>
            <a:xfrm>
              <a:off x="6663375" y="3693200"/>
              <a:ext cx="39500" cy="49100"/>
            </a:xfrm>
            <a:custGeom>
              <a:avLst/>
              <a:gdLst/>
              <a:ahLst/>
              <a:cxnLst/>
              <a:rect l="l" t="t" r="r" b="b"/>
              <a:pathLst>
                <a:path w="1580" h="1964" fill="none" extrusionOk="0">
                  <a:moveTo>
                    <a:pt x="0" y="1"/>
                  </a:moveTo>
                  <a:lnTo>
                    <a:pt x="0" y="1"/>
                  </a:lnTo>
                  <a:lnTo>
                    <a:pt x="316" y="91"/>
                  </a:lnTo>
                  <a:lnTo>
                    <a:pt x="564" y="181"/>
                  </a:lnTo>
                  <a:lnTo>
                    <a:pt x="677" y="249"/>
                  </a:lnTo>
                  <a:lnTo>
                    <a:pt x="790" y="317"/>
                  </a:lnTo>
                  <a:lnTo>
                    <a:pt x="880" y="407"/>
                  </a:lnTo>
                  <a:lnTo>
                    <a:pt x="970" y="497"/>
                  </a:lnTo>
                  <a:lnTo>
                    <a:pt x="1038" y="610"/>
                  </a:lnTo>
                  <a:lnTo>
                    <a:pt x="1083" y="745"/>
                  </a:lnTo>
                  <a:lnTo>
                    <a:pt x="1128" y="880"/>
                  </a:lnTo>
                  <a:lnTo>
                    <a:pt x="1150" y="1038"/>
                  </a:lnTo>
                  <a:lnTo>
                    <a:pt x="1150" y="1219"/>
                  </a:lnTo>
                  <a:lnTo>
                    <a:pt x="1128" y="1422"/>
                  </a:lnTo>
                  <a:lnTo>
                    <a:pt x="1105" y="1625"/>
                  </a:lnTo>
                  <a:lnTo>
                    <a:pt x="1060" y="1873"/>
                  </a:lnTo>
                  <a:lnTo>
                    <a:pt x="1399" y="1963"/>
                  </a:lnTo>
                  <a:lnTo>
                    <a:pt x="1511" y="1489"/>
                  </a:lnTo>
                  <a:lnTo>
                    <a:pt x="1556" y="1332"/>
                  </a:lnTo>
                  <a:lnTo>
                    <a:pt x="1556" y="1332"/>
                  </a:lnTo>
                  <a:lnTo>
                    <a:pt x="1579" y="1219"/>
                  </a:lnTo>
                  <a:lnTo>
                    <a:pt x="1579" y="1106"/>
                  </a:lnTo>
                  <a:lnTo>
                    <a:pt x="1579" y="1106"/>
                  </a:lnTo>
                  <a:lnTo>
                    <a:pt x="1556" y="948"/>
                  </a:lnTo>
                  <a:lnTo>
                    <a:pt x="1534" y="813"/>
                  </a:lnTo>
                  <a:lnTo>
                    <a:pt x="1466" y="677"/>
                  </a:lnTo>
                  <a:lnTo>
                    <a:pt x="1376" y="542"/>
                  </a:lnTo>
                  <a:lnTo>
                    <a:pt x="1286" y="429"/>
                  </a:lnTo>
                  <a:lnTo>
                    <a:pt x="1173" y="339"/>
                  </a:lnTo>
                  <a:lnTo>
                    <a:pt x="1038" y="271"/>
                  </a:lnTo>
                  <a:lnTo>
                    <a:pt x="880" y="22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14"/>
            <p:cNvSpPr/>
            <p:nvPr/>
          </p:nvSpPr>
          <p:spPr>
            <a:xfrm>
              <a:off x="6612050" y="3752425"/>
              <a:ext cx="83475" cy="332725"/>
            </a:xfrm>
            <a:custGeom>
              <a:avLst/>
              <a:gdLst/>
              <a:ahLst/>
              <a:cxnLst/>
              <a:rect l="l" t="t" r="r" b="b"/>
              <a:pathLst>
                <a:path w="3339" h="13309" extrusionOk="0">
                  <a:moveTo>
                    <a:pt x="3339" y="0"/>
                  </a:moveTo>
                  <a:lnTo>
                    <a:pt x="2955" y="226"/>
                  </a:lnTo>
                  <a:lnTo>
                    <a:pt x="2437" y="2481"/>
                  </a:lnTo>
                  <a:lnTo>
                    <a:pt x="2773" y="2280"/>
                  </a:lnTo>
                  <a:lnTo>
                    <a:pt x="3339" y="0"/>
                  </a:lnTo>
                  <a:close/>
                  <a:moveTo>
                    <a:pt x="2775" y="2278"/>
                  </a:moveTo>
                  <a:lnTo>
                    <a:pt x="2773" y="2280"/>
                  </a:lnTo>
                  <a:lnTo>
                    <a:pt x="2504" y="3361"/>
                  </a:lnTo>
                  <a:lnTo>
                    <a:pt x="2775" y="2278"/>
                  </a:lnTo>
                  <a:close/>
                  <a:moveTo>
                    <a:pt x="2008" y="5346"/>
                  </a:moveTo>
                  <a:lnTo>
                    <a:pt x="1737" y="5504"/>
                  </a:lnTo>
                  <a:lnTo>
                    <a:pt x="1489" y="6609"/>
                  </a:lnTo>
                  <a:lnTo>
                    <a:pt x="1715" y="6474"/>
                  </a:lnTo>
                  <a:lnTo>
                    <a:pt x="1489" y="7399"/>
                  </a:lnTo>
                  <a:lnTo>
                    <a:pt x="1286" y="7512"/>
                  </a:lnTo>
                  <a:lnTo>
                    <a:pt x="1016" y="8775"/>
                  </a:lnTo>
                  <a:lnTo>
                    <a:pt x="1165" y="8689"/>
                  </a:lnTo>
                  <a:lnTo>
                    <a:pt x="2008" y="5346"/>
                  </a:lnTo>
                  <a:close/>
                  <a:moveTo>
                    <a:pt x="1173" y="8684"/>
                  </a:moveTo>
                  <a:lnTo>
                    <a:pt x="1165" y="8689"/>
                  </a:lnTo>
                  <a:lnTo>
                    <a:pt x="727" y="10426"/>
                  </a:lnTo>
                  <a:lnTo>
                    <a:pt x="1173" y="8684"/>
                  </a:lnTo>
                  <a:close/>
                  <a:moveTo>
                    <a:pt x="727" y="10426"/>
                  </a:moveTo>
                  <a:lnTo>
                    <a:pt x="474" y="11414"/>
                  </a:lnTo>
                  <a:lnTo>
                    <a:pt x="429" y="11436"/>
                  </a:lnTo>
                  <a:lnTo>
                    <a:pt x="0" y="13309"/>
                  </a:lnTo>
                  <a:lnTo>
                    <a:pt x="727" y="10426"/>
                  </a:lnTo>
                  <a:close/>
                </a:path>
              </a:pathLst>
            </a:custGeom>
            <a:solidFill>
              <a:srgbClr val="EBF3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4"/>
            <p:cNvSpPr/>
            <p:nvPr/>
          </p:nvSpPr>
          <p:spPr>
            <a:xfrm>
              <a:off x="6612050" y="3886075"/>
              <a:ext cx="50200" cy="199075"/>
            </a:xfrm>
            <a:custGeom>
              <a:avLst/>
              <a:gdLst/>
              <a:ahLst/>
              <a:cxnLst/>
              <a:rect l="l" t="t" r="r" b="b"/>
              <a:pathLst>
                <a:path w="2008" h="7963" fill="none" extrusionOk="0">
                  <a:moveTo>
                    <a:pt x="2008" y="0"/>
                  </a:moveTo>
                  <a:lnTo>
                    <a:pt x="1737" y="158"/>
                  </a:lnTo>
                  <a:lnTo>
                    <a:pt x="1737" y="158"/>
                  </a:lnTo>
                  <a:lnTo>
                    <a:pt x="1489" y="1263"/>
                  </a:lnTo>
                  <a:lnTo>
                    <a:pt x="1715" y="1128"/>
                  </a:lnTo>
                  <a:lnTo>
                    <a:pt x="1489" y="2053"/>
                  </a:lnTo>
                  <a:lnTo>
                    <a:pt x="1286" y="2166"/>
                  </a:lnTo>
                  <a:lnTo>
                    <a:pt x="1286" y="2166"/>
                  </a:lnTo>
                  <a:lnTo>
                    <a:pt x="1016" y="3429"/>
                  </a:lnTo>
                  <a:lnTo>
                    <a:pt x="1173" y="3338"/>
                  </a:lnTo>
                  <a:lnTo>
                    <a:pt x="474" y="6068"/>
                  </a:lnTo>
                  <a:lnTo>
                    <a:pt x="429" y="6090"/>
                  </a:lnTo>
                  <a:lnTo>
                    <a:pt x="429" y="6090"/>
                  </a:lnTo>
                  <a:lnTo>
                    <a:pt x="0" y="7963"/>
                  </a:lnTo>
                  <a:lnTo>
                    <a:pt x="200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14"/>
            <p:cNvSpPr/>
            <p:nvPr/>
          </p:nvSpPr>
          <p:spPr>
            <a:xfrm>
              <a:off x="6672950" y="3752425"/>
              <a:ext cx="22575" cy="84050"/>
            </a:xfrm>
            <a:custGeom>
              <a:avLst/>
              <a:gdLst/>
              <a:ahLst/>
              <a:cxnLst/>
              <a:rect l="l" t="t" r="r" b="b"/>
              <a:pathLst>
                <a:path w="903" h="3362" fill="none" extrusionOk="0">
                  <a:moveTo>
                    <a:pt x="903" y="0"/>
                  </a:moveTo>
                  <a:lnTo>
                    <a:pt x="519" y="226"/>
                  </a:lnTo>
                  <a:lnTo>
                    <a:pt x="519" y="226"/>
                  </a:lnTo>
                  <a:lnTo>
                    <a:pt x="1" y="2481"/>
                  </a:lnTo>
                  <a:lnTo>
                    <a:pt x="339" y="2278"/>
                  </a:lnTo>
                  <a:lnTo>
                    <a:pt x="68" y="3361"/>
                  </a:lnTo>
                  <a:lnTo>
                    <a:pt x="903"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14"/>
            <p:cNvSpPr/>
            <p:nvPr/>
          </p:nvSpPr>
          <p:spPr>
            <a:xfrm>
              <a:off x="6685925" y="3740000"/>
              <a:ext cx="12425" cy="18075"/>
            </a:xfrm>
            <a:custGeom>
              <a:avLst/>
              <a:gdLst/>
              <a:ahLst/>
              <a:cxnLst/>
              <a:rect l="l" t="t" r="r" b="b"/>
              <a:pathLst>
                <a:path w="497" h="723" extrusionOk="0">
                  <a:moveTo>
                    <a:pt x="158" y="1"/>
                  </a:moveTo>
                  <a:lnTo>
                    <a:pt x="113" y="227"/>
                  </a:lnTo>
                  <a:lnTo>
                    <a:pt x="0" y="723"/>
                  </a:lnTo>
                  <a:lnTo>
                    <a:pt x="384" y="497"/>
                  </a:lnTo>
                  <a:lnTo>
                    <a:pt x="497" y="91"/>
                  </a:lnTo>
                  <a:lnTo>
                    <a:pt x="158" y="1"/>
                  </a:lnTo>
                  <a:close/>
                </a:path>
              </a:pathLst>
            </a:custGeom>
            <a:solidFill>
              <a:srgbClr val="F2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4"/>
            <p:cNvSpPr/>
            <p:nvPr/>
          </p:nvSpPr>
          <p:spPr>
            <a:xfrm>
              <a:off x="6685925" y="3740000"/>
              <a:ext cx="12425" cy="18075"/>
            </a:xfrm>
            <a:custGeom>
              <a:avLst/>
              <a:gdLst/>
              <a:ahLst/>
              <a:cxnLst/>
              <a:rect l="l" t="t" r="r" b="b"/>
              <a:pathLst>
                <a:path w="497" h="723" fill="none" extrusionOk="0">
                  <a:moveTo>
                    <a:pt x="158" y="1"/>
                  </a:moveTo>
                  <a:lnTo>
                    <a:pt x="158" y="1"/>
                  </a:lnTo>
                  <a:lnTo>
                    <a:pt x="113" y="227"/>
                  </a:lnTo>
                  <a:lnTo>
                    <a:pt x="113" y="227"/>
                  </a:lnTo>
                  <a:lnTo>
                    <a:pt x="0" y="723"/>
                  </a:lnTo>
                  <a:lnTo>
                    <a:pt x="384" y="497"/>
                  </a:lnTo>
                  <a:lnTo>
                    <a:pt x="497" y="91"/>
                  </a:lnTo>
                  <a:lnTo>
                    <a:pt x="15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14"/>
            <p:cNvSpPr/>
            <p:nvPr/>
          </p:nvSpPr>
          <p:spPr>
            <a:xfrm>
              <a:off x="6622775" y="3969525"/>
              <a:ext cx="18625" cy="68825"/>
            </a:xfrm>
            <a:custGeom>
              <a:avLst/>
              <a:gdLst/>
              <a:ahLst/>
              <a:cxnLst/>
              <a:rect l="l" t="t" r="r" b="b"/>
              <a:pathLst>
                <a:path w="745" h="2753" extrusionOk="0">
                  <a:moveTo>
                    <a:pt x="744" y="0"/>
                  </a:moveTo>
                  <a:lnTo>
                    <a:pt x="587" y="91"/>
                  </a:lnTo>
                  <a:lnTo>
                    <a:pt x="0" y="2752"/>
                  </a:lnTo>
                  <a:lnTo>
                    <a:pt x="45" y="2730"/>
                  </a:lnTo>
                  <a:lnTo>
                    <a:pt x="744" y="0"/>
                  </a:lnTo>
                  <a:close/>
                </a:path>
              </a:pathLst>
            </a:custGeom>
            <a:solidFill>
              <a:srgbClr val="F2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4"/>
            <p:cNvSpPr/>
            <p:nvPr/>
          </p:nvSpPr>
          <p:spPr>
            <a:xfrm>
              <a:off x="6622775" y="3969525"/>
              <a:ext cx="18625" cy="68825"/>
            </a:xfrm>
            <a:custGeom>
              <a:avLst/>
              <a:gdLst/>
              <a:ahLst/>
              <a:cxnLst/>
              <a:rect l="l" t="t" r="r" b="b"/>
              <a:pathLst>
                <a:path w="745" h="2753" fill="none" extrusionOk="0">
                  <a:moveTo>
                    <a:pt x="744" y="0"/>
                  </a:moveTo>
                  <a:lnTo>
                    <a:pt x="587" y="91"/>
                  </a:lnTo>
                  <a:lnTo>
                    <a:pt x="587" y="91"/>
                  </a:lnTo>
                  <a:lnTo>
                    <a:pt x="0" y="2752"/>
                  </a:lnTo>
                  <a:lnTo>
                    <a:pt x="45" y="2730"/>
                  </a:lnTo>
                  <a:lnTo>
                    <a:pt x="744"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4"/>
            <p:cNvSpPr/>
            <p:nvPr/>
          </p:nvSpPr>
          <p:spPr>
            <a:xfrm>
              <a:off x="6644200" y="3914250"/>
              <a:ext cx="10725" cy="25975"/>
            </a:xfrm>
            <a:custGeom>
              <a:avLst/>
              <a:gdLst/>
              <a:ahLst/>
              <a:cxnLst/>
              <a:rect l="l" t="t" r="r" b="b"/>
              <a:pathLst>
                <a:path w="429" h="1039" extrusionOk="0">
                  <a:moveTo>
                    <a:pt x="429" y="1"/>
                  </a:moveTo>
                  <a:lnTo>
                    <a:pt x="203" y="136"/>
                  </a:lnTo>
                  <a:lnTo>
                    <a:pt x="0" y="1039"/>
                  </a:lnTo>
                  <a:lnTo>
                    <a:pt x="203" y="926"/>
                  </a:lnTo>
                  <a:lnTo>
                    <a:pt x="429" y="1"/>
                  </a:lnTo>
                  <a:close/>
                </a:path>
              </a:pathLst>
            </a:custGeom>
            <a:solidFill>
              <a:srgbClr val="F2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4"/>
            <p:cNvSpPr/>
            <p:nvPr/>
          </p:nvSpPr>
          <p:spPr>
            <a:xfrm>
              <a:off x="6644200" y="3914250"/>
              <a:ext cx="10725" cy="25975"/>
            </a:xfrm>
            <a:custGeom>
              <a:avLst/>
              <a:gdLst/>
              <a:ahLst/>
              <a:cxnLst/>
              <a:rect l="l" t="t" r="r" b="b"/>
              <a:pathLst>
                <a:path w="429" h="1039" fill="none" extrusionOk="0">
                  <a:moveTo>
                    <a:pt x="429" y="1"/>
                  </a:moveTo>
                  <a:lnTo>
                    <a:pt x="203" y="136"/>
                  </a:lnTo>
                  <a:lnTo>
                    <a:pt x="203" y="136"/>
                  </a:lnTo>
                  <a:lnTo>
                    <a:pt x="0" y="1039"/>
                  </a:lnTo>
                  <a:lnTo>
                    <a:pt x="203" y="926"/>
                  </a:lnTo>
                  <a:lnTo>
                    <a:pt x="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4"/>
            <p:cNvSpPr/>
            <p:nvPr/>
          </p:nvSpPr>
          <p:spPr>
            <a:xfrm>
              <a:off x="6655475" y="3809375"/>
              <a:ext cx="25950" cy="80650"/>
            </a:xfrm>
            <a:custGeom>
              <a:avLst/>
              <a:gdLst/>
              <a:ahLst/>
              <a:cxnLst/>
              <a:rect l="l" t="t" r="r" b="b"/>
              <a:pathLst>
                <a:path w="1038" h="3226" extrusionOk="0">
                  <a:moveTo>
                    <a:pt x="1038" y="0"/>
                  </a:moveTo>
                  <a:lnTo>
                    <a:pt x="700" y="203"/>
                  </a:lnTo>
                  <a:lnTo>
                    <a:pt x="0" y="3226"/>
                  </a:lnTo>
                  <a:lnTo>
                    <a:pt x="271" y="3068"/>
                  </a:lnTo>
                  <a:lnTo>
                    <a:pt x="767" y="1083"/>
                  </a:lnTo>
                  <a:lnTo>
                    <a:pt x="1038" y="0"/>
                  </a:lnTo>
                  <a:close/>
                </a:path>
              </a:pathLst>
            </a:custGeom>
            <a:solidFill>
              <a:srgbClr val="F2F7F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4"/>
            <p:cNvSpPr/>
            <p:nvPr/>
          </p:nvSpPr>
          <p:spPr>
            <a:xfrm>
              <a:off x="6655475" y="3809375"/>
              <a:ext cx="25950" cy="80650"/>
            </a:xfrm>
            <a:custGeom>
              <a:avLst/>
              <a:gdLst/>
              <a:ahLst/>
              <a:cxnLst/>
              <a:rect l="l" t="t" r="r" b="b"/>
              <a:pathLst>
                <a:path w="1038" h="3226" fill="none" extrusionOk="0">
                  <a:moveTo>
                    <a:pt x="1038" y="0"/>
                  </a:moveTo>
                  <a:lnTo>
                    <a:pt x="700" y="203"/>
                  </a:lnTo>
                  <a:lnTo>
                    <a:pt x="700" y="203"/>
                  </a:lnTo>
                  <a:lnTo>
                    <a:pt x="0" y="3226"/>
                  </a:lnTo>
                  <a:lnTo>
                    <a:pt x="271" y="3068"/>
                  </a:lnTo>
                  <a:lnTo>
                    <a:pt x="767" y="1083"/>
                  </a:lnTo>
                  <a:lnTo>
                    <a:pt x="103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5" name="Google Shape;1275;p14"/>
          <p:cNvGrpSpPr/>
          <p:nvPr/>
        </p:nvGrpSpPr>
        <p:grpSpPr>
          <a:xfrm>
            <a:off x="719433" y="2219733"/>
            <a:ext cx="1054315" cy="1158840"/>
            <a:chOff x="7709325" y="2753025"/>
            <a:chExt cx="790736" cy="869130"/>
          </a:xfrm>
        </p:grpSpPr>
        <p:sp>
          <p:nvSpPr>
            <p:cNvPr id="1276" name="Google Shape;1276;p14"/>
            <p:cNvSpPr/>
            <p:nvPr/>
          </p:nvSpPr>
          <p:spPr>
            <a:xfrm>
              <a:off x="7848894" y="3275867"/>
              <a:ext cx="401401" cy="223115"/>
            </a:xfrm>
            <a:custGeom>
              <a:avLst/>
              <a:gdLst/>
              <a:ahLst/>
              <a:cxnLst/>
              <a:rect l="l" t="t" r="r" b="b"/>
              <a:pathLst>
                <a:path w="10512" h="5843" fill="none" extrusionOk="0">
                  <a:moveTo>
                    <a:pt x="9812" y="5843"/>
                  </a:moveTo>
                  <a:lnTo>
                    <a:pt x="0" y="1602"/>
                  </a:lnTo>
                  <a:lnTo>
                    <a:pt x="699" y="0"/>
                  </a:lnTo>
                  <a:lnTo>
                    <a:pt x="10511" y="4241"/>
                  </a:lnTo>
                  <a:lnTo>
                    <a:pt x="9812" y="58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14"/>
            <p:cNvSpPr/>
            <p:nvPr/>
          </p:nvSpPr>
          <p:spPr>
            <a:xfrm>
              <a:off x="7748962" y="2792662"/>
              <a:ext cx="751099" cy="829493"/>
            </a:xfrm>
            <a:custGeom>
              <a:avLst/>
              <a:gdLst/>
              <a:ahLst/>
              <a:cxnLst/>
              <a:rect l="l" t="t" r="r" b="b"/>
              <a:pathLst>
                <a:path w="19670" h="21723" fill="none" extrusionOk="0">
                  <a:moveTo>
                    <a:pt x="7128" y="0"/>
                  </a:moveTo>
                  <a:lnTo>
                    <a:pt x="1" y="16512"/>
                  </a:lnTo>
                  <a:lnTo>
                    <a:pt x="316" y="16647"/>
                  </a:lnTo>
                  <a:lnTo>
                    <a:pt x="316" y="16647"/>
                  </a:lnTo>
                  <a:lnTo>
                    <a:pt x="3271" y="17933"/>
                  </a:lnTo>
                  <a:lnTo>
                    <a:pt x="11820" y="21609"/>
                  </a:lnTo>
                  <a:lnTo>
                    <a:pt x="11820" y="21609"/>
                  </a:lnTo>
                  <a:lnTo>
                    <a:pt x="12068" y="21700"/>
                  </a:lnTo>
                  <a:lnTo>
                    <a:pt x="12294" y="21722"/>
                  </a:lnTo>
                  <a:lnTo>
                    <a:pt x="12294" y="21722"/>
                  </a:lnTo>
                  <a:lnTo>
                    <a:pt x="12474" y="21700"/>
                  </a:lnTo>
                  <a:lnTo>
                    <a:pt x="12632" y="21677"/>
                  </a:lnTo>
                  <a:lnTo>
                    <a:pt x="12790" y="21609"/>
                  </a:lnTo>
                  <a:lnTo>
                    <a:pt x="12948" y="21519"/>
                  </a:lnTo>
                  <a:lnTo>
                    <a:pt x="13083" y="21429"/>
                  </a:lnTo>
                  <a:lnTo>
                    <a:pt x="13196" y="21294"/>
                  </a:lnTo>
                  <a:lnTo>
                    <a:pt x="13309" y="21158"/>
                  </a:lnTo>
                  <a:lnTo>
                    <a:pt x="13399" y="21000"/>
                  </a:lnTo>
                  <a:lnTo>
                    <a:pt x="19579" y="6677"/>
                  </a:lnTo>
                  <a:lnTo>
                    <a:pt x="19579" y="6677"/>
                  </a:lnTo>
                  <a:lnTo>
                    <a:pt x="19647" y="6451"/>
                  </a:lnTo>
                  <a:lnTo>
                    <a:pt x="19670" y="6226"/>
                  </a:lnTo>
                  <a:lnTo>
                    <a:pt x="19647" y="6000"/>
                  </a:lnTo>
                  <a:lnTo>
                    <a:pt x="19602" y="5775"/>
                  </a:lnTo>
                  <a:lnTo>
                    <a:pt x="19489" y="5572"/>
                  </a:lnTo>
                  <a:lnTo>
                    <a:pt x="19354" y="5391"/>
                  </a:lnTo>
                  <a:lnTo>
                    <a:pt x="19173" y="5233"/>
                  </a:lnTo>
                  <a:lnTo>
                    <a:pt x="18948" y="5121"/>
                  </a:lnTo>
                  <a:lnTo>
                    <a:pt x="7805" y="293"/>
                  </a:lnTo>
                  <a:lnTo>
                    <a:pt x="71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14"/>
            <p:cNvSpPr/>
            <p:nvPr/>
          </p:nvSpPr>
          <p:spPr>
            <a:xfrm>
              <a:off x="7722270" y="2759058"/>
              <a:ext cx="737314" cy="829493"/>
            </a:xfrm>
            <a:custGeom>
              <a:avLst/>
              <a:gdLst/>
              <a:ahLst/>
              <a:cxnLst/>
              <a:rect l="l" t="t" r="r" b="b"/>
              <a:pathLst>
                <a:path w="19309" h="21723" extrusionOk="0">
                  <a:moveTo>
                    <a:pt x="7128" y="0"/>
                  </a:moveTo>
                  <a:lnTo>
                    <a:pt x="0" y="16489"/>
                  </a:lnTo>
                  <a:lnTo>
                    <a:pt x="12045" y="21700"/>
                  </a:lnTo>
                  <a:lnTo>
                    <a:pt x="12136" y="21722"/>
                  </a:lnTo>
                  <a:lnTo>
                    <a:pt x="12203" y="21700"/>
                  </a:lnTo>
                  <a:lnTo>
                    <a:pt x="12294" y="21655"/>
                  </a:lnTo>
                  <a:lnTo>
                    <a:pt x="12339" y="21587"/>
                  </a:lnTo>
                  <a:lnTo>
                    <a:pt x="19286" y="5504"/>
                  </a:lnTo>
                  <a:lnTo>
                    <a:pt x="19309" y="5414"/>
                  </a:lnTo>
                  <a:lnTo>
                    <a:pt x="19286" y="5324"/>
                  </a:lnTo>
                  <a:lnTo>
                    <a:pt x="19241" y="5256"/>
                  </a:lnTo>
                  <a:lnTo>
                    <a:pt x="19173" y="5188"/>
                  </a:lnTo>
                  <a:lnTo>
                    <a:pt x="7128" y="0"/>
                  </a:lnTo>
                  <a:close/>
                </a:path>
              </a:pathLst>
            </a:custGeom>
            <a:solidFill>
              <a:schemeClr val="lt1"/>
            </a:solidFill>
            <a:ln>
              <a:noFill/>
            </a:ln>
            <a:effectLst>
              <a:outerShdw dist="57150" dir="51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4"/>
            <p:cNvSpPr/>
            <p:nvPr/>
          </p:nvSpPr>
          <p:spPr>
            <a:xfrm>
              <a:off x="7709325" y="2753025"/>
              <a:ext cx="737352" cy="830371"/>
            </a:xfrm>
            <a:custGeom>
              <a:avLst/>
              <a:gdLst/>
              <a:ahLst/>
              <a:cxnLst/>
              <a:rect l="l" t="t" r="r" b="b"/>
              <a:pathLst>
                <a:path w="19310" h="21746" extrusionOk="0">
                  <a:moveTo>
                    <a:pt x="7129" y="1"/>
                  </a:moveTo>
                  <a:lnTo>
                    <a:pt x="1" y="16512"/>
                  </a:lnTo>
                  <a:lnTo>
                    <a:pt x="12046" y="21723"/>
                  </a:lnTo>
                  <a:lnTo>
                    <a:pt x="12136" y="21745"/>
                  </a:lnTo>
                  <a:lnTo>
                    <a:pt x="12226" y="21723"/>
                  </a:lnTo>
                  <a:lnTo>
                    <a:pt x="12294" y="21677"/>
                  </a:lnTo>
                  <a:lnTo>
                    <a:pt x="12339" y="21587"/>
                  </a:lnTo>
                  <a:lnTo>
                    <a:pt x="19309" y="5504"/>
                  </a:lnTo>
                  <a:lnTo>
                    <a:pt x="19309" y="5437"/>
                  </a:lnTo>
                  <a:lnTo>
                    <a:pt x="19309" y="5346"/>
                  </a:lnTo>
                  <a:lnTo>
                    <a:pt x="19264" y="5279"/>
                  </a:lnTo>
                  <a:lnTo>
                    <a:pt x="19174" y="5211"/>
                  </a:lnTo>
                  <a:lnTo>
                    <a:pt x="71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4"/>
            <p:cNvSpPr/>
            <p:nvPr/>
          </p:nvSpPr>
          <p:spPr>
            <a:xfrm>
              <a:off x="7811925" y="3232300"/>
              <a:ext cx="56907" cy="59495"/>
            </a:xfrm>
            <a:custGeom>
              <a:avLst/>
              <a:gdLst/>
              <a:ahLst/>
              <a:cxnLst/>
              <a:rect l="l" t="t" r="r" b="b"/>
              <a:pathLst>
                <a:path w="1712" h="1790" extrusionOk="0">
                  <a:moveTo>
                    <a:pt x="879" y="288"/>
                  </a:moveTo>
                  <a:lnTo>
                    <a:pt x="1166" y="412"/>
                  </a:lnTo>
                  <a:cubicBezTo>
                    <a:pt x="1273" y="458"/>
                    <a:pt x="1343" y="521"/>
                    <a:pt x="1377" y="602"/>
                  </a:cubicBezTo>
                  <a:cubicBezTo>
                    <a:pt x="1412" y="682"/>
                    <a:pt x="1407" y="772"/>
                    <a:pt x="1363" y="874"/>
                  </a:cubicBezTo>
                  <a:cubicBezTo>
                    <a:pt x="1319" y="975"/>
                    <a:pt x="1256" y="1041"/>
                    <a:pt x="1174" y="1071"/>
                  </a:cubicBezTo>
                  <a:cubicBezTo>
                    <a:pt x="1142" y="1083"/>
                    <a:pt x="1108" y="1089"/>
                    <a:pt x="1072" y="1089"/>
                  </a:cubicBezTo>
                  <a:cubicBezTo>
                    <a:pt x="1016" y="1089"/>
                    <a:pt x="956" y="1075"/>
                    <a:pt x="892" y="1047"/>
                  </a:cubicBezTo>
                  <a:lnTo>
                    <a:pt x="604" y="923"/>
                  </a:lnTo>
                  <a:lnTo>
                    <a:pt x="879" y="288"/>
                  </a:lnTo>
                  <a:close/>
                  <a:moveTo>
                    <a:pt x="732" y="1"/>
                  </a:moveTo>
                  <a:lnTo>
                    <a:pt x="0" y="1691"/>
                  </a:lnTo>
                  <a:lnTo>
                    <a:pt x="229" y="1790"/>
                  </a:lnTo>
                  <a:lnTo>
                    <a:pt x="523" y="1111"/>
                  </a:lnTo>
                  <a:lnTo>
                    <a:pt x="810" y="1235"/>
                  </a:lnTo>
                  <a:cubicBezTo>
                    <a:pt x="934" y="1289"/>
                    <a:pt x="1046" y="1316"/>
                    <a:pt x="1146" y="1316"/>
                  </a:cubicBezTo>
                  <a:cubicBezTo>
                    <a:pt x="1199" y="1316"/>
                    <a:pt x="1249" y="1308"/>
                    <a:pt x="1295" y="1293"/>
                  </a:cubicBezTo>
                  <a:cubicBezTo>
                    <a:pt x="1429" y="1250"/>
                    <a:pt x="1532" y="1145"/>
                    <a:pt x="1604" y="978"/>
                  </a:cubicBezTo>
                  <a:cubicBezTo>
                    <a:pt x="1676" y="813"/>
                    <a:pt x="1682" y="666"/>
                    <a:pt x="1622" y="539"/>
                  </a:cubicBezTo>
                  <a:cubicBezTo>
                    <a:pt x="1562" y="411"/>
                    <a:pt x="1437" y="306"/>
                    <a:pt x="1248" y="224"/>
                  </a:cubicBezTo>
                  <a:lnTo>
                    <a:pt x="7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4"/>
            <p:cNvSpPr/>
            <p:nvPr/>
          </p:nvSpPr>
          <p:spPr>
            <a:xfrm>
              <a:off x="7839447" y="3253573"/>
              <a:ext cx="270640" cy="148771"/>
            </a:xfrm>
            <a:custGeom>
              <a:avLst/>
              <a:gdLst/>
              <a:ahLst/>
              <a:cxnLst/>
              <a:rect l="l" t="t" r="r" b="b"/>
              <a:pathLst>
                <a:path w="8142" h="4476" extrusionOk="0">
                  <a:moveTo>
                    <a:pt x="1409" y="282"/>
                  </a:moveTo>
                  <a:lnTo>
                    <a:pt x="1356" y="1258"/>
                  </a:lnTo>
                  <a:lnTo>
                    <a:pt x="734" y="989"/>
                  </a:lnTo>
                  <a:lnTo>
                    <a:pt x="1409" y="282"/>
                  </a:lnTo>
                  <a:close/>
                  <a:moveTo>
                    <a:pt x="1377" y="1"/>
                  </a:moveTo>
                  <a:lnTo>
                    <a:pt x="0" y="1412"/>
                  </a:lnTo>
                  <a:lnTo>
                    <a:pt x="241" y="1516"/>
                  </a:lnTo>
                  <a:lnTo>
                    <a:pt x="583" y="1149"/>
                  </a:lnTo>
                  <a:lnTo>
                    <a:pt x="1345" y="1479"/>
                  </a:lnTo>
                  <a:lnTo>
                    <a:pt x="1311" y="1979"/>
                  </a:lnTo>
                  <a:lnTo>
                    <a:pt x="1549" y="2082"/>
                  </a:lnTo>
                  <a:lnTo>
                    <a:pt x="1636" y="113"/>
                  </a:lnTo>
                  <a:lnTo>
                    <a:pt x="1377" y="1"/>
                  </a:lnTo>
                  <a:close/>
                  <a:moveTo>
                    <a:pt x="2718" y="612"/>
                  </a:moveTo>
                  <a:cubicBezTo>
                    <a:pt x="2666" y="612"/>
                    <a:pt x="2615" y="619"/>
                    <a:pt x="2568" y="633"/>
                  </a:cubicBezTo>
                  <a:cubicBezTo>
                    <a:pt x="2425" y="673"/>
                    <a:pt x="2321" y="768"/>
                    <a:pt x="2257" y="918"/>
                  </a:cubicBezTo>
                  <a:cubicBezTo>
                    <a:pt x="2201" y="1047"/>
                    <a:pt x="2195" y="1164"/>
                    <a:pt x="2240" y="1269"/>
                  </a:cubicBezTo>
                  <a:cubicBezTo>
                    <a:pt x="2285" y="1375"/>
                    <a:pt x="2386" y="1481"/>
                    <a:pt x="2541" y="1589"/>
                  </a:cubicBezTo>
                  <a:lnTo>
                    <a:pt x="2669" y="1677"/>
                  </a:lnTo>
                  <a:cubicBezTo>
                    <a:pt x="2775" y="1750"/>
                    <a:pt x="2843" y="1822"/>
                    <a:pt x="2874" y="1890"/>
                  </a:cubicBezTo>
                  <a:cubicBezTo>
                    <a:pt x="2905" y="1959"/>
                    <a:pt x="2902" y="2035"/>
                    <a:pt x="2866" y="2118"/>
                  </a:cubicBezTo>
                  <a:cubicBezTo>
                    <a:pt x="2825" y="2213"/>
                    <a:pt x="2758" y="2271"/>
                    <a:pt x="2665" y="2292"/>
                  </a:cubicBezTo>
                  <a:cubicBezTo>
                    <a:pt x="2640" y="2297"/>
                    <a:pt x="2614" y="2300"/>
                    <a:pt x="2586" y="2300"/>
                  </a:cubicBezTo>
                  <a:cubicBezTo>
                    <a:pt x="2510" y="2300"/>
                    <a:pt x="2425" y="2279"/>
                    <a:pt x="2329" y="2238"/>
                  </a:cubicBezTo>
                  <a:cubicBezTo>
                    <a:pt x="2243" y="2201"/>
                    <a:pt x="2161" y="2150"/>
                    <a:pt x="2084" y="2085"/>
                  </a:cubicBezTo>
                  <a:cubicBezTo>
                    <a:pt x="2006" y="2020"/>
                    <a:pt x="1932" y="1941"/>
                    <a:pt x="1862" y="1849"/>
                  </a:cubicBezTo>
                  <a:lnTo>
                    <a:pt x="1760" y="2084"/>
                  </a:lnTo>
                  <a:cubicBezTo>
                    <a:pt x="1841" y="2162"/>
                    <a:pt x="1923" y="2229"/>
                    <a:pt x="2005" y="2286"/>
                  </a:cubicBezTo>
                  <a:cubicBezTo>
                    <a:pt x="2088" y="2343"/>
                    <a:pt x="2169" y="2389"/>
                    <a:pt x="2249" y="2424"/>
                  </a:cubicBezTo>
                  <a:cubicBezTo>
                    <a:pt x="2400" y="2489"/>
                    <a:pt x="2534" y="2522"/>
                    <a:pt x="2652" y="2522"/>
                  </a:cubicBezTo>
                  <a:cubicBezTo>
                    <a:pt x="2700" y="2522"/>
                    <a:pt x="2745" y="2516"/>
                    <a:pt x="2787" y="2506"/>
                  </a:cubicBezTo>
                  <a:cubicBezTo>
                    <a:pt x="2933" y="2469"/>
                    <a:pt x="3042" y="2368"/>
                    <a:pt x="3112" y="2205"/>
                  </a:cubicBezTo>
                  <a:cubicBezTo>
                    <a:pt x="3172" y="2067"/>
                    <a:pt x="3179" y="1940"/>
                    <a:pt x="3133" y="1823"/>
                  </a:cubicBezTo>
                  <a:cubicBezTo>
                    <a:pt x="3087" y="1706"/>
                    <a:pt x="2986" y="1594"/>
                    <a:pt x="2830" y="1488"/>
                  </a:cubicBezTo>
                  <a:lnTo>
                    <a:pt x="2704" y="1400"/>
                  </a:lnTo>
                  <a:cubicBezTo>
                    <a:pt x="2589" y="1322"/>
                    <a:pt x="2517" y="1255"/>
                    <a:pt x="2489" y="1197"/>
                  </a:cubicBezTo>
                  <a:cubicBezTo>
                    <a:pt x="2460" y="1140"/>
                    <a:pt x="2462" y="1074"/>
                    <a:pt x="2494" y="999"/>
                  </a:cubicBezTo>
                  <a:cubicBezTo>
                    <a:pt x="2533" y="910"/>
                    <a:pt x="2596" y="856"/>
                    <a:pt x="2685" y="837"/>
                  </a:cubicBezTo>
                  <a:cubicBezTo>
                    <a:pt x="2708" y="832"/>
                    <a:pt x="2732" y="829"/>
                    <a:pt x="2758" y="829"/>
                  </a:cubicBezTo>
                  <a:cubicBezTo>
                    <a:pt x="2830" y="829"/>
                    <a:pt x="2912" y="849"/>
                    <a:pt x="3004" y="889"/>
                  </a:cubicBezTo>
                  <a:cubicBezTo>
                    <a:pt x="3076" y="920"/>
                    <a:pt x="3146" y="962"/>
                    <a:pt x="3214" y="1016"/>
                  </a:cubicBezTo>
                  <a:cubicBezTo>
                    <a:pt x="3282" y="1070"/>
                    <a:pt x="3351" y="1136"/>
                    <a:pt x="3420" y="1215"/>
                  </a:cubicBezTo>
                  <a:lnTo>
                    <a:pt x="3516" y="992"/>
                  </a:lnTo>
                  <a:cubicBezTo>
                    <a:pt x="3443" y="926"/>
                    <a:pt x="3368" y="868"/>
                    <a:pt x="3292" y="818"/>
                  </a:cubicBezTo>
                  <a:cubicBezTo>
                    <a:pt x="3216" y="768"/>
                    <a:pt x="3138" y="726"/>
                    <a:pt x="3059" y="692"/>
                  </a:cubicBezTo>
                  <a:cubicBezTo>
                    <a:pt x="2936" y="639"/>
                    <a:pt x="2822" y="612"/>
                    <a:pt x="2718" y="612"/>
                  </a:cubicBezTo>
                  <a:close/>
                  <a:moveTo>
                    <a:pt x="5617" y="2058"/>
                  </a:moveTo>
                  <a:lnTo>
                    <a:pt x="5904" y="2183"/>
                  </a:lnTo>
                  <a:cubicBezTo>
                    <a:pt x="6011" y="2229"/>
                    <a:pt x="6081" y="2292"/>
                    <a:pt x="6115" y="2372"/>
                  </a:cubicBezTo>
                  <a:cubicBezTo>
                    <a:pt x="6149" y="2452"/>
                    <a:pt x="6145" y="2543"/>
                    <a:pt x="6101" y="2644"/>
                  </a:cubicBezTo>
                  <a:cubicBezTo>
                    <a:pt x="6057" y="2746"/>
                    <a:pt x="5994" y="2812"/>
                    <a:pt x="5912" y="2842"/>
                  </a:cubicBezTo>
                  <a:cubicBezTo>
                    <a:pt x="5880" y="2854"/>
                    <a:pt x="5845" y="2860"/>
                    <a:pt x="5809" y="2860"/>
                  </a:cubicBezTo>
                  <a:cubicBezTo>
                    <a:pt x="5754" y="2860"/>
                    <a:pt x="5694" y="2846"/>
                    <a:pt x="5629" y="2818"/>
                  </a:cubicBezTo>
                  <a:lnTo>
                    <a:pt x="5342" y="2693"/>
                  </a:lnTo>
                  <a:lnTo>
                    <a:pt x="5617" y="2058"/>
                  </a:lnTo>
                  <a:close/>
                  <a:moveTo>
                    <a:pt x="4190" y="1249"/>
                  </a:moveTo>
                  <a:cubicBezTo>
                    <a:pt x="4137" y="1249"/>
                    <a:pt x="4087" y="1256"/>
                    <a:pt x="4039" y="1269"/>
                  </a:cubicBezTo>
                  <a:cubicBezTo>
                    <a:pt x="3896" y="1310"/>
                    <a:pt x="3793" y="1405"/>
                    <a:pt x="3728" y="1554"/>
                  </a:cubicBezTo>
                  <a:cubicBezTo>
                    <a:pt x="3672" y="1683"/>
                    <a:pt x="3667" y="1800"/>
                    <a:pt x="3711" y="1906"/>
                  </a:cubicBezTo>
                  <a:cubicBezTo>
                    <a:pt x="3756" y="2011"/>
                    <a:pt x="3857" y="2118"/>
                    <a:pt x="4013" y="2226"/>
                  </a:cubicBezTo>
                  <a:lnTo>
                    <a:pt x="4140" y="2313"/>
                  </a:lnTo>
                  <a:cubicBezTo>
                    <a:pt x="4246" y="2387"/>
                    <a:pt x="4315" y="2458"/>
                    <a:pt x="4345" y="2527"/>
                  </a:cubicBezTo>
                  <a:cubicBezTo>
                    <a:pt x="4376" y="2596"/>
                    <a:pt x="4373" y="2672"/>
                    <a:pt x="4337" y="2755"/>
                  </a:cubicBezTo>
                  <a:cubicBezTo>
                    <a:pt x="4296" y="2850"/>
                    <a:pt x="4229" y="2908"/>
                    <a:pt x="4136" y="2928"/>
                  </a:cubicBezTo>
                  <a:cubicBezTo>
                    <a:pt x="4111" y="2934"/>
                    <a:pt x="4085" y="2937"/>
                    <a:pt x="4057" y="2937"/>
                  </a:cubicBezTo>
                  <a:cubicBezTo>
                    <a:pt x="3982" y="2937"/>
                    <a:pt x="3896" y="2916"/>
                    <a:pt x="3800" y="2874"/>
                  </a:cubicBezTo>
                  <a:cubicBezTo>
                    <a:pt x="3714" y="2837"/>
                    <a:pt x="3633" y="2786"/>
                    <a:pt x="3555" y="2721"/>
                  </a:cubicBezTo>
                  <a:cubicBezTo>
                    <a:pt x="3477" y="2656"/>
                    <a:pt x="3403" y="2578"/>
                    <a:pt x="3333" y="2485"/>
                  </a:cubicBezTo>
                  <a:lnTo>
                    <a:pt x="3231" y="2721"/>
                  </a:lnTo>
                  <a:cubicBezTo>
                    <a:pt x="3312" y="2798"/>
                    <a:pt x="3394" y="2865"/>
                    <a:pt x="3477" y="2923"/>
                  </a:cubicBezTo>
                  <a:cubicBezTo>
                    <a:pt x="3559" y="2980"/>
                    <a:pt x="3640" y="3026"/>
                    <a:pt x="3720" y="3060"/>
                  </a:cubicBezTo>
                  <a:cubicBezTo>
                    <a:pt x="3871" y="3126"/>
                    <a:pt x="4006" y="3158"/>
                    <a:pt x="4123" y="3158"/>
                  </a:cubicBezTo>
                  <a:cubicBezTo>
                    <a:pt x="4171" y="3158"/>
                    <a:pt x="4216" y="3153"/>
                    <a:pt x="4258" y="3142"/>
                  </a:cubicBezTo>
                  <a:cubicBezTo>
                    <a:pt x="4404" y="3105"/>
                    <a:pt x="4513" y="3005"/>
                    <a:pt x="4584" y="2841"/>
                  </a:cubicBezTo>
                  <a:cubicBezTo>
                    <a:pt x="4643" y="2704"/>
                    <a:pt x="4650" y="2577"/>
                    <a:pt x="4604" y="2460"/>
                  </a:cubicBezTo>
                  <a:cubicBezTo>
                    <a:pt x="4559" y="2343"/>
                    <a:pt x="4457" y="2231"/>
                    <a:pt x="4301" y="2125"/>
                  </a:cubicBezTo>
                  <a:lnTo>
                    <a:pt x="4175" y="2037"/>
                  </a:lnTo>
                  <a:cubicBezTo>
                    <a:pt x="4060" y="1959"/>
                    <a:pt x="3988" y="1891"/>
                    <a:pt x="3960" y="1834"/>
                  </a:cubicBezTo>
                  <a:cubicBezTo>
                    <a:pt x="3931" y="1776"/>
                    <a:pt x="3933" y="1710"/>
                    <a:pt x="3966" y="1636"/>
                  </a:cubicBezTo>
                  <a:cubicBezTo>
                    <a:pt x="4004" y="1546"/>
                    <a:pt x="4068" y="1492"/>
                    <a:pt x="4156" y="1473"/>
                  </a:cubicBezTo>
                  <a:cubicBezTo>
                    <a:pt x="4179" y="1468"/>
                    <a:pt x="4204" y="1466"/>
                    <a:pt x="4229" y="1466"/>
                  </a:cubicBezTo>
                  <a:cubicBezTo>
                    <a:pt x="4301" y="1466"/>
                    <a:pt x="4384" y="1486"/>
                    <a:pt x="4476" y="1526"/>
                  </a:cubicBezTo>
                  <a:cubicBezTo>
                    <a:pt x="4547" y="1557"/>
                    <a:pt x="4617" y="1599"/>
                    <a:pt x="4685" y="1653"/>
                  </a:cubicBezTo>
                  <a:cubicBezTo>
                    <a:pt x="4753" y="1706"/>
                    <a:pt x="4822" y="1773"/>
                    <a:pt x="4891" y="1852"/>
                  </a:cubicBezTo>
                  <a:lnTo>
                    <a:pt x="4987" y="1629"/>
                  </a:lnTo>
                  <a:cubicBezTo>
                    <a:pt x="4914" y="1563"/>
                    <a:pt x="4839" y="1505"/>
                    <a:pt x="4763" y="1455"/>
                  </a:cubicBezTo>
                  <a:cubicBezTo>
                    <a:pt x="4687" y="1405"/>
                    <a:pt x="4609" y="1363"/>
                    <a:pt x="4530" y="1329"/>
                  </a:cubicBezTo>
                  <a:cubicBezTo>
                    <a:pt x="4407" y="1275"/>
                    <a:pt x="4294" y="1249"/>
                    <a:pt x="4190" y="1249"/>
                  </a:cubicBezTo>
                  <a:close/>
                  <a:moveTo>
                    <a:pt x="5469" y="1771"/>
                  </a:moveTo>
                  <a:lnTo>
                    <a:pt x="4738" y="3462"/>
                  </a:lnTo>
                  <a:lnTo>
                    <a:pt x="4967" y="3561"/>
                  </a:lnTo>
                  <a:lnTo>
                    <a:pt x="5260" y="2881"/>
                  </a:lnTo>
                  <a:lnTo>
                    <a:pt x="5548" y="3006"/>
                  </a:lnTo>
                  <a:cubicBezTo>
                    <a:pt x="5672" y="3059"/>
                    <a:pt x="5784" y="3086"/>
                    <a:pt x="5884" y="3086"/>
                  </a:cubicBezTo>
                  <a:cubicBezTo>
                    <a:pt x="5937" y="3086"/>
                    <a:pt x="5987" y="3079"/>
                    <a:pt x="6033" y="3064"/>
                  </a:cubicBezTo>
                  <a:cubicBezTo>
                    <a:pt x="6167" y="3020"/>
                    <a:pt x="6270" y="2915"/>
                    <a:pt x="6342" y="2749"/>
                  </a:cubicBezTo>
                  <a:cubicBezTo>
                    <a:pt x="6414" y="2583"/>
                    <a:pt x="6419" y="2437"/>
                    <a:pt x="6359" y="2309"/>
                  </a:cubicBezTo>
                  <a:cubicBezTo>
                    <a:pt x="6300" y="2182"/>
                    <a:pt x="6175" y="2077"/>
                    <a:pt x="5985" y="1995"/>
                  </a:cubicBezTo>
                  <a:lnTo>
                    <a:pt x="5469" y="1771"/>
                  </a:lnTo>
                  <a:close/>
                  <a:moveTo>
                    <a:pt x="7257" y="2778"/>
                  </a:moveTo>
                  <a:cubicBezTo>
                    <a:pt x="7332" y="2778"/>
                    <a:pt x="7408" y="2795"/>
                    <a:pt x="7486" y="2828"/>
                  </a:cubicBezTo>
                  <a:cubicBezTo>
                    <a:pt x="7652" y="2900"/>
                    <a:pt x="7757" y="3019"/>
                    <a:pt x="7800" y="3185"/>
                  </a:cubicBezTo>
                  <a:cubicBezTo>
                    <a:pt x="7843" y="3350"/>
                    <a:pt x="7819" y="3540"/>
                    <a:pt x="7727" y="3754"/>
                  </a:cubicBezTo>
                  <a:cubicBezTo>
                    <a:pt x="7634" y="3966"/>
                    <a:pt x="7513" y="4114"/>
                    <a:pt x="7363" y="4196"/>
                  </a:cubicBezTo>
                  <a:cubicBezTo>
                    <a:pt x="7282" y="4239"/>
                    <a:pt x="7200" y="4261"/>
                    <a:pt x="7116" y="4261"/>
                  </a:cubicBezTo>
                  <a:cubicBezTo>
                    <a:pt x="7041" y="4261"/>
                    <a:pt x="6965" y="4244"/>
                    <a:pt x="6888" y="4211"/>
                  </a:cubicBezTo>
                  <a:cubicBezTo>
                    <a:pt x="6722" y="4139"/>
                    <a:pt x="6617" y="4020"/>
                    <a:pt x="6572" y="3854"/>
                  </a:cubicBezTo>
                  <a:cubicBezTo>
                    <a:pt x="6528" y="3688"/>
                    <a:pt x="6552" y="3498"/>
                    <a:pt x="6644" y="3285"/>
                  </a:cubicBezTo>
                  <a:cubicBezTo>
                    <a:pt x="6737" y="3072"/>
                    <a:pt x="6859" y="2924"/>
                    <a:pt x="7010" y="2843"/>
                  </a:cubicBezTo>
                  <a:cubicBezTo>
                    <a:pt x="7090" y="2799"/>
                    <a:pt x="7173" y="2778"/>
                    <a:pt x="7257" y="2778"/>
                  </a:cubicBezTo>
                  <a:close/>
                  <a:moveTo>
                    <a:pt x="7210" y="2563"/>
                  </a:moveTo>
                  <a:cubicBezTo>
                    <a:pt x="7101" y="2563"/>
                    <a:pt x="6996" y="2587"/>
                    <a:pt x="6893" y="2634"/>
                  </a:cubicBezTo>
                  <a:cubicBezTo>
                    <a:pt x="6682" y="2732"/>
                    <a:pt x="6519" y="2914"/>
                    <a:pt x="6403" y="3181"/>
                  </a:cubicBezTo>
                  <a:cubicBezTo>
                    <a:pt x="6288" y="3448"/>
                    <a:pt x="6267" y="3692"/>
                    <a:pt x="6340" y="3912"/>
                  </a:cubicBezTo>
                  <a:cubicBezTo>
                    <a:pt x="6414" y="4132"/>
                    <a:pt x="6570" y="4293"/>
                    <a:pt x="6807" y="4396"/>
                  </a:cubicBezTo>
                  <a:cubicBezTo>
                    <a:pt x="6929" y="4449"/>
                    <a:pt x="7047" y="4475"/>
                    <a:pt x="7162" y="4475"/>
                  </a:cubicBezTo>
                  <a:cubicBezTo>
                    <a:pt x="7270" y="4475"/>
                    <a:pt x="7376" y="4451"/>
                    <a:pt x="7479" y="4404"/>
                  </a:cubicBezTo>
                  <a:cubicBezTo>
                    <a:pt x="7689" y="4306"/>
                    <a:pt x="7852" y="4124"/>
                    <a:pt x="7968" y="3858"/>
                  </a:cubicBezTo>
                  <a:cubicBezTo>
                    <a:pt x="8083" y="3591"/>
                    <a:pt x="8105" y="3347"/>
                    <a:pt x="8031" y="3127"/>
                  </a:cubicBezTo>
                  <a:cubicBezTo>
                    <a:pt x="7958" y="2907"/>
                    <a:pt x="7803" y="2745"/>
                    <a:pt x="7566" y="2643"/>
                  </a:cubicBezTo>
                  <a:cubicBezTo>
                    <a:pt x="7444" y="2590"/>
                    <a:pt x="7325" y="2563"/>
                    <a:pt x="7210" y="25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14"/>
            <p:cNvSpPr/>
            <p:nvPr/>
          </p:nvSpPr>
          <p:spPr>
            <a:xfrm>
              <a:off x="8104277" y="3359695"/>
              <a:ext cx="57140" cy="75150"/>
            </a:xfrm>
            <a:custGeom>
              <a:avLst/>
              <a:gdLst/>
              <a:ahLst/>
              <a:cxnLst/>
              <a:rect l="l" t="t" r="r" b="b"/>
              <a:pathLst>
                <a:path w="1719" h="2261" extrusionOk="0">
                  <a:moveTo>
                    <a:pt x="879" y="287"/>
                  </a:moveTo>
                  <a:lnTo>
                    <a:pt x="1167" y="412"/>
                  </a:lnTo>
                  <a:cubicBezTo>
                    <a:pt x="1277" y="460"/>
                    <a:pt x="1349" y="521"/>
                    <a:pt x="1384" y="595"/>
                  </a:cubicBezTo>
                  <a:cubicBezTo>
                    <a:pt x="1418" y="670"/>
                    <a:pt x="1414" y="756"/>
                    <a:pt x="1371" y="855"/>
                  </a:cubicBezTo>
                  <a:cubicBezTo>
                    <a:pt x="1329" y="954"/>
                    <a:pt x="1268" y="1017"/>
                    <a:pt x="1190" y="1043"/>
                  </a:cubicBezTo>
                  <a:cubicBezTo>
                    <a:pt x="1162" y="1053"/>
                    <a:pt x="1132" y="1058"/>
                    <a:pt x="1100" y="1058"/>
                  </a:cubicBezTo>
                  <a:cubicBezTo>
                    <a:pt x="1042" y="1058"/>
                    <a:pt x="978" y="1042"/>
                    <a:pt x="907" y="1012"/>
                  </a:cubicBezTo>
                  <a:lnTo>
                    <a:pt x="620" y="887"/>
                  </a:lnTo>
                  <a:lnTo>
                    <a:pt x="879" y="287"/>
                  </a:lnTo>
                  <a:close/>
                  <a:moveTo>
                    <a:pt x="732" y="0"/>
                  </a:moveTo>
                  <a:lnTo>
                    <a:pt x="1" y="1691"/>
                  </a:lnTo>
                  <a:lnTo>
                    <a:pt x="229" y="1790"/>
                  </a:lnTo>
                  <a:lnTo>
                    <a:pt x="538" y="1075"/>
                  </a:lnTo>
                  <a:lnTo>
                    <a:pt x="787" y="1183"/>
                  </a:lnTo>
                  <a:cubicBezTo>
                    <a:pt x="878" y="1222"/>
                    <a:pt x="941" y="1272"/>
                    <a:pt x="978" y="1331"/>
                  </a:cubicBezTo>
                  <a:cubicBezTo>
                    <a:pt x="1014" y="1391"/>
                    <a:pt x="1036" y="1490"/>
                    <a:pt x="1043" y="1627"/>
                  </a:cubicBezTo>
                  <a:lnTo>
                    <a:pt x="1071" y="2154"/>
                  </a:lnTo>
                  <a:lnTo>
                    <a:pt x="1317" y="2260"/>
                  </a:lnTo>
                  <a:lnTo>
                    <a:pt x="1285" y="1698"/>
                  </a:lnTo>
                  <a:cubicBezTo>
                    <a:pt x="1279" y="1583"/>
                    <a:pt x="1265" y="1488"/>
                    <a:pt x="1242" y="1413"/>
                  </a:cubicBezTo>
                  <a:cubicBezTo>
                    <a:pt x="1219" y="1339"/>
                    <a:pt x="1187" y="1283"/>
                    <a:pt x="1145" y="1245"/>
                  </a:cubicBezTo>
                  <a:lnTo>
                    <a:pt x="1145" y="1245"/>
                  </a:lnTo>
                  <a:cubicBezTo>
                    <a:pt x="1168" y="1248"/>
                    <a:pt x="1191" y="1250"/>
                    <a:pt x="1213" y="1250"/>
                  </a:cubicBezTo>
                  <a:cubicBezTo>
                    <a:pt x="1291" y="1250"/>
                    <a:pt x="1361" y="1230"/>
                    <a:pt x="1424" y="1192"/>
                  </a:cubicBezTo>
                  <a:cubicBezTo>
                    <a:pt x="1504" y="1144"/>
                    <a:pt x="1567" y="1066"/>
                    <a:pt x="1613" y="960"/>
                  </a:cubicBezTo>
                  <a:cubicBezTo>
                    <a:pt x="1683" y="797"/>
                    <a:pt x="1688" y="654"/>
                    <a:pt x="1628" y="532"/>
                  </a:cubicBezTo>
                  <a:cubicBezTo>
                    <a:pt x="1568" y="410"/>
                    <a:pt x="1441" y="307"/>
                    <a:pt x="1248" y="224"/>
                  </a:cubicBezTo>
                  <a:lnTo>
                    <a:pt x="7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14"/>
            <p:cNvSpPr/>
            <p:nvPr/>
          </p:nvSpPr>
          <p:spPr>
            <a:xfrm>
              <a:off x="8161406" y="3378697"/>
              <a:ext cx="51921" cy="68137"/>
            </a:xfrm>
            <a:custGeom>
              <a:avLst/>
              <a:gdLst/>
              <a:ahLst/>
              <a:cxnLst/>
              <a:rect l="l" t="t" r="r" b="b"/>
              <a:pathLst>
                <a:path w="1562" h="2050" extrusionOk="0">
                  <a:moveTo>
                    <a:pt x="132" y="0"/>
                  </a:moveTo>
                  <a:lnTo>
                    <a:pt x="48" y="192"/>
                  </a:lnTo>
                  <a:lnTo>
                    <a:pt x="648" y="452"/>
                  </a:lnTo>
                  <a:lnTo>
                    <a:pt x="0" y="1950"/>
                  </a:lnTo>
                  <a:lnTo>
                    <a:pt x="230" y="2049"/>
                  </a:lnTo>
                  <a:lnTo>
                    <a:pt x="878" y="552"/>
                  </a:lnTo>
                  <a:lnTo>
                    <a:pt x="1478" y="811"/>
                  </a:lnTo>
                  <a:lnTo>
                    <a:pt x="1562" y="619"/>
                  </a:lnTo>
                  <a:lnTo>
                    <a:pt x="1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14"/>
            <p:cNvSpPr/>
            <p:nvPr/>
          </p:nvSpPr>
          <p:spPr>
            <a:xfrm>
              <a:off x="8017713" y="3082073"/>
              <a:ext cx="84427" cy="93897"/>
            </a:xfrm>
            <a:custGeom>
              <a:avLst/>
              <a:gdLst/>
              <a:ahLst/>
              <a:cxnLst/>
              <a:rect l="l" t="t" r="r" b="b"/>
              <a:pathLst>
                <a:path w="2211" h="2459" extrusionOk="0">
                  <a:moveTo>
                    <a:pt x="541" y="0"/>
                  </a:moveTo>
                  <a:lnTo>
                    <a:pt x="361" y="429"/>
                  </a:lnTo>
                  <a:lnTo>
                    <a:pt x="226" y="835"/>
                  </a:lnTo>
                  <a:lnTo>
                    <a:pt x="113" y="1263"/>
                  </a:lnTo>
                  <a:lnTo>
                    <a:pt x="0" y="1692"/>
                  </a:lnTo>
                  <a:lnTo>
                    <a:pt x="722" y="2098"/>
                  </a:lnTo>
                  <a:lnTo>
                    <a:pt x="1466" y="2459"/>
                  </a:lnTo>
                  <a:lnTo>
                    <a:pt x="2211" y="722"/>
                  </a:lnTo>
                  <a:lnTo>
                    <a:pt x="5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14"/>
            <p:cNvSpPr/>
            <p:nvPr/>
          </p:nvSpPr>
          <p:spPr>
            <a:xfrm>
              <a:off x="8009083" y="3163906"/>
              <a:ext cx="57736" cy="57736"/>
            </a:xfrm>
            <a:custGeom>
              <a:avLst/>
              <a:gdLst/>
              <a:ahLst/>
              <a:cxnLst/>
              <a:rect l="l" t="t" r="r" b="b"/>
              <a:pathLst>
                <a:path w="1512" h="1512" extrusionOk="0">
                  <a:moveTo>
                    <a:pt x="136" y="0"/>
                  </a:moveTo>
                  <a:lnTo>
                    <a:pt x="91" y="271"/>
                  </a:lnTo>
                  <a:lnTo>
                    <a:pt x="23" y="519"/>
                  </a:lnTo>
                  <a:lnTo>
                    <a:pt x="1" y="519"/>
                  </a:lnTo>
                  <a:lnTo>
                    <a:pt x="249" y="812"/>
                  </a:lnTo>
                  <a:lnTo>
                    <a:pt x="519" y="1083"/>
                  </a:lnTo>
                  <a:lnTo>
                    <a:pt x="835" y="1308"/>
                  </a:lnTo>
                  <a:lnTo>
                    <a:pt x="1173" y="1511"/>
                  </a:lnTo>
                  <a:lnTo>
                    <a:pt x="1512" y="722"/>
                  </a:lnTo>
                  <a:lnTo>
                    <a:pt x="813" y="384"/>
                  </a:lnTo>
                  <a:lnTo>
                    <a:pt x="1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14"/>
            <p:cNvSpPr/>
            <p:nvPr/>
          </p:nvSpPr>
          <p:spPr>
            <a:xfrm>
              <a:off x="8088318" y="3116517"/>
              <a:ext cx="88780" cy="86184"/>
            </a:xfrm>
            <a:custGeom>
              <a:avLst/>
              <a:gdLst/>
              <a:ahLst/>
              <a:cxnLst/>
              <a:rect l="l" t="t" r="r" b="b"/>
              <a:pathLst>
                <a:path w="2325" h="2257" extrusionOk="0">
                  <a:moveTo>
                    <a:pt x="768" y="0"/>
                  </a:moveTo>
                  <a:lnTo>
                    <a:pt x="1" y="1737"/>
                  </a:lnTo>
                  <a:lnTo>
                    <a:pt x="745" y="2008"/>
                  </a:lnTo>
                  <a:lnTo>
                    <a:pt x="1489" y="2256"/>
                  </a:lnTo>
                  <a:lnTo>
                    <a:pt x="1941" y="1489"/>
                  </a:lnTo>
                  <a:lnTo>
                    <a:pt x="2144" y="1083"/>
                  </a:lnTo>
                  <a:lnTo>
                    <a:pt x="2324" y="677"/>
                  </a:lnTo>
                  <a:lnTo>
                    <a:pt x="7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4"/>
            <p:cNvSpPr/>
            <p:nvPr/>
          </p:nvSpPr>
          <p:spPr>
            <a:xfrm>
              <a:off x="8198561" y="3082073"/>
              <a:ext cx="44829" cy="67206"/>
            </a:xfrm>
            <a:custGeom>
              <a:avLst/>
              <a:gdLst/>
              <a:ahLst/>
              <a:cxnLst/>
              <a:rect l="l" t="t" r="r" b="b"/>
              <a:pathLst>
                <a:path w="1174" h="1760" extrusionOk="0">
                  <a:moveTo>
                    <a:pt x="520" y="0"/>
                  </a:moveTo>
                  <a:lnTo>
                    <a:pt x="272" y="677"/>
                  </a:lnTo>
                  <a:lnTo>
                    <a:pt x="1" y="1354"/>
                  </a:lnTo>
                  <a:lnTo>
                    <a:pt x="971" y="1760"/>
                  </a:lnTo>
                  <a:lnTo>
                    <a:pt x="1061" y="1444"/>
                  </a:lnTo>
                  <a:lnTo>
                    <a:pt x="1129" y="1105"/>
                  </a:lnTo>
                  <a:lnTo>
                    <a:pt x="1174" y="767"/>
                  </a:lnTo>
                  <a:lnTo>
                    <a:pt x="1174" y="451"/>
                  </a:lnTo>
                  <a:lnTo>
                    <a:pt x="836" y="226"/>
                  </a:lnTo>
                  <a:lnTo>
                    <a:pt x="5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4"/>
            <p:cNvSpPr/>
            <p:nvPr/>
          </p:nvSpPr>
          <p:spPr>
            <a:xfrm>
              <a:off x="8082285" y="2975267"/>
              <a:ext cx="74995" cy="45669"/>
            </a:xfrm>
            <a:custGeom>
              <a:avLst/>
              <a:gdLst/>
              <a:ahLst/>
              <a:cxnLst/>
              <a:rect l="l" t="t" r="r" b="b"/>
              <a:pathLst>
                <a:path w="1964" h="1196" extrusionOk="0">
                  <a:moveTo>
                    <a:pt x="813" y="0"/>
                  </a:moveTo>
                  <a:lnTo>
                    <a:pt x="452" y="23"/>
                  </a:lnTo>
                  <a:lnTo>
                    <a:pt x="204" y="339"/>
                  </a:lnTo>
                  <a:lnTo>
                    <a:pt x="1" y="677"/>
                  </a:lnTo>
                  <a:lnTo>
                    <a:pt x="384" y="790"/>
                  </a:lnTo>
                  <a:lnTo>
                    <a:pt x="768" y="902"/>
                  </a:lnTo>
                  <a:lnTo>
                    <a:pt x="1535" y="1196"/>
                  </a:lnTo>
                  <a:lnTo>
                    <a:pt x="1963" y="203"/>
                  </a:lnTo>
                  <a:lnTo>
                    <a:pt x="1580" y="90"/>
                  </a:lnTo>
                  <a:lnTo>
                    <a:pt x="1196" y="23"/>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4"/>
            <p:cNvSpPr/>
            <p:nvPr/>
          </p:nvSpPr>
          <p:spPr>
            <a:xfrm>
              <a:off x="8123640" y="3042436"/>
              <a:ext cx="80150" cy="84465"/>
            </a:xfrm>
            <a:custGeom>
              <a:avLst/>
              <a:gdLst/>
              <a:ahLst/>
              <a:cxnLst/>
              <a:rect l="l" t="t" r="r" b="b"/>
              <a:pathLst>
                <a:path w="2099" h="2212" extrusionOk="0">
                  <a:moveTo>
                    <a:pt x="677" y="1"/>
                  </a:moveTo>
                  <a:lnTo>
                    <a:pt x="1" y="1534"/>
                  </a:lnTo>
                  <a:lnTo>
                    <a:pt x="1580" y="2211"/>
                  </a:lnTo>
                  <a:lnTo>
                    <a:pt x="1850" y="1512"/>
                  </a:lnTo>
                  <a:lnTo>
                    <a:pt x="2098" y="768"/>
                  </a:lnTo>
                  <a:lnTo>
                    <a:pt x="1760" y="564"/>
                  </a:lnTo>
                  <a:lnTo>
                    <a:pt x="1399" y="361"/>
                  </a:lnTo>
                  <a:lnTo>
                    <a:pt x="1038" y="181"/>
                  </a:lnTo>
                  <a:lnTo>
                    <a:pt x="6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4"/>
            <p:cNvSpPr/>
            <p:nvPr/>
          </p:nvSpPr>
          <p:spPr>
            <a:xfrm>
              <a:off x="8044405" y="3015744"/>
              <a:ext cx="89620" cy="79272"/>
            </a:xfrm>
            <a:custGeom>
              <a:avLst/>
              <a:gdLst/>
              <a:ahLst/>
              <a:cxnLst/>
              <a:rect l="l" t="t" r="r" b="b"/>
              <a:pathLst>
                <a:path w="2347" h="2076" extrusionOk="0">
                  <a:moveTo>
                    <a:pt x="722" y="0"/>
                  </a:moveTo>
                  <a:lnTo>
                    <a:pt x="339" y="654"/>
                  </a:lnTo>
                  <a:lnTo>
                    <a:pt x="0" y="1331"/>
                  </a:lnTo>
                  <a:lnTo>
                    <a:pt x="1692" y="2076"/>
                  </a:lnTo>
                  <a:lnTo>
                    <a:pt x="2346" y="519"/>
                  </a:lnTo>
                  <a:lnTo>
                    <a:pt x="1940" y="384"/>
                  </a:lnTo>
                  <a:lnTo>
                    <a:pt x="1557" y="226"/>
                  </a:lnTo>
                  <a:lnTo>
                    <a:pt x="1128" y="113"/>
                  </a:lnTo>
                  <a:lnTo>
                    <a:pt x="7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4"/>
            <p:cNvSpPr/>
            <p:nvPr/>
          </p:nvSpPr>
          <p:spPr>
            <a:xfrm>
              <a:off x="8069378" y="3197471"/>
              <a:ext cx="67206" cy="37956"/>
            </a:xfrm>
            <a:custGeom>
              <a:avLst/>
              <a:gdLst/>
              <a:ahLst/>
              <a:cxnLst/>
              <a:rect l="l" t="t" r="r" b="b"/>
              <a:pathLst>
                <a:path w="1760" h="994" extrusionOk="0">
                  <a:moveTo>
                    <a:pt x="339" y="1"/>
                  </a:moveTo>
                  <a:lnTo>
                    <a:pt x="0" y="813"/>
                  </a:lnTo>
                  <a:lnTo>
                    <a:pt x="361" y="903"/>
                  </a:lnTo>
                  <a:lnTo>
                    <a:pt x="745" y="971"/>
                  </a:lnTo>
                  <a:lnTo>
                    <a:pt x="1128" y="993"/>
                  </a:lnTo>
                  <a:lnTo>
                    <a:pt x="1489" y="993"/>
                  </a:lnTo>
                  <a:lnTo>
                    <a:pt x="1489" y="971"/>
                  </a:lnTo>
                  <a:lnTo>
                    <a:pt x="1760" y="520"/>
                  </a:lnTo>
                  <a:lnTo>
                    <a:pt x="1038" y="294"/>
                  </a:lnTo>
                  <a:lnTo>
                    <a:pt x="3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14"/>
            <p:cNvSpPr/>
            <p:nvPr/>
          </p:nvSpPr>
          <p:spPr>
            <a:xfrm>
              <a:off x="8147773" y="3221605"/>
              <a:ext cx="17260" cy="9508"/>
            </a:xfrm>
            <a:custGeom>
              <a:avLst/>
              <a:gdLst/>
              <a:ahLst/>
              <a:cxnLst/>
              <a:rect l="l" t="t" r="r" b="b"/>
              <a:pathLst>
                <a:path w="452" h="249" extrusionOk="0">
                  <a:moveTo>
                    <a:pt x="135" y="0"/>
                  </a:moveTo>
                  <a:lnTo>
                    <a:pt x="0" y="248"/>
                  </a:lnTo>
                  <a:lnTo>
                    <a:pt x="226" y="181"/>
                  </a:lnTo>
                  <a:lnTo>
                    <a:pt x="451" y="91"/>
                  </a:ln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4"/>
            <p:cNvSpPr/>
            <p:nvPr/>
          </p:nvSpPr>
          <p:spPr>
            <a:xfrm>
              <a:off x="7990143" y="3149242"/>
              <a:ext cx="9508" cy="15541"/>
            </a:xfrm>
            <a:custGeom>
              <a:avLst/>
              <a:gdLst/>
              <a:ahLst/>
              <a:cxnLst/>
              <a:rect l="l" t="t" r="r" b="b"/>
              <a:pathLst>
                <a:path w="249" h="407" extrusionOk="0">
                  <a:moveTo>
                    <a:pt x="0" y="1"/>
                  </a:moveTo>
                  <a:lnTo>
                    <a:pt x="91" y="204"/>
                  </a:lnTo>
                  <a:lnTo>
                    <a:pt x="181" y="407"/>
                  </a:lnTo>
                  <a:lnTo>
                    <a:pt x="248" y="15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4"/>
            <p:cNvSpPr/>
            <p:nvPr/>
          </p:nvSpPr>
          <p:spPr>
            <a:xfrm>
              <a:off x="7982391" y="3061376"/>
              <a:ext cx="40514" cy="76714"/>
            </a:xfrm>
            <a:custGeom>
              <a:avLst/>
              <a:gdLst/>
              <a:ahLst/>
              <a:cxnLst/>
              <a:rect l="l" t="t" r="r" b="b"/>
              <a:pathLst>
                <a:path w="1061" h="2009" extrusionOk="0">
                  <a:moveTo>
                    <a:pt x="203" y="1"/>
                  </a:moveTo>
                  <a:lnTo>
                    <a:pt x="91" y="429"/>
                  </a:lnTo>
                  <a:lnTo>
                    <a:pt x="23" y="858"/>
                  </a:lnTo>
                  <a:lnTo>
                    <a:pt x="0" y="1264"/>
                  </a:lnTo>
                  <a:lnTo>
                    <a:pt x="45" y="1693"/>
                  </a:lnTo>
                  <a:lnTo>
                    <a:pt x="542" y="2008"/>
                  </a:lnTo>
                  <a:lnTo>
                    <a:pt x="654" y="1580"/>
                  </a:lnTo>
                  <a:lnTo>
                    <a:pt x="767" y="1174"/>
                  </a:lnTo>
                  <a:lnTo>
                    <a:pt x="903" y="768"/>
                  </a:lnTo>
                  <a:lnTo>
                    <a:pt x="1060" y="362"/>
                  </a:lnTo>
                  <a:lnTo>
                    <a:pt x="2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14"/>
            <p:cNvSpPr/>
            <p:nvPr/>
          </p:nvSpPr>
          <p:spPr>
            <a:xfrm>
              <a:off x="8162399" y="3148402"/>
              <a:ext cx="66366" cy="65487"/>
            </a:xfrm>
            <a:custGeom>
              <a:avLst/>
              <a:gdLst/>
              <a:ahLst/>
              <a:cxnLst/>
              <a:rect l="l" t="t" r="r" b="b"/>
              <a:pathLst>
                <a:path w="1738" h="1715" extrusionOk="0">
                  <a:moveTo>
                    <a:pt x="790" y="0"/>
                  </a:moveTo>
                  <a:lnTo>
                    <a:pt x="407" y="790"/>
                  </a:lnTo>
                  <a:lnTo>
                    <a:pt x="1" y="1534"/>
                  </a:lnTo>
                  <a:lnTo>
                    <a:pt x="632" y="1714"/>
                  </a:lnTo>
                  <a:lnTo>
                    <a:pt x="790" y="1579"/>
                  </a:lnTo>
                  <a:lnTo>
                    <a:pt x="971" y="1444"/>
                  </a:lnTo>
                  <a:lnTo>
                    <a:pt x="1106" y="1308"/>
                  </a:lnTo>
                  <a:lnTo>
                    <a:pt x="1264" y="1150"/>
                  </a:lnTo>
                  <a:lnTo>
                    <a:pt x="1399" y="970"/>
                  </a:lnTo>
                  <a:lnTo>
                    <a:pt x="1534" y="812"/>
                  </a:lnTo>
                  <a:lnTo>
                    <a:pt x="1647" y="609"/>
                  </a:lnTo>
                  <a:lnTo>
                    <a:pt x="1737" y="429"/>
                  </a:lnTo>
                  <a:lnTo>
                    <a:pt x="7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14"/>
            <p:cNvSpPr/>
            <p:nvPr/>
          </p:nvSpPr>
          <p:spPr>
            <a:xfrm>
              <a:off x="7997016" y="3006274"/>
              <a:ext cx="57774" cy="54299"/>
            </a:xfrm>
            <a:custGeom>
              <a:avLst/>
              <a:gdLst/>
              <a:ahLst/>
              <a:cxnLst/>
              <a:rect l="l" t="t" r="r" b="b"/>
              <a:pathLst>
                <a:path w="1513" h="1422" extrusionOk="0">
                  <a:moveTo>
                    <a:pt x="813" y="0"/>
                  </a:moveTo>
                  <a:lnTo>
                    <a:pt x="587" y="226"/>
                  </a:lnTo>
                  <a:lnTo>
                    <a:pt x="362" y="474"/>
                  </a:lnTo>
                  <a:lnTo>
                    <a:pt x="181" y="745"/>
                  </a:lnTo>
                  <a:lnTo>
                    <a:pt x="1" y="1060"/>
                  </a:lnTo>
                  <a:lnTo>
                    <a:pt x="835" y="1421"/>
                  </a:lnTo>
                  <a:lnTo>
                    <a:pt x="1151" y="767"/>
                  </a:lnTo>
                  <a:lnTo>
                    <a:pt x="1512" y="158"/>
                  </a:lnTo>
                  <a:lnTo>
                    <a:pt x="1174" y="68"/>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14"/>
            <p:cNvSpPr/>
            <p:nvPr/>
          </p:nvSpPr>
          <p:spPr>
            <a:xfrm>
              <a:off x="8155525" y="2989052"/>
              <a:ext cx="61172" cy="66327"/>
            </a:xfrm>
            <a:custGeom>
              <a:avLst/>
              <a:gdLst/>
              <a:ahLst/>
              <a:cxnLst/>
              <a:rect l="l" t="t" r="r" b="b"/>
              <a:pathLst>
                <a:path w="1602" h="1737" extrusionOk="0">
                  <a:moveTo>
                    <a:pt x="429" y="0"/>
                  </a:moveTo>
                  <a:lnTo>
                    <a:pt x="0" y="993"/>
                  </a:lnTo>
                  <a:lnTo>
                    <a:pt x="699" y="1353"/>
                  </a:lnTo>
                  <a:lnTo>
                    <a:pt x="1399" y="1737"/>
                  </a:lnTo>
                  <a:lnTo>
                    <a:pt x="1489" y="1353"/>
                  </a:lnTo>
                  <a:lnTo>
                    <a:pt x="1602" y="970"/>
                  </a:lnTo>
                  <a:lnTo>
                    <a:pt x="1354" y="699"/>
                  </a:lnTo>
                  <a:lnTo>
                    <a:pt x="1083" y="429"/>
                  </a:lnTo>
                  <a:lnTo>
                    <a:pt x="767" y="203"/>
                  </a:lnTo>
                  <a:lnTo>
                    <a:pt x="4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4"/>
            <p:cNvSpPr/>
            <p:nvPr/>
          </p:nvSpPr>
          <p:spPr>
            <a:xfrm>
              <a:off x="8046123" y="2980422"/>
              <a:ext cx="30166" cy="17260"/>
            </a:xfrm>
            <a:custGeom>
              <a:avLst/>
              <a:gdLst/>
              <a:ahLst/>
              <a:cxnLst/>
              <a:rect l="l" t="t" r="r" b="b"/>
              <a:pathLst>
                <a:path w="790" h="452" extrusionOk="0">
                  <a:moveTo>
                    <a:pt x="790" y="1"/>
                  </a:moveTo>
                  <a:lnTo>
                    <a:pt x="384" y="158"/>
                  </a:lnTo>
                  <a:lnTo>
                    <a:pt x="203" y="249"/>
                  </a:lnTo>
                  <a:lnTo>
                    <a:pt x="0" y="339"/>
                  </a:lnTo>
                  <a:lnTo>
                    <a:pt x="474" y="452"/>
                  </a:lnTo>
                  <a:lnTo>
                    <a:pt x="7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4"/>
            <p:cNvSpPr/>
            <p:nvPr/>
          </p:nvSpPr>
          <p:spPr>
            <a:xfrm>
              <a:off x="8222694" y="3045033"/>
              <a:ext cx="18138" cy="31884"/>
            </a:xfrm>
            <a:custGeom>
              <a:avLst/>
              <a:gdLst/>
              <a:ahLst/>
              <a:cxnLst/>
              <a:rect l="l" t="t" r="r" b="b"/>
              <a:pathLst>
                <a:path w="475" h="835" extrusionOk="0">
                  <a:moveTo>
                    <a:pt x="158" y="0"/>
                  </a:moveTo>
                  <a:lnTo>
                    <a:pt x="1" y="519"/>
                  </a:lnTo>
                  <a:lnTo>
                    <a:pt x="474" y="835"/>
                  </a:lnTo>
                  <a:lnTo>
                    <a:pt x="474" y="835"/>
                  </a:lnTo>
                  <a:lnTo>
                    <a:pt x="407" y="632"/>
                  </a:lnTo>
                  <a:lnTo>
                    <a:pt x="339" y="406"/>
                  </a:lnTo>
                  <a:lnTo>
                    <a:pt x="249" y="203"/>
                  </a:lnTo>
                  <a:lnTo>
                    <a:pt x="1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0" name="Google Shape;1300;p14"/>
          <p:cNvGrpSpPr/>
          <p:nvPr/>
        </p:nvGrpSpPr>
        <p:grpSpPr>
          <a:xfrm rot="-2009455">
            <a:off x="8240776" y="497223"/>
            <a:ext cx="457184" cy="425452"/>
            <a:chOff x="-1003774" y="3010923"/>
            <a:chExt cx="671424" cy="624822"/>
          </a:xfrm>
        </p:grpSpPr>
        <p:sp>
          <p:nvSpPr>
            <p:cNvPr id="1301" name="Google Shape;1301;p14"/>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4"/>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4"/>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4"/>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14"/>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14"/>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14"/>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4"/>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4"/>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14"/>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4"/>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4"/>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4"/>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4"/>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4"/>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14"/>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14"/>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4"/>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4"/>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4"/>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4"/>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4"/>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4"/>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4"/>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4"/>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14"/>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14"/>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14"/>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14"/>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4"/>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4"/>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4"/>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4"/>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4"/>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4"/>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4"/>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4"/>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8" name="Google Shape;1338;p14"/>
          <p:cNvGrpSpPr/>
          <p:nvPr/>
        </p:nvGrpSpPr>
        <p:grpSpPr>
          <a:xfrm>
            <a:off x="10511933" y="3961663"/>
            <a:ext cx="1006124" cy="1337643"/>
            <a:chOff x="7062788" y="3483325"/>
            <a:chExt cx="558875" cy="743025"/>
          </a:xfrm>
        </p:grpSpPr>
        <p:sp>
          <p:nvSpPr>
            <p:cNvPr id="1339" name="Google Shape;1339;p14"/>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4"/>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4"/>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4"/>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4"/>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4"/>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4"/>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4"/>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4"/>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4"/>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4"/>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4"/>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14"/>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14"/>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4"/>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4"/>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4"/>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4"/>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4"/>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4"/>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4"/>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0" name="Google Shape;1360;p14"/>
          <p:cNvGrpSpPr/>
          <p:nvPr/>
        </p:nvGrpSpPr>
        <p:grpSpPr>
          <a:xfrm>
            <a:off x="9302237" y="5299300"/>
            <a:ext cx="1810657" cy="1072809"/>
            <a:chOff x="6751677" y="5962511"/>
            <a:chExt cx="1357993" cy="804607"/>
          </a:xfrm>
        </p:grpSpPr>
        <p:sp>
          <p:nvSpPr>
            <p:cNvPr id="1361" name="Google Shape;1361;p14"/>
            <p:cNvSpPr/>
            <p:nvPr/>
          </p:nvSpPr>
          <p:spPr>
            <a:xfrm>
              <a:off x="6798413" y="6003738"/>
              <a:ext cx="995400" cy="633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4"/>
            <p:cNvSpPr/>
            <p:nvPr/>
          </p:nvSpPr>
          <p:spPr>
            <a:xfrm rot="-2517112">
              <a:off x="6815858" y="6002905"/>
              <a:ext cx="86949" cy="40300"/>
            </a:xfrm>
            <a:custGeom>
              <a:avLst/>
              <a:gdLst/>
              <a:ahLst/>
              <a:cxnLst/>
              <a:rect l="l" t="t" r="r" b="b"/>
              <a:pathLst>
                <a:path w="3478" h="1612" extrusionOk="0">
                  <a:moveTo>
                    <a:pt x="2260" y="0"/>
                  </a:moveTo>
                  <a:lnTo>
                    <a:pt x="1" y="531"/>
                  </a:lnTo>
                  <a:lnTo>
                    <a:pt x="1218" y="1611"/>
                  </a:lnTo>
                  <a:lnTo>
                    <a:pt x="3477" y="1100"/>
                  </a:lnTo>
                  <a:lnTo>
                    <a:pt x="22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4"/>
            <p:cNvSpPr/>
            <p:nvPr/>
          </p:nvSpPr>
          <p:spPr>
            <a:xfrm rot="-2517112">
              <a:off x="6896429" y="6002759"/>
              <a:ext cx="86449" cy="40775"/>
            </a:xfrm>
            <a:custGeom>
              <a:avLst/>
              <a:gdLst/>
              <a:ahLst/>
              <a:cxnLst/>
              <a:rect l="l" t="t" r="r" b="b"/>
              <a:pathLst>
                <a:path w="3458" h="1631" extrusionOk="0">
                  <a:moveTo>
                    <a:pt x="2259" y="1"/>
                  </a:moveTo>
                  <a:lnTo>
                    <a:pt x="0" y="531"/>
                  </a:lnTo>
                  <a:lnTo>
                    <a:pt x="1218" y="1631"/>
                  </a:lnTo>
                  <a:lnTo>
                    <a:pt x="3457" y="1101"/>
                  </a:lnTo>
                  <a:lnTo>
                    <a:pt x="225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4"/>
            <p:cNvSpPr/>
            <p:nvPr/>
          </p:nvSpPr>
          <p:spPr>
            <a:xfrm rot="-2517112">
              <a:off x="6977624" y="6002975"/>
              <a:ext cx="86449" cy="40300"/>
            </a:xfrm>
            <a:custGeom>
              <a:avLst/>
              <a:gdLst/>
              <a:ahLst/>
              <a:cxnLst/>
              <a:rect l="l" t="t" r="r" b="b"/>
              <a:pathLst>
                <a:path w="3458" h="1612" extrusionOk="0">
                  <a:moveTo>
                    <a:pt x="2239" y="1"/>
                  </a:moveTo>
                  <a:lnTo>
                    <a:pt x="0" y="512"/>
                  </a:lnTo>
                  <a:lnTo>
                    <a:pt x="1198" y="1612"/>
                  </a:lnTo>
                  <a:lnTo>
                    <a:pt x="3457" y="1081"/>
                  </a:lnTo>
                  <a:lnTo>
                    <a:pt x="223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14"/>
            <p:cNvSpPr/>
            <p:nvPr/>
          </p:nvSpPr>
          <p:spPr>
            <a:xfrm rot="-2517112">
              <a:off x="7057579" y="6003065"/>
              <a:ext cx="86474" cy="40300"/>
            </a:xfrm>
            <a:custGeom>
              <a:avLst/>
              <a:gdLst/>
              <a:ahLst/>
              <a:cxnLst/>
              <a:rect l="l" t="t" r="r" b="b"/>
              <a:pathLst>
                <a:path w="3459" h="1612" extrusionOk="0">
                  <a:moveTo>
                    <a:pt x="2260" y="1"/>
                  </a:moveTo>
                  <a:lnTo>
                    <a:pt x="1" y="531"/>
                  </a:lnTo>
                  <a:lnTo>
                    <a:pt x="1219" y="1612"/>
                  </a:lnTo>
                  <a:lnTo>
                    <a:pt x="3458" y="1101"/>
                  </a:lnTo>
                  <a:lnTo>
                    <a:pt x="22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14"/>
            <p:cNvSpPr/>
            <p:nvPr/>
          </p:nvSpPr>
          <p:spPr>
            <a:xfrm rot="-2517112">
              <a:off x="7138941" y="6003242"/>
              <a:ext cx="86474" cy="40275"/>
            </a:xfrm>
            <a:custGeom>
              <a:avLst/>
              <a:gdLst/>
              <a:ahLst/>
              <a:cxnLst/>
              <a:rect l="l" t="t" r="r" b="b"/>
              <a:pathLst>
                <a:path w="3459" h="1611" extrusionOk="0">
                  <a:moveTo>
                    <a:pt x="2240" y="0"/>
                  </a:moveTo>
                  <a:lnTo>
                    <a:pt x="1" y="511"/>
                  </a:lnTo>
                  <a:lnTo>
                    <a:pt x="1199" y="1611"/>
                  </a:lnTo>
                  <a:lnTo>
                    <a:pt x="3458" y="1081"/>
                  </a:lnTo>
                  <a:lnTo>
                    <a:pt x="22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14"/>
            <p:cNvSpPr/>
            <p:nvPr/>
          </p:nvSpPr>
          <p:spPr>
            <a:xfrm rot="-2517112">
              <a:off x="7218865" y="6003162"/>
              <a:ext cx="86949" cy="40300"/>
            </a:xfrm>
            <a:custGeom>
              <a:avLst/>
              <a:gdLst/>
              <a:ahLst/>
              <a:cxnLst/>
              <a:rect l="l" t="t" r="r" b="b"/>
              <a:pathLst>
                <a:path w="3478" h="1612" extrusionOk="0">
                  <a:moveTo>
                    <a:pt x="2260" y="0"/>
                  </a:moveTo>
                  <a:lnTo>
                    <a:pt x="1" y="531"/>
                  </a:lnTo>
                  <a:lnTo>
                    <a:pt x="1219" y="1611"/>
                  </a:lnTo>
                  <a:lnTo>
                    <a:pt x="3478" y="1100"/>
                  </a:lnTo>
                  <a:lnTo>
                    <a:pt x="226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14"/>
            <p:cNvSpPr/>
            <p:nvPr/>
          </p:nvSpPr>
          <p:spPr>
            <a:xfrm rot="-2517112">
              <a:off x="7306842" y="6003324"/>
              <a:ext cx="86924" cy="40300"/>
            </a:xfrm>
            <a:custGeom>
              <a:avLst/>
              <a:gdLst/>
              <a:ahLst/>
              <a:cxnLst/>
              <a:rect l="l" t="t" r="r" b="b"/>
              <a:pathLst>
                <a:path w="3477" h="1612" extrusionOk="0">
                  <a:moveTo>
                    <a:pt x="2259" y="1"/>
                  </a:moveTo>
                  <a:lnTo>
                    <a:pt x="0" y="531"/>
                  </a:lnTo>
                  <a:lnTo>
                    <a:pt x="1218" y="1611"/>
                  </a:lnTo>
                  <a:lnTo>
                    <a:pt x="3477" y="1101"/>
                  </a:lnTo>
                  <a:lnTo>
                    <a:pt x="22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4"/>
            <p:cNvSpPr/>
            <p:nvPr/>
          </p:nvSpPr>
          <p:spPr>
            <a:xfrm rot="-2517112">
              <a:off x="7387392" y="6003186"/>
              <a:ext cx="86449" cy="40775"/>
            </a:xfrm>
            <a:custGeom>
              <a:avLst/>
              <a:gdLst/>
              <a:ahLst/>
              <a:cxnLst/>
              <a:rect l="l" t="t" r="r" b="b"/>
              <a:pathLst>
                <a:path w="3458" h="1631" extrusionOk="0">
                  <a:moveTo>
                    <a:pt x="2260" y="1"/>
                  </a:moveTo>
                  <a:lnTo>
                    <a:pt x="1" y="531"/>
                  </a:lnTo>
                  <a:lnTo>
                    <a:pt x="1199" y="1631"/>
                  </a:lnTo>
                  <a:lnTo>
                    <a:pt x="3458" y="1101"/>
                  </a:lnTo>
                  <a:lnTo>
                    <a:pt x="226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4"/>
            <p:cNvSpPr/>
            <p:nvPr/>
          </p:nvSpPr>
          <p:spPr>
            <a:xfrm rot="-2517112">
              <a:off x="7468172" y="6003561"/>
              <a:ext cx="86924" cy="40300"/>
            </a:xfrm>
            <a:custGeom>
              <a:avLst/>
              <a:gdLst/>
              <a:ahLst/>
              <a:cxnLst/>
              <a:rect l="l" t="t" r="r" b="b"/>
              <a:pathLst>
                <a:path w="3477" h="1612" extrusionOk="0">
                  <a:moveTo>
                    <a:pt x="2259" y="1"/>
                  </a:moveTo>
                  <a:lnTo>
                    <a:pt x="0" y="531"/>
                  </a:lnTo>
                  <a:lnTo>
                    <a:pt x="1218" y="1612"/>
                  </a:lnTo>
                  <a:lnTo>
                    <a:pt x="3477" y="1101"/>
                  </a:lnTo>
                  <a:lnTo>
                    <a:pt x="22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14"/>
            <p:cNvSpPr/>
            <p:nvPr/>
          </p:nvSpPr>
          <p:spPr>
            <a:xfrm rot="-2517112">
              <a:off x="7548571" y="6003505"/>
              <a:ext cx="86449" cy="40275"/>
            </a:xfrm>
            <a:custGeom>
              <a:avLst/>
              <a:gdLst/>
              <a:ahLst/>
              <a:cxnLst/>
              <a:rect l="l" t="t" r="r" b="b"/>
              <a:pathLst>
                <a:path w="3458" h="1611" extrusionOk="0">
                  <a:moveTo>
                    <a:pt x="2259" y="0"/>
                  </a:moveTo>
                  <a:lnTo>
                    <a:pt x="0" y="530"/>
                  </a:lnTo>
                  <a:lnTo>
                    <a:pt x="1218" y="1611"/>
                  </a:lnTo>
                  <a:lnTo>
                    <a:pt x="3458" y="1100"/>
                  </a:lnTo>
                  <a:lnTo>
                    <a:pt x="225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14"/>
            <p:cNvSpPr/>
            <p:nvPr/>
          </p:nvSpPr>
          <p:spPr>
            <a:xfrm rot="-2517112">
              <a:off x="7629933" y="6003657"/>
              <a:ext cx="86449" cy="40300"/>
            </a:xfrm>
            <a:custGeom>
              <a:avLst/>
              <a:gdLst/>
              <a:ahLst/>
              <a:cxnLst/>
              <a:rect l="l" t="t" r="r" b="b"/>
              <a:pathLst>
                <a:path w="3458" h="1612" extrusionOk="0">
                  <a:moveTo>
                    <a:pt x="2240" y="0"/>
                  </a:moveTo>
                  <a:lnTo>
                    <a:pt x="1" y="511"/>
                  </a:lnTo>
                  <a:lnTo>
                    <a:pt x="1199" y="1611"/>
                  </a:lnTo>
                  <a:lnTo>
                    <a:pt x="3458" y="1081"/>
                  </a:lnTo>
                  <a:lnTo>
                    <a:pt x="22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4"/>
            <p:cNvSpPr/>
            <p:nvPr/>
          </p:nvSpPr>
          <p:spPr>
            <a:xfrm rot="-2517112">
              <a:off x="7709846" y="6003572"/>
              <a:ext cx="86949" cy="40300"/>
            </a:xfrm>
            <a:custGeom>
              <a:avLst/>
              <a:gdLst/>
              <a:ahLst/>
              <a:cxnLst/>
              <a:rect l="l" t="t" r="r" b="b"/>
              <a:pathLst>
                <a:path w="3478" h="1612" extrusionOk="0">
                  <a:moveTo>
                    <a:pt x="2259" y="0"/>
                  </a:moveTo>
                  <a:lnTo>
                    <a:pt x="0" y="531"/>
                  </a:lnTo>
                  <a:lnTo>
                    <a:pt x="1218" y="1611"/>
                  </a:lnTo>
                  <a:lnTo>
                    <a:pt x="3477" y="1100"/>
                  </a:lnTo>
                  <a:lnTo>
                    <a:pt x="2259" y="0"/>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4"/>
            <p:cNvSpPr/>
            <p:nvPr/>
          </p:nvSpPr>
          <p:spPr>
            <a:xfrm rot="-2517112">
              <a:off x="7709846" y="6003572"/>
              <a:ext cx="86949" cy="40300"/>
            </a:xfrm>
            <a:custGeom>
              <a:avLst/>
              <a:gdLst/>
              <a:ahLst/>
              <a:cxnLst/>
              <a:rect l="l" t="t" r="r" b="b"/>
              <a:pathLst>
                <a:path w="3478" h="1612" fill="none" extrusionOk="0">
                  <a:moveTo>
                    <a:pt x="1218" y="1611"/>
                  </a:moveTo>
                  <a:lnTo>
                    <a:pt x="0" y="531"/>
                  </a:lnTo>
                  <a:lnTo>
                    <a:pt x="2259" y="0"/>
                  </a:lnTo>
                  <a:lnTo>
                    <a:pt x="3477" y="1100"/>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4"/>
            <p:cNvSpPr/>
            <p:nvPr/>
          </p:nvSpPr>
          <p:spPr>
            <a:xfrm rot="-2517112">
              <a:off x="6815707" y="6597618"/>
              <a:ext cx="86474" cy="40775"/>
            </a:xfrm>
            <a:custGeom>
              <a:avLst/>
              <a:gdLst/>
              <a:ahLst/>
              <a:cxnLst/>
              <a:rect l="l" t="t" r="r" b="b"/>
              <a:pathLst>
                <a:path w="3459" h="1631" extrusionOk="0">
                  <a:moveTo>
                    <a:pt x="2240" y="0"/>
                  </a:moveTo>
                  <a:lnTo>
                    <a:pt x="1" y="530"/>
                  </a:lnTo>
                  <a:lnTo>
                    <a:pt x="1199" y="1630"/>
                  </a:lnTo>
                  <a:lnTo>
                    <a:pt x="3458" y="1100"/>
                  </a:lnTo>
                  <a:lnTo>
                    <a:pt x="2240" y="0"/>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4"/>
            <p:cNvSpPr/>
            <p:nvPr/>
          </p:nvSpPr>
          <p:spPr>
            <a:xfrm rot="-2517112">
              <a:off x="6815707" y="6597618"/>
              <a:ext cx="86474" cy="40775"/>
            </a:xfrm>
            <a:custGeom>
              <a:avLst/>
              <a:gdLst/>
              <a:ahLst/>
              <a:cxnLst/>
              <a:rect l="l" t="t" r="r" b="b"/>
              <a:pathLst>
                <a:path w="3459" h="1631" fill="none" extrusionOk="0">
                  <a:moveTo>
                    <a:pt x="1199" y="1630"/>
                  </a:moveTo>
                  <a:lnTo>
                    <a:pt x="1" y="530"/>
                  </a:lnTo>
                  <a:lnTo>
                    <a:pt x="2240" y="0"/>
                  </a:lnTo>
                  <a:lnTo>
                    <a:pt x="3458" y="1100"/>
                  </a:lnTo>
                  <a:lnTo>
                    <a:pt x="1199" y="163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4"/>
            <p:cNvSpPr/>
            <p:nvPr/>
          </p:nvSpPr>
          <p:spPr>
            <a:xfrm rot="-2517112">
              <a:off x="6895781" y="6597955"/>
              <a:ext cx="86949" cy="40300"/>
            </a:xfrm>
            <a:custGeom>
              <a:avLst/>
              <a:gdLst/>
              <a:ahLst/>
              <a:cxnLst/>
              <a:rect l="l" t="t" r="r" b="b"/>
              <a:pathLst>
                <a:path w="3478" h="1612" extrusionOk="0">
                  <a:moveTo>
                    <a:pt x="2260" y="1"/>
                  </a:moveTo>
                  <a:lnTo>
                    <a:pt x="1" y="511"/>
                  </a:lnTo>
                  <a:lnTo>
                    <a:pt x="1219" y="1611"/>
                  </a:lnTo>
                  <a:lnTo>
                    <a:pt x="3478" y="1081"/>
                  </a:lnTo>
                  <a:lnTo>
                    <a:pt x="2260" y="1"/>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4"/>
            <p:cNvSpPr/>
            <p:nvPr/>
          </p:nvSpPr>
          <p:spPr>
            <a:xfrm rot="-2517112">
              <a:off x="6895781" y="6597955"/>
              <a:ext cx="86949" cy="40300"/>
            </a:xfrm>
            <a:custGeom>
              <a:avLst/>
              <a:gdLst/>
              <a:ahLst/>
              <a:cxnLst/>
              <a:rect l="l" t="t" r="r" b="b"/>
              <a:pathLst>
                <a:path w="3478" h="1612" fill="none" extrusionOk="0">
                  <a:moveTo>
                    <a:pt x="1219" y="1611"/>
                  </a:moveTo>
                  <a:lnTo>
                    <a:pt x="1" y="511"/>
                  </a:lnTo>
                  <a:lnTo>
                    <a:pt x="2260" y="1"/>
                  </a:lnTo>
                  <a:lnTo>
                    <a:pt x="3478" y="1081"/>
                  </a:lnTo>
                  <a:lnTo>
                    <a:pt x="121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4"/>
            <p:cNvSpPr/>
            <p:nvPr/>
          </p:nvSpPr>
          <p:spPr>
            <a:xfrm rot="-2517112">
              <a:off x="6976881" y="6597924"/>
              <a:ext cx="86449" cy="40300"/>
            </a:xfrm>
            <a:custGeom>
              <a:avLst/>
              <a:gdLst/>
              <a:ahLst/>
              <a:cxnLst/>
              <a:rect l="l" t="t" r="r" b="b"/>
              <a:pathLst>
                <a:path w="3458" h="1612" extrusionOk="0">
                  <a:moveTo>
                    <a:pt x="2260" y="0"/>
                  </a:moveTo>
                  <a:lnTo>
                    <a:pt x="1" y="531"/>
                  </a:lnTo>
                  <a:lnTo>
                    <a:pt x="1199" y="1611"/>
                  </a:lnTo>
                  <a:lnTo>
                    <a:pt x="3458" y="1100"/>
                  </a:lnTo>
                  <a:lnTo>
                    <a:pt x="2260" y="0"/>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4"/>
            <p:cNvSpPr/>
            <p:nvPr/>
          </p:nvSpPr>
          <p:spPr>
            <a:xfrm rot="-2517112">
              <a:off x="6976881" y="6597924"/>
              <a:ext cx="86449" cy="40300"/>
            </a:xfrm>
            <a:custGeom>
              <a:avLst/>
              <a:gdLst/>
              <a:ahLst/>
              <a:cxnLst/>
              <a:rect l="l" t="t" r="r" b="b"/>
              <a:pathLst>
                <a:path w="3458" h="1612" fill="none" extrusionOk="0">
                  <a:moveTo>
                    <a:pt x="1199" y="1611"/>
                  </a:moveTo>
                  <a:lnTo>
                    <a:pt x="1" y="531"/>
                  </a:lnTo>
                  <a:lnTo>
                    <a:pt x="2260" y="0"/>
                  </a:lnTo>
                  <a:lnTo>
                    <a:pt x="3458" y="1100"/>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4"/>
            <p:cNvSpPr/>
            <p:nvPr/>
          </p:nvSpPr>
          <p:spPr>
            <a:xfrm rot="-2517112">
              <a:off x="7057120" y="6598214"/>
              <a:ext cx="86949" cy="40275"/>
            </a:xfrm>
            <a:custGeom>
              <a:avLst/>
              <a:gdLst/>
              <a:ahLst/>
              <a:cxnLst/>
              <a:rect l="l" t="t" r="r" b="b"/>
              <a:pathLst>
                <a:path w="3478" h="1611" extrusionOk="0">
                  <a:moveTo>
                    <a:pt x="2260" y="0"/>
                  </a:moveTo>
                  <a:lnTo>
                    <a:pt x="1" y="511"/>
                  </a:lnTo>
                  <a:lnTo>
                    <a:pt x="1218" y="1611"/>
                  </a:lnTo>
                  <a:lnTo>
                    <a:pt x="3477" y="1081"/>
                  </a:lnTo>
                  <a:lnTo>
                    <a:pt x="2260" y="0"/>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4"/>
            <p:cNvSpPr/>
            <p:nvPr/>
          </p:nvSpPr>
          <p:spPr>
            <a:xfrm rot="-2517112">
              <a:off x="7057120" y="6598214"/>
              <a:ext cx="86949" cy="40275"/>
            </a:xfrm>
            <a:custGeom>
              <a:avLst/>
              <a:gdLst/>
              <a:ahLst/>
              <a:cxnLst/>
              <a:rect l="l" t="t" r="r" b="b"/>
              <a:pathLst>
                <a:path w="3478" h="1611" fill="none" extrusionOk="0">
                  <a:moveTo>
                    <a:pt x="1218" y="1611"/>
                  </a:moveTo>
                  <a:lnTo>
                    <a:pt x="1" y="511"/>
                  </a:lnTo>
                  <a:lnTo>
                    <a:pt x="2260" y="0"/>
                  </a:lnTo>
                  <a:lnTo>
                    <a:pt x="3477" y="1081"/>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4"/>
            <p:cNvSpPr/>
            <p:nvPr/>
          </p:nvSpPr>
          <p:spPr>
            <a:xfrm rot="-2517112">
              <a:off x="7138211" y="6598161"/>
              <a:ext cx="86449" cy="40300"/>
            </a:xfrm>
            <a:custGeom>
              <a:avLst/>
              <a:gdLst/>
              <a:ahLst/>
              <a:cxnLst/>
              <a:rect l="l" t="t" r="r" b="b"/>
              <a:pathLst>
                <a:path w="3458" h="1612" extrusionOk="0">
                  <a:moveTo>
                    <a:pt x="2260" y="1"/>
                  </a:moveTo>
                  <a:lnTo>
                    <a:pt x="1" y="531"/>
                  </a:lnTo>
                  <a:lnTo>
                    <a:pt x="1199" y="1612"/>
                  </a:lnTo>
                  <a:lnTo>
                    <a:pt x="3458" y="1101"/>
                  </a:lnTo>
                  <a:lnTo>
                    <a:pt x="2260"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4"/>
            <p:cNvSpPr/>
            <p:nvPr/>
          </p:nvSpPr>
          <p:spPr>
            <a:xfrm rot="-2517112">
              <a:off x="7138211" y="6598161"/>
              <a:ext cx="86449" cy="40300"/>
            </a:xfrm>
            <a:custGeom>
              <a:avLst/>
              <a:gdLst/>
              <a:ahLst/>
              <a:cxnLst/>
              <a:rect l="l" t="t" r="r" b="b"/>
              <a:pathLst>
                <a:path w="3458" h="1612" fill="none" extrusionOk="0">
                  <a:moveTo>
                    <a:pt x="1199" y="1612"/>
                  </a:moveTo>
                  <a:lnTo>
                    <a:pt x="1" y="531"/>
                  </a:lnTo>
                  <a:lnTo>
                    <a:pt x="2260" y="1"/>
                  </a:lnTo>
                  <a:lnTo>
                    <a:pt x="3458" y="1101"/>
                  </a:lnTo>
                  <a:lnTo>
                    <a:pt x="1199" y="16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4"/>
            <p:cNvSpPr/>
            <p:nvPr/>
          </p:nvSpPr>
          <p:spPr>
            <a:xfrm rot="-2517112">
              <a:off x="7218291" y="6598011"/>
              <a:ext cx="86949" cy="40800"/>
            </a:xfrm>
            <a:custGeom>
              <a:avLst/>
              <a:gdLst/>
              <a:ahLst/>
              <a:cxnLst/>
              <a:rect l="l" t="t" r="r" b="b"/>
              <a:pathLst>
                <a:path w="3478" h="1632" extrusionOk="0">
                  <a:moveTo>
                    <a:pt x="2259" y="1"/>
                  </a:moveTo>
                  <a:lnTo>
                    <a:pt x="0" y="531"/>
                  </a:lnTo>
                  <a:lnTo>
                    <a:pt x="1218" y="1631"/>
                  </a:lnTo>
                  <a:lnTo>
                    <a:pt x="3477" y="1101"/>
                  </a:lnTo>
                  <a:lnTo>
                    <a:pt x="2259" y="1"/>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4"/>
            <p:cNvSpPr/>
            <p:nvPr/>
          </p:nvSpPr>
          <p:spPr>
            <a:xfrm rot="-2517112">
              <a:off x="7218291" y="6598011"/>
              <a:ext cx="86949" cy="40800"/>
            </a:xfrm>
            <a:custGeom>
              <a:avLst/>
              <a:gdLst/>
              <a:ahLst/>
              <a:cxnLst/>
              <a:rect l="l" t="t" r="r" b="b"/>
              <a:pathLst>
                <a:path w="3478" h="1632" fill="none" extrusionOk="0">
                  <a:moveTo>
                    <a:pt x="1218" y="1631"/>
                  </a:moveTo>
                  <a:lnTo>
                    <a:pt x="0" y="531"/>
                  </a:lnTo>
                  <a:lnTo>
                    <a:pt x="2259" y="1"/>
                  </a:lnTo>
                  <a:lnTo>
                    <a:pt x="3477" y="1101"/>
                  </a:lnTo>
                  <a:lnTo>
                    <a:pt x="1218" y="163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4"/>
            <p:cNvSpPr/>
            <p:nvPr/>
          </p:nvSpPr>
          <p:spPr>
            <a:xfrm rot="-2517112">
              <a:off x="7306850" y="6598451"/>
              <a:ext cx="86449" cy="40300"/>
            </a:xfrm>
            <a:custGeom>
              <a:avLst/>
              <a:gdLst/>
              <a:ahLst/>
              <a:cxnLst/>
              <a:rect l="l" t="t" r="r" b="b"/>
              <a:pathLst>
                <a:path w="3458" h="1612" extrusionOk="0">
                  <a:moveTo>
                    <a:pt x="2240" y="1"/>
                  </a:moveTo>
                  <a:lnTo>
                    <a:pt x="1" y="511"/>
                  </a:lnTo>
                  <a:lnTo>
                    <a:pt x="1199" y="1611"/>
                  </a:lnTo>
                  <a:lnTo>
                    <a:pt x="3458" y="1081"/>
                  </a:lnTo>
                  <a:lnTo>
                    <a:pt x="2240"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4"/>
            <p:cNvSpPr/>
            <p:nvPr/>
          </p:nvSpPr>
          <p:spPr>
            <a:xfrm rot="-2517112">
              <a:off x="7306850" y="6598451"/>
              <a:ext cx="86449" cy="40300"/>
            </a:xfrm>
            <a:custGeom>
              <a:avLst/>
              <a:gdLst/>
              <a:ahLst/>
              <a:cxnLst/>
              <a:rect l="l" t="t" r="r" b="b"/>
              <a:pathLst>
                <a:path w="3458" h="1612" fill="none" extrusionOk="0">
                  <a:moveTo>
                    <a:pt x="1199" y="1611"/>
                  </a:moveTo>
                  <a:lnTo>
                    <a:pt x="1" y="511"/>
                  </a:lnTo>
                  <a:lnTo>
                    <a:pt x="2240" y="1"/>
                  </a:lnTo>
                  <a:lnTo>
                    <a:pt x="3458" y="1081"/>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4"/>
            <p:cNvSpPr/>
            <p:nvPr/>
          </p:nvSpPr>
          <p:spPr>
            <a:xfrm rot="-2517112">
              <a:off x="7386762" y="6598365"/>
              <a:ext cx="86949" cy="40300"/>
            </a:xfrm>
            <a:custGeom>
              <a:avLst/>
              <a:gdLst/>
              <a:ahLst/>
              <a:cxnLst/>
              <a:rect l="l" t="t" r="r" b="b"/>
              <a:pathLst>
                <a:path w="3478" h="1612" extrusionOk="0">
                  <a:moveTo>
                    <a:pt x="2259" y="1"/>
                  </a:moveTo>
                  <a:lnTo>
                    <a:pt x="0" y="512"/>
                  </a:lnTo>
                  <a:lnTo>
                    <a:pt x="1218" y="1612"/>
                  </a:lnTo>
                  <a:lnTo>
                    <a:pt x="3477" y="1081"/>
                  </a:lnTo>
                  <a:lnTo>
                    <a:pt x="2259" y="1"/>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4"/>
            <p:cNvSpPr/>
            <p:nvPr/>
          </p:nvSpPr>
          <p:spPr>
            <a:xfrm rot="-2517112">
              <a:off x="7386762" y="6598365"/>
              <a:ext cx="86949" cy="40300"/>
            </a:xfrm>
            <a:custGeom>
              <a:avLst/>
              <a:gdLst/>
              <a:ahLst/>
              <a:cxnLst/>
              <a:rect l="l" t="t" r="r" b="b"/>
              <a:pathLst>
                <a:path w="3478" h="1612" fill="none" extrusionOk="0">
                  <a:moveTo>
                    <a:pt x="1218" y="1612"/>
                  </a:moveTo>
                  <a:lnTo>
                    <a:pt x="0" y="512"/>
                  </a:lnTo>
                  <a:lnTo>
                    <a:pt x="2259" y="1"/>
                  </a:lnTo>
                  <a:lnTo>
                    <a:pt x="3477" y="1081"/>
                  </a:lnTo>
                  <a:lnTo>
                    <a:pt x="1218" y="16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14"/>
            <p:cNvSpPr/>
            <p:nvPr/>
          </p:nvSpPr>
          <p:spPr>
            <a:xfrm rot="-2517112">
              <a:off x="7467862" y="6598334"/>
              <a:ext cx="86449" cy="40300"/>
            </a:xfrm>
            <a:custGeom>
              <a:avLst/>
              <a:gdLst/>
              <a:ahLst/>
              <a:cxnLst/>
              <a:rect l="l" t="t" r="r" b="b"/>
              <a:pathLst>
                <a:path w="3458" h="1612" extrusionOk="0">
                  <a:moveTo>
                    <a:pt x="2259" y="1"/>
                  </a:moveTo>
                  <a:lnTo>
                    <a:pt x="0" y="531"/>
                  </a:lnTo>
                  <a:lnTo>
                    <a:pt x="1199" y="1611"/>
                  </a:lnTo>
                  <a:lnTo>
                    <a:pt x="3458" y="1101"/>
                  </a:lnTo>
                  <a:lnTo>
                    <a:pt x="2259"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4"/>
            <p:cNvSpPr/>
            <p:nvPr/>
          </p:nvSpPr>
          <p:spPr>
            <a:xfrm rot="-2517112">
              <a:off x="7467862" y="6598334"/>
              <a:ext cx="86449" cy="40300"/>
            </a:xfrm>
            <a:custGeom>
              <a:avLst/>
              <a:gdLst/>
              <a:ahLst/>
              <a:cxnLst/>
              <a:rect l="l" t="t" r="r" b="b"/>
              <a:pathLst>
                <a:path w="3458" h="1612" fill="none" extrusionOk="0">
                  <a:moveTo>
                    <a:pt x="1199" y="1611"/>
                  </a:moveTo>
                  <a:lnTo>
                    <a:pt x="0" y="531"/>
                  </a:lnTo>
                  <a:lnTo>
                    <a:pt x="2259" y="1"/>
                  </a:lnTo>
                  <a:lnTo>
                    <a:pt x="3458" y="1101"/>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14"/>
            <p:cNvSpPr/>
            <p:nvPr/>
          </p:nvSpPr>
          <p:spPr>
            <a:xfrm rot="-2517112">
              <a:off x="7548104" y="6598632"/>
              <a:ext cx="86924" cy="40275"/>
            </a:xfrm>
            <a:custGeom>
              <a:avLst/>
              <a:gdLst/>
              <a:ahLst/>
              <a:cxnLst/>
              <a:rect l="l" t="t" r="r" b="b"/>
              <a:pathLst>
                <a:path w="3477" h="1611" extrusionOk="0">
                  <a:moveTo>
                    <a:pt x="2259" y="0"/>
                  </a:moveTo>
                  <a:lnTo>
                    <a:pt x="0" y="511"/>
                  </a:lnTo>
                  <a:lnTo>
                    <a:pt x="1218" y="1611"/>
                  </a:lnTo>
                  <a:lnTo>
                    <a:pt x="3477" y="1081"/>
                  </a:lnTo>
                  <a:lnTo>
                    <a:pt x="2259" y="0"/>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4"/>
            <p:cNvSpPr/>
            <p:nvPr/>
          </p:nvSpPr>
          <p:spPr>
            <a:xfrm rot="-2517112">
              <a:off x="7548104" y="6598632"/>
              <a:ext cx="86924" cy="40275"/>
            </a:xfrm>
            <a:custGeom>
              <a:avLst/>
              <a:gdLst/>
              <a:ahLst/>
              <a:cxnLst/>
              <a:rect l="l" t="t" r="r" b="b"/>
              <a:pathLst>
                <a:path w="3477" h="1611" fill="none" extrusionOk="0">
                  <a:moveTo>
                    <a:pt x="1218" y="1611"/>
                  </a:moveTo>
                  <a:lnTo>
                    <a:pt x="0" y="511"/>
                  </a:lnTo>
                  <a:lnTo>
                    <a:pt x="2259" y="0"/>
                  </a:lnTo>
                  <a:lnTo>
                    <a:pt x="3477" y="1081"/>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14"/>
            <p:cNvSpPr/>
            <p:nvPr/>
          </p:nvSpPr>
          <p:spPr>
            <a:xfrm rot="-2517112">
              <a:off x="7629192" y="6598571"/>
              <a:ext cx="86449" cy="40300"/>
            </a:xfrm>
            <a:custGeom>
              <a:avLst/>
              <a:gdLst/>
              <a:ahLst/>
              <a:cxnLst/>
              <a:rect l="l" t="t" r="r" b="b"/>
              <a:pathLst>
                <a:path w="3458" h="1612" extrusionOk="0">
                  <a:moveTo>
                    <a:pt x="2259" y="1"/>
                  </a:moveTo>
                  <a:lnTo>
                    <a:pt x="0" y="531"/>
                  </a:lnTo>
                  <a:lnTo>
                    <a:pt x="1198" y="1612"/>
                  </a:lnTo>
                  <a:lnTo>
                    <a:pt x="3457" y="1101"/>
                  </a:lnTo>
                  <a:lnTo>
                    <a:pt x="2259"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14"/>
            <p:cNvSpPr/>
            <p:nvPr/>
          </p:nvSpPr>
          <p:spPr>
            <a:xfrm rot="-2517112">
              <a:off x="7629192" y="6598571"/>
              <a:ext cx="86449" cy="40300"/>
            </a:xfrm>
            <a:custGeom>
              <a:avLst/>
              <a:gdLst/>
              <a:ahLst/>
              <a:cxnLst/>
              <a:rect l="l" t="t" r="r" b="b"/>
              <a:pathLst>
                <a:path w="3458" h="1612" fill="none" extrusionOk="0">
                  <a:moveTo>
                    <a:pt x="1198" y="1612"/>
                  </a:moveTo>
                  <a:lnTo>
                    <a:pt x="0" y="531"/>
                  </a:lnTo>
                  <a:lnTo>
                    <a:pt x="2259" y="1"/>
                  </a:lnTo>
                  <a:lnTo>
                    <a:pt x="3457" y="1101"/>
                  </a:lnTo>
                  <a:lnTo>
                    <a:pt x="1198" y="16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14"/>
            <p:cNvSpPr/>
            <p:nvPr/>
          </p:nvSpPr>
          <p:spPr>
            <a:xfrm rot="-2517112">
              <a:off x="7709442" y="6598866"/>
              <a:ext cx="86924" cy="40300"/>
            </a:xfrm>
            <a:custGeom>
              <a:avLst/>
              <a:gdLst/>
              <a:ahLst/>
              <a:cxnLst/>
              <a:rect l="l" t="t" r="r" b="b"/>
              <a:pathLst>
                <a:path w="3477" h="1612" extrusionOk="0">
                  <a:moveTo>
                    <a:pt x="2259" y="1"/>
                  </a:moveTo>
                  <a:lnTo>
                    <a:pt x="0" y="511"/>
                  </a:lnTo>
                  <a:lnTo>
                    <a:pt x="1218" y="1611"/>
                  </a:lnTo>
                  <a:lnTo>
                    <a:pt x="3477" y="1081"/>
                  </a:lnTo>
                  <a:lnTo>
                    <a:pt x="2259" y="1"/>
                  </a:lnTo>
                  <a:close/>
                </a:path>
              </a:pathLst>
            </a:custGeom>
            <a:solidFill>
              <a:srgbClr val="74C0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4"/>
            <p:cNvSpPr/>
            <p:nvPr/>
          </p:nvSpPr>
          <p:spPr>
            <a:xfrm rot="-2517112">
              <a:off x="7709442" y="6598866"/>
              <a:ext cx="86924" cy="40300"/>
            </a:xfrm>
            <a:custGeom>
              <a:avLst/>
              <a:gdLst/>
              <a:ahLst/>
              <a:cxnLst/>
              <a:rect l="l" t="t" r="r" b="b"/>
              <a:pathLst>
                <a:path w="3477" h="1612" fill="none" extrusionOk="0">
                  <a:moveTo>
                    <a:pt x="1218" y="1611"/>
                  </a:moveTo>
                  <a:lnTo>
                    <a:pt x="0" y="511"/>
                  </a:lnTo>
                  <a:lnTo>
                    <a:pt x="2259" y="1"/>
                  </a:lnTo>
                  <a:lnTo>
                    <a:pt x="3477" y="1081"/>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14"/>
            <p:cNvSpPr/>
            <p:nvPr/>
          </p:nvSpPr>
          <p:spPr>
            <a:xfrm rot="-2517112">
              <a:off x="7384208" y="6184908"/>
              <a:ext cx="316272" cy="287297"/>
            </a:xfrm>
            <a:custGeom>
              <a:avLst/>
              <a:gdLst/>
              <a:ahLst/>
              <a:cxnLst/>
              <a:rect l="l" t="t" r="r" b="b"/>
              <a:pathLst>
                <a:path w="12651" h="11492" extrusionOk="0">
                  <a:moveTo>
                    <a:pt x="393" y="1"/>
                  </a:moveTo>
                  <a:lnTo>
                    <a:pt x="0" y="453"/>
                  </a:lnTo>
                  <a:lnTo>
                    <a:pt x="12257" y="11492"/>
                  </a:lnTo>
                  <a:lnTo>
                    <a:pt x="12650" y="11040"/>
                  </a:lnTo>
                  <a:lnTo>
                    <a:pt x="393"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14"/>
            <p:cNvSpPr/>
            <p:nvPr/>
          </p:nvSpPr>
          <p:spPr>
            <a:xfrm rot="-2517112">
              <a:off x="7384282" y="6258713"/>
              <a:ext cx="316272" cy="286822"/>
            </a:xfrm>
            <a:custGeom>
              <a:avLst/>
              <a:gdLst/>
              <a:ahLst/>
              <a:cxnLst/>
              <a:rect l="l" t="t" r="r" b="b"/>
              <a:pathLst>
                <a:path w="12651" h="11473" extrusionOk="0">
                  <a:moveTo>
                    <a:pt x="394" y="1"/>
                  </a:moveTo>
                  <a:lnTo>
                    <a:pt x="1" y="433"/>
                  </a:lnTo>
                  <a:lnTo>
                    <a:pt x="12258" y="11472"/>
                  </a:lnTo>
                  <a:lnTo>
                    <a:pt x="12651" y="11040"/>
                  </a:lnTo>
                  <a:lnTo>
                    <a:pt x="394" y="1"/>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14"/>
            <p:cNvSpPr/>
            <p:nvPr/>
          </p:nvSpPr>
          <p:spPr>
            <a:xfrm rot="-2517112">
              <a:off x="7384282" y="6258713"/>
              <a:ext cx="316272" cy="286822"/>
            </a:xfrm>
            <a:custGeom>
              <a:avLst/>
              <a:gdLst/>
              <a:ahLst/>
              <a:cxnLst/>
              <a:rect l="l" t="t" r="r" b="b"/>
              <a:pathLst>
                <a:path w="12651" h="11473" fill="none" extrusionOk="0">
                  <a:moveTo>
                    <a:pt x="12258" y="11472"/>
                  </a:moveTo>
                  <a:lnTo>
                    <a:pt x="1" y="433"/>
                  </a:lnTo>
                  <a:lnTo>
                    <a:pt x="394" y="1"/>
                  </a:lnTo>
                  <a:lnTo>
                    <a:pt x="12651" y="11040"/>
                  </a:lnTo>
                  <a:lnTo>
                    <a:pt x="12258" y="1147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4"/>
            <p:cNvSpPr/>
            <p:nvPr/>
          </p:nvSpPr>
          <p:spPr>
            <a:xfrm rot="-2517112">
              <a:off x="7384207" y="6332090"/>
              <a:ext cx="316272" cy="286797"/>
            </a:xfrm>
            <a:custGeom>
              <a:avLst/>
              <a:gdLst/>
              <a:ahLst/>
              <a:cxnLst/>
              <a:rect l="l" t="t" r="r" b="b"/>
              <a:pathLst>
                <a:path w="12651" h="11472" extrusionOk="0">
                  <a:moveTo>
                    <a:pt x="393" y="0"/>
                  </a:moveTo>
                  <a:lnTo>
                    <a:pt x="1" y="432"/>
                  </a:lnTo>
                  <a:lnTo>
                    <a:pt x="12258" y="11472"/>
                  </a:lnTo>
                  <a:lnTo>
                    <a:pt x="12650" y="11040"/>
                  </a:lnTo>
                  <a:lnTo>
                    <a:pt x="393" y="0"/>
                  </a:lnTo>
                  <a:close/>
                </a:path>
              </a:pathLst>
            </a:custGeom>
            <a:solidFill>
              <a:srgbClr val="D93F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4"/>
            <p:cNvSpPr/>
            <p:nvPr/>
          </p:nvSpPr>
          <p:spPr>
            <a:xfrm rot="-2517112">
              <a:off x="7384207" y="6332090"/>
              <a:ext cx="316272" cy="286797"/>
            </a:xfrm>
            <a:custGeom>
              <a:avLst/>
              <a:gdLst/>
              <a:ahLst/>
              <a:cxnLst/>
              <a:rect l="l" t="t" r="r" b="b"/>
              <a:pathLst>
                <a:path w="12651" h="11472" fill="none" extrusionOk="0">
                  <a:moveTo>
                    <a:pt x="12258" y="11472"/>
                  </a:moveTo>
                  <a:lnTo>
                    <a:pt x="1" y="432"/>
                  </a:lnTo>
                  <a:lnTo>
                    <a:pt x="393" y="0"/>
                  </a:lnTo>
                  <a:lnTo>
                    <a:pt x="12650" y="11040"/>
                  </a:lnTo>
                  <a:lnTo>
                    <a:pt x="12258" y="11472"/>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14"/>
            <p:cNvSpPr/>
            <p:nvPr/>
          </p:nvSpPr>
          <p:spPr>
            <a:xfrm rot="-2517112">
              <a:off x="6841075" y="6108023"/>
              <a:ext cx="421871" cy="429196"/>
            </a:xfrm>
            <a:custGeom>
              <a:avLst/>
              <a:gdLst/>
              <a:ahLst/>
              <a:cxnLst/>
              <a:rect l="l" t="t" r="r" b="b"/>
              <a:pathLst>
                <a:path w="16875" h="17168" extrusionOk="0">
                  <a:moveTo>
                    <a:pt x="9213" y="0"/>
                  </a:moveTo>
                  <a:lnTo>
                    <a:pt x="9076" y="20"/>
                  </a:lnTo>
                  <a:lnTo>
                    <a:pt x="8879" y="79"/>
                  </a:lnTo>
                  <a:lnTo>
                    <a:pt x="8742" y="138"/>
                  </a:lnTo>
                  <a:lnTo>
                    <a:pt x="8624" y="236"/>
                  </a:lnTo>
                  <a:lnTo>
                    <a:pt x="8526" y="334"/>
                  </a:lnTo>
                  <a:lnTo>
                    <a:pt x="8467" y="452"/>
                  </a:lnTo>
                  <a:lnTo>
                    <a:pt x="8428" y="589"/>
                  </a:lnTo>
                  <a:lnTo>
                    <a:pt x="8388" y="727"/>
                  </a:lnTo>
                  <a:lnTo>
                    <a:pt x="8349" y="884"/>
                  </a:lnTo>
                  <a:lnTo>
                    <a:pt x="8310" y="1218"/>
                  </a:lnTo>
                  <a:lnTo>
                    <a:pt x="8251" y="1552"/>
                  </a:lnTo>
                  <a:lnTo>
                    <a:pt x="8192" y="1709"/>
                  </a:lnTo>
                  <a:lnTo>
                    <a:pt x="8113" y="1886"/>
                  </a:lnTo>
                  <a:lnTo>
                    <a:pt x="8035" y="2043"/>
                  </a:lnTo>
                  <a:lnTo>
                    <a:pt x="7897" y="2200"/>
                  </a:lnTo>
                  <a:lnTo>
                    <a:pt x="7760" y="2338"/>
                  </a:lnTo>
                  <a:lnTo>
                    <a:pt x="7642" y="2456"/>
                  </a:lnTo>
                  <a:lnTo>
                    <a:pt x="7524" y="2554"/>
                  </a:lnTo>
                  <a:lnTo>
                    <a:pt x="7387" y="2632"/>
                  </a:lnTo>
                  <a:lnTo>
                    <a:pt x="7151" y="2731"/>
                  </a:lnTo>
                  <a:lnTo>
                    <a:pt x="6935" y="2809"/>
                  </a:lnTo>
                  <a:lnTo>
                    <a:pt x="6699" y="2888"/>
                  </a:lnTo>
                  <a:lnTo>
                    <a:pt x="6463" y="3006"/>
                  </a:lnTo>
                  <a:lnTo>
                    <a:pt x="6345" y="3084"/>
                  </a:lnTo>
                  <a:lnTo>
                    <a:pt x="6228" y="3163"/>
                  </a:lnTo>
                  <a:lnTo>
                    <a:pt x="6090" y="3281"/>
                  </a:lnTo>
                  <a:lnTo>
                    <a:pt x="5953" y="3418"/>
                  </a:lnTo>
                  <a:lnTo>
                    <a:pt x="5835" y="3575"/>
                  </a:lnTo>
                  <a:lnTo>
                    <a:pt x="5737" y="3713"/>
                  </a:lnTo>
                  <a:lnTo>
                    <a:pt x="5658" y="3850"/>
                  </a:lnTo>
                  <a:lnTo>
                    <a:pt x="5599" y="3988"/>
                  </a:lnTo>
                  <a:lnTo>
                    <a:pt x="5521" y="4223"/>
                  </a:lnTo>
                  <a:lnTo>
                    <a:pt x="5462" y="4459"/>
                  </a:lnTo>
                  <a:lnTo>
                    <a:pt x="5403" y="4695"/>
                  </a:lnTo>
                  <a:lnTo>
                    <a:pt x="5324" y="4950"/>
                  </a:lnTo>
                  <a:lnTo>
                    <a:pt x="5265" y="5068"/>
                  </a:lnTo>
                  <a:lnTo>
                    <a:pt x="5187" y="5206"/>
                  </a:lnTo>
                  <a:lnTo>
                    <a:pt x="5088" y="5343"/>
                  </a:lnTo>
                  <a:lnTo>
                    <a:pt x="4971" y="5500"/>
                  </a:lnTo>
                  <a:lnTo>
                    <a:pt x="4833" y="5638"/>
                  </a:lnTo>
                  <a:lnTo>
                    <a:pt x="4696" y="5756"/>
                  </a:lnTo>
                  <a:lnTo>
                    <a:pt x="4578" y="5854"/>
                  </a:lnTo>
                  <a:lnTo>
                    <a:pt x="4460" y="5913"/>
                  </a:lnTo>
                  <a:lnTo>
                    <a:pt x="4224" y="6031"/>
                  </a:lnTo>
                  <a:lnTo>
                    <a:pt x="3988" y="6109"/>
                  </a:lnTo>
                  <a:lnTo>
                    <a:pt x="3772" y="6188"/>
                  </a:lnTo>
                  <a:lnTo>
                    <a:pt x="3537" y="6286"/>
                  </a:lnTo>
                  <a:lnTo>
                    <a:pt x="3419" y="6364"/>
                  </a:lnTo>
                  <a:lnTo>
                    <a:pt x="3281" y="6463"/>
                  </a:lnTo>
                  <a:lnTo>
                    <a:pt x="3163" y="6581"/>
                  </a:lnTo>
                  <a:lnTo>
                    <a:pt x="3026" y="6718"/>
                  </a:lnTo>
                  <a:lnTo>
                    <a:pt x="2888" y="6875"/>
                  </a:lnTo>
                  <a:lnTo>
                    <a:pt x="2790" y="7013"/>
                  </a:lnTo>
                  <a:lnTo>
                    <a:pt x="2712" y="7150"/>
                  </a:lnTo>
                  <a:lnTo>
                    <a:pt x="2653" y="7268"/>
                  </a:lnTo>
                  <a:lnTo>
                    <a:pt x="2574" y="7523"/>
                  </a:lnTo>
                  <a:lnTo>
                    <a:pt x="2535" y="7759"/>
                  </a:lnTo>
                  <a:lnTo>
                    <a:pt x="2476" y="7995"/>
                  </a:lnTo>
                  <a:lnTo>
                    <a:pt x="2397" y="8231"/>
                  </a:lnTo>
                  <a:lnTo>
                    <a:pt x="2338" y="8368"/>
                  </a:lnTo>
                  <a:lnTo>
                    <a:pt x="2260" y="8506"/>
                  </a:lnTo>
                  <a:lnTo>
                    <a:pt x="2162" y="8643"/>
                  </a:lnTo>
                  <a:lnTo>
                    <a:pt x="2044" y="8800"/>
                  </a:lnTo>
                  <a:lnTo>
                    <a:pt x="1887" y="8938"/>
                  </a:lnTo>
                  <a:lnTo>
                    <a:pt x="1749" y="9036"/>
                  </a:lnTo>
                  <a:lnTo>
                    <a:pt x="1592" y="9134"/>
                  </a:lnTo>
                  <a:lnTo>
                    <a:pt x="1415" y="9213"/>
                  </a:lnTo>
                  <a:lnTo>
                    <a:pt x="1101" y="9311"/>
                  </a:lnTo>
                  <a:lnTo>
                    <a:pt x="787" y="9389"/>
                  </a:lnTo>
                  <a:lnTo>
                    <a:pt x="629" y="9429"/>
                  </a:lnTo>
                  <a:lnTo>
                    <a:pt x="492" y="9488"/>
                  </a:lnTo>
                  <a:lnTo>
                    <a:pt x="374" y="9547"/>
                  </a:lnTo>
                  <a:lnTo>
                    <a:pt x="256" y="9625"/>
                  </a:lnTo>
                  <a:lnTo>
                    <a:pt x="158" y="9723"/>
                  </a:lnTo>
                  <a:lnTo>
                    <a:pt x="99" y="9861"/>
                  </a:lnTo>
                  <a:lnTo>
                    <a:pt x="40" y="10018"/>
                  </a:lnTo>
                  <a:lnTo>
                    <a:pt x="1" y="10195"/>
                  </a:lnTo>
                  <a:lnTo>
                    <a:pt x="1" y="10332"/>
                  </a:lnTo>
                  <a:lnTo>
                    <a:pt x="40" y="10450"/>
                  </a:lnTo>
                  <a:lnTo>
                    <a:pt x="99" y="10529"/>
                  </a:lnTo>
                  <a:lnTo>
                    <a:pt x="158" y="10607"/>
                  </a:lnTo>
                  <a:lnTo>
                    <a:pt x="256" y="10666"/>
                  </a:lnTo>
                  <a:lnTo>
                    <a:pt x="374" y="10686"/>
                  </a:lnTo>
                  <a:lnTo>
                    <a:pt x="629" y="10745"/>
                  </a:lnTo>
                  <a:lnTo>
                    <a:pt x="924" y="10784"/>
                  </a:lnTo>
                  <a:lnTo>
                    <a:pt x="1238" y="10823"/>
                  </a:lnTo>
                  <a:lnTo>
                    <a:pt x="1376" y="10863"/>
                  </a:lnTo>
                  <a:lnTo>
                    <a:pt x="1533" y="10922"/>
                  </a:lnTo>
                  <a:lnTo>
                    <a:pt x="1651" y="11000"/>
                  </a:lnTo>
                  <a:lnTo>
                    <a:pt x="1788" y="11079"/>
                  </a:lnTo>
                  <a:lnTo>
                    <a:pt x="1887" y="11197"/>
                  </a:lnTo>
                  <a:lnTo>
                    <a:pt x="1965" y="11295"/>
                  </a:lnTo>
                  <a:lnTo>
                    <a:pt x="2024" y="11393"/>
                  </a:lnTo>
                  <a:lnTo>
                    <a:pt x="2083" y="11491"/>
                  </a:lnTo>
                  <a:lnTo>
                    <a:pt x="2142" y="11688"/>
                  </a:lnTo>
                  <a:lnTo>
                    <a:pt x="2181" y="11884"/>
                  </a:lnTo>
                  <a:lnTo>
                    <a:pt x="2221" y="12081"/>
                  </a:lnTo>
                  <a:lnTo>
                    <a:pt x="2279" y="12257"/>
                  </a:lnTo>
                  <a:lnTo>
                    <a:pt x="2338" y="12375"/>
                  </a:lnTo>
                  <a:lnTo>
                    <a:pt x="2397" y="12473"/>
                  </a:lnTo>
                  <a:lnTo>
                    <a:pt x="2476" y="12572"/>
                  </a:lnTo>
                  <a:lnTo>
                    <a:pt x="2594" y="12670"/>
                  </a:lnTo>
                  <a:lnTo>
                    <a:pt x="2712" y="12768"/>
                  </a:lnTo>
                  <a:lnTo>
                    <a:pt x="2810" y="12827"/>
                  </a:lnTo>
                  <a:lnTo>
                    <a:pt x="2928" y="12886"/>
                  </a:lnTo>
                  <a:lnTo>
                    <a:pt x="3026" y="12925"/>
                  </a:lnTo>
                  <a:lnTo>
                    <a:pt x="3222" y="12964"/>
                  </a:lnTo>
                  <a:lnTo>
                    <a:pt x="3419" y="12984"/>
                  </a:lnTo>
                  <a:lnTo>
                    <a:pt x="3615" y="13004"/>
                  </a:lnTo>
                  <a:lnTo>
                    <a:pt x="3812" y="13043"/>
                  </a:lnTo>
                  <a:lnTo>
                    <a:pt x="3929" y="13082"/>
                  </a:lnTo>
                  <a:lnTo>
                    <a:pt x="4028" y="13122"/>
                  </a:lnTo>
                  <a:lnTo>
                    <a:pt x="4146" y="13200"/>
                  </a:lnTo>
                  <a:lnTo>
                    <a:pt x="4263" y="13298"/>
                  </a:lnTo>
                  <a:lnTo>
                    <a:pt x="4362" y="13397"/>
                  </a:lnTo>
                  <a:lnTo>
                    <a:pt x="4440" y="13495"/>
                  </a:lnTo>
                  <a:lnTo>
                    <a:pt x="4499" y="13593"/>
                  </a:lnTo>
                  <a:lnTo>
                    <a:pt x="4558" y="13691"/>
                  </a:lnTo>
                  <a:lnTo>
                    <a:pt x="4617" y="13888"/>
                  </a:lnTo>
                  <a:lnTo>
                    <a:pt x="4656" y="14084"/>
                  </a:lnTo>
                  <a:lnTo>
                    <a:pt x="4696" y="14281"/>
                  </a:lnTo>
                  <a:lnTo>
                    <a:pt x="4754" y="14477"/>
                  </a:lnTo>
                  <a:lnTo>
                    <a:pt x="4813" y="14575"/>
                  </a:lnTo>
                  <a:lnTo>
                    <a:pt x="4872" y="14673"/>
                  </a:lnTo>
                  <a:lnTo>
                    <a:pt x="4951" y="14772"/>
                  </a:lnTo>
                  <a:lnTo>
                    <a:pt x="5069" y="14870"/>
                  </a:lnTo>
                  <a:lnTo>
                    <a:pt x="5167" y="14968"/>
                  </a:lnTo>
                  <a:lnTo>
                    <a:pt x="5285" y="15027"/>
                  </a:lnTo>
                  <a:lnTo>
                    <a:pt x="5383" y="15086"/>
                  </a:lnTo>
                  <a:lnTo>
                    <a:pt x="5501" y="15125"/>
                  </a:lnTo>
                  <a:lnTo>
                    <a:pt x="5697" y="15164"/>
                  </a:lnTo>
                  <a:lnTo>
                    <a:pt x="5894" y="15184"/>
                  </a:lnTo>
                  <a:lnTo>
                    <a:pt x="6090" y="15204"/>
                  </a:lnTo>
                  <a:lnTo>
                    <a:pt x="6287" y="15243"/>
                  </a:lnTo>
                  <a:lnTo>
                    <a:pt x="6404" y="15282"/>
                  </a:lnTo>
                  <a:lnTo>
                    <a:pt x="6503" y="15322"/>
                  </a:lnTo>
                  <a:lnTo>
                    <a:pt x="6620" y="15400"/>
                  </a:lnTo>
                  <a:lnTo>
                    <a:pt x="6719" y="15498"/>
                  </a:lnTo>
                  <a:lnTo>
                    <a:pt x="6837" y="15597"/>
                  </a:lnTo>
                  <a:lnTo>
                    <a:pt x="6915" y="15734"/>
                  </a:lnTo>
                  <a:lnTo>
                    <a:pt x="6994" y="15872"/>
                  </a:lnTo>
                  <a:lnTo>
                    <a:pt x="7033" y="16009"/>
                  </a:lnTo>
                  <a:lnTo>
                    <a:pt x="7131" y="16304"/>
                  </a:lnTo>
                  <a:lnTo>
                    <a:pt x="7190" y="16579"/>
                  </a:lnTo>
                  <a:lnTo>
                    <a:pt x="7269" y="16834"/>
                  </a:lnTo>
                  <a:lnTo>
                    <a:pt x="7328" y="16952"/>
                  </a:lnTo>
                  <a:lnTo>
                    <a:pt x="7387" y="17031"/>
                  </a:lnTo>
                  <a:lnTo>
                    <a:pt x="7465" y="17109"/>
                  </a:lnTo>
                  <a:lnTo>
                    <a:pt x="7563" y="17148"/>
                  </a:lnTo>
                  <a:lnTo>
                    <a:pt x="7681" y="17168"/>
                  </a:lnTo>
                  <a:lnTo>
                    <a:pt x="7819" y="17148"/>
                  </a:lnTo>
                  <a:lnTo>
                    <a:pt x="7995" y="17109"/>
                  </a:lnTo>
                  <a:lnTo>
                    <a:pt x="8153" y="17050"/>
                  </a:lnTo>
                  <a:lnTo>
                    <a:pt x="8270" y="16972"/>
                  </a:lnTo>
                  <a:lnTo>
                    <a:pt x="8369" y="16893"/>
                  </a:lnTo>
                  <a:lnTo>
                    <a:pt x="8428" y="16795"/>
                  </a:lnTo>
                  <a:lnTo>
                    <a:pt x="8487" y="16677"/>
                  </a:lnTo>
                  <a:lnTo>
                    <a:pt x="8526" y="16559"/>
                  </a:lnTo>
                  <a:lnTo>
                    <a:pt x="8545" y="16441"/>
                  </a:lnTo>
                  <a:lnTo>
                    <a:pt x="8604" y="16147"/>
                  </a:lnTo>
                  <a:lnTo>
                    <a:pt x="8663" y="15813"/>
                  </a:lnTo>
                  <a:lnTo>
                    <a:pt x="8703" y="15636"/>
                  </a:lnTo>
                  <a:lnTo>
                    <a:pt x="8762" y="15439"/>
                  </a:lnTo>
                  <a:lnTo>
                    <a:pt x="8840" y="15243"/>
                  </a:lnTo>
                  <a:lnTo>
                    <a:pt x="8938" y="15027"/>
                  </a:lnTo>
                  <a:lnTo>
                    <a:pt x="9037" y="14870"/>
                  </a:lnTo>
                  <a:lnTo>
                    <a:pt x="9135" y="14732"/>
                  </a:lnTo>
                  <a:lnTo>
                    <a:pt x="9253" y="14614"/>
                  </a:lnTo>
                  <a:lnTo>
                    <a:pt x="9351" y="14536"/>
                  </a:lnTo>
                  <a:lnTo>
                    <a:pt x="9469" y="14477"/>
                  </a:lnTo>
                  <a:lnTo>
                    <a:pt x="9587" y="14418"/>
                  </a:lnTo>
                  <a:lnTo>
                    <a:pt x="9842" y="14339"/>
                  </a:lnTo>
                  <a:lnTo>
                    <a:pt x="10117" y="14261"/>
                  </a:lnTo>
                  <a:lnTo>
                    <a:pt x="10372" y="14163"/>
                  </a:lnTo>
                  <a:lnTo>
                    <a:pt x="10510" y="14084"/>
                  </a:lnTo>
                  <a:lnTo>
                    <a:pt x="10647" y="14006"/>
                  </a:lnTo>
                  <a:lnTo>
                    <a:pt x="10785" y="13888"/>
                  </a:lnTo>
                  <a:lnTo>
                    <a:pt x="10922" y="13750"/>
                  </a:lnTo>
                  <a:lnTo>
                    <a:pt x="11040" y="13593"/>
                  </a:lnTo>
                  <a:lnTo>
                    <a:pt x="11158" y="13456"/>
                  </a:lnTo>
                  <a:lnTo>
                    <a:pt x="11217" y="13318"/>
                  </a:lnTo>
                  <a:lnTo>
                    <a:pt x="11295" y="13200"/>
                  </a:lnTo>
                  <a:lnTo>
                    <a:pt x="11374" y="12945"/>
                  </a:lnTo>
                  <a:lnTo>
                    <a:pt x="11413" y="12709"/>
                  </a:lnTo>
                  <a:lnTo>
                    <a:pt x="11472" y="12473"/>
                  </a:lnTo>
                  <a:lnTo>
                    <a:pt x="11551" y="12238"/>
                  </a:lnTo>
                  <a:lnTo>
                    <a:pt x="11610" y="12100"/>
                  </a:lnTo>
                  <a:lnTo>
                    <a:pt x="11688" y="11963"/>
                  </a:lnTo>
                  <a:lnTo>
                    <a:pt x="11787" y="11825"/>
                  </a:lnTo>
                  <a:lnTo>
                    <a:pt x="11904" y="11668"/>
                  </a:lnTo>
                  <a:lnTo>
                    <a:pt x="12042" y="11531"/>
                  </a:lnTo>
                  <a:lnTo>
                    <a:pt x="12179" y="11413"/>
                  </a:lnTo>
                  <a:lnTo>
                    <a:pt x="12297" y="11334"/>
                  </a:lnTo>
                  <a:lnTo>
                    <a:pt x="12415" y="11256"/>
                  </a:lnTo>
                  <a:lnTo>
                    <a:pt x="12651" y="11138"/>
                  </a:lnTo>
                  <a:lnTo>
                    <a:pt x="12887" y="11059"/>
                  </a:lnTo>
                  <a:lnTo>
                    <a:pt x="13122" y="10981"/>
                  </a:lnTo>
                  <a:lnTo>
                    <a:pt x="13358" y="10882"/>
                  </a:lnTo>
                  <a:lnTo>
                    <a:pt x="13476" y="10804"/>
                  </a:lnTo>
                  <a:lnTo>
                    <a:pt x="13594" y="10706"/>
                  </a:lnTo>
                  <a:lnTo>
                    <a:pt x="13731" y="10607"/>
                  </a:lnTo>
                  <a:lnTo>
                    <a:pt x="13869" y="10450"/>
                  </a:lnTo>
                  <a:lnTo>
                    <a:pt x="13987" y="10313"/>
                  </a:lnTo>
                  <a:lnTo>
                    <a:pt x="14085" y="10175"/>
                  </a:lnTo>
                  <a:lnTo>
                    <a:pt x="14163" y="10038"/>
                  </a:lnTo>
                  <a:lnTo>
                    <a:pt x="14222" y="9900"/>
                  </a:lnTo>
                  <a:lnTo>
                    <a:pt x="14301" y="9664"/>
                  </a:lnTo>
                  <a:lnTo>
                    <a:pt x="14360" y="9429"/>
                  </a:lnTo>
                  <a:lnTo>
                    <a:pt x="14399" y="9173"/>
                  </a:lnTo>
                  <a:lnTo>
                    <a:pt x="14478" y="8938"/>
                  </a:lnTo>
                  <a:lnTo>
                    <a:pt x="14537" y="8800"/>
                  </a:lnTo>
                  <a:lnTo>
                    <a:pt x="14615" y="8682"/>
                  </a:lnTo>
                  <a:lnTo>
                    <a:pt x="14713" y="8525"/>
                  </a:lnTo>
                  <a:lnTo>
                    <a:pt x="14851" y="8388"/>
                  </a:lnTo>
                  <a:lnTo>
                    <a:pt x="14988" y="8250"/>
                  </a:lnTo>
                  <a:lnTo>
                    <a:pt x="15145" y="8132"/>
                  </a:lnTo>
                  <a:lnTo>
                    <a:pt x="15303" y="8034"/>
                  </a:lnTo>
                  <a:lnTo>
                    <a:pt x="15460" y="7975"/>
                  </a:lnTo>
                  <a:lnTo>
                    <a:pt x="15794" y="7857"/>
                  </a:lnTo>
                  <a:lnTo>
                    <a:pt x="16108" y="7779"/>
                  </a:lnTo>
                  <a:lnTo>
                    <a:pt x="16245" y="7739"/>
                  </a:lnTo>
                  <a:lnTo>
                    <a:pt x="16383" y="7681"/>
                  </a:lnTo>
                  <a:lnTo>
                    <a:pt x="16501" y="7622"/>
                  </a:lnTo>
                  <a:lnTo>
                    <a:pt x="16619" y="7543"/>
                  </a:lnTo>
                  <a:lnTo>
                    <a:pt x="16717" y="7445"/>
                  </a:lnTo>
                  <a:lnTo>
                    <a:pt x="16795" y="7327"/>
                  </a:lnTo>
                  <a:lnTo>
                    <a:pt x="16835" y="7170"/>
                  </a:lnTo>
                  <a:lnTo>
                    <a:pt x="16874" y="6973"/>
                  </a:lnTo>
                  <a:lnTo>
                    <a:pt x="16874" y="6836"/>
                  </a:lnTo>
                  <a:lnTo>
                    <a:pt x="16835" y="6718"/>
                  </a:lnTo>
                  <a:lnTo>
                    <a:pt x="16795" y="6639"/>
                  </a:lnTo>
                  <a:lnTo>
                    <a:pt x="16717" y="6561"/>
                  </a:lnTo>
                  <a:lnTo>
                    <a:pt x="16619" y="6522"/>
                  </a:lnTo>
                  <a:lnTo>
                    <a:pt x="16501" y="6482"/>
                  </a:lnTo>
                  <a:lnTo>
                    <a:pt x="16245" y="6423"/>
                  </a:lnTo>
                  <a:lnTo>
                    <a:pt x="15951" y="6384"/>
                  </a:lnTo>
                  <a:lnTo>
                    <a:pt x="15656" y="6345"/>
                  </a:lnTo>
                  <a:lnTo>
                    <a:pt x="15499" y="6306"/>
                  </a:lnTo>
                  <a:lnTo>
                    <a:pt x="15362" y="6247"/>
                  </a:lnTo>
                  <a:lnTo>
                    <a:pt x="15224" y="6188"/>
                  </a:lnTo>
                  <a:lnTo>
                    <a:pt x="15106" y="6089"/>
                  </a:lnTo>
                  <a:lnTo>
                    <a:pt x="14988" y="5991"/>
                  </a:lnTo>
                  <a:lnTo>
                    <a:pt x="14910" y="5893"/>
                  </a:lnTo>
                  <a:lnTo>
                    <a:pt x="14851" y="5775"/>
                  </a:lnTo>
                  <a:lnTo>
                    <a:pt x="14792" y="5677"/>
                  </a:lnTo>
                  <a:lnTo>
                    <a:pt x="14733" y="5481"/>
                  </a:lnTo>
                  <a:lnTo>
                    <a:pt x="14694" y="5304"/>
                  </a:lnTo>
                  <a:lnTo>
                    <a:pt x="14654" y="5107"/>
                  </a:lnTo>
                  <a:lnTo>
                    <a:pt x="14595" y="4911"/>
                  </a:lnTo>
                  <a:lnTo>
                    <a:pt x="14537" y="4813"/>
                  </a:lnTo>
                  <a:lnTo>
                    <a:pt x="14478" y="4714"/>
                  </a:lnTo>
                  <a:lnTo>
                    <a:pt x="14399" y="4616"/>
                  </a:lnTo>
                  <a:lnTo>
                    <a:pt x="14301" y="4498"/>
                  </a:lnTo>
                  <a:lnTo>
                    <a:pt x="14183" y="4420"/>
                  </a:lnTo>
                  <a:lnTo>
                    <a:pt x="14065" y="4341"/>
                  </a:lnTo>
                  <a:lnTo>
                    <a:pt x="13967" y="4282"/>
                  </a:lnTo>
                  <a:lnTo>
                    <a:pt x="13849" y="4243"/>
                  </a:lnTo>
                  <a:lnTo>
                    <a:pt x="13653" y="4204"/>
                  </a:lnTo>
                  <a:lnTo>
                    <a:pt x="13456" y="4184"/>
                  </a:lnTo>
                  <a:lnTo>
                    <a:pt x="13260" y="4184"/>
                  </a:lnTo>
                  <a:lnTo>
                    <a:pt x="13063" y="4145"/>
                  </a:lnTo>
                  <a:lnTo>
                    <a:pt x="12965" y="4106"/>
                  </a:lnTo>
                  <a:lnTo>
                    <a:pt x="12847" y="4047"/>
                  </a:lnTo>
                  <a:lnTo>
                    <a:pt x="12749" y="3968"/>
                  </a:lnTo>
                  <a:lnTo>
                    <a:pt x="12631" y="3889"/>
                  </a:lnTo>
                  <a:lnTo>
                    <a:pt x="12513" y="3772"/>
                  </a:lnTo>
                  <a:lnTo>
                    <a:pt x="12435" y="3673"/>
                  </a:lnTo>
                  <a:lnTo>
                    <a:pt x="12376" y="3575"/>
                  </a:lnTo>
                  <a:lnTo>
                    <a:pt x="12317" y="3477"/>
                  </a:lnTo>
                  <a:lnTo>
                    <a:pt x="12258" y="3281"/>
                  </a:lnTo>
                  <a:lnTo>
                    <a:pt x="12219" y="3084"/>
                  </a:lnTo>
                  <a:lnTo>
                    <a:pt x="12179" y="2907"/>
                  </a:lnTo>
                  <a:lnTo>
                    <a:pt x="12120" y="2711"/>
                  </a:lnTo>
                  <a:lnTo>
                    <a:pt x="12062" y="2613"/>
                  </a:lnTo>
                  <a:lnTo>
                    <a:pt x="12003" y="2514"/>
                  </a:lnTo>
                  <a:lnTo>
                    <a:pt x="11924" y="2397"/>
                  </a:lnTo>
                  <a:lnTo>
                    <a:pt x="11826" y="2298"/>
                  </a:lnTo>
                  <a:lnTo>
                    <a:pt x="11708" y="2200"/>
                  </a:lnTo>
                  <a:lnTo>
                    <a:pt x="11590" y="2141"/>
                  </a:lnTo>
                  <a:lnTo>
                    <a:pt x="11492" y="2082"/>
                  </a:lnTo>
                  <a:lnTo>
                    <a:pt x="11394" y="2043"/>
                  </a:lnTo>
                  <a:lnTo>
                    <a:pt x="11178" y="2004"/>
                  </a:lnTo>
                  <a:lnTo>
                    <a:pt x="10981" y="1984"/>
                  </a:lnTo>
                  <a:lnTo>
                    <a:pt x="10785" y="1984"/>
                  </a:lnTo>
                  <a:lnTo>
                    <a:pt x="10588" y="1925"/>
                  </a:lnTo>
                  <a:lnTo>
                    <a:pt x="10490" y="1906"/>
                  </a:lnTo>
                  <a:lnTo>
                    <a:pt x="10372" y="1847"/>
                  </a:lnTo>
                  <a:lnTo>
                    <a:pt x="10274" y="1768"/>
                  </a:lnTo>
                  <a:lnTo>
                    <a:pt x="10156" y="1689"/>
                  </a:lnTo>
                  <a:lnTo>
                    <a:pt x="10058" y="1572"/>
                  </a:lnTo>
                  <a:lnTo>
                    <a:pt x="9960" y="1454"/>
                  </a:lnTo>
                  <a:lnTo>
                    <a:pt x="9901" y="1316"/>
                  </a:lnTo>
                  <a:lnTo>
                    <a:pt x="9842" y="1159"/>
                  </a:lnTo>
                  <a:lnTo>
                    <a:pt x="9744" y="864"/>
                  </a:lnTo>
                  <a:lnTo>
                    <a:pt x="9685" y="589"/>
                  </a:lnTo>
                  <a:lnTo>
                    <a:pt x="9606" y="334"/>
                  </a:lnTo>
                  <a:lnTo>
                    <a:pt x="9547" y="216"/>
                  </a:lnTo>
                  <a:lnTo>
                    <a:pt x="9488" y="138"/>
                  </a:lnTo>
                  <a:lnTo>
                    <a:pt x="9410" y="59"/>
                  </a:lnTo>
                  <a:lnTo>
                    <a:pt x="9331" y="20"/>
                  </a:lnTo>
                  <a:lnTo>
                    <a:pt x="921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14"/>
            <p:cNvSpPr/>
            <p:nvPr/>
          </p:nvSpPr>
          <p:spPr>
            <a:xfrm rot="-2517112">
              <a:off x="6899068" y="6165584"/>
              <a:ext cx="306947" cy="313797"/>
            </a:xfrm>
            <a:custGeom>
              <a:avLst/>
              <a:gdLst/>
              <a:ahLst/>
              <a:cxnLst/>
              <a:rect l="l" t="t" r="r" b="b"/>
              <a:pathLst>
                <a:path w="12278" h="12552" extrusionOk="0">
                  <a:moveTo>
                    <a:pt x="6876" y="0"/>
                  </a:moveTo>
                  <a:lnTo>
                    <a:pt x="1" y="7739"/>
                  </a:lnTo>
                  <a:lnTo>
                    <a:pt x="5402" y="12552"/>
                  </a:lnTo>
                  <a:lnTo>
                    <a:pt x="12277" y="4813"/>
                  </a:lnTo>
                  <a:lnTo>
                    <a:pt x="687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4"/>
            <p:cNvSpPr/>
            <p:nvPr/>
          </p:nvSpPr>
          <p:spPr>
            <a:xfrm rot="-2517112">
              <a:off x="6956916" y="6557710"/>
              <a:ext cx="187123" cy="168448"/>
            </a:xfrm>
            <a:custGeom>
              <a:avLst/>
              <a:gdLst/>
              <a:ahLst/>
              <a:cxnLst/>
              <a:rect l="l" t="t" r="r" b="b"/>
              <a:pathLst>
                <a:path w="7485" h="6738" extrusionOk="0">
                  <a:moveTo>
                    <a:pt x="1" y="0"/>
                  </a:moveTo>
                  <a:lnTo>
                    <a:pt x="7485" y="6738"/>
                  </a:lnTo>
                  <a:lnTo>
                    <a:pt x="7406" y="6659"/>
                  </a:lnTo>
                  <a:lnTo>
                    <a:pt x="158" y="138"/>
                  </a:lnTo>
                  <a:lnTo>
                    <a:pt x="1" y="0"/>
                  </a:lnTo>
                  <a:close/>
                </a:path>
              </a:pathLst>
            </a:custGeom>
            <a:solidFill>
              <a:srgbClr val="E6E7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14"/>
            <p:cNvSpPr/>
            <p:nvPr/>
          </p:nvSpPr>
          <p:spPr>
            <a:xfrm rot="-2517112">
              <a:off x="7204216" y="6593176"/>
              <a:ext cx="108049" cy="97749"/>
            </a:xfrm>
            <a:custGeom>
              <a:avLst/>
              <a:gdLst/>
              <a:ahLst/>
              <a:cxnLst/>
              <a:rect l="l" t="t" r="r" b="b"/>
              <a:pathLst>
                <a:path w="4322" h="3910" fill="none" extrusionOk="0">
                  <a:moveTo>
                    <a:pt x="1" y="1"/>
                  </a:moveTo>
                  <a:lnTo>
                    <a:pt x="1" y="1"/>
                  </a:lnTo>
                  <a:lnTo>
                    <a:pt x="4322" y="391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14"/>
            <p:cNvSpPr/>
            <p:nvPr/>
          </p:nvSpPr>
          <p:spPr>
            <a:xfrm rot="-2517112">
              <a:off x="7558143" y="6038654"/>
              <a:ext cx="430196" cy="527920"/>
            </a:xfrm>
            <a:custGeom>
              <a:avLst/>
              <a:gdLst/>
              <a:ahLst/>
              <a:cxnLst/>
              <a:rect l="l" t="t" r="r" b="b"/>
              <a:pathLst>
                <a:path w="17208" h="21117" fill="none" extrusionOk="0">
                  <a:moveTo>
                    <a:pt x="14968" y="0"/>
                  </a:moveTo>
                  <a:lnTo>
                    <a:pt x="14968" y="0"/>
                  </a:lnTo>
                  <a:lnTo>
                    <a:pt x="17207" y="2023"/>
                  </a:lnTo>
                  <a:lnTo>
                    <a:pt x="0" y="21116"/>
                  </a:lnTo>
                  <a:lnTo>
                    <a:pt x="0" y="21116"/>
                  </a:lnTo>
                  <a:lnTo>
                    <a:pt x="17207" y="2023"/>
                  </a:lnTo>
                  <a:lnTo>
                    <a:pt x="1496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4"/>
            <p:cNvSpPr/>
            <p:nvPr/>
          </p:nvSpPr>
          <p:spPr>
            <a:xfrm rot="-2517112">
              <a:off x="6956916" y="6557710"/>
              <a:ext cx="187123" cy="168448"/>
            </a:xfrm>
            <a:custGeom>
              <a:avLst/>
              <a:gdLst/>
              <a:ahLst/>
              <a:cxnLst/>
              <a:rect l="l" t="t" r="r" b="b"/>
              <a:pathLst>
                <a:path w="7485" h="6738" fill="none" extrusionOk="0">
                  <a:moveTo>
                    <a:pt x="1" y="0"/>
                  </a:moveTo>
                  <a:lnTo>
                    <a:pt x="7485" y="6738"/>
                  </a:lnTo>
                  <a:lnTo>
                    <a:pt x="7406" y="6659"/>
                  </a:lnTo>
                  <a:lnTo>
                    <a:pt x="158" y="13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14"/>
            <p:cNvSpPr/>
            <p:nvPr/>
          </p:nvSpPr>
          <p:spPr>
            <a:xfrm rot="-2517112">
              <a:off x="6832297" y="6614868"/>
              <a:ext cx="59449" cy="53550"/>
            </a:xfrm>
            <a:custGeom>
              <a:avLst/>
              <a:gdLst/>
              <a:ahLst/>
              <a:cxnLst/>
              <a:rect l="l" t="t" r="r" b="b"/>
              <a:pathLst>
                <a:path w="2378" h="2142" fill="none" extrusionOk="0">
                  <a:moveTo>
                    <a:pt x="1" y="0"/>
                  </a:moveTo>
                  <a:lnTo>
                    <a:pt x="1" y="0"/>
                  </a:lnTo>
                  <a:lnTo>
                    <a:pt x="2378" y="2141"/>
                  </a:lnTo>
                  <a:lnTo>
                    <a:pt x="2378" y="2141"/>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14"/>
            <p:cNvSpPr/>
            <p:nvPr/>
          </p:nvSpPr>
          <p:spPr>
            <a:xfrm rot="-2517112">
              <a:off x="6803211" y="6548542"/>
              <a:ext cx="37350" cy="41775"/>
            </a:xfrm>
            <a:custGeom>
              <a:avLst/>
              <a:gdLst/>
              <a:ahLst/>
              <a:cxnLst/>
              <a:rect l="l" t="t" r="r" b="b"/>
              <a:pathLst>
                <a:path w="1494" h="1671" fill="none" extrusionOk="0">
                  <a:moveTo>
                    <a:pt x="1493" y="1"/>
                  </a:moveTo>
                  <a:lnTo>
                    <a:pt x="1" y="1670"/>
                  </a:lnTo>
                  <a:lnTo>
                    <a:pt x="1493" y="1"/>
                  </a:lnTo>
                  <a:lnTo>
                    <a:pt x="149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14"/>
            <p:cNvSpPr/>
            <p:nvPr/>
          </p:nvSpPr>
          <p:spPr>
            <a:xfrm rot="-2517112">
              <a:off x="7629192" y="6598571"/>
              <a:ext cx="86449" cy="40300"/>
            </a:xfrm>
            <a:custGeom>
              <a:avLst/>
              <a:gdLst/>
              <a:ahLst/>
              <a:cxnLst/>
              <a:rect l="l" t="t" r="r" b="b"/>
              <a:pathLst>
                <a:path w="3458" h="1612" fill="none" extrusionOk="0">
                  <a:moveTo>
                    <a:pt x="1198" y="1612"/>
                  </a:moveTo>
                  <a:lnTo>
                    <a:pt x="0" y="531"/>
                  </a:lnTo>
                  <a:lnTo>
                    <a:pt x="2259" y="1"/>
                  </a:lnTo>
                  <a:lnTo>
                    <a:pt x="3457" y="1101"/>
                  </a:lnTo>
                  <a:lnTo>
                    <a:pt x="1198" y="161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4"/>
            <p:cNvSpPr/>
            <p:nvPr/>
          </p:nvSpPr>
          <p:spPr>
            <a:xfrm rot="-2517112">
              <a:off x="7467862" y="6598334"/>
              <a:ext cx="86449" cy="40300"/>
            </a:xfrm>
            <a:custGeom>
              <a:avLst/>
              <a:gdLst/>
              <a:ahLst/>
              <a:cxnLst/>
              <a:rect l="l" t="t" r="r" b="b"/>
              <a:pathLst>
                <a:path w="3458" h="1612" fill="none" extrusionOk="0">
                  <a:moveTo>
                    <a:pt x="1199" y="1611"/>
                  </a:moveTo>
                  <a:lnTo>
                    <a:pt x="0" y="531"/>
                  </a:lnTo>
                  <a:lnTo>
                    <a:pt x="2259" y="1"/>
                  </a:lnTo>
                  <a:lnTo>
                    <a:pt x="3458" y="1101"/>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4"/>
            <p:cNvSpPr/>
            <p:nvPr/>
          </p:nvSpPr>
          <p:spPr>
            <a:xfrm rot="-2517112">
              <a:off x="7306850" y="6598451"/>
              <a:ext cx="86449" cy="40300"/>
            </a:xfrm>
            <a:custGeom>
              <a:avLst/>
              <a:gdLst/>
              <a:ahLst/>
              <a:cxnLst/>
              <a:rect l="l" t="t" r="r" b="b"/>
              <a:pathLst>
                <a:path w="3458" h="1612" fill="none" extrusionOk="0">
                  <a:moveTo>
                    <a:pt x="1199" y="1611"/>
                  </a:moveTo>
                  <a:lnTo>
                    <a:pt x="1" y="511"/>
                  </a:lnTo>
                  <a:lnTo>
                    <a:pt x="2240" y="1"/>
                  </a:lnTo>
                  <a:lnTo>
                    <a:pt x="3458" y="1081"/>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4"/>
            <p:cNvSpPr/>
            <p:nvPr/>
          </p:nvSpPr>
          <p:spPr>
            <a:xfrm rot="-2517112">
              <a:off x="7218291" y="6598011"/>
              <a:ext cx="86949" cy="40800"/>
            </a:xfrm>
            <a:custGeom>
              <a:avLst/>
              <a:gdLst/>
              <a:ahLst/>
              <a:cxnLst/>
              <a:rect l="l" t="t" r="r" b="b"/>
              <a:pathLst>
                <a:path w="3478" h="1632" fill="none" extrusionOk="0">
                  <a:moveTo>
                    <a:pt x="1218" y="1631"/>
                  </a:moveTo>
                  <a:lnTo>
                    <a:pt x="0" y="531"/>
                  </a:lnTo>
                  <a:lnTo>
                    <a:pt x="2259" y="1"/>
                  </a:lnTo>
                  <a:lnTo>
                    <a:pt x="3477" y="1101"/>
                  </a:lnTo>
                  <a:lnTo>
                    <a:pt x="1218" y="163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4"/>
            <p:cNvSpPr/>
            <p:nvPr/>
          </p:nvSpPr>
          <p:spPr>
            <a:xfrm rot="-2517112">
              <a:off x="7057120" y="6598214"/>
              <a:ext cx="86949" cy="40275"/>
            </a:xfrm>
            <a:custGeom>
              <a:avLst/>
              <a:gdLst/>
              <a:ahLst/>
              <a:cxnLst/>
              <a:rect l="l" t="t" r="r" b="b"/>
              <a:pathLst>
                <a:path w="3478" h="1611" fill="none" extrusionOk="0">
                  <a:moveTo>
                    <a:pt x="1218" y="1611"/>
                  </a:moveTo>
                  <a:lnTo>
                    <a:pt x="1" y="511"/>
                  </a:lnTo>
                  <a:lnTo>
                    <a:pt x="2260" y="0"/>
                  </a:lnTo>
                  <a:lnTo>
                    <a:pt x="3477" y="1081"/>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4"/>
            <p:cNvSpPr/>
            <p:nvPr/>
          </p:nvSpPr>
          <p:spPr>
            <a:xfrm rot="-2517112">
              <a:off x="7709846" y="6003572"/>
              <a:ext cx="86949" cy="40300"/>
            </a:xfrm>
            <a:custGeom>
              <a:avLst/>
              <a:gdLst/>
              <a:ahLst/>
              <a:cxnLst/>
              <a:rect l="l" t="t" r="r" b="b"/>
              <a:pathLst>
                <a:path w="3478" h="1612" fill="none" extrusionOk="0">
                  <a:moveTo>
                    <a:pt x="1218" y="1611"/>
                  </a:moveTo>
                  <a:lnTo>
                    <a:pt x="0" y="531"/>
                  </a:lnTo>
                  <a:lnTo>
                    <a:pt x="2259" y="0"/>
                  </a:lnTo>
                  <a:lnTo>
                    <a:pt x="3477" y="1100"/>
                  </a:lnTo>
                  <a:lnTo>
                    <a:pt x="1218"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4"/>
            <p:cNvSpPr/>
            <p:nvPr/>
          </p:nvSpPr>
          <p:spPr>
            <a:xfrm rot="-2517112">
              <a:off x="6976881" y="6597924"/>
              <a:ext cx="86449" cy="40300"/>
            </a:xfrm>
            <a:custGeom>
              <a:avLst/>
              <a:gdLst/>
              <a:ahLst/>
              <a:cxnLst/>
              <a:rect l="l" t="t" r="r" b="b"/>
              <a:pathLst>
                <a:path w="3458" h="1612" fill="none" extrusionOk="0">
                  <a:moveTo>
                    <a:pt x="1199" y="1611"/>
                  </a:moveTo>
                  <a:lnTo>
                    <a:pt x="1" y="531"/>
                  </a:lnTo>
                  <a:lnTo>
                    <a:pt x="2260" y="0"/>
                  </a:lnTo>
                  <a:lnTo>
                    <a:pt x="3458" y="1100"/>
                  </a:lnTo>
                  <a:lnTo>
                    <a:pt x="1199" y="16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4"/>
            <p:cNvSpPr/>
            <p:nvPr/>
          </p:nvSpPr>
          <p:spPr>
            <a:xfrm rot="-2517112">
              <a:off x="7709846" y="6003572"/>
              <a:ext cx="86949" cy="40300"/>
            </a:xfrm>
            <a:custGeom>
              <a:avLst/>
              <a:gdLst/>
              <a:ahLst/>
              <a:cxnLst/>
              <a:rect l="l" t="t" r="r" b="b"/>
              <a:pathLst>
                <a:path w="3478" h="1612" extrusionOk="0">
                  <a:moveTo>
                    <a:pt x="2259" y="0"/>
                  </a:moveTo>
                  <a:lnTo>
                    <a:pt x="0" y="531"/>
                  </a:lnTo>
                  <a:lnTo>
                    <a:pt x="1218" y="1611"/>
                  </a:lnTo>
                  <a:lnTo>
                    <a:pt x="3477" y="1100"/>
                  </a:lnTo>
                  <a:lnTo>
                    <a:pt x="22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4"/>
            <p:cNvSpPr/>
            <p:nvPr/>
          </p:nvSpPr>
          <p:spPr>
            <a:xfrm rot="-2517112">
              <a:off x="6815707" y="6597618"/>
              <a:ext cx="86474" cy="40775"/>
            </a:xfrm>
            <a:custGeom>
              <a:avLst/>
              <a:gdLst/>
              <a:ahLst/>
              <a:cxnLst/>
              <a:rect l="l" t="t" r="r" b="b"/>
              <a:pathLst>
                <a:path w="3459" h="1631" extrusionOk="0">
                  <a:moveTo>
                    <a:pt x="2240" y="0"/>
                  </a:moveTo>
                  <a:lnTo>
                    <a:pt x="1" y="530"/>
                  </a:lnTo>
                  <a:lnTo>
                    <a:pt x="1199" y="1630"/>
                  </a:lnTo>
                  <a:lnTo>
                    <a:pt x="3458" y="1100"/>
                  </a:lnTo>
                  <a:lnTo>
                    <a:pt x="224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4"/>
            <p:cNvSpPr/>
            <p:nvPr/>
          </p:nvSpPr>
          <p:spPr>
            <a:xfrm rot="-2517112">
              <a:off x="6815707" y="6597618"/>
              <a:ext cx="86474" cy="40775"/>
            </a:xfrm>
            <a:custGeom>
              <a:avLst/>
              <a:gdLst/>
              <a:ahLst/>
              <a:cxnLst/>
              <a:rect l="l" t="t" r="r" b="b"/>
              <a:pathLst>
                <a:path w="3459" h="1631" fill="none" extrusionOk="0">
                  <a:moveTo>
                    <a:pt x="2240" y="0"/>
                  </a:moveTo>
                  <a:lnTo>
                    <a:pt x="1" y="530"/>
                  </a:lnTo>
                  <a:lnTo>
                    <a:pt x="1" y="530"/>
                  </a:lnTo>
                  <a:lnTo>
                    <a:pt x="1199" y="1630"/>
                  </a:lnTo>
                  <a:lnTo>
                    <a:pt x="3458" y="1100"/>
                  </a:lnTo>
                  <a:lnTo>
                    <a:pt x="224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4"/>
            <p:cNvSpPr/>
            <p:nvPr/>
          </p:nvSpPr>
          <p:spPr>
            <a:xfrm rot="-2517112">
              <a:off x="6895781" y="6597955"/>
              <a:ext cx="86949" cy="40300"/>
            </a:xfrm>
            <a:custGeom>
              <a:avLst/>
              <a:gdLst/>
              <a:ahLst/>
              <a:cxnLst/>
              <a:rect l="l" t="t" r="r" b="b"/>
              <a:pathLst>
                <a:path w="3478" h="1612" extrusionOk="0">
                  <a:moveTo>
                    <a:pt x="2260" y="1"/>
                  </a:moveTo>
                  <a:lnTo>
                    <a:pt x="1" y="511"/>
                  </a:lnTo>
                  <a:lnTo>
                    <a:pt x="669" y="1120"/>
                  </a:lnTo>
                  <a:lnTo>
                    <a:pt x="826" y="1258"/>
                  </a:lnTo>
                  <a:lnTo>
                    <a:pt x="1219" y="1611"/>
                  </a:lnTo>
                  <a:lnTo>
                    <a:pt x="3478" y="1081"/>
                  </a:lnTo>
                  <a:lnTo>
                    <a:pt x="226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4"/>
            <p:cNvSpPr/>
            <p:nvPr/>
          </p:nvSpPr>
          <p:spPr>
            <a:xfrm rot="-2517112">
              <a:off x="6895781" y="6597955"/>
              <a:ext cx="86949" cy="40300"/>
            </a:xfrm>
            <a:custGeom>
              <a:avLst/>
              <a:gdLst/>
              <a:ahLst/>
              <a:cxnLst/>
              <a:rect l="l" t="t" r="r" b="b"/>
              <a:pathLst>
                <a:path w="3478" h="1612" fill="none" extrusionOk="0">
                  <a:moveTo>
                    <a:pt x="2260" y="1"/>
                  </a:moveTo>
                  <a:lnTo>
                    <a:pt x="1" y="511"/>
                  </a:lnTo>
                  <a:lnTo>
                    <a:pt x="1" y="511"/>
                  </a:lnTo>
                  <a:lnTo>
                    <a:pt x="669" y="1120"/>
                  </a:lnTo>
                  <a:lnTo>
                    <a:pt x="826" y="1258"/>
                  </a:lnTo>
                  <a:lnTo>
                    <a:pt x="1219" y="1611"/>
                  </a:lnTo>
                  <a:lnTo>
                    <a:pt x="3478" y="1081"/>
                  </a:lnTo>
                  <a:lnTo>
                    <a:pt x="22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4"/>
            <p:cNvSpPr/>
            <p:nvPr/>
          </p:nvSpPr>
          <p:spPr>
            <a:xfrm rot="-2517112">
              <a:off x="6976881" y="6597924"/>
              <a:ext cx="86449" cy="40300"/>
            </a:xfrm>
            <a:custGeom>
              <a:avLst/>
              <a:gdLst/>
              <a:ahLst/>
              <a:cxnLst/>
              <a:rect l="l" t="t" r="r" b="b"/>
              <a:pathLst>
                <a:path w="3458" h="1612" extrusionOk="0">
                  <a:moveTo>
                    <a:pt x="2260" y="0"/>
                  </a:moveTo>
                  <a:lnTo>
                    <a:pt x="1" y="531"/>
                  </a:lnTo>
                  <a:lnTo>
                    <a:pt x="1199" y="1611"/>
                  </a:lnTo>
                  <a:lnTo>
                    <a:pt x="3458" y="1100"/>
                  </a:lnTo>
                  <a:lnTo>
                    <a:pt x="226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4"/>
            <p:cNvSpPr/>
            <p:nvPr/>
          </p:nvSpPr>
          <p:spPr>
            <a:xfrm rot="-2517112">
              <a:off x="6976881" y="6597924"/>
              <a:ext cx="86449" cy="40300"/>
            </a:xfrm>
            <a:custGeom>
              <a:avLst/>
              <a:gdLst/>
              <a:ahLst/>
              <a:cxnLst/>
              <a:rect l="l" t="t" r="r" b="b"/>
              <a:pathLst>
                <a:path w="3458" h="1612" fill="none" extrusionOk="0">
                  <a:moveTo>
                    <a:pt x="2260" y="0"/>
                  </a:moveTo>
                  <a:lnTo>
                    <a:pt x="1" y="531"/>
                  </a:lnTo>
                  <a:lnTo>
                    <a:pt x="1199" y="1611"/>
                  </a:lnTo>
                  <a:lnTo>
                    <a:pt x="3458" y="1100"/>
                  </a:lnTo>
                  <a:lnTo>
                    <a:pt x="2260" y="0"/>
                  </a:ln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14"/>
            <p:cNvSpPr/>
            <p:nvPr/>
          </p:nvSpPr>
          <p:spPr>
            <a:xfrm rot="-2517112">
              <a:off x="7057120" y="6598214"/>
              <a:ext cx="86949" cy="40275"/>
            </a:xfrm>
            <a:custGeom>
              <a:avLst/>
              <a:gdLst/>
              <a:ahLst/>
              <a:cxnLst/>
              <a:rect l="l" t="t" r="r" b="b"/>
              <a:pathLst>
                <a:path w="3478" h="1611" extrusionOk="0">
                  <a:moveTo>
                    <a:pt x="2260" y="0"/>
                  </a:moveTo>
                  <a:lnTo>
                    <a:pt x="1" y="511"/>
                  </a:lnTo>
                  <a:lnTo>
                    <a:pt x="1218" y="1611"/>
                  </a:lnTo>
                  <a:lnTo>
                    <a:pt x="3477" y="1081"/>
                  </a:lnTo>
                  <a:lnTo>
                    <a:pt x="22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4"/>
            <p:cNvSpPr/>
            <p:nvPr/>
          </p:nvSpPr>
          <p:spPr>
            <a:xfrm rot="-2517112">
              <a:off x="7057120" y="6598214"/>
              <a:ext cx="86949" cy="40275"/>
            </a:xfrm>
            <a:custGeom>
              <a:avLst/>
              <a:gdLst/>
              <a:ahLst/>
              <a:cxnLst/>
              <a:rect l="l" t="t" r="r" b="b"/>
              <a:pathLst>
                <a:path w="3478" h="1611" fill="none" extrusionOk="0">
                  <a:moveTo>
                    <a:pt x="2260" y="0"/>
                  </a:moveTo>
                  <a:lnTo>
                    <a:pt x="1" y="511"/>
                  </a:lnTo>
                  <a:lnTo>
                    <a:pt x="1218" y="1611"/>
                  </a:lnTo>
                  <a:lnTo>
                    <a:pt x="3477" y="1081"/>
                  </a:lnTo>
                  <a:lnTo>
                    <a:pt x="226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4"/>
            <p:cNvSpPr/>
            <p:nvPr/>
          </p:nvSpPr>
          <p:spPr>
            <a:xfrm rot="-2517112">
              <a:off x="7138211" y="6598161"/>
              <a:ext cx="86449" cy="40300"/>
            </a:xfrm>
            <a:custGeom>
              <a:avLst/>
              <a:gdLst/>
              <a:ahLst/>
              <a:cxnLst/>
              <a:rect l="l" t="t" r="r" b="b"/>
              <a:pathLst>
                <a:path w="3458" h="1612" extrusionOk="0">
                  <a:moveTo>
                    <a:pt x="2260" y="1"/>
                  </a:moveTo>
                  <a:lnTo>
                    <a:pt x="1" y="531"/>
                  </a:lnTo>
                  <a:lnTo>
                    <a:pt x="865" y="1297"/>
                  </a:lnTo>
                  <a:lnTo>
                    <a:pt x="944" y="1376"/>
                  </a:lnTo>
                  <a:lnTo>
                    <a:pt x="1219" y="1612"/>
                  </a:lnTo>
                  <a:lnTo>
                    <a:pt x="3458" y="1101"/>
                  </a:lnTo>
                  <a:lnTo>
                    <a:pt x="226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4"/>
            <p:cNvSpPr/>
            <p:nvPr/>
          </p:nvSpPr>
          <p:spPr>
            <a:xfrm rot="-2517112">
              <a:off x="7138211" y="6598161"/>
              <a:ext cx="86449" cy="40300"/>
            </a:xfrm>
            <a:custGeom>
              <a:avLst/>
              <a:gdLst/>
              <a:ahLst/>
              <a:cxnLst/>
              <a:rect l="l" t="t" r="r" b="b"/>
              <a:pathLst>
                <a:path w="3458" h="1612" fill="none" extrusionOk="0">
                  <a:moveTo>
                    <a:pt x="2260" y="1"/>
                  </a:moveTo>
                  <a:lnTo>
                    <a:pt x="1" y="531"/>
                  </a:lnTo>
                  <a:lnTo>
                    <a:pt x="865" y="1297"/>
                  </a:lnTo>
                  <a:lnTo>
                    <a:pt x="944" y="1376"/>
                  </a:lnTo>
                  <a:lnTo>
                    <a:pt x="1219" y="1612"/>
                  </a:lnTo>
                  <a:lnTo>
                    <a:pt x="1219" y="1612"/>
                  </a:lnTo>
                  <a:lnTo>
                    <a:pt x="3458" y="1101"/>
                  </a:lnTo>
                  <a:lnTo>
                    <a:pt x="226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4"/>
            <p:cNvSpPr/>
            <p:nvPr/>
          </p:nvSpPr>
          <p:spPr>
            <a:xfrm rot="-2517112">
              <a:off x="7218291" y="6598011"/>
              <a:ext cx="86949" cy="40800"/>
            </a:xfrm>
            <a:custGeom>
              <a:avLst/>
              <a:gdLst/>
              <a:ahLst/>
              <a:cxnLst/>
              <a:rect l="l" t="t" r="r" b="b"/>
              <a:pathLst>
                <a:path w="3478" h="1632" extrusionOk="0">
                  <a:moveTo>
                    <a:pt x="2259" y="1"/>
                  </a:moveTo>
                  <a:lnTo>
                    <a:pt x="0" y="531"/>
                  </a:lnTo>
                  <a:lnTo>
                    <a:pt x="1218" y="1631"/>
                  </a:lnTo>
                  <a:lnTo>
                    <a:pt x="3477" y="1101"/>
                  </a:lnTo>
                  <a:lnTo>
                    <a:pt x="22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4"/>
            <p:cNvSpPr/>
            <p:nvPr/>
          </p:nvSpPr>
          <p:spPr>
            <a:xfrm rot="-2517112">
              <a:off x="7218291" y="6598011"/>
              <a:ext cx="86949" cy="40800"/>
            </a:xfrm>
            <a:custGeom>
              <a:avLst/>
              <a:gdLst/>
              <a:ahLst/>
              <a:cxnLst/>
              <a:rect l="l" t="t" r="r" b="b"/>
              <a:pathLst>
                <a:path w="3478" h="1632" fill="none" extrusionOk="0">
                  <a:moveTo>
                    <a:pt x="2259" y="1"/>
                  </a:moveTo>
                  <a:lnTo>
                    <a:pt x="0" y="531"/>
                  </a:lnTo>
                  <a:lnTo>
                    <a:pt x="1218" y="1631"/>
                  </a:lnTo>
                  <a:lnTo>
                    <a:pt x="3477" y="1101"/>
                  </a:lnTo>
                  <a:lnTo>
                    <a:pt x="22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4"/>
            <p:cNvSpPr/>
            <p:nvPr/>
          </p:nvSpPr>
          <p:spPr>
            <a:xfrm rot="-2517112">
              <a:off x="7306850" y="6598451"/>
              <a:ext cx="86449" cy="40300"/>
            </a:xfrm>
            <a:custGeom>
              <a:avLst/>
              <a:gdLst/>
              <a:ahLst/>
              <a:cxnLst/>
              <a:rect l="l" t="t" r="r" b="b"/>
              <a:pathLst>
                <a:path w="3458" h="1612" extrusionOk="0">
                  <a:moveTo>
                    <a:pt x="2240" y="1"/>
                  </a:moveTo>
                  <a:lnTo>
                    <a:pt x="1" y="511"/>
                  </a:lnTo>
                  <a:lnTo>
                    <a:pt x="1199" y="1611"/>
                  </a:lnTo>
                  <a:lnTo>
                    <a:pt x="3458" y="1081"/>
                  </a:lnTo>
                  <a:lnTo>
                    <a:pt x="224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4"/>
            <p:cNvSpPr/>
            <p:nvPr/>
          </p:nvSpPr>
          <p:spPr>
            <a:xfrm rot="-2517112">
              <a:off x="7306850" y="6598451"/>
              <a:ext cx="86449" cy="40300"/>
            </a:xfrm>
            <a:custGeom>
              <a:avLst/>
              <a:gdLst/>
              <a:ahLst/>
              <a:cxnLst/>
              <a:rect l="l" t="t" r="r" b="b"/>
              <a:pathLst>
                <a:path w="3458" h="1612" fill="none" extrusionOk="0">
                  <a:moveTo>
                    <a:pt x="2240" y="1"/>
                  </a:moveTo>
                  <a:lnTo>
                    <a:pt x="1" y="511"/>
                  </a:lnTo>
                  <a:lnTo>
                    <a:pt x="1199" y="1611"/>
                  </a:lnTo>
                  <a:lnTo>
                    <a:pt x="3458" y="1081"/>
                  </a:lnTo>
                  <a:lnTo>
                    <a:pt x="224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4"/>
            <p:cNvSpPr/>
            <p:nvPr/>
          </p:nvSpPr>
          <p:spPr>
            <a:xfrm rot="-2517112">
              <a:off x="7386762" y="6598365"/>
              <a:ext cx="86949" cy="40300"/>
            </a:xfrm>
            <a:custGeom>
              <a:avLst/>
              <a:gdLst/>
              <a:ahLst/>
              <a:cxnLst/>
              <a:rect l="l" t="t" r="r" b="b"/>
              <a:pathLst>
                <a:path w="3478" h="1612" extrusionOk="0">
                  <a:moveTo>
                    <a:pt x="2259" y="1"/>
                  </a:moveTo>
                  <a:lnTo>
                    <a:pt x="0" y="512"/>
                  </a:lnTo>
                  <a:lnTo>
                    <a:pt x="590" y="1042"/>
                  </a:lnTo>
                  <a:lnTo>
                    <a:pt x="1218" y="1612"/>
                  </a:lnTo>
                  <a:lnTo>
                    <a:pt x="3477" y="1081"/>
                  </a:lnTo>
                  <a:lnTo>
                    <a:pt x="22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4"/>
            <p:cNvSpPr/>
            <p:nvPr/>
          </p:nvSpPr>
          <p:spPr>
            <a:xfrm rot="-2517112">
              <a:off x="7386762" y="6598365"/>
              <a:ext cx="86949" cy="40300"/>
            </a:xfrm>
            <a:custGeom>
              <a:avLst/>
              <a:gdLst/>
              <a:ahLst/>
              <a:cxnLst/>
              <a:rect l="l" t="t" r="r" b="b"/>
              <a:pathLst>
                <a:path w="3478" h="1612" fill="none" extrusionOk="0">
                  <a:moveTo>
                    <a:pt x="2259" y="1"/>
                  </a:moveTo>
                  <a:lnTo>
                    <a:pt x="0" y="512"/>
                  </a:lnTo>
                  <a:lnTo>
                    <a:pt x="590" y="1042"/>
                  </a:lnTo>
                  <a:lnTo>
                    <a:pt x="1218" y="1612"/>
                  </a:lnTo>
                  <a:lnTo>
                    <a:pt x="3477" y="1081"/>
                  </a:lnTo>
                  <a:lnTo>
                    <a:pt x="22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4"/>
            <p:cNvSpPr/>
            <p:nvPr/>
          </p:nvSpPr>
          <p:spPr>
            <a:xfrm rot="-2517112">
              <a:off x="7467862" y="6598334"/>
              <a:ext cx="86449" cy="40300"/>
            </a:xfrm>
            <a:custGeom>
              <a:avLst/>
              <a:gdLst/>
              <a:ahLst/>
              <a:cxnLst/>
              <a:rect l="l" t="t" r="r" b="b"/>
              <a:pathLst>
                <a:path w="3458" h="1612" extrusionOk="0">
                  <a:moveTo>
                    <a:pt x="2259" y="1"/>
                  </a:moveTo>
                  <a:lnTo>
                    <a:pt x="0" y="531"/>
                  </a:lnTo>
                  <a:lnTo>
                    <a:pt x="1199" y="1611"/>
                  </a:lnTo>
                  <a:lnTo>
                    <a:pt x="3458" y="1101"/>
                  </a:lnTo>
                  <a:lnTo>
                    <a:pt x="22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4"/>
            <p:cNvSpPr/>
            <p:nvPr/>
          </p:nvSpPr>
          <p:spPr>
            <a:xfrm rot="-2517112">
              <a:off x="7467862" y="6598334"/>
              <a:ext cx="86449" cy="40300"/>
            </a:xfrm>
            <a:custGeom>
              <a:avLst/>
              <a:gdLst/>
              <a:ahLst/>
              <a:cxnLst/>
              <a:rect l="l" t="t" r="r" b="b"/>
              <a:pathLst>
                <a:path w="3458" h="1612" fill="none" extrusionOk="0">
                  <a:moveTo>
                    <a:pt x="2259" y="1"/>
                  </a:moveTo>
                  <a:lnTo>
                    <a:pt x="0" y="531"/>
                  </a:lnTo>
                  <a:lnTo>
                    <a:pt x="1199" y="1611"/>
                  </a:lnTo>
                  <a:lnTo>
                    <a:pt x="3458" y="1101"/>
                  </a:lnTo>
                  <a:lnTo>
                    <a:pt x="22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4"/>
            <p:cNvSpPr/>
            <p:nvPr/>
          </p:nvSpPr>
          <p:spPr>
            <a:xfrm rot="-2517112">
              <a:off x="7548104" y="6598632"/>
              <a:ext cx="86924" cy="40275"/>
            </a:xfrm>
            <a:custGeom>
              <a:avLst/>
              <a:gdLst/>
              <a:ahLst/>
              <a:cxnLst/>
              <a:rect l="l" t="t" r="r" b="b"/>
              <a:pathLst>
                <a:path w="3477" h="1611" extrusionOk="0">
                  <a:moveTo>
                    <a:pt x="2259" y="0"/>
                  </a:moveTo>
                  <a:lnTo>
                    <a:pt x="0" y="511"/>
                  </a:lnTo>
                  <a:lnTo>
                    <a:pt x="1002" y="1415"/>
                  </a:lnTo>
                  <a:lnTo>
                    <a:pt x="1218" y="1611"/>
                  </a:lnTo>
                  <a:lnTo>
                    <a:pt x="3477" y="1081"/>
                  </a:lnTo>
                  <a:lnTo>
                    <a:pt x="22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4"/>
            <p:cNvSpPr/>
            <p:nvPr/>
          </p:nvSpPr>
          <p:spPr>
            <a:xfrm rot="-2517112">
              <a:off x="7548104" y="6598632"/>
              <a:ext cx="86924" cy="40275"/>
            </a:xfrm>
            <a:custGeom>
              <a:avLst/>
              <a:gdLst/>
              <a:ahLst/>
              <a:cxnLst/>
              <a:rect l="l" t="t" r="r" b="b"/>
              <a:pathLst>
                <a:path w="3477" h="1611" fill="none" extrusionOk="0">
                  <a:moveTo>
                    <a:pt x="2259" y="0"/>
                  </a:moveTo>
                  <a:lnTo>
                    <a:pt x="0" y="511"/>
                  </a:lnTo>
                  <a:lnTo>
                    <a:pt x="1002" y="1415"/>
                  </a:lnTo>
                  <a:lnTo>
                    <a:pt x="1218" y="1611"/>
                  </a:lnTo>
                  <a:lnTo>
                    <a:pt x="3477" y="1081"/>
                  </a:lnTo>
                  <a:lnTo>
                    <a:pt x="225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4"/>
            <p:cNvSpPr/>
            <p:nvPr/>
          </p:nvSpPr>
          <p:spPr>
            <a:xfrm rot="-2517112">
              <a:off x="7629192" y="6598571"/>
              <a:ext cx="86449" cy="40300"/>
            </a:xfrm>
            <a:custGeom>
              <a:avLst/>
              <a:gdLst/>
              <a:ahLst/>
              <a:cxnLst/>
              <a:rect l="l" t="t" r="r" b="b"/>
              <a:pathLst>
                <a:path w="3458" h="1612" extrusionOk="0">
                  <a:moveTo>
                    <a:pt x="2259" y="1"/>
                  </a:moveTo>
                  <a:lnTo>
                    <a:pt x="0" y="531"/>
                  </a:lnTo>
                  <a:lnTo>
                    <a:pt x="1198" y="1612"/>
                  </a:lnTo>
                  <a:lnTo>
                    <a:pt x="3457" y="1101"/>
                  </a:lnTo>
                  <a:lnTo>
                    <a:pt x="22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4"/>
            <p:cNvSpPr/>
            <p:nvPr/>
          </p:nvSpPr>
          <p:spPr>
            <a:xfrm rot="-2517112">
              <a:off x="7629192" y="6598571"/>
              <a:ext cx="86449" cy="40300"/>
            </a:xfrm>
            <a:custGeom>
              <a:avLst/>
              <a:gdLst/>
              <a:ahLst/>
              <a:cxnLst/>
              <a:rect l="l" t="t" r="r" b="b"/>
              <a:pathLst>
                <a:path w="3458" h="1612" fill="none" extrusionOk="0">
                  <a:moveTo>
                    <a:pt x="2259" y="1"/>
                  </a:moveTo>
                  <a:lnTo>
                    <a:pt x="0" y="531"/>
                  </a:lnTo>
                  <a:lnTo>
                    <a:pt x="1198" y="1612"/>
                  </a:lnTo>
                  <a:lnTo>
                    <a:pt x="3457" y="1101"/>
                  </a:lnTo>
                  <a:lnTo>
                    <a:pt x="22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4"/>
            <p:cNvSpPr/>
            <p:nvPr/>
          </p:nvSpPr>
          <p:spPr>
            <a:xfrm rot="-2517112">
              <a:off x="7709442" y="6598866"/>
              <a:ext cx="86924" cy="40300"/>
            </a:xfrm>
            <a:custGeom>
              <a:avLst/>
              <a:gdLst/>
              <a:ahLst/>
              <a:cxnLst/>
              <a:rect l="l" t="t" r="r" b="b"/>
              <a:pathLst>
                <a:path w="3477" h="1612" extrusionOk="0">
                  <a:moveTo>
                    <a:pt x="2259" y="1"/>
                  </a:moveTo>
                  <a:lnTo>
                    <a:pt x="0" y="511"/>
                  </a:lnTo>
                  <a:lnTo>
                    <a:pt x="1041" y="1435"/>
                  </a:lnTo>
                  <a:lnTo>
                    <a:pt x="1218" y="1611"/>
                  </a:lnTo>
                  <a:lnTo>
                    <a:pt x="3477" y="1081"/>
                  </a:lnTo>
                  <a:lnTo>
                    <a:pt x="225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4"/>
            <p:cNvSpPr/>
            <p:nvPr/>
          </p:nvSpPr>
          <p:spPr>
            <a:xfrm rot="-2517112">
              <a:off x="7709442" y="6598866"/>
              <a:ext cx="86924" cy="40300"/>
            </a:xfrm>
            <a:custGeom>
              <a:avLst/>
              <a:gdLst/>
              <a:ahLst/>
              <a:cxnLst/>
              <a:rect l="l" t="t" r="r" b="b"/>
              <a:pathLst>
                <a:path w="3477" h="1612" fill="none" extrusionOk="0">
                  <a:moveTo>
                    <a:pt x="2259" y="1"/>
                  </a:moveTo>
                  <a:lnTo>
                    <a:pt x="0" y="511"/>
                  </a:lnTo>
                  <a:lnTo>
                    <a:pt x="1041" y="1435"/>
                  </a:lnTo>
                  <a:lnTo>
                    <a:pt x="1218" y="1611"/>
                  </a:lnTo>
                  <a:lnTo>
                    <a:pt x="3477" y="1081"/>
                  </a:lnTo>
                  <a:lnTo>
                    <a:pt x="225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4"/>
            <p:cNvSpPr/>
            <p:nvPr/>
          </p:nvSpPr>
          <p:spPr>
            <a:xfrm rot="-2517112">
              <a:off x="7698685" y="6308421"/>
              <a:ext cx="49150" cy="43225"/>
            </a:xfrm>
            <a:custGeom>
              <a:avLst/>
              <a:gdLst/>
              <a:ahLst/>
              <a:cxnLst/>
              <a:rect l="l" t="t" r="r" b="b"/>
              <a:pathLst>
                <a:path w="1966" h="1729" extrusionOk="0">
                  <a:moveTo>
                    <a:pt x="551" y="0"/>
                  </a:moveTo>
                  <a:lnTo>
                    <a:pt x="1" y="315"/>
                  </a:lnTo>
                  <a:lnTo>
                    <a:pt x="1572" y="1729"/>
                  </a:lnTo>
                  <a:lnTo>
                    <a:pt x="1965" y="1277"/>
                  </a:lnTo>
                  <a:lnTo>
                    <a:pt x="551" y="0"/>
                  </a:lnTo>
                  <a:close/>
                </a:path>
              </a:pathLst>
            </a:custGeom>
            <a:solidFill>
              <a:srgbClr val="C439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4"/>
            <p:cNvSpPr/>
            <p:nvPr/>
          </p:nvSpPr>
          <p:spPr>
            <a:xfrm rot="-2517112">
              <a:off x="7698685" y="6308421"/>
              <a:ext cx="49150" cy="43225"/>
            </a:xfrm>
            <a:custGeom>
              <a:avLst/>
              <a:gdLst/>
              <a:ahLst/>
              <a:cxnLst/>
              <a:rect l="l" t="t" r="r" b="b"/>
              <a:pathLst>
                <a:path w="1966" h="1729" fill="none" extrusionOk="0">
                  <a:moveTo>
                    <a:pt x="551" y="0"/>
                  </a:moveTo>
                  <a:lnTo>
                    <a:pt x="551" y="0"/>
                  </a:lnTo>
                  <a:lnTo>
                    <a:pt x="1" y="315"/>
                  </a:lnTo>
                  <a:lnTo>
                    <a:pt x="1572" y="1729"/>
                  </a:lnTo>
                  <a:lnTo>
                    <a:pt x="1965" y="1277"/>
                  </a:lnTo>
                  <a:lnTo>
                    <a:pt x="55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4"/>
            <p:cNvSpPr/>
            <p:nvPr/>
          </p:nvSpPr>
          <p:spPr>
            <a:xfrm rot="-2517112">
              <a:off x="7666401" y="6372031"/>
              <a:ext cx="77599" cy="65349"/>
            </a:xfrm>
            <a:custGeom>
              <a:avLst/>
              <a:gdLst/>
              <a:ahLst/>
              <a:cxnLst/>
              <a:rect l="l" t="t" r="r" b="b"/>
              <a:pathLst>
                <a:path w="3104" h="2614" extrusionOk="0">
                  <a:moveTo>
                    <a:pt x="688" y="1"/>
                  </a:moveTo>
                  <a:lnTo>
                    <a:pt x="0" y="158"/>
                  </a:lnTo>
                  <a:lnTo>
                    <a:pt x="2711" y="2613"/>
                  </a:lnTo>
                  <a:lnTo>
                    <a:pt x="3104" y="2181"/>
                  </a:lnTo>
                  <a:lnTo>
                    <a:pt x="688" y="1"/>
                  </a:lnTo>
                  <a:close/>
                </a:path>
              </a:pathLst>
            </a:custGeom>
            <a:solidFill>
              <a:srgbClr val="C439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4"/>
            <p:cNvSpPr/>
            <p:nvPr/>
          </p:nvSpPr>
          <p:spPr>
            <a:xfrm rot="-2517112">
              <a:off x="7666401" y="6372031"/>
              <a:ext cx="77599" cy="65349"/>
            </a:xfrm>
            <a:custGeom>
              <a:avLst/>
              <a:gdLst/>
              <a:ahLst/>
              <a:cxnLst/>
              <a:rect l="l" t="t" r="r" b="b"/>
              <a:pathLst>
                <a:path w="3104" h="2614" fill="none" extrusionOk="0">
                  <a:moveTo>
                    <a:pt x="688" y="1"/>
                  </a:moveTo>
                  <a:lnTo>
                    <a:pt x="688" y="1"/>
                  </a:lnTo>
                  <a:lnTo>
                    <a:pt x="0" y="158"/>
                  </a:lnTo>
                  <a:lnTo>
                    <a:pt x="2711" y="2613"/>
                  </a:lnTo>
                  <a:lnTo>
                    <a:pt x="3104" y="2181"/>
                  </a:lnTo>
                  <a:lnTo>
                    <a:pt x="68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4"/>
            <p:cNvSpPr/>
            <p:nvPr/>
          </p:nvSpPr>
          <p:spPr>
            <a:xfrm rot="-2517112">
              <a:off x="7603847" y="6424661"/>
              <a:ext cx="132124" cy="110024"/>
            </a:xfrm>
            <a:custGeom>
              <a:avLst/>
              <a:gdLst/>
              <a:ahLst/>
              <a:cxnLst/>
              <a:rect l="l" t="t" r="r" b="b"/>
              <a:pathLst>
                <a:path w="5285" h="4401" extrusionOk="0">
                  <a:moveTo>
                    <a:pt x="1" y="1"/>
                  </a:moveTo>
                  <a:lnTo>
                    <a:pt x="4892" y="4401"/>
                  </a:lnTo>
                  <a:lnTo>
                    <a:pt x="5284" y="3969"/>
                  </a:lnTo>
                  <a:lnTo>
                    <a:pt x="963" y="79"/>
                  </a:lnTo>
                  <a:lnTo>
                    <a:pt x="472" y="60"/>
                  </a:lnTo>
                  <a:lnTo>
                    <a:pt x="1" y="1"/>
                  </a:lnTo>
                  <a:close/>
                </a:path>
              </a:pathLst>
            </a:custGeom>
            <a:solidFill>
              <a:srgbClr val="C439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4"/>
            <p:cNvSpPr/>
            <p:nvPr/>
          </p:nvSpPr>
          <p:spPr>
            <a:xfrm rot="-2517112">
              <a:off x="7603847" y="6424661"/>
              <a:ext cx="132124" cy="110024"/>
            </a:xfrm>
            <a:custGeom>
              <a:avLst/>
              <a:gdLst/>
              <a:ahLst/>
              <a:cxnLst/>
              <a:rect l="l" t="t" r="r" b="b"/>
              <a:pathLst>
                <a:path w="5285" h="4401" fill="none" extrusionOk="0">
                  <a:moveTo>
                    <a:pt x="1" y="1"/>
                  </a:moveTo>
                  <a:lnTo>
                    <a:pt x="4892" y="4401"/>
                  </a:lnTo>
                  <a:lnTo>
                    <a:pt x="5284" y="3969"/>
                  </a:lnTo>
                  <a:lnTo>
                    <a:pt x="963" y="79"/>
                  </a:lnTo>
                  <a:lnTo>
                    <a:pt x="963" y="79"/>
                  </a:lnTo>
                  <a:lnTo>
                    <a:pt x="472" y="6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0" name="Google Shape;1450;p14"/>
          <p:cNvSpPr/>
          <p:nvPr/>
        </p:nvSpPr>
        <p:spPr>
          <a:xfrm>
            <a:off x="1736401" y="6183457"/>
            <a:ext cx="6636833" cy="794500"/>
          </a:xfrm>
          <a:custGeom>
            <a:avLst/>
            <a:gdLst/>
            <a:ahLst/>
            <a:cxnLst/>
            <a:rect l="l" t="t" r="r" b="b"/>
            <a:pathLst>
              <a:path w="199105" h="23835" extrusionOk="0">
                <a:moveTo>
                  <a:pt x="199105" y="21432"/>
                </a:moveTo>
                <a:cubicBezTo>
                  <a:pt x="193118" y="15443"/>
                  <a:pt x="187185" y="8242"/>
                  <a:pt x="179074" y="5808"/>
                </a:cubicBezTo>
                <a:cubicBezTo>
                  <a:pt x="166268" y="1965"/>
                  <a:pt x="152383" y="7811"/>
                  <a:pt x="139013" y="7811"/>
                </a:cubicBezTo>
                <a:cubicBezTo>
                  <a:pt x="128422" y="7811"/>
                  <a:pt x="118692" y="1370"/>
                  <a:pt x="108166" y="199"/>
                </a:cubicBezTo>
                <a:cubicBezTo>
                  <a:pt x="95958" y="-1159"/>
                  <a:pt x="84319" y="6453"/>
                  <a:pt x="72111" y="7811"/>
                </a:cubicBezTo>
                <a:cubicBezTo>
                  <a:pt x="58408" y="9335"/>
                  <a:pt x="44995" y="343"/>
                  <a:pt x="31248" y="1401"/>
                </a:cubicBezTo>
                <a:cubicBezTo>
                  <a:pt x="18463" y="2385"/>
                  <a:pt x="5734" y="12366"/>
                  <a:pt x="0" y="23835"/>
                </a:cubicBezTo>
              </a:path>
            </a:pathLst>
          </a:custGeom>
          <a:noFill/>
          <a:ln w="19050" cap="flat" cmpd="sng">
            <a:solidFill>
              <a:schemeClr val="lt1"/>
            </a:solidFill>
            <a:prstDash val="dash"/>
            <a:round/>
            <a:headEnd type="none" w="med" len="med"/>
            <a:tailEnd type="none" w="med" len="med"/>
          </a:ln>
        </p:spPr>
      </p:sp>
    </p:spTree>
    <p:extLst>
      <p:ext uri="{BB962C8B-B14F-4D97-AF65-F5344CB8AC3E}">
        <p14:creationId xmlns:p14="http://schemas.microsoft.com/office/powerpoint/2010/main" xmlns="" val="1821230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451"/>
        <p:cNvGrpSpPr/>
        <p:nvPr/>
      </p:nvGrpSpPr>
      <p:grpSpPr>
        <a:xfrm>
          <a:off x="0" y="0"/>
          <a:ext cx="0" cy="0"/>
          <a:chOff x="0" y="0"/>
          <a:chExt cx="0" cy="0"/>
        </a:xfrm>
      </p:grpSpPr>
      <p:pic>
        <p:nvPicPr>
          <p:cNvPr id="1452" name="Google Shape;1452;p15"/>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453" name="Google Shape;1453;p15"/>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4" name="Google Shape;1454;p15"/>
          <p:cNvSpPr txBox="1">
            <a:spLocks noGrp="1"/>
          </p:cNvSpPr>
          <p:nvPr>
            <p:ph type="title"/>
          </p:nvPr>
        </p:nvSpPr>
        <p:spPr>
          <a:xfrm>
            <a:off x="4200485" y="2475884"/>
            <a:ext cx="54132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6667">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55" name="Google Shape;1455;p15"/>
          <p:cNvSpPr txBox="1">
            <a:spLocks noGrp="1"/>
          </p:cNvSpPr>
          <p:nvPr>
            <p:ph type="title" idx="2" hasCustomPrompt="1"/>
          </p:nvPr>
        </p:nvSpPr>
        <p:spPr>
          <a:xfrm>
            <a:off x="2658915" y="2819397"/>
            <a:ext cx="1219200" cy="12192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456" name="Google Shape;1456;p15"/>
          <p:cNvSpPr txBox="1">
            <a:spLocks noGrp="1"/>
          </p:cNvSpPr>
          <p:nvPr>
            <p:ph type="subTitle" idx="1"/>
          </p:nvPr>
        </p:nvSpPr>
        <p:spPr>
          <a:xfrm>
            <a:off x="4200485" y="3737716"/>
            <a:ext cx="54128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solidFill>
                  <a:schemeClr val="lt1"/>
                </a:solidFill>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1457" name="Google Shape;1457;p15"/>
          <p:cNvGrpSpPr/>
          <p:nvPr/>
        </p:nvGrpSpPr>
        <p:grpSpPr>
          <a:xfrm>
            <a:off x="161217" y="321192"/>
            <a:ext cx="1579516" cy="2883491"/>
            <a:chOff x="5124450" y="2384375"/>
            <a:chExt cx="669400" cy="1222025"/>
          </a:xfrm>
        </p:grpSpPr>
        <p:sp>
          <p:nvSpPr>
            <p:cNvPr id="1458" name="Google Shape;1458;p15"/>
            <p:cNvSpPr/>
            <p:nvPr/>
          </p:nvSpPr>
          <p:spPr>
            <a:xfrm>
              <a:off x="5619000" y="3437200"/>
              <a:ext cx="115075" cy="115050"/>
            </a:xfrm>
            <a:custGeom>
              <a:avLst/>
              <a:gdLst/>
              <a:ahLst/>
              <a:cxnLst/>
              <a:rect l="l" t="t" r="r" b="b"/>
              <a:pathLst>
                <a:path w="4603" h="4602" extrusionOk="0">
                  <a:moveTo>
                    <a:pt x="2301" y="0"/>
                  </a:moveTo>
                  <a:lnTo>
                    <a:pt x="2076" y="23"/>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5"/>
            <p:cNvSpPr/>
            <p:nvPr/>
          </p:nvSpPr>
          <p:spPr>
            <a:xfrm>
              <a:off x="5619000" y="3437200"/>
              <a:ext cx="115075" cy="115050"/>
            </a:xfrm>
            <a:custGeom>
              <a:avLst/>
              <a:gdLst/>
              <a:ahLst/>
              <a:cxnLst/>
              <a:rect l="l" t="t" r="r" b="b"/>
              <a:pathLst>
                <a:path w="4603" h="4602" fill="none" extrusionOk="0">
                  <a:moveTo>
                    <a:pt x="68" y="2775"/>
                  </a:moveTo>
                  <a:lnTo>
                    <a:pt x="68" y="2775"/>
                  </a:lnTo>
                  <a:lnTo>
                    <a:pt x="113" y="3000"/>
                  </a:lnTo>
                  <a:lnTo>
                    <a:pt x="204" y="3203"/>
                  </a:lnTo>
                  <a:lnTo>
                    <a:pt x="294" y="3406"/>
                  </a:lnTo>
                  <a:lnTo>
                    <a:pt x="407" y="3609"/>
                  </a:lnTo>
                  <a:lnTo>
                    <a:pt x="542" y="3790"/>
                  </a:lnTo>
                  <a:lnTo>
                    <a:pt x="700" y="3947"/>
                  </a:lnTo>
                  <a:lnTo>
                    <a:pt x="858" y="4083"/>
                  </a:lnTo>
                  <a:lnTo>
                    <a:pt x="1038" y="4218"/>
                  </a:lnTo>
                  <a:lnTo>
                    <a:pt x="1241" y="4331"/>
                  </a:lnTo>
                  <a:lnTo>
                    <a:pt x="1444" y="4421"/>
                  </a:lnTo>
                  <a:lnTo>
                    <a:pt x="1647" y="4511"/>
                  </a:lnTo>
                  <a:lnTo>
                    <a:pt x="1873" y="4557"/>
                  </a:lnTo>
                  <a:lnTo>
                    <a:pt x="2076" y="4579"/>
                  </a:lnTo>
                  <a:lnTo>
                    <a:pt x="2301" y="4602"/>
                  </a:lnTo>
                  <a:lnTo>
                    <a:pt x="2549" y="4579"/>
                  </a:lnTo>
                  <a:lnTo>
                    <a:pt x="2775" y="4557"/>
                  </a:lnTo>
                  <a:lnTo>
                    <a:pt x="2775" y="4557"/>
                  </a:lnTo>
                  <a:lnTo>
                    <a:pt x="3001" y="4489"/>
                  </a:lnTo>
                  <a:lnTo>
                    <a:pt x="3226" y="4421"/>
                  </a:lnTo>
                  <a:lnTo>
                    <a:pt x="3429" y="4308"/>
                  </a:lnTo>
                  <a:lnTo>
                    <a:pt x="3610" y="4196"/>
                  </a:lnTo>
                  <a:lnTo>
                    <a:pt x="3790" y="4060"/>
                  </a:lnTo>
                  <a:lnTo>
                    <a:pt x="3948" y="3902"/>
                  </a:lnTo>
                  <a:lnTo>
                    <a:pt x="4106" y="3744"/>
                  </a:lnTo>
                  <a:lnTo>
                    <a:pt x="4241" y="3564"/>
                  </a:lnTo>
                  <a:lnTo>
                    <a:pt x="4354" y="3384"/>
                  </a:lnTo>
                  <a:lnTo>
                    <a:pt x="4444" y="3181"/>
                  </a:lnTo>
                  <a:lnTo>
                    <a:pt x="4512" y="2955"/>
                  </a:lnTo>
                  <a:lnTo>
                    <a:pt x="4557" y="2752"/>
                  </a:lnTo>
                  <a:lnTo>
                    <a:pt x="4602" y="2526"/>
                  </a:lnTo>
                  <a:lnTo>
                    <a:pt x="4602" y="2301"/>
                  </a:lnTo>
                  <a:lnTo>
                    <a:pt x="4602" y="2075"/>
                  </a:lnTo>
                  <a:lnTo>
                    <a:pt x="4557" y="1827"/>
                  </a:lnTo>
                  <a:lnTo>
                    <a:pt x="4557" y="1827"/>
                  </a:lnTo>
                  <a:lnTo>
                    <a:pt x="4512" y="1602"/>
                  </a:lnTo>
                  <a:lnTo>
                    <a:pt x="4422" y="1399"/>
                  </a:lnTo>
                  <a:lnTo>
                    <a:pt x="4331" y="1196"/>
                  </a:lnTo>
                  <a:lnTo>
                    <a:pt x="4196" y="993"/>
                  </a:lnTo>
                  <a:lnTo>
                    <a:pt x="4061" y="812"/>
                  </a:lnTo>
                  <a:lnTo>
                    <a:pt x="3925" y="654"/>
                  </a:lnTo>
                  <a:lnTo>
                    <a:pt x="3745" y="519"/>
                  </a:lnTo>
                  <a:lnTo>
                    <a:pt x="3564" y="384"/>
                  </a:lnTo>
                  <a:lnTo>
                    <a:pt x="3384" y="271"/>
                  </a:lnTo>
                  <a:lnTo>
                    <a:pt x="3181" y="181"/>
                  </a:lnTo>
                  <a:lnTo>
                    <a:pt x="2978" y="90"/>
                  </a:lnTo>
                  <a:lnTo>
                    <a:pt x="2752" y="45"/>
                  </a:lnTo>
                  <a:lnTo>
                    <a:pt x="2527" y="0"/>
                  </a:lnTo>
                  <a:lnTo>
                    <a:pt x="2301" y="0"/>
                  </a:lnTo>
                  <a:lnTo>
                    <a:pt x="2076" y="23"/>
                  </a:lnTo>
                  <a:lnTo>
                    <a:pt x="1850" y="45"/>
                  </a:lnTo>
                  <a:lnTo>
                    <a:pt x="1850" y="45"/>
                  </a:lnTo>
                  <a:lnTo>
                    <a:pt x="1625" y="113"/>
                  </a:lnTo>
                  <a:lnTo>
                    <a:pt x="1399" y="181"/>
                  </a:lnTo>
                  <a:lnTo>
                    <a:pt x="1196" y="293"/>
                  </a:lnTo>
                  <a:lnTo>
                    <a:pt x="1016" y="406"/>
                  </a:lnTo>
                  <a:lnTo>
                    <a:pt x="835" y="541"/>
                  </a:lnTo>
                  <a:lnTo>
                    <a:pt x="655" y="699"/>
                  </a:lnTo>
                  <a:lnTo>
                    <a:pt x="519" y="857"/>
                  </a:lnTo>
                  <a:lnTo>
                    <a:pt x="384" y="1038"/>
                  </a:lnTo>
                  <a:lnTo>
                    <a:pt x="271" y="1218"/>
                  </a:lnTo>
                  <a:lnTo>
                    <a:pt x="181" y="1421"/>
                  </a:lnTo>
                  <a:lnTo>
                    <a:pt x="113" y="1624"/>
                  </a:lnTo>
                  <a:lnTo>
                    <a:pt x="46" y="1850"/>
                  </a:lnTo>
                  <a:lnTo>
                    <a:pt x="23" y="2075"/>
                  </a:lnTo>
                  <a:lnTo>
                    <a:pt x="1" y="2301"/>
                  </a:lnTo>
                  <a:lnTo>
                    <a:pt x="23" y="2526"/>
                  </a:lnTo>
                  <a:lnTo>
                    <a:pt x="68" y="277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5"/>
            <p:cNvSpPr/>
            <p:nvPr/>
          </p:nvSpPr>
          <p:spPr>
            <a:xfrm>
              <a:off x="5357900" y="3491325"/>
              <a:ext cx="115075" cy="115075"/>
            </a:xfrm>
            <a:custGeom>
              <a:avLst/>
              <a:gdLst/>
              <a:ahLst/>
              <a:cxnLst/>
              <a:rect l="l" t="t" r="r" b="b"/>
              <a:pathLst>
                <a:path w="4603" h="4603" extrusionOk="0">
                  <a:moveTo>
                    <a:pt x="2054" y="1"/>
                  </a:move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5"/>
            <p:cNvSpPr/>
            <p:nvPr/>
          </p:nvSpPr>
          <p:spPr>
            <a:xfrm>
              <a:off x="5357900" y="3491325"/>
              <a:ext cx="115075" cy="115075"/>
            </a:xfrm>
            <a:custGeom>
              <a:avLst/>
              <a:gdLst/>
              <a:ahLst/>
              <a:cxnLst/>
              <a:rect l="l" t="t" r="r" b="b"/>
              <a:pathLst>
                <a:path w="4603" h="4603" fill="none" extrusionOk="0">
                  <a:moveTo>
                    <a:pt x="46" y="2752"/>
                  </a:moveTo>
                  <a:lnTo>
                    <a:pt x="46" y="2752"/>
                  </a:lnTo>
                  <a:lnTo>
                    <a:pt x="114" y="2978"/>
                  </a:lnTo>
                  <a:lnTo>
                    <a:pt x="181" y="3204"/>
                  </a:lnTo>
                  <a:lnTo>
                    <a:pt x="294" y="3407"/>
                  </a:lnTo>
                  <a:lnTo>
                    <a:pt x="407" y="3610"/>
                  </a:lnTo>
                  <a:lnTo>
                    <a:pt x="542" y="3767"/>
                  </a:lnTo>
                  <a:lnTo>
                    <a:pt x="700" y="3948"/>
                  </a:lnTo>
                  <a:lnTo>
                    <a:pt x="858" y="4083"/>
                  </a:lnTo>
                  <a:lnTo>
                    <a:pt x="1039" y="4219"/>
                  </a:lnTo>
                  <a:lnTo>
                    <a:pt x="1219" y="4331"/>
                  </a:lnTo>
                  <a:lnTo>
                    <a:pt x="1422" y="4422"/>
                  </a:lnTo>
                  <a:lnTo>
                    <a:pt x="1625" y="4489"/>
                  </a:lnTo>
                  <a:lnTo>
                    <a:pt x="1851" y="4557"/>
                  </a:lnTo>
                  <a:lnTo>
                    <a:pt x="2076" y="4579"/>
                  </a:lnTo>
                  <a:lnTo>
                    <a:pt x="2302" y="4602"/>
                  </a:lnTo>
                  <a:lnTo>
                    <a:pt x="2527" y="4579"/>
                  </a:lnTo>
                  <a:lnTo>
                    <a:pt x="2753" y="4557"/>
                  </a:lnTo>
                  <a:lnTo>
                    <a:pt x="2753" y="4557"/>
                  </a:lnTo>
                  <a:lnTo>
                    <a:pt x="3001" y="4489"/>
                  </a:lnTo>
                  <a:lnTo>
                    <a:pt x="3204" y="4399"/>
                  </a:lnTo>
                  <a:lnTo>
                    <a:pt x="3407" y="4309"/>
                  </a:lnTo>
                  <a:lnTo>
                    <a:pt x="3610" y="4196"/>
                  </a:lnTo>
                  <a:lnTo>
                    <a:pt x="3768" y="4061"/>
                  </a:lnTo>
                  <a:lnTo>
                    <a:pt x="3948" y="3903"/>
                  </a:lnTo>
                  <a:lnTo>
                    <a:pt x="4084" y="3745"/>
                  </a:lnTo>
                  <a:lnTo>
                    <a:pt x="4219" y="3564"/>
                  </a:lnTo>
                  <a:lnTo>
                    <a:pt x="4332" y="3361"/>
                  </a:lnTo>
                  <a:lnTo>
                    <a:pt x="4422" y="3158"/>
                  </a:lnTo>
                  <a:lnTo>
                    <a:pt x="4490" y="2955"/>
                  </a:lnTo>
                  <a:lnTo>
                    <a:pt x="4557" y="2752"/>
                  </a:lnTo>
                  <a:lnTo>
                    <a:pt x="4580" y="2527"/>
                  </a:lnTo>
                  <a:lnTo>
                    <a:pt x="4602" y="2301"/>
                  </a:lnTo>
                  <a:lnTo>
                    <a:pt x="4580" y="2053"/>
                  </a:lnTo>
                  <a:lnTo>
                    <a:pt x="4557" y="1828"/>
                  </a:lnTo>
                  <a:lnTo>
                    <a:pt x="4557" y="1828"/>
                  </a:lnTo>
                  <a:lnTo>
                    <a:pt x="4490" y="1602"/>
                  </a:lnTo>
                  <a:lnTo>
                    <a:pt x="4399" y="1376"/>
                  </a:lnTo>
                  <a:lnTo>
                    <a:pt x="4309" y="1173"/>
                  </a:lnTo>
                  <a:lnTo>
                    <a:pt x="4196" y="993"/>
                  </a:lnTo>
                  <a:lnTo>
                    <a:pt x="4061" y="813"/>
                  </a:lnTo>
                  <a:lnTo>
                    <a:pt x="3903" y="655"/>
                  </a:lnTo>
                  <a:lnTo>
                    <a:pt x="3745" y="497"/>
                  </a:lnTo>
                  <a:lnTo>
                    <a:pt x="3565" y="384"/>
                  </a:lnTo>
                  <a:lnTo>
                    <a:pt x="3362" y="271"/>
                  </a:lnTo>
                  <a:lnTo>
                    <a:pt x="3159" y="158"/>
                  </a:lnTo>
                  <a:lnTo>
                    <a:pt x="2956" y="91"/>
                  </a:lnTo>
                  <a:lnTo>
                    <a:pt x="2753" y="46"/>
                  </a:lnTo>
                  <a:lnTo>
                    <a:pt x="2527" y="1"/>
                  </a:lnTo>
                  <a:lnTo>
                    <a:pt x="2302" y="1"/>
                  </a:lnTo>
                  <a:lnTo>
                    <a:pt x="2054" y="1"/>
                  </a:lnTo>
                  <a:lnTo>
                    <a:pt x="1828" y="46"/>
                  </a:lnTo>
                  <a:lnTo>
                    <a:pt x="1828" y="46"/>
                  </a:lnTo>
                  <a:lnTo>
                    <a:pt x="1602" y="113"/>
                  </a:lnTo>
                  <a:lnTo>
                    <a:pt x="1377" y="181"/>
                  </a:lnTo>
                  <a:lnTo>
                    <a:pt x="1174" y="294"/>
                  </a:lnTo>
                  <a:lnTo>
                    <a:pt x="993" y="407"/>
                  </a:lnTo>
                  <a:lnTo>
                    <a:pt x="813" y="542"/>
                  </a:lnTo>
                  <a:lnTo>
                    <a:pt x="655" y="677"/>
                  </a:lnTo>
                  <a:lnTo>
                    <a:pt x="497" y="858"/>
                  </a:lnTo>
                  <a:lnTo>
                    <a:pt x="384" y="1038"/>
                  </a:lnTo>
                  <a:lnTo>
                    <a:pt x="272" y="1219"/>
                  </a:lnTo>
                  <a:lnTo>
                    <a:pt x="159" y="1422"/>
                  </a:lnTo>
                  <a:lnTo>
                    <a:pt x="91" y="1625"/>
                  </a:lnTo>
                  <a:lnTo>
                    <a:pt x="46" y="1850"/>
                  </a:lnTo>
                  <a:lnTo>
                    <a:pt x="1" y="2076"/>
                  </a:lnTo>
                  <a:lnTo>
                    <a:pt x="1" y="2301"/>
                  </a:lnTo>
                  <a:lnTo>
                    <a:pt x="1" y="2527"/>
                  </a:lnTo>
                  <a:lnTo>
                    <a:pt x="46" y="275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15"/>
            <p:cNvSpPr/>
            <p:nvPr/>
          </p:nvSpPr>
          <p:spPr>
            <a:xfrm>
              <a:off x="5163925" y="2409175"/>
              <a:ext cx="391950" cy="424100"/>
            </a:xfrm>
            <a:custGeom>
              <a:avLst/>
              <a:gdLst/>
              <a:ahLst/>
              <a:cxnLst/>
              <a:rect l="l" t="t" r="r" b="b"/>
              <a:pathLst>
                <a:path w="15678" h="16964" extrusionOk="0">
                  <a:moveTo>
                    <a:pt x="11843" y="1331"/>
                  </a:moveTo>
                  <a:lnTo>
                    <a:pt x="14346" y="13444"/>
                  </a:lnTo>
                  <a:lnTo>
                    <a:pt x="3835" y="15632"/>
                  </a:lnTo>
                  <a:lnTo>
                    <a:pt x="1331" y="3519"/>
                  </a:lnTo>
                  <a:lnTo>
                    <a:pt x="11843" y="1331"/>
                  </a:lnTo>
                  <a:close/>
                  <a:moveTo>
                    <a:pt x="12722" y="1"/>
                  </a:moveTo>
                  <a:lnTo>
                    <a:pt x="1" y="2640"/>
                  </a:lnTo>
                  <a:lnTo>
                    <a:pt x="2955" y="16963"/>
                  </a:lnTo>
                  <a:lnTo>
                    <a:pt x="15677" y="14324"/>
                  </a:lnTo>
                  <a:lnTo>
                    <a:pt x="127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15"/>
            <p:cNvSpPr/>
            <p:nvPr/>
          </p:nvSpPr>
          <p:spPr>
            <a:xfrm>
              <a:off x="5144750" y="2384375"/>
              <a:ext cx="362625" cy="128575"/>
            </a:xfrm>
            <a:custGeom>
              <a:avLst/>
              <a:gdLst/>
              <a:ahLst/>
              <a:cxnLst/>
              <a:rect l="l" t="t" r="r" b="b"/>
              <a:pathLst>
                <a:path w="14505" h="5143" extrusionOk="0">
                  <a:moveTo>
                    <a:pt x="13918" y="0"/>
                  </a:moveTo>
                  <a:lnTo>
                    <a:pt x="136" y="2865"/>
                  </a:lnTo>
                  <a:lnTo>
                    <a:pt x="68" y="2887"/>
                  </a:lnTo>
                  <a:lnTo>
                    <a:pt x="23" y="2932"/>
                  </a:lnTo>
                  <a:lnTo>
                    <a:pt x="1" y="2978"/>
                  </a:lnTo>
                  <a:lnTo>
                    <a:pt x="1" y="3045"/>
                  </a:lnTo>
                  <a:lnTo>
                    <a:pt x="429" y="5030"/>
                  </a:lnTo>
                  <a:lnTo>
                    <a:pt x="452" y="5075"/>
                  </a:lnTo>
                  <a:lnTo>
                    <a:pt x="497" y="5120"/>
                  </a:lnTo>
                  <a:lnTo>
                    <a:pt x="542" y="5143"/>
                  </a:lnTo>
                  <a:lnTo>
                    <a:pt x="587" y="5143"/>
                  </a:lnTo>
                  <a:lnTo>
                    <a:pt x="14392" y="2301"/>
                  </a:lnTo>
                  <a:lnTo>
                    <a:pt x="14459" y="2278"/>
                  </a:lnTo>
                  <a:lnTo>
                    <a:pt x="14482" y="2233"/>
                  </a:lnTo>
                  <a:lnTo>
                    <a:pt x="14504" y="2188"/>
                  </a:lnTo>
                  <a:lnTo>
                    <a:pt x="14504" y="2120"/>
                  </a:lnTo>
                  <a:lnTo>
                    <a:pt x="14098" y="135"/>
                  </a:lnTo>
                  <a:lnTo>
                    <a:pt x="14076" y="68"/>
                  </a:lnTo>
                  <a:lnTo>
                    <a:pt x="14031" y="23"/>
                  </a:lnTo>
                  <a:lnTo>
                    <a:pt x="1398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5"/>
            <p:cNvSpPr/>
            <p:nvPr/>
          </p:nvSpPr>
          <p:spPr>
            <a:xfrm>
              <a:off x="5611675" y="3398850"/>
              <a:ext cx="108850" cy="75025"/>
            </a:xfrm>
            <a:custGeom>
              <a:avLst/>
              <a:gdLst/>
              <a:ahLst/>
              <a:cxnLst/>
              <a:rect l="l" t="t" r="r" b="b"/>
              <a:pathLst>
                <a:path w="4354" h="3001" extrusionOk="0">
                  <a:moveTo>
                    <a:pt x="3880" y="0"/>
                  </a:moveTo>
                  <a:lnTo>
                    <a:pt x="0" y="812"/>
                  </a:lnTo>
                  <a:lnTo>
                    <a:pt x="451" y="3000"/>
                  </a:lnTo>
                  <a:lnTo>
                    <a:pt x="587" y="2752"/>
                  </a:lnTo>
                  <a:lnTo>
                    <a:pt x="722" y="2504"/>
                  </a:lnTo>
                  <a:lnTo>
                    <a:pt x="903" y="2278"/>
                  </a:lnTo>
                  <a:lnTo>
                    <a:pt x="1106" y="2098"/>
                  </a:lnTo>
                  <a:lnTo>
                    <a:pt x="1331" y="1918"/>
                  </a:lnTo>
                  <a:lnTo>
                    <a:pt x="1579" y="1782"/>
                  </a:lnTo>
                  <a:lnTo>
                    <a:pt x="1850" y="1669"/>
                  </a:lnTo>
                  <a:lnTo>
                    <a:pt x="2143" y="1579"/>
                  </a:lnTo>
                  <a:lnTo>
                    <a:pt x="2369" y="1557"/>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5"/>
            <p:cNvSpPr/>
            <p:nvPr/>
          </p:nvSpPr>
          <p:spPr>
            <a:xfrm>
              <a:off x="5611675" y="3398850"/>
              <a:ext cx="108850" cy="75025"/>
            </a:xfrm>
            <a:custGeom>
              <a:avLst/>
              <a:gdLst/>
              <a:ahLst/>
              <a:cxnLst/>
              <a:rect l="l" t="t" r="r" b="b"/>
              <a:pathLst>
                <a:path w="4354" h="3001" fill="none" extrusionOk="0">
                  <a:moveTo>
                    <a:pt x="3880" y="0"/>
                  </a:moveTo>
                  <a:lnTo>
                    <a:pt x="0" y="812"/>
                  </a:lnTo>
                  <a:lnTo>
                    <a:pt x="451" y="3000"/>
                  </a:lnTo>
                  <a:lnTo>
                    <a:pt x="451" y="3000"/>
                  </a:lnTo>
                  <a:lnTo>
                    <a:pt x="587" y="2752"/>
                  </a:lnTo>
                  <a:lnTo>
                    <a:pt x="722" y="2504"/>
                  </a:lnTo>
                  <a:lnTo>
                    <a:pt x="903" y="2278"/>
                  </a:lnTo>
                  <a:lnTo>
                    <a:pt x="1106" y="2098"/>
                  </a:lnTo>
                  <a:lnTo>
                    <a:pt x="1331" y="1918"/>
                  </a:lnTo>
                  <a:lnTo>
                    <a:pt x="1579" y="1782"/>
                  </a:lnTo>
                  <a:lnTo>
                    <a:pt x="1850" y="1669"/>
                  </a:lnTo>
                  <a:lnTo>
                    <a:pt x="2143" y="1579"/>
                  </a:lnTo>
                  <a:lnTo>
                    <a:pt x="2143" y="1579"/>
                  </a:lnTo>
                  <a:lnTo>
                    <a:pt x="2369" y="1557"/>
                  </a:lnTo>
                  <a:lnTo>
                    <a:pt x="2617" y="1534"/>
                  </a:lnTo>
                  <a:lnTo>
                    <a:pt x="2617" y="1534"/>
                  </a:lnTo>
                  <a:lnTo>
                    <a:pt x="2865" y="1557"/>
                  </a:lnTo>
                  <a:lnTo>
                    <a:pt x="3113" y="1602"/>
                  </a:lnTo>
                  <a:lnTo>
                    <a:pt x="3361" y="1669"/>
                  </a:lnTo>
                  <a:lnTo>
                    <a:pt x="3587" y="1760"/>
                  </a:lnTo>
                  <a:lnTo>
                    <a:pt x="3790" y="1872"/>
                  </a:lnTo>
                  <a:lnTo>
                    <a:pt x="3993" y="2008"/>
                  </a:lnTo>
                  <a:lnTo>
                    <a:pt x="4196" y="2166"/>
                  </a:lnTo>
                  <a:lnTo>
                    <a:pt x="4354" y="2346"/>
                  </a:lnTo>
                  <a:lnTo>
                    <a:pt x="388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5"/>
            <p:cNvSpPr/>
            <p:nvPr/>
          </p:nvSpPr>
          <p:spPr>
            <a:xfrm>
              <a:off x="5622950" y="3437200"/>
              <a:ext cx="103225" cy="65425"/>
            </a:xfrm>
            <a:custGeom>
              <a:avLst/>
              <a:gdLst/>
              <a:ahLst/>
              <a:cxnLst/>
              <a:rect l="l" t="t" r="r" b="b"/>
              <a:pathLst>
                <a:path w="4129" h="2617" fill="none" extrusionOk="0">
                  <a:moveTo>
                    <a:pt x="2166" y="0"/>
                  </a:moveTo>
                  <a:lnTo>
                    <a:pt x="2166" y="0"/>
                  </a:lnTo>
                  <a:lnTo>
                    <a:pt x="1918" y="23"/>
                  </a:lnTo>
                  <a:lnTo>
                    <a:pt x="1692" y="45"/>
                  </a:lnTo>
                  <a:lnTo>
                    <a:pt x="1692" y="45"/>
                  </a:lnTo>
                  <a:lnTo>
                    <a:pt x="1399" y="135"/>
                  </a:lnTo>
                  <a:lnTo>
                    <a:pt x="1128" y="248"/>
                  </a:lnTo>
                  <a:lnTo>
                    <a:pt x="880" y="384"/>
                  </a:lnTo>
                  <a:lnTo>
                    <a:pt x="655" y="564"/>
                  </a:lnTo>
                  <a:lnTo>
                    <a:pt x="452" y="744"/>
                  </a:lnTo>
                  <a:lnTo>
                    <a:pt x="271" y="970"/>
                  </a:lnTo>
                  <a:lnTo>
                    <a:pt x="136" y="1218"/>
                  </a:lnTo>
                  <a:lnTo>
                    <a:pt x="0" y="1466"/>
                  </a:lnTo>
                  <a:lnTo>
                    <a:pt x="249" y="2617"/>
                  </a:lnTo>
                  <a:lnTo>
                    <a:pt x="4128" y="1827"/>
                  </a:lnTo>
                  <a:lnTo>
                    <a:pt x="3903" y="812"/>
                  </a:lnTo>
                  <a:lnTo>
                    <a:pt x="3903" y="812"/>
                  </a:lnTo>
                  <a:lnTo>
                    <a:pt x="3745" y="632"/>
                  </a:lnTo>
                  <a:lnTo>
                    <a:pt x="3542" y="474"/>
                  </a:lnTo>
                  <a:lnTo>
                    <a:pt x="3339" y="338"/>
                  </a:lnTo>
                  <a:lnTo>
                    <a:pt x="3136" y="226"/>
                  </a:lnTo>
                  <a:lnTo>
                    <a:pt x="2910" y="135"/>
                  </a:lnTo>
                  <a:lnTo>
                    <a:pt x="2662" y="68"/>
                  </a:lnTo>
                  <a:lnTo>
                    <a:pt x="2414" y="23"/>
                  </a:lnTo>
                  <a:lnTo>
                    <a:pt x="216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5"/>
            <p:cNvSpPr/>
            <p:nvPr/>
          </p:nvSpPr>
          <p:spPr>
            <a:xfrm>
              <a:off x="5350575" y="3452975"/>
              <a:ext cx="107725" cy="75025"/>
            </a:xfrm>
            <a:custGeom>
              <a:avLst/>
              <a:gdLst/>
              <a:ahLst/>
              <a:cxnLst/>
              <a:rect l="l" t="t" r="r" b="b"/>
              <a:pathLst>
                <a:path w="4309" h="3001" extrusionOk="0">
                  <a:moveTo>
                    <a:pt x="3835" y="1"/>
                  </a:moveTo>
                  <a:lnTo>
                    <a:pt x="1" y="813"/>
                  </a:lnTo>
                  <a:lnTo>
                    <a:pt x="452" y="3001"/>
                  </a:lnTo>
                  <a:lnTo>
                    <a:pt x="565" y="2730"/>
                  </a:lnTo>
                  <a:lnTo>
                    <a:pt x="723" y="2504"/>
                  </a:lnTo>
                  <a:lnTo>
                    <a:pt x="880" y="2279"/>
                  </a:lnTo>
                  <a:lnTo>
                    <a:pt x="1083" y="2076"/>
                  </a:lnTo>
                  <a:lnTo>
                    <a:pt x="1309" y="1918"/>
                  </a:lnTo>
                  <a:lnTo>
                    <a:pt x="1557" y="1760"/>
                  </a:lnTo>
                  <a:lnTo>
                    <a:pt x="1828" y="1647"/>
                  </a:lnTo>
                  <a:lnTo>
                    <a:pt x="2121" y="1580"/>
                  </a:lnTo>
                  <a:lnTo>
                    <a:pt x="2369" y="1535"/>
                  </a:lnTo>
                  <a:lnTo>
                    <a:pt x="2843" y="1535"/>
                  </a:lnTo>
                  <a:lnTo>
                    <a:pt x="3091" y="1580"/>
                  </a:lnTo>
                  <a:lnTo>
                    <a:pt x="3316" y="1647"/>
                  </a:lnTo>
                  <a:lnTo>
                    <a:pt x="3542" y="1738"/>
                  </a:lnTo>
                  <a:lnTo>
                    <a:pt x="3768" y="1850"/>
                  </a:lnTo>
                  <a:lnTo>
                    <a:pt x="3948" y="1986"/>
                  </a:lnTo>
                  <a:lnTo>
                    <a:pt x="4151" y="2144"/>
                  </a:lnTo>
                  <a:lnTo>
                    <a:pt x="4309" y="2301"/>
                  </a:lnTo>
                  <a:lnTo>
                    <a:pt x="3835" y="1"/>
                  </a:lnTo>
                  <a:close/>
                </a:path>
              </a:pathLst>
            </a:custGeom>
            <a:solidFill>
              <a:srgbClr val="C3B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5"/>
            <p:cNvSpPr/>
            <p:nvPr/>
          </p:nvSpPr>
          <p:spPr>
            <a:xfrm>
              <a:off x="5350575" y="3452975"/>
              <a:ext cx="107725" cy="75025"/>
            </a:xfrm>
            <a:custGeom>
              <a:avLst/>
              <a:gdLst/>
              <a:ahLst/>
              <a:cxnLst/>
              <a:rect l="l" t="t" r="r" b="b"/>
              <a:pathLst>
                <a:path w="4309" h="3001" fill="none" extrusionOk="0">
                  <a:moveTo>
                    <a:pt x="3835" y="1"/>
                  </a:moveTo>
                  <a:lnTo>
                    <a:pt x="1" y="813"/>
                  </a:lnTo>
                  <a:lnTo>
                    <a:pt x="452" y="3001"/>
                  </a:lnTo>
                  <a:lnTo>
                    <a:pt x="452" y="3001"/>
                  </a:lnTo>
                  <a:lnTo>
                    <a:pt x="565" y="2730"/>
                  </a:lnTo>
                  <a:lnTo>
                    <a:pt x="723" y="2504"/>
                  </a:lnTo>
                  <a:lnTo>
                    <a:pt x="880" y="2279"/>
                  </a:lnTo>
                  <a:lnTo>
                    <a:pt x="1083" y="2076"/>
                  </a:lnTo>
                  <a:lnTo>
                    <a:pt x="1309" y="1918"/>
                  </a:lnTo>
                  <a:lnTo>
                    <a:pt x="1557" y="1760"/>
                  </a:lnTo>
                  <a:lnTo>
                    <a:pt x="1828" y="1647"/>
                  </a:lnTo>
                  <a:lnTo>
                    <a:pt x="2121" y="1580"/>
                  </a:lnTo>
                  <a:lnTo>
                    <a:pt x="2121" y="1580"/>
                  </a:lnTo>
                  <a:lnTo>
                    <a:pt x="2369" y="1535"/>
                  </a:lnTo>
                  <a:lnTo>
                    <a:pt x="2595" y="1535"/>
                  </a:lnTo>
                  <a:lnTo>
                    <a:pt x="2595" y="1535"/>
                  </a:lnTo>
                  <a:lnTo>
                    <a:pt x="2843" y="1535"/>
                  </a:lnTo>
                  <a:lnTo>
                    <a:pt x="3091" y="1580"/>
                  </a:lnTo>
                  <a:lnTo>
                    <a:pt x="3316" y="1647"/>
                  </a:lnTo>
                  <a:lnTo>
                    <a:pt x="3542" y="1738"/>
                  </a:lnTo>
                  <a:lnTo>
                    <a:pt x="3768" y="1850"/>
                  </a:lnTo>
                  <a:lnTo>
                    <a:pt x="3948" y="1986"/>
                  </a:lnTo>
                  <a:lnTo>
                    <a:pt x="4151" y="2144"/>
                  </a:lnTo>
                  <a:lnTo>
                    <a:pt x="4309" y="2301"/>
                  </a:lnTo>
                  <a:lnTo>
                    <a:pt x="383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5"/>
            <p:cNvSpPr/>
            <p:nvPr/>
          </p:nvSpPr>
          <p:spPr>
            <a:xfrm>
              <a:off x="5361850" y="3491325"/>
              <a:ext cx="102100" cy="65450"/>
            </a:xfrm>
            <a:custGeom>
              <a:avLst/>
              <a:gdLst/>
              <a:ahLst/>
              <a:cxnLst/>
              <a:rect l="l" t="t" r="r" b="b"/>
              <a:pathLst>
                <a:path w="4084" h="2618" fill="none" extrusionOk="0">
                  <a:moveTo>
                    <a:pt x="2144" y="1"/>
                  </a:moveTo>
                  <a:lnTo>
                    <a:pt x="2144" y="1"/>
                  </a:lnTo>
                  <a:lnTo>
                    <a:pt x="1918" y="1"/>
                  </a:lnTo>
                  <a:lnTo>
                    <a:pt x="1670" y="46"/>
                  </a:lnTo>
                  <a:lnTo>
                    <a:pt x="1670" y="46"/>
                  </a:lnTo>
                  <a:lnTo>
                    <a:pt x="1377" y="113"/>
                  </a:lnTo>
                  <a:lnTo>
                    <a:pt x="1106" y="226"/>
                  </a:lnTo>
                  <a:lnTo>
                    <a:pt x="858" y="384"/>
                  </a:lnTo>
                  <a:lnTo>
                    <a:pt x="632" y="542"/>
                  </a:lnTo>
                  <a:lnTo>
                    <a:pt x="429" y="745"/>
                  </a:lnTo>
                  <a:lnTo>
                    <a:pt x="272" y="970"/>
                  </a:lnTo>
                  <a:lnTo>
                    <a:pt x="114" y="1196"/>
                  </a:lnTo>
                  <a:lnTo>
                    <a:pt x="1" y="1467"/>
                  </a:lnTo>
                  <a:lnTo>
                    <a:pt x="226" y="2617"/>
                  </a:lnTo>
                  <a:lnTo>
                    <a:pt x="4084" y="1828"/>
                  </a:lnTo>
                  <a:lnTo>
                    <a:pt x="3858" y="767"/>
                  </a:lnTo>
                  <a:lnTo>
                    <a:pt x="3858" y="767"/>
                  </a:lnTo>
                  <a:lnTo>
                    <a:pt x="3700" y="610"/>
                  </a:lnTo>
                  <a:lnTo>
                    <a:pt x="3497" y="452"/>
                  </a:lnTo>
                  <a:lnTo>
                    <a:pt x="3317" y="316"/>
                  </a:lnTo>
                  <a:lnTo>
                    <a:pt x="3091" y="204"/>
                  </a:lnTo>
                  <a:lnTo>
                    <a:pt x="2865" y="113"/>
                  </a:lnTo>
                  <a:lnTo>
                    <a:pt x="2640" y="46"/>
                  </a:lnTo>
                  <a:lnTo>
                    <a:pt x="2392" y="1"/>
                  </a:lnTo>
                  <a:lnTo>
                    <a:pt x="21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5"/>
            <p:cNvSpPr/>
            <p:nvPr/>
          </p:nvSpPr>
          <p:spPr>
            <a:xfrm>
              <a:off x="5124450" y="2674775"/>
              <a:ext cx="669400" cy="854350"/>
            </a:xfrm>
            <a:custGeom>
              <a:avLst/>
              <a:gdLst/>
              <a:ahLst/>
              <a:cxnLst/>
              <a:rect l="l" t="t" r="r" b="b"/>
              <a:pathLst>
                <a:path w="26776" h="34174" extrusionOk="0">
                  <a:moveTo>
                    <a:pt x="17392" y="1"/>
                  </a:moveTo>
                  <a:lnTo>
                    <a:pt x="16895" y="23"/>
                  </a:lnTo>
                  <a:lnTo>
                    <a:pt x="16399" y="91"/>
                  </a:lnTo>
                  <a:lnTo>
                    <a:pt x="3903" y="2685"/>
                  </a:lnTo>
                  <a:lnTo>
                    <a:pt x="3429" y="2798"/>
                  </a:lnTo>
                  <a:lnTo>
                    <a:pt x="2955" y="2978"/>
                  </a:lnTo>
                  <a:lnTo>
                    <a:pt x="2527" y="3181"/>
                  </a:lnTo>
                  <a:lnTo>
                    <a:pt x="2121" y="3452"/>
                  </a:lnTo>
                  <a:lnTo>
                    <a:pt x="1737" y="3723"/>
                  </a:lnTo>
                  <a:lnTo>
                    <a:pt x="1399" y="4061"/>
                  </a:lnTo>
                  <a:lnTo>
                    <a:pt x="1083" y="4399"/>
                  </a:lnTo>
                  <a:lnTo>
                    <a:pt x="813" y="4783"/>
                  </a:lnTo>
                  <a:lnTo>
                    <a:pt x="564" y="5189"/>
                  </a:lnTo>
                  <a:lnTo>
                    <a:pt x="361" y="5617"/>
                  </a:lnTo>
                  <a:lnTo>
                    <a:pt x="204" y="6068"/>
                  </a:lnTo>
                  <a:lnTo>
                    <a:pt x="91" y="6520"/>
                  </a:lnTo>
                  <a:lnTo>
                    <a:pt x="23" y="6993"/>
                  </a:lnTo>
                  <a:lnTo>
                    <a:pt x="1" y="7489"/>
                  </a:lnTo>
                  <a:lnTo>
                    <a:pt x="23" y="7963"/>
                  </a:lnTo>
                  <a:lnTo>
                    <a:pt x="113" y="8459"/>
                  </a:lnTo>
                  <a:lnTo>
                    <a:pt x="4602" y="30272"/>
                  </a:lnTo>
                  <a:lnTo>
                    <a:pt x="4737" y="30745"/>
                  </a:lnTo>
                  <a:lnTo>
                    <a:pt x="4895" y="31219"/>
                  </a:lnTo>
                  <a:lnTo>
                    <a:pt x="5121" y="31647"/>
                  </a:lnTo>
                  <a:lnTo>
                    <a:pt x="5369" y="32054"/>
                  </a:lnTo>
                  <a:lnTo>
                    <a:pt x="5662" y="32437"/>
                  </a:lnTo>
                  <a:lnTo>
                    <a:pt x="5978" y="32775"/>
                  </a:lnTo>
                  <a:lnTo>
                    <a:pt x="6339" y="33091"/>
                  </a:lnTo>
                  <a:lnTo>
                    <a:pt x="6722" y="33362"/>
                  </a:lnTo>
                  <a:lnTo>
                    <a:pt x="7106" y="33610"/>
                  </a:lnTo>
                  <a:lnTo>
                    <a:pt x="7534" y="33813"/>
                  </a:lnTo>
                  <a:lnTo>
                    <a:pt x="7986" y="33971"/>
                  </a:lnTo>
                  <a:lnTo>
                    <a:pt x="8459" y="34084"/>
                  </a:lnTo>
                  <a:lnTo>
                    <a:pt x="8933" y="34151"/>
                  </a:lnTo>
                  <a:lnTo>
                    <a:pt x="9407" y="34174"/>
                  </a:lnTo>
                  <a:lnTo>
                    <a:pt x="9903" y="34151"/>
                  </a:lnTo>
                  <a:lnTo>
                    <a:pt x="10399" y="34061"/>
                  </a:lnTo>
                  <a:lnTo>
                    <a:pt x="22873" y="31490"/>
                  </a:lnTo>
                  <a:lnTo>
                    <a:pt x="23369" y="31354"/>
                  </a:lnTo>
                  <a:lnTo>
                    <a:pt x="23820" y="31196"/>
                  </a:lnTo>
                  <a:lnTo>
                    <a:pt x="24271" y="30971"/>
                  </a:lnTo>
                  <a:lnTo>
                    <a:pt x="24677" y="30723"/>
                  </a:lnTo>
                  <a:lnTo>
                    <a:pt x="25038" y="30429"/>
                  </a:lnTo>
                  <a:lnTo>
                    <a:pt x="25399" y="30114"/>
                  </a:lnTo>
                  <a:lnTo>
                    <a:pt x="25715" y="29753"/>
                  </a:lnTo>
                  <a:lnTo>
                    <a:pt x="25986" y="29392"/>
                  </a:lnTo>
                  <a:lnTo>
                    <a:pt x="26211" y="28986"/>
                  </a:lnTo>
                  <a:lnTo>
                    <a:pt x="26414" y="28557"/>
                  </a:lnTo>
                  <a:lnTo>
                    <a:pt x="26572" y="28106"/>
                  </a:lnTo>
                  <a:lnTo>
                    <a:pt x="26685" y="27655"/>
                  </a:lnTo>
                  <a:lnTo>
                    <a:pt x="26753" y="27181"/>
                  </a:lnTo>
                  <a:lnTo>
                    <a:pt x="26775" y="26685"/>
                  </a:lnTo>
                  <a:lnTo>
                    <a:pt x="26753" y="26189"/>
                  </a:lnTo>
                  <a:lnTo>
                    <a:pt x="26685" y="25693"/>
                  </a:lnTo>
                  <a:lnTo>
                    <a:pt x="22174" y="3903"/>
                  </a:lnTo>
                  <a:lnTo>
                    <a:pt x="22061" y="3407"/>
                  </a:lnTo>
                  <a:lnTo>
                    <a:pt x="21880" y="2956"/>
                  </a:lnTo>
                  <a:lnTo>
                    <a:pt x="21677" y="2527"/>
                  </a:lnTo>
                  <a:lnTo>
                    <a:pt x="21407" y="2121"/>
                  </a:lnTo>
                  <a:lnTo>
                    <a:pt x="21136" y="1738"/>
                  </a:lnTo>
                  <a:lnTo>
                    <a:pt x="20798" y="1399"/>
                  </a:lnTo>
                  <a:lnTo>
                    <a:pt x="20459" y="1083"/>
                  </a:lnTo>
                  <a:lnTo>
                    <a:pt x="20076" y="813"/>
                  </a:lnTo>
                  <a:lnTo>
                    <a:pt x="19670" y="565"/>
                  </a:lnTo>
                  <a:lnTo>
                    <a:pt x="19241" y="362"/>
                  </a:lnTo>
                  <a:lnTo>
                    <a:pt x="18790" y="204"/>
                  </a:lnTo>
                  <a:lnTo>
                    <a:pt x="18339" y="91"/>
                  </a:lnTo>
                  <a:lnTo>
                    <a:pt x="17865" y="23"/>
                  </a:lnTo>
                  <a:lnTo>
                    <a:pt x="17392" y="1"/>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5"/>
            <p:cNvSpPr/>
            <p:nvPr/>
          </p:nvSpPr>
          <p:spPr>
            <a:xfrm>
              <a:off x="5553600" y="2746950"/>
              <a:ext cx="159600" cy="637825"/>
            </a:xfrm>
            <a:custGeom>
              <a:avLst/>
              <a:gdLst/>
              <a:ahLst/>
              <a:cxnLst/>
              <a:rect l="l" t="t" r="r" b="b"/>
              <a:pathLst>
                <a:path w="6384" h="25513" extrusionOk="0">
                  <a:moveTo>
                    <a:pt x="1173" y="1"/>
                  </a:moveTo>
                  <a:lnTo>
                    <a:pt x="0" y="249"/>
                  </a:lnTo>
                  <a:lnTo>
                    <a:pt x="5233" y="25512"/>
                  </a:lnTo>
                  <a:lnTo>
                    <a:pt x="6383"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5"/>
            <p:cNvSpPr/>
            <p:nvPr/>
          </p:nvSpPr>
          <p:spPr>
            <a:xfrm>
              <a:off x="5437425" y="2771200"/>
              <a:ext cx="159600" cy="637825"/>
            </a:xfrm>
            <a:custGeom>
              <a:avLst/>
              <a:gdLst/>
              <a:ahLst/>
              <a:cxnLst/>
              <a:rect l="l" t="t" r="r" b="b"/>
              <a:pathLst>
                <a:path w="6384" h="25513" extrusionOk="0">
                  <a:moveTo>
                    <a:pt x="1173" y="1"/>
                  </a:moveTo>
                  <a:lnTo>
                    <a:pt x="0" y="226"/>
                  </a:lnTo>
                  <a:lnTo>
                    <a:pt x="5233" y="25512"/>
                  </a:lnTo>
                  <a:lnTo>
                    <a:pt x="6384" y="25264"/>
                  </a:lnTo>
                  <a:lnTo>
                    <a:pt x="1173"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5"/>
            <p:cNvSpPr/>
            <p:nvPr/>
          </p:nvSpPr>
          <p:spPr>
            <a:xfrm>
              <a:off x="5321250" y="2794900"/>
              <a:ext cx="159625" cy="637800"/>
            </a:xfrm>
            <a:custGeom>
              <a:avLst/>
              <a:gdLst/>
              <a:ahLst/>
              <a:cxnLst/>
              <a:rect l="l" t="t" r="r" b="b"/>
              <a:pathLst>
                <a:path w="6385" h="25512" extrusionOk="0">
                  <a:moveTo>
                    <a:pt x="1174" y="0"/>
                  </a:moveTo>
                  <a:lnTo>
                    <a:pt x="1" y="248"/>
                  </a:lnTo>
                  <a:lnTo>
                    <a:pt x="5234" y="25512"/>
                  </a:lnTo>
                  <a:lnTo>
                    <a:pt x="6384" y="25264"/>
                  </a:lnTo>
                  <a:lnTo>
                    <a:pt x="1174"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5"/>
            <p:cNvSpPr/>
            <p:nvPr/>
          </p:nvSpPr>
          <p:spPr>
            <a:xfrm>
              <a:off x="5205100" y="2819150"/>
              <a:ext cx="159600" cy="637800"/>
            </a:xfrm>
            <a:custGeom>
              <a:avLst/>
              <a:gdLst/>
              <a:ahLst/>
              <a:cxnLst/>
              <a:rect l="l" t="t" r="r" b="b"/>
              <a:pathLst>
                <a:path w="6384" h="25512" extrusionOk="0">
                  <a:moveTo>
                    <a:pt x="1173" y="0"/>
                  </a:moveTo>
                  <a:lnTo>
                    <a:pt x="0" y="226"/>
                  </a:lnTo>
                  <a:lnTo>
                    <a:pt x="5233" y="25512"/>
                  </a:lnTo>
                  <a:lnTo>
                    <a:pt x="6384" y="25263"/>
                  </a:lnTo>
                  <a:lnTo>
                    <a:pt x="1173"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5" name="Google Shape;1475;p15"/>
          <p:cNvGrpSpPr/>
          <p:nvPr/>
        </p:nvGrpSpPr>
        <p:grpSpPr>
          <a:xfrm flipH="1">
            <a:off x="10860620" y="4144803"/>
            <a:ext cx="1234040" cy="2395776"/>
            <a:chOff x="204076" y="125827"/>
            <a:chExt cx="925530" cy="1796832"/>
          </a:xfrm>
        </p:grpSpPr>
        <p:sp>
          <p:nvSpPr>
            <p:cNvPr id="1476" name="Google Shape;1476;p15"/>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5"/>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5"/>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5"/>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5"/>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5"/>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5"/>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5"/>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5"/>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85" name="Google Shape;1485;p15"/>
          <p:cNvGrpSpPr/>
          <p:nvPr/>
        </p:nvGrpSpPr>
        <p:grpSpPr>
          <a:xfrm>
            <a:off x="457984" y="3598317"/>
            <a:ext cx="1282737" cy="540289"/>
            <a:chOff x="774450" y="2691700"/>
            <a:chExt cx="543625" cy="228975"/>
          </a:xfrm>
        </p:grpSpPr>
        <p:sp>
          <p:nvSpPr>
            <p:cNvPr id="1486" name="Google Shape;1486;p15"/>
            <p:cNvSpPr/>
            <p:nvPr/>
          </p:nvSpPr>
          <p:spPr>
            <a:xfrm>
              <a:off x="980275" y="2795450"/>
              <a:ext cx="41175" cy="48525"/>
            </a:xfrm>
            <a:custGeom>
              <a:avLst/>
              <a:gdLst/>
              <a:ahLst/>
              <a:cxnLst/>
              <a:rect l="l" t="t" r="r" b="b"/>
              <a:pathLst>
                <a:path w="1647" h="1941" fill="none" extrusionOk="0">
                  <a:moveTo>
                    <a:pt x="1376" y="1"/>
                  </a:moveTo>
                  <a:lnTo>
                    <a:pt x="1376" y="1"/>
                  </a:lnTo>
                  <a:lnTo>
                    <a:pt x="1309" y="1"/>
                  </a:lnTo>
                  <a:lnTo>
                    <a:pt x="1241" y="23"/>
                  </a:lnTo>
                  <a:lnTo>
                    <a:pt x="1196" y="46"/>
                  </a:lnTo>
                  <a:lnTo>
                    <a:pt x="1151" y="114"/>
                  </a:lnTo>
                  <a:lnTo>
                    <a:pt x="68" y="1467"/>
                  </a:lnTo>
                  <a:lnTo>
                    <a:pt x="68" y="1467"/>
                  </a:lnTo>
                  <a:lnTo>
                    <a:pt x="0" y="1580"/>
                  </a:lnTo>
                  <a:lnTo>
                    <a:pt x="0" y="1693"/>
                  </a:lnTo>
                  <a:lnTo>
                    <a:pt x="23" y="1783"/>
                  </a:lnTo>
                  <a:lnTo>
                    <a:pt x="113" y="1873"/>
                  </a:lnTo>
                  <a:lnTo>
                    <a:pt x="113" y="1873"/>
                  </a:lnTo>
                  <a:lnTo>
                    <a:pt x="181" y="1918"/>
                  </a:lnTo>
                  <a:lnTo>
                    <a:pt x="294" y="1941"/>
                  </a:lnTo>
                  <a:lnTo>
                    <a:pt x="294" y="1941"/>
                  </a:lnTo>
                  <a:lnTo>
                    <a:pt x="316" y="1941"/>
                  </a:lnTo>
                  <a:lnTo>
                    <a:pt x="316" y="1941"/>
                  </a:lnTo>
                  <a:lnTo>
                    <a:pt x="429" y="1896"/>
                  </a:lnTo>
                  <a:lnTo>
                    <a:pt x="519" y="1828"/>
                  </a:lnTo>
                  <a:lnTo>
                    <a:pt x="1602" y="452"/>
                  </a:lnTo>
                  <a:lnTo>
                    <a:pt x="1602" y="452"/>
                  </a:lnTo>
                  <a:lnTo>
                    <a:pt x="1647" y="362"/>
                  </a:lnTo>
                  <a:lnTo>
                    <a:pt x="1647" y="249"/>
                  </a:lnTo>
                  <a:lnTo>
                    <a:pt x="1624" y="136"/>
                  </a:lnTo>
                  <a:lnTo>
                    <a:pt x="1557" y="46"/>
                  </a:lnTo>
                  <a:lnTo>
                    <a:pt x="1557" y="46"/>
                  </a:lnTo>
                  <a:lnTo>
                    <a:pt x="1466" y="1"/>
                  </a:lnTo>
                  <a:lnTo>
                    <a:pt x="13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5"/>
            <p:cNvSpPr/>
            <p:nvPr/>
          </p:nvSpPr>
          <p:spPr>
            <a:xfrm>
              <a:off x="933475" y="2855225"/>
              <a:ext cx="40625" cy="47975"/>
            </a:xfrm>
            <a:custGeom>
              <a:avLst/>
              <a:gdLst/>
              <a:ahLst/>
              <a:cxnLst/>
              <a:rect l="l" t="t" r="r" b="b"/>
              <a:pathLst>
                <a:path w="1625" h="1919" fill="none" extrusionOk="0">
                  <a:moveTo>
                    <a:pt x="1331" y="1"/>
                  </a:moveTo>
                  <a:lnTo>
                    <a:pt x="1331" y="1"/>
                  </a:lnTo>
                  <a:lnTo>
                    <a:pt x="1286" y="1"/>
                  </a:lnTo>
                  <a:lnTo>
                    <a:pt x="1218" y="23"/>
                  </a:lnTo>
                  <a:lnTo>
                    <a:pt x="1173" y="68"/>
                  </a:lnTo>
                  <a:lnTo>
                    <a:pt x="1105" y="114"/>
                  </a:lnTo>
                  <a:lnTo>
                    <a:pt x="45" y="1444"/>
                  </a:lnTo>
                  <a:lnTo>
                    <a:pt x="45" y="1444"/>
                  </a:lnTo>
                  <a:lnTo>
                    <a:pt x="0" y="1557"/>
                  </a:lnTo>
                  <a:lnTo>
                    <a:pt x="0" y="1670"/>
                  </a:lnTo>
                  <a:lnTo>
                    <a:pt x="23" y="1760"/>
                  </a:lnTo>
                  <a:lnTo>
                    <a:pt x="90" y="1850"/>
                  </a:lnTo>
                  <a:lnTo>
                    <a:pt x="90" y="1850"/>
                  </a:lnTo>
                  <a:lnTo>
                    <a:pt x="181" y="1896"/>
                  </a:lnTo>
                  <a:lnTo>
                    <a:pt x="271" y="1918"/>
                  </a:lnTo>
                  <a:lnTo>
                    <a:pt x="271" y="1918"/>
                  </a:lnTo>
                  <a:lnTo>
                    <a:pt x="316" y="1918"/>
                  </a:lnTo>
                  <a:lnTo>
                    <a:pt x="316" y="1918"/>
                  </a:lnTo>
                  <a:lnTo>
                    <a:pt x="406" y="1873"/>
                  </a:lnTo>
                  <a:lnTo>
                    <a:pt x="496" y="1805"/>
                  </a:lnTo>
                  <a:lnTo>
                    <a:pt x="1557" y="474"/>
                  </a:lnTo>
                  <a:lnTo>
                    <a:pt x="1557" y="474"/>
                  </a:lnTo>
                  <a:lnTo>
                    <a:pt x="1624" y="362"/>
                  </a:lnTo>
                  <a:lnTo>
                    <a:pt x="1624" y="249"/>
                  </a:lnTo>
                  <a:lnTo>
                    <a:pt x="1602" y="159"/>
                  </a:lnTo>
                  <a:lnTo>
                    <a:pt x="1511" y="68"/>
                  </a:lnTo>
                  <a:lnTo>
                    <a:pt x="1511" y="68"/>
                  </a:lnTo>
                  <a:lnTo>
                    <a:pt x="1444" y="23"/>
                  </a:lnTo>
                  <a:lnTo>
                    <a:pt x="13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5"/>
            <p:cNvSpPr/>
            <p:nvPr/>
          </p:nvSpPr>
          <p:spPr>
            <a:xfrm>
              <a:off x="1243050" y="2762175"/>
              <a:ext cx="41750" cy="48525"/>
            </a:xfrm>
            <a:custGeom>
              <a:avLst/>
              <a:gdLst/>
              <a:ahLst/>
              <a:cxnLst/>
              <a:rect l="l" t="t" r="r" b="b"/>
              <a:pathLst>
                <a:path w="1670" h="1941" fill="none" extrusionOk="0">
                  <a:moveTo>
                    <a:pt x="1377" y="1"/>
                  </a:moveTo>
                  <a:lnTo>
                    <a:pt x="1377" y="1"/>
                  </a:lnTo>
                  <a:lnTo>
                    <a:pt x="1309" y="1"/>
                  </a:lnTo>
                  <a:lnTo>
                    <a:pt x="1264" y="24"/>
                  </a:lnTo>
                  <a:lnTo>
                    <a:pt x="1196" y="69"/>
                  </a:lnTo>
                  <a:lnTo>
                    <a:pt x="1151" y="114"/>
                  </a:lnTo>
                  <a:lnTo>
                    <a:pt x="68" y="1467"/>
                  </a:lnTo>
                  <a:lnTo>
                    <a:pt x="68" y="1467"/>
                  </a:lnTo>
                  <a:lnTo>
                    <a:pt x="23" y="1580"/>
                  </a:lnTo>
                  <a:lnTo>
                    <a:pt x="1" y="1693"/>
                  </a:lnTo>
                  <a:lnTo>
                    <a:pt x="46" y="1805"/>
                  </a:lnTo>
                  <a:lnTo>
                    <a:pt x="113" y="1873"/>
                  </a:lnTo>
                  <a:lnTo>
                    <a:pt x="113" y="1873"/>
                  </a:lnTo>
                  <a:lnTo>
                    <a:pt x="204" y="1941"/>
                  </a:lnTo>
                  <a:lnTo>
                    <a:pt x="294" y="1941"/>
                  </a:lnTo>
                  <a:lnTo>
                    <a:pt x="294" y="1941"/>
                  </a:lnTo>
                  <a:lnTo>
                    <a:pt x="316" y="1941"/>
                  </a:lnTo>
                  <a:lnTo>
                    <a:pt x="316" y="1941"/>
                  </a:lnTo>
                  <a:lnTo>
                    <a:pt x="429" y="1918"/>
                  </a:lnTo>
                  <a:lnTo>
                    <a:pt x="519" y="1828"/>
                  </a:lnTo>
                  <a:lnTo>
                    <a:pt x="1602" y="475"/>
                  </a:lnTo>
                  <a:lnTo>
                    <a:pt x="1602" y="475"/>
                  </a:lnTo>
                  <a:lnTo>
                    <a:pt x="1647" y="362"/>
                  </a:lnTo>
                  <a:lnTo>
                    <a:pt x="1670" y="249"/>
                  </a:lnTo>
                  <a:lnTo>
                    <a:pt x="1625" y="159"/>
                  </a:lnTo>
                  <a:lnTo>
                    <a:pt x="1557" y="69"/>
                  </a:lnTo>
                  <a:lnTo>
                    <a:pt x="1557" y="69"/>
                  </a:lnTo>
                  <a:lnTo>
                    <a:pt x="1467" y="24"/>
                  </a:lnTo>
                  <a:lnTo>
                    <a:pt x="13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5"/>
            <p:cNvSpPr/>
            <p:nvPr/>
          </p:nvSpPr>
          <p:spPr>
            <a:xfrm>
              <a:off x="1194000" y="2821950"/>
              <a:ext cx="42875" cy="50800"/>
            </a:xfrm>
            <a:custGeom>
              <a:avLst/>
              <a:gdLst/>
              <a:ahLst/>
              <a:cxnLst/>
              <a:rect l="l" t="t" r="r" b="b"/>
              <a:pathLst>
                <a:path w="1715" h="2032" fill="none" extrusionOk="0">
                  <a:moveTo>
                    <a:pt x="1444" y="1"/>
                  </a:moveTo>
                  <a:lnTo>
                    <a:pt x="1444" y="1"/>
                  </a:lnTo>
                  <a:lnTo>
                    <a:pt x="1376" y="1"/>
                  </a:lnTo>
                  <a:lnTo>
                    <a:pt x="1308" y="24"/>
                  </a:lnTo>
                  <a:lnTo>
                    <a:pt x="1263" y="69"/>
                  </a:lnTo>
                  <a:lnTo>
                    <a:pt x="1218" y="114"/>
                  </a:lnTo>
                  <a:lnTo>
                    <a:pt x="45" y="1580"/>
                  </a:lnTo>
                  <a:lnTo>
                    <a:pt x="45" y="1580"/>
                  </a:lnTo>
                  <a:lnTo>
                    <a:pt x="0" y="1670"/>
                  </a:lnTo>
                  <a:lnTo>
                    <a:pt x="0" y="1783"/>
                  </a:lnTo>
                  <a:lnTo>
                    <a:pt x="23" y="1896"/>
                  </a:lnTo>
                  <a:lnTo>
                    <a:pt x="90" y="1986"/>
                  </a:lnTo>
                  <a:lnTo>
                    <a:pt x="90" y="1986"/>
                  </a:lnTo>
                  <a:lnTo>
                    <a:pt x="181" y="2031"/>
                  </a:lnTo>
                  <a:lnTo>
                    <a:pt x="271" y="2031"/>
                  </a:lnTo>
                  <a:lnTo>
                    <a:pt x="271" y="2031"/>
                  </a:lnTo>
                  <a:lnTo>
                    <a:pt x="316" y="2031"/>
                  </a:lnTo>
                  <a:lnTo>
                    <a:pt x="316" y="2031"/>
                  </a:lnTo>
                  <a:lnTo>
                    <a:pt x="406" y="2008"/>
                  </a:lnTo>
                  <a:lnTo>
                    <a:pt x="496" y="1941"/>
                  </a:lnTo>
                  <a:lnTo>
                    <a:pt x="1669" y="475"/>
                  </a:lnTo>
                  <a:lnTo>
                    <a:pt x="1669" y="475"/>
                  </a:lnTo>
                  <a:lnTo>
                    <a:pt x="1714" y="362"/>
                  </a:lnTo>
                  <a:lnTo>
                    <a:pt x="1714" y="249"/>
                  </a:lnTo>
                  <a:lnTo>
                    <a:pt x="1692" y="159"/>
                  </a:lnTo>
                  <a:lnTo>
                    <a:pt x="1624" y="69"/>
                  </a:lnTo>
                  <a:lnTo>
                    <a:pt x="1624" y="69"/>
                  </a:lnTo>
                  <a:lnTo>
                    <a:pt x="1534" y="24"/>
                  </a:lnTo>
                  <a:lnTo>
                    <a:pt x="14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5"/>
            <p:cNvSpPr/>
            <p:nvPr/>
          </p:nvSpPr>
          <p:spPr>
            <a:xfrm>
              <a:off x="880450" y="2762750"/>
              <a:ext cx="90825" cy="111125"/>
            </a:xfrm>
            <a:custGeom>
              <a:avLst/>
              <a:gdLst/>
              <a:ahLst/>
              <a:cxnLst/>
              <a:rect l="l" t="t" r="r" b="b"/>
              <a:pathLst>
                <a:path w="3633" h="4445" extrusionOk="0">
                  <a:moveTo>
                    <a:pt x="3317" y="1"/>
                  </a:moveTo>
                  <a:lnTo>
                    <a:pt x="3204" y="46"/>
                  </a:lnTo>
                  <a:lnTo>
                    <a:pt x="3114" y="113"/>
                  </a:lnTo>
                  <a:lnTo>
                    <a:pt x="46" y="3970"/>
                  </a:lnTo>
                  <a:lnTo>
                    <a:pt x="1" y="4083"/>
                  </a:lnTo>
                  <a:lnTo>
                    <a:pt x="1" y="4196"/>
                  </a:lnTo>
                  <a:lnTo>
                    <a:pt x="23" y="4286"/>
                  </a:lnTo>
                  <a:lnTo>
                    <a:pt x="91" y="4376"/>
                  </a:lnTo>
                  <a:lnTo>
                    <a:pt x="204" y="4422"/>
                  </a:lnTo>
                  <a:lnTo>
                    <a:pt x="317" y="4444"/>
                  </a:lnTo>
                  <a:lnTo>
                    <a:pt x="407" y="4399"/>
                  </a:lnTo>
                  <a:lnTo>
                    <a:pt x="497" y="4331"/>
                  </a:lnTo>
                  <a:lnTo>
                    <a:pt x="3565" y="474"/>
                  </a:lnTo>
                  <a:lnTo>
                    <a:pt x="3610" y="361"/>
                  </a:lnTo>
                  <a:lnTo>
                    <a:pt x="3632" y="271"/>
                  </a:lnTo>
                  <a:lnTo>
                    <a:pt x="3587" y="158"/>
                  </a:lnTo>
                  <a:lnTo>
                    <a:pt x="3520" y="68"/>
                  </a:lnTo>
                  <a:lnTo>
                    <a:pt x="3407" y="23"/>
                  </a:lnTo>
                  <a:lnTo>
                    <a:pt x="33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5"/>
            <p:cNvSpPr/>
            <p:nvPr/>
          </p:nvSpPr>
          <p:spPr>
            <a:xfrm>
              <a:off x="948125" y="2777975"/>
              <a:ext cx="41200" cy="48525"/>
            </a:xfrm>
            <a:custGeom>
              <a:avLst/>
              <a:gdLst/>
              <a:ahLst/>
              <a:cxnLst/>
              <a:rect l="l" t="t" r="r" b="b"/>
              <a:pathLst>
                <a:path w="1648" h="1941" extrusionOk="0">
                  <a:moveTo>
                    <a:pt x="1331" y="1"/>
                  </a:moveTo>
                  <a:lnTo>
                    <a:pt x="1241" y="23"/>
                  </a:lnTo>
                  <a:lnTo>
                    <a:pt x="1151" y="91"/>
                  </a:lnTo>
                  <a:lnTo>
                    <a:pt x="68" y="1467"/>
                  </a:lnTo>
                  <a:lnTo>
                    <a:pt x="1" y="1579"/>
                  </a:lnTo>
                  <a:lnTo>
                    <a:pt x="1" y="1692"/>
                  </a:lnTo>
                  <a:lnTo>
                    <a:pt x="23" y="1783"/>
                  </a:lnTo>
                  <a:lnTo>
                    <a:pt x="113" y="1873"/>
                  </a:lnTo>
                  <a:lnTo>
                    <a:pt x="204" y="1918"/>
                  </a:lnTo>
                  <a:lnTo>
                    <a:pt x="316" y="1940"/>
                  </a:lnTo>
                  <a:lnTo>
                    <a:pt x="429" y="1895"/>
                  </a:lnTo>
                  <a:lnTo>
                    <a:pt x="519" y="1828"/>
                  </a:lnTo>
                  <a:lnTo>
                    <a:pt x="1602" y="452"/>
                  </a:lnTo>
                  <a:lnTo>
                    <a:pt x="1647" y="361"/>
                  </a:lnTo>
                  <a:lnTo>
                    <a:pt x="1647" y="249"/>
                  </a:lnTo>
                  <a:lnTo>
                    <a:pt x="1625" y="136"/>
                  </a:lnTo>
                  <a:lnTo>
                    <a:pt x="1557" y="46"/>
                  </a:lnTo>
                  <a:lnTo>
                    <a:pt x="1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5"/>
            <p:cNvSpPr/>
            <p:nvPr/>
          </p:nvSpPr>
          <p:spPr>
            <a:xfrm>
              <a:off x="901325" y="2837750"/>
              <a:ext cx="40625" cy="47950"/>
            </a:xfrm>
            <a:custGeom>
              <a:avLst/>
              <a:gdLst/>
              <a:ahLst/>
              <a:cxnLst/>
              <a:rect l="l" t="t" r="r" b="b"/>
              <a:pathLst>
                <a:path w="1625" h="1918" extrusionOk="0">
                  <a:moveTo>
                    <a:pt x="1309" y="1"/>
                  </a:moveTo>
                  <a:lnTo>
                    <a:pt x="1196" y="23"/>
                  </a:lnTo>
                  <a:lnTo>
                    <a:pt x="1106" y="113"/>
                  </a:lnTo>
                  <a:lnTo>
                    <a:pt x="46" y="1444"/>
                  </a:lnTo>
                  <a:lnTo>
                    <a:pt x="0" y="1557"/>
                  </a:lnTo>
                  <a:lnTo>
                    <a:pt x="0" y="1670"/>
                  </a:lnTo>
                  <a:lnTo>
                    <a:pt x="23" y="1760"/>
                  </a:lnTo>
                  <a:lnTo>
                    <a:pt x="91" y="1850"/>
                  </a:lnTo>
                  <a:lnTo>
                    <a:pt x="203" y="1895"/>
                  </a:lnTo>
                  <a:lnTo>
                    <a:pt x="316" y="1918"/>
                  </a:lnTo>
                  <a:lnTo>
                    <a:pt x="406" y="1873"/>
                  </a:lnTo>
                  <a:lnTo>
                    <a:pt x="497" y="1805"/>
                  </a:lnTo>
                  <a:lnTo>
                    <a:pt x="1579" y="474"/>
                  </a:lnTo>
                  <a:lnTo>
                    <a:pt x="1624" y="361"/>
                  </a:lnTo>
                  <a:lnTo>
                    <a:pt x="1624" y="249"/>
                  </a:lnTo>
                  <a:lnTo>
                    <a:pt x="1602" y="158"/>
                  </a:lnTo>
                  <a:lnTo>
                    <a:pt x="1512" y="68"/>
                  </a:lnTo>
                  <a:lnTo>
                    <a:pt x="14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5"/>
            <p:cNvSpPr/>
            <p:nvPr/>
          </p:nvSpPr>
          <p:spPr>
            <a:xfrm>
              <a:off x="1143250" y="2730050"/>
              <a:ext cx="90800" cy="110550"/>
            </a:xfrm>
            <a:custGeom>
              <a:avLst/>
              <a:gdLst/>
              <a:ahLst/>
              <a:cxnLst/>
              <a:rect l="l" t="t" r="r" b="b"/>
              <a:pathLst>
                <a:path w="3632" h="4422" extrusionOk="0">
                  <a:moveTo>
                    <a:pt x="3316" y="0"/>
                  </a:moveTo>
                  <a:lnTo>
                    <a:pt x="3203" y="23"/>
                  </a:lnTo>
                  <a:lnTo>
                    <a:pt x="3113" y="90"/>
                  </a:lnTo>
                  <a:lnTo>
                    <a:pt x="68" y="3948"/>
                  </a:lnTo>
                  <a:lnTo>
                    <a:pt x="0" y="4060"/>
                  </a:lnTo>
                  <a:lnTo>
                    <a:pt x="0" y="4173"/>
                  </a:lnTo>
                  <a:lnTo>
                    <a:pt x="23" y="4263"/>
                  </a:lnTo>
                  <a:lnTo>
                    <a:pt x="113" y="4354"/>
                  </a:lnTo>
                  <a:lnTo>
                    <a:pt x="203" y="4421"/>
                  </a:lnTo>
                  <a:lnTo>
                    <a:pt x="316" y="4421"/>
                  </a:lnTo>
                  <a:lnTo>
                    <a:pt x="429" y="4376"/>
                  </a:lnTo>
                  <a:lnTo>
                    <a:pt x="519" y="4309"/>
                  </a:lnTo>
                  <a:lnTo>
                    <a:pt x="3564" y="451"/>
                  </a:lnTo>
                  <a:lnTo>
                    <a:pt x="3632" y="361"/>
                  </a:lnTo>
                  <a:lnTo>
                    <a:pt x="3632" y="248"/>
                  </a:lnTo>
                  <a:lnTo>
                    <a:pt x="3609" y="136"/>
                  </a:lnTo>
                  <a:lnTo>
                    <a:pt x="3519" y="45"/>
                  </a:lnTo>
                  <a:lnTo>
                    <a:pt x="34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5"/>
            <p:cNvSpPr/>
            <p:nvPr/>
          </p:nvSpPr>
          <p:spPr>
            <a:xfrm>
              <a:off x="1210900" y="2744700"/>
              <a:ext cx="41775" cy="48525"/>
            </a:xfrm>
            <a:custGeom>
              <a:avLst/>
              <a:gdLst/>
              <a:ahLst/>
              <a:cxnLst/>
              <a:rect l="l" t="t" r="r" b="b"/>
              <a:pathLst>
                <a:path w="1671" h="1941" extrusionOk="0">
                  <a:moveTo>
                    <a:pt x="1354" y="1"/>
                  </a:moveTo>
                  <a:lnTo>
                    <a:pt x="1241" y="23"/>
                  </a:lnTo>
                  <a:lnTo>
                    <a:pt x="1151" y="113"/>
                  </a:lnTo>
                  <a:lnTo>
                    <a:pt x="69" y="1467"/>
                  </a:lnTo>
                  <a:lnTo>
                    <a:pt x="23" y="1580"/>
                  </a:lnTo>
                  <a:lnTo>
                    <a:pt x="1" y="1692"/>
                  </a:lnTo>
                  <a:lnTo>
                    <a:pt x="46" y="1783"/>
                  </a:lnTo>
                  <a:lnTo>
                    <a:pt x="114" y="1873"/>
                  </a:lnTo>
                  <a:lnTo>
                    <a:pt x="204" y="1941"/>
                  </a:lnTo>
                  <a:lnTo>
                    <a:pt x="317" y="1941"/>
                  </a:lnTo>
                  <a:lnTo>
                    <a:pt x="429" y="1918"/>
                  </a:lnTo>
                  <a:lnTo>
                    <a:pt x="520" y="1828"/>
                  </a:lnTo>
                  <a:lnTo>
                    <a:pt x="1602" y="474"/>
                  </a:lnTo>
                  <a:lnTo>
                    <a:pt x="1647" y="362"/>
                  </a:lnTo>
                  <a:lnTo>
                    <a:pt x="1670" y="249"/>
                  </a:lnTo>
                  <a:lnTo>
                    <a:pt x="1625" y="136"/>
                  </a:lnTo>
                  <a:lnTo>
                    <a:pt x="1557" y="68"/>
                  </a:lnTo>
                  <a:lnTo>
                    <a:pt x="1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5"/>
            <p:cNvSpPr/>
            <p:nvPr/>
          </p:nvSpPr>
          <p:spPr>
            <a:xfrm>
              <a:off x="1161850" y="2804475"/>
              <a:ext cx="42875" cy="50775"/>
            </a:xfrm>
            <a:custGeom>
              <a:avLst/>
              <a:gdLst/>
              <a:ahLst/>
              <a:cxnLst/>
              <a:rect l="l" t="t" r="r" b="b"/>
              <a:pathLst>
                <a:path w="1715" h="2031" extrusionOk="0">
                  <a:moveTo>
                    <a:pt x="1399" y="1"/>
                  </a:moveTo>
                  <a:lnTo>
                    <a:pt x="1309" y="46"/>
                  </a:lnTo>
                  <a:lnTo>
                    <a:pt x="1219" y="113"/>
                  </a:lnTo>
                  <a:lnTo>
                    <a:pt x="46" y="1580"/>
                  </a:lnTo>
                  <a:lnTo>
                    <a:pt x="0" y="1670"/>
                  </a:lnTo>
                  <a:lnTo>
                    <a:pt x="0" y="1783"/>
                  </a:lnTo>
                  <a:lnTo>
                    <a:pt x="23" y="1895"/>
                  </a:lnTo>
                  <a:lnTo>
                    <a:pt x="91" y="1986"/>
                  </a:lnTo>
                  <a:lnTo>
                    <a:pt x="203" y="2031"/>
                  </a:lnTo>
                  <a:lnTo>
                    <a:pt x="316" y="2031"/>
                  </a:lnTo>
                  <a:lnTo>
                    <a:pt x="406" y="2008"/>
                  </a:lnTo>
                  <a:lnTo>
                    <a:pt x="497" y="1941"/>
                  </a:lnTo>
                  <a:lnTo>
                    <a:pt x="1670" y="474"/>
                  </a:lnTo>
                  <a:lnTo>
                    <a:pt x="1715" y="362"/>
                  </a:lnTo>
                  <a:lnTo>
                    <a:pt x="1715" y="249"/>
                  </a:lnTo>
                  <a:lnTo>
                    <a:pt x="1692" y="159"/>
                  </a:lnTo>
                  <a:lnTo>
                    <a:pt x="1625" y="68"/>
                  </a:lnTo>
                  <a:lnTo>
                    <a:pt x="1512" y="23"/>
                  </a:ln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5"/>
            <p:cNvSpPr/>
            <p:nvPr/>
          </p:nvSpPr>
          <p:spPr>
            <a:xfrm>
              <a:off x="774450" y="2691700"/>
              <a:ext cx="543625" cy="228975"/>
            </a:xfrm>
            <a:custGeom>
              <a:avLst/>
              <a:gdLst/>
              <a:ahLst/>
              <a:cxnLst/>
              <a:rect l="l" t="t" r="r" b="b"/>
              <a:pathLst>
                <a:path w="21745" h="9159" extrusionOk="0">
                  <a:moveTo>
                    <a:pt x="18293" y="1015"/>
                  </a:moveTo>
                  <a:lnTo>
                    <a:pt x="18474" y="1038"/>
                  </a:lnTo>
                  <a:lnTo>
                    <a:pt x="18632" y="1106"/>
                  </a:lnTo>
                  <a:lnTo>
                    <a:pt x="18790" y="1173"/>
                  </a:lnTo>
                  <a:lnTo>
                    <a:pt x="18902" y="1286"/>
                  </a:lnTo>
                  <a:lnTo>
                    <a:pt x="19015" y="1421"/>
                  </a:lnTo>
                  <a:lnTo>
                    <a:pt x="19105" y="1602"/>
                  </a:lnTo>
                  <a:lnTo>
                    <a:pt x="19173" y="1805"/>
                  </a:lnTo>
                  <a:lnTo>
                    <a:pt x="19218" y="2076"/>
                  </a:lnTo>
                  <a:lnTo>
                    <a:pt x="19421" y="3880"/>
                  </a:lnTo>
                  <a:lnTo>
                    <a:pt x="19421" y="4151"/>
                  </a:lnTo>
                  <a:lnTo>
                    <a:pt x="19421" y="4444"/>
                  </a:lnTo>
                  <a:lnTo>
                    <a:pt x="19376" y="4715"/>
                  </a:lnTo>
                  <a:lnTo>
                    <a:pt x="19309" y="4963"/>
                  </a:lnTo>
                  <a:lnTo>
                    <a:pt x="19218" y="5211"/>
                  </a:lnTo>
                  <a:lnTo>
                    <a:pt x="19105" y="5459"/>
                  </a:lnTo>
                  <a:lnTo>
                    <a:pt x="18970" y="5685"/>
                  </a:lnTo>
                  <a:lnTo>
                    <a:pt x="18812" y="5910"/>
                  </a:lnTo>
                  <a:lnTo>
                    <a:pt x="18632" y="6091"/>
                  </a:lnTo>
                  <a:lnTo>
                    <a:pt x="18451" y="6271"/>
                  </a:lnTo>
                  <a:lnTo>
                    <a:pt x="18226" y="6452"/>
                  </a:lnTo>
                  <a:lnTo>
                    <a:pt x="18000" y="6587"/>
                  </a:lnTo>
                  <a:lnTo>
                    <a:pt x="17775" y="6700"/>
                  </a:lnTo>
                  <a:lnTo>
                    <a:pt x="17504" y="6790"/>
                  </a:lnTo>
                  <a:lnTo>
                    <a:pt x="17256" y="6880"/>
                  </a:lnTo>
                  <a:lnTo>
                    <a:pt x="16963" y="6925"/>
                  </a:lnTo>
                  <a:lnTo>
                    <a:pt x="16060" y="7015"/>
                  </a:lnTo>
                  <a:lnTo>
                    <a:pt x="15767" y="7038"/>
                  </a:lnTo>
                  <a:lnTo>
                    <a:pt x="15496" y="7015"/>
                  </a:lnTo>
                  <a:lnTo>
                    <a:pt x="15226" y="6970"/>
                  </a:lnTo>
                  <a:lnTo>
                    <a:pt x="14978" y="6925"/>
                  </a:lnTo>
                  <a:lnTo>
                    <a:pt x="14730" y="6835"/>
                  </a:lnTo>
                  <a:lnTo>
                    <a:pt x="14481" y="6722"/>
                  </a:lnTo>
                  <a:lnTo>
                    <a:pt x="14256" y="6587"/>
                  </a:lnTo>
                  <a:lnTo>
                    <a:pt x="14030" y="6429"/>
                  </a:lnTo>
                  <a:lnTo>
                    <a:pt x="13850" y="6249"/>
                  </a:lnTo>
                  <a:lnTo>
                    <a:pt x="13647" y="6046"/>
                  </a:lnTo>
                  <a:lnTo>
                    <a:pt x="13489" y="5843"/>
                  </a:lnTo>
                  <a:lnTo>
                    <a:pt x="13354" y="5617"/>
                  </a:lnTo>
                  <a:lnTo>
                    <a:pt x="13241" y="5369"/>
                  </a:lnTo>
                  <a:lnTo>
                    <a:pt x="13128" y="5121"/>
                  </a:lnTo>
                  <a:lnTo>
                    <a:pt x="13060" y="4850"/>
                  </a:lnTo>
                  <a:lnTo>
                    <a:pt x="13015" y="4579"/>
                  </a:lnTo>
                  <a:lnTo>
                    <a:pt x="12993" y="4354"/>
                  </a:lnTo>
                  <a:lnTo>
                    <a:pt x="12993" y="4083"/>
                  </a:lnTo>
                  <a:lnTo>
                    <a:pt x="12993" y="3790"/>
                  </a:lnTo>
                  <a:lnTo>
                    <a:pt x="13038" y="3542"/>
                  </a:lnTo>
                  <a:lnTo>
                    <a:pt x="13105" y="3271"/>
                  </a:lnTo>
                  <a:lnTo>
                    <a:pt x="13196" y="3023"/>
                  </a:lnTo>
                  <a:lnTo>
                    <a:pt x="13308" y="2775"/>
                  </a:lnTo>
                  <a:lnTo>
                    <a:pt x="13444" y="2549"/>
                  </a:lnTo>
                  <a:lnTo>
                    <a:pt x="13602" y="2346"/>
                  </a:lnTo>
                  <a:lnTo>
                    <a:pt x="13760" y="2143"/>
                  </a:lnTo>
                  <a:lnTo>
                    <a:pt x="13963" y="1963"/>
                  </a:lnTo>
                  <a:lnTo>
                    <a:pt x="14166" y="1805"/>
                  </a:lnTo>
                  <a:lnTo>
                    <a:pt x="14391" y="1647"/>
                  </a:lnTo>
                  <a:lnTo>
                    <a:pt x="14639" y="1534"/>
                  </a:lnTo>
                  <a:lnTo>
                    <a:pt x="14887" y="1444"/>
                  </a:lnTo>
                  <a:lnTo>
                    <a:pt x="15158" y="1376"/>
                  </a:lnTo>
                  <a:lnTo>
                    <a:pt x="15451" y="1331"/>
                  </a:lnTo>
                  <a:lnTo>
                    <a:pt x="16354" y="1218"/>
                  </a:lnTo>
                  <a:lnTo>
                    <a:pt x="16895" y="1151"/>
                  </a:lnTo>
                  <a:lnTo>
                    <a:pt x="17414" y="1083"/>
                  </a:lnTo>
                  <a:lnTo>
                    <a:pt x="17887" y="1015"/>
                  </a:lnTo>
                  <a:close/>
                  <a:moveTo>
                    <a:pt x="6542" y="2301"/>
                  </a:moveTo>
                  <a:lnTo>
                    <a:pt x="6835" y="2324"/>
                  </a:lnTo>
                  <a:lnTo>
                    <a:pt x="7105" y="2346"/>
                  </a:lnTo>
                  <a:lnTo>
                    <a:pt x="7354" y="2414"/>
                  </a:lnTo>
                  <a:lnTo>
                    <a:pt x="7602" y="2504"/>
                  </a:lnTo>
                  <a:lnTo>
                    <a:pt x="7850" y="2617"/>
                  </a:lnTo>
                  <a:lnTo>
                    <a:pt x="8075" y="2752"/>
                  </a:lnTo>
                  <a:lnTo>
                    <a:pt x="8301" y="2910"/>
                  </a:lnTo>
                  <a:lnTo>
                    <a:pt x="8481" y="3091"/>
                  </a:lnTo>
                  <a:lnTo>
                    <a:pt x="8662" y="3271"/>
                  </a:lnTo>
                  <a:lnTo>
                    <a:pt x="8842" y="3497"/>
                  </a:lnTo>
                  <a:lnTo>
                    <a:pt x="8978" y="3722"/>
                  </a:lnTo>
                  <a:lnTo>
                    <a:pt x="9090" y="3948"/>
                  </a:lnTo>
                  <a:lnTo>
                    <a:pt x="9181" y="4218"/>
                  </a:lnTo>
                  <a:lnTo>
                    <a:pt x="9271" y="4489"/>
                  </a:lnTo>
                  <a:lnTo>
                    <a:pt x="9316" y="4760"/>
                  </a:lnTo>
                  <a:lnTo>
                    <a:pt x="9339" y="4963"/>
                  </a:lnTo>
                  <a:lnTo>
                    <a:pt x="9339" y="5256"/>
                  </a:lnTo>
                  <a:lnTo>
                    <a:pt x="9339" y="5527"/>
                  </a:lnTo>
                  <a:lnTo>
                    <a:pt x="9293" y="5797"/>
                  </a:lnTo>
                  <a:lnTo>
                    <a:pt x="9226" y="6068"/>
                  </a:lnTo>
                  <a:lnTo>
                    <a:pt x="9136" y="6316"/>
                  </a:lnTo>
                  <a:lnTo>
                    <a:pt x="9023" y="6542"/>
                  </a:lnTo>
                  <a:lnTo>
                    <a:pt x="8887" y="6790"/>
                  </a:lnTo>
                  <a:lnTo>
                    <a:pt x="8730" y="6993"/>
                  </a:lnTo>
                  <a:lnTo>
                    <a:pt x="8549" y="7196"/>
                  </a:lnTo>
                  <a:lnTo>
                    <a:pt x="8369" y="7376"/>
                  </a:lnTo>
                  <a:lnTo>
                    <a:pt x="8166" y="7534"/>
                  </a:lnTo>
                  <a:lnTo>
                    <a:pt x="7918" y="7670"/>
                  </a:lnTo>
                  <a:lnTo>
                    <a:pt x="7692" y="7805"/>
                  </a:lnTo>
                  <a:lnTo>
                    <a:pt x="7444" y="7895"/>
                  </a:lnTo>
                  <a:lnTo>
                    <a:pt x="7173" y="7963"/>
                  </a:lnTo>
                  <a:lnTo>
                    <a:pt x="6880" y="8008"/>
                  </a:lnTo>
                  <a:lnTo>
                    <a:pt x="5978" y="8098"/>
                  </a:lnTo>
                  <a:lnTo>
                    <a:pt x="5707" y="8121"/>
                  </a:lnTo>
                  <a:lnTo>
                    <a:pt x="5414" y="8121"/>
                  </a:lnTo>
                  <a:lnTo>
                    <a:pt x="5143" y="8076"/>
                  </a:lnTo>
                  <a:lnTo>
                    <a:pt x="4895" y="8008"/>
                  </a:lnTo>
                  <a:lnTo>
                    <a:pt x="4647" y="7918"/>
                  </a:lnTo>
                  <a:lnTo>
                    <a:pt x="4399" y="7805"/>
                  </a:lnTo>
                  <a:lnTo>
                    <a:pt x="4173" y="7670"/>
                  </a:lnTo>
                  <a:lnTo>
                    <a:pt x="3948" y="7512"/>
                  </a:lnTo>
                  <a:lnTo>
                    <a:pt x="3767" y="7331"/>
                  </a:lnTo>
                  <a:lnTo>
                    <a:pt x="3587" y="7151"/>
                  </a:lnTo>
                  <a:lnTo>
                    <a:pt x="3406" y="6925"/>
                  </a:lnTo>
                  <a:lnTo>
                    <a:pt x="3271" y="6700"/>
                  </a:lnTo>
                  <a:lnTo>
                    <a:pt x="3158" y="6474"/>
                  </a:lnTo>
                  <a:lnTo>
                    <a:pt x="3068" y="6203"/>
                  </a:lnTo>
                  <a:lnTo>
                    <a:pt x="2978" y="5933"/>
                  </a:lnTo>
                  <a:lnTo>
                    <a:pt x="2933" y="5662"/>
                  </a:lnTo>
                  <a:lnTo>
                    <a:pt x="2752" y="3858"/>
                  </a:lnTo>
                  <a:lnTo>
                    <a:pt x="2730" y="3587"/>
                  </a:lnTo>
                  <a:lnTo>
                    <a:pt x="2752" y="3361"/>
                  </a:lnTo>
                  <a:lnTo>
                    <a:pt x="2797" y="3181"/>
                  </a:lnTo>
                  <a:lnTo>
                    <a:pt x="2865" y="3023"/>
                  </a:lnTo>
                  <a:lnTo>
                    <a:pt x="2978" y="2888"/>
                  </a:lnTo>
                  <a:lnTo>
                    <a:pt x="3113" y="2775"/>
                  </a:lnTo>
                  <a:lnTo>
                    <a:pt x="3248" y="2685"/>
                  </a:lnTo>
                  <a:lnTo>
                    <a:pt x="3429" y="2640"/>
                  </a:lnTo>
                  <a:lnTo>
                    <a:pt x="3609" y="2572"/>
                  </a:lnTo>
                  <a:lnTo>
                    <a:pt x="3835" y="2549"/>
                  </a:lnTo>
                  <a:lnTo>
                    <a:pt x="4286" y="2504"/>
                  </a:lnTo>
                  <a:lnTo>
                    <a:pt x="4805" y="2459"/>
                  </a:lnTo>
                  <a:lnTo>
                    <a:pt x="5369" y="2414"/>
                  </a:lnTo>
                  <a:lnTo>
                    <a:pt x="6271" y="2324"/>
                  </a:lnTo>
                  <a:lnTo>
                    <a:pt x="6542" y="2301"/>
                  </a:lnTo>
                  <a:close/>
                  <a:moveTo>
                    <a:pt x="19669" y="0"/>
                  </a:moveTo>
                  <a:lnTo>
                    <a:pt x="18970" y="23"/>
                  </a:lnTo>
                  <a:lnTo>
                    <a:pt x="18158" y="46"/>
                  </a:lnTo>
                  <a:lnTo>
                    <a:pt x="17233" y="113"/>
                  </a:lnTo>
                  <a:lnTo>
                    <a:pt x="16196" y="203"/>
                  </a:lnTo>
                  <a:lnTo>
                    <a:pt x="15496" y="294"/>
                  </a:lnTo>
                  <a:lnTo>
                    <a:pt x="14865" y="429"/>
                  </a:lnTo>
                  <a:lnTo>
                    <a:pt x="14256" y="587"/>
                  </a:lnTo>
                  <a:lnTo>
                    <a:pt x="13692" y="767"/>
                  </a:lnTo>
                  <a:lnTo>
                    <a:pt x="13173" y="970"/>
                  </a:lnTo>
                  <a:lnTo>
                    <a:pt x="12699" y="1173"/>
                  </a:lnTo>
                  <a:lnTo>
                    <a:pt x="11865" y="1557"/>
                  </a:lnTo>
                  <a:lnTo>
                    <a:pt x="11166" y="1873"/>
                  </a:lnTo>
                  <a:lnTo>
                    <a:pt x="10872" y="1985"/>
                  </a:lnTo>
                  <a:lnTo>
                    <a:pt x="10647" y="2030"/>
                  </a:lnTo>
                  <a:lnTo>
                    <a:pt x="10376" y="2030"/>
                  </a:lnTo>
                  <a:lnTo>
                    <a:pt x="10060" y="1985"/>
                  </a:lnTo>
                  <a:lnTo>
                    <a:pt x="9677" y="1895"/>
                  </a:lnTo>
                  <a:lnTo>
                    <a:pt x="9271" y="1805"/>
                  </a:lnTo>
                  <a:lnTo>
                    <a:pt x="8684" y="1647"/>
                  </a:lnTo>
                  <a:lnTo>
                    <a:pt x="8008" y="1489"/>
                  </a:lnTo>
                  <a:lnTo>
                    <a:pt x="7647" y="1444"/>
                  </a:lnTo>
                  <a:lnTo>
                    <a:pt x="7241" y="1376"/>
                  </a:lnTo>
                  <a:lnTo>
                    <a:pt x="6835" y="1354"/>
                  </a:lnTo>
                  <a:lnTo>
                    <a:pt x="6384" y="1331"/>
                  </a:lnTo>
                  <a:lnTo>
                    <a:pt x="5820" y="1331"/>
                  </a:lnTo>
                  <a:lnTo>
                    <a:pt x="5233" y="1354"/>
                  </a:lnTo>
                  <a:lnTo>
                    <a:pt x="4647" y="1421"/>
                  </a:lnTo>
                  <a:lnTo>
                    <a:pt x="4083" y="1489"/>
                  </a:lnTo>
                  <a:lnTo>
                    <a:pt x="2978" y="1670"/>
                  </a:lnTo>
                  <a:lnTo>
                    <a:pt x="2008" y="1873"/>
                  </a:lnTo>
                  <a:lnTo>
                    <a:pt x="1263" y="2030"/>
                  </a:lnTo>
                  <a:lnTo>
                    <a:pt x="699" y="2121"/>
                  </a:lnTo>
                  <a:lnTo>
                    <a:pt x="542" y="2143"/>
                  </a:lnTo>
                  <a:lnTo>
                    <a:pt x="384" y="2211"/>
                  </a:lnTo>
                  <a:lnTo>
                    <a:pt x="271" y="2301"/>
                  </a:lnTo>
                  <a:lnTo>
                    <a:pt x="158" y="2414"/>
                  </a:lnTo>
                  <a:lnTo>
                    <a:pt x="68" y="2527"/>
                  </a:lnTo>
                  <a:lnTo>
                    <a:pt x="23" y="2662"/>
                  </a:lnTo>
                  <a:lnTo>
                    <a:pt x="0" y="2820"/>
                  </a:lnTo>
                  <a:lnTo>
                    <a:pt x="0" y="2978"/>
                  </a:lnTo>
                  <a:lnTo>
                    <a:pt x="23" y="3158"/>
                  </a:lnTo>
                  <a:lnTo>
                    <a:pt x="90" y="3294"/>
                  </a:lnTo>
                  <a:lnTo>
                    <a:pt x="181" y="3429"/>
                  </a:lnTo>
                  <a:lnTo>
                    <a:pt x="293" y="3519"/>
                  </a:lnTo>
                  <a:lnTo>
                    <a:pt x="1466" y="5549"/>
                  </a:lnTo>
                  <a:lnTo>
                    <a:pt x="2391" y="7218"/>
                  </a:lnTo>
                  <a:lnTo>
                    <a:pt x="2436" y="7241"/>
                  </a:lnTo>
                  <a:lnTo>
                    <a:pt x="2572" y="7489"/>
                  </a:lnTo>
                  <a:lnTo>
                    <a:pt x="2707" y="7692"/>
                  </a:lnTo>
                  <a:lnTo>
                    <a:pt x="2865" y="7895"/>
                  </a:lnTo>
                  <a:lnTo>
                    <a:pt x="3045" y="8098"/>
                  </a:lnTo>
                  <a:lnTo>
                    <a:pt x="3226" y="8279"/>
                  </a:lnTo>
                  <a:lnTo>
                    <a:pt x="3429" y="8437"/>
                  </a:lnTo>
                  <a:lnTo>
                    <a:pt x="3632" y="8594"/>
                  </a:lnTo>
                  <a:lnTo>
                    <a:pt x="3857" y="8730"/>
                  </a:lnTo>
                  <a:lnTo>
                    <a:pt x="4105" y="8843"/>
                  </a:lnTo>
                  <a:lnTo>
                    <a:pt x="4331" y="8955"/>
                  </a:lnTo>
                  <a:lnTo>
                    <a:pt x="4579" y="9023"/>
                  </a:lnTo>
                  <a:lnTo>
                    <a:pt x="4850" y="9091"/>
                  </a:lnTo>
                  <a:lnTo>
                    <a:pt x="5098" y="9136"/>
                  </a:lnTo>
                  <a:lnTo>
                    <a:pt x="5369" y="9158"/>
                  </a:lnTo>
                  <a:lnTo>
                    <a:pt x="5933" y="9158"/>
                  </a:lnTo>
                  <a:lnTo>
                    <a:pt x="7083" y="9023"/>
                  </a:lnTo>
                  <a:lnTo>
                    <a:pt x="7444" y="8978"/>
                  </a:lnTo>
                  <a:lnTo>
                    <a:pt x="7782" y="8888"/>
                  </a:lnTo>
                  <a:lnTo>
                    <a:pt x="8098" y="8752"/>
                  </a:lnTo>
                  <a:lnTo>
                    <a:pt x="8414" y="8594"/>
                  </a:lnTo>
                  <a:lnTo>
                    <a:pt x="8707" y="8414"/>
                  </a:lnTo>
                  <a:lnTo>
                    <a:pt x="8978" y="8211"/>
                  </a:lnTo>
                  <a:lnTo>
                    <a:pt x="9203" y="7985"/>
                  </a:lnTo>
                  <a:lnTo>
                    <a:pt x="9429" y="7737"/>
                  </a:lnTo>
                  <a:lnTo>
                    <a:pt x="9632" y="7467"/>
                  </a:lnTo>
                  <a:lnTo>
                    <a:pt x="9812" y="7173"/>
                  </a:lnTo>
                  <a:lnTo>
                    <a:pt x="9948" y="6858"/>
                  </a:lnTo>
                  <a:lnTo>
                    <a:pt x="10060" y="6542"/>
                  </a:lnTo>
                  <a:lnTo>
                    <a:pt x="10151" y="6203"/>
                  </a:lnTo>
                  <a:lnTo>
                    <a:pt x="10196" y="5865"/>
                  </a:lnTo>
                  <a:lnTo>
                    <a:pt x="10218" y="5527"/>
                  </a:lnTo>
                  <a:lnTo>
                    <a:pt x="10196" y="5166"/>
                  </a:lnTo>
                  <a:lnTo>
                    <a:pt x="10218" y="5030"/>
                  </a:lnTo>
                  <a:lnTo>
                    <a:pt x="10263" y="4918"/>
                  </a:lnTo>
                  <a:lnTo>
                    <a:pt x="10331" y="4760"/>
                  </a:lnTo>
                  <a:lnTo>
                    <a:pt x="10444" y="4624"/>
                  </a:lnTo>
                  <a:lnTo>
                    <a:pt x="10511" y="4534"/>
                  </a:lnTo>
                  <a:lnTo>
                    <a:pt x="10602" y="4467"/>
                  </a:lnTo>
                  <a:lnTo>
                    <a:pt x="10714" y="4421"/>
                  </a:lnTo>
                  <a:lnTo>
                    <a:pt x="10827" y="4376"/>
                  </a:lnTo>
                  <a:lnTo>
                    <a:pt x="10963" y="4331"/>
                  </a:lnTo>
                  <a:lnTo>
                    <a:pt x="11121" y="4309"/>
                  </a:lnTo>
                  <a:lnTo>
                    <a:pt x="11278" y="4286"/>
                  </a:lnTo>
                  <a:lnTo>
                    <a:pt x="11436" y="4309"/>
                  </a:lnTo>
                  <a:lnTo>
                    <a:pt x="11549" y="4331"/>
                  </a:lnTo>
                  <a:lnTo>
                    <a:pt x="11684" y="4354"/>
                  </a:lnTo>
                  <a:lnTo>
                    <a:pt x="11775" y="4399"/>
                  </a:lnTo>
                  <a:lnTo>
                    <a:pt x="11865" y="4467"/>
                  </a:lnTo>
                  <a:lnTo>
                    <a:pt x="12023" y="4579"/>
                  </a:lnTo>
                  <a:lnTo>
                    <a:pt x="12113" y="4715"/>
                  </a:lnTo>
                  <a:lnTo>
                    <a:pt x="12181" y="4827"/>
                  </a:lnTo>
                  <a:lnTo>
                    <a:pt x="12248" y="4940"/>
                  </a:lnTo>
                  <a:lnTo>
                    <a:pt x="12293" y="5301"/>
                  </a:lnTo>
                  <a:lnTo>
                    <a:pt x="12384" y="5640"/>
                  </a:lnTo>
                  <a:lnTo>
                    <a:pt x="12496" y="5955"/>
                  </a:lnTo>
                  <a:lnTo>
                    <a:pt x="12654" y="6271"/>
                  </a:lnTo>
                  <a:lnTo>
                    <a:pt x="12835" y="6542"/>
                  </a:lnTo>
                  <a:lnTo>
                    <a:pt x="13038" y="6812"/>
                  </a:lnTo>
                  <a:lnTo>
                    <a:pt x="13286" y="7061"/>
                  </a:lnTo>
                  <a:lnTo>
                    <a:pt x="13534" y="7286"/>
                  </a:lnTo>
                  <a:lnTo>
                    <a:pt x="13805" y="7489"/>
                  </a:lnTo>
                  <a:lnTo>
                    <a:pt x="14098" y="7670"/>
                  </a:lnTo>
                  <a:lnTo>
                    <a:pt x="14391" y="7805"/>
                  </a:lnTo>
                  <a:lnTo>
                    <a:pt x="14707" y="7918"/>
                  </a:lnTo>
                  <a:lnTo>
                    <a:pt x="15045" y="8008"/>
                  </a:lnTo>
                  <a:lnTo>
                    <a:pt x="15384" y="8053"/>
                  </a:lnTo>
                  <a:lnTo>
                    <a:pt x="15745" y="8076"/>
                  </a:lnTo>
                  <a:lnTo>
                    <a:pt x="16105" y="8053"/>
                  </a:lnTo>
                  <a:lnTo>
                    <a:pt x="17256" y="7918"/>
                  </a:lnTo>
                  <a:lnTo>
                    <a:pt x="17549" y="7873"/>
                  </a:lnTo>
                  <a:lnTo>
                    <a:pt x="17820" y="7805"/>
                  </a:lnTo>
                  <a:lnTo>
                    <a:pt x="18090" y="7737"/>
                  </a:lnTo>
                  <a:lnTo>
                    <a:pt x="18339" y="7624"/>
                  </a:lnTo>
                  <a:lnTo>
                    <a:pt x="18587" y="7489"/>
                  </a:lnTo>
                  <a:lnTo>
                    <a:pt x="18812" y="7354"/>
                  </a:lnTo>
                  <a:lnTo>
                    <a:pt x="19038" y="7196"/>
                  </a:lnTo>
                  <a:lnTo>
                    <a:pt x="19241" y="7015"/>
                  </a:lnTo>
                  <a:lnTo>
                    <a:pt x="19421" y="6835"/>
                  </a:lnTo>
                  <a:lnTo>
                    <a:pt x="19602" y="6632"/>
                  </a:lnTo>
                  <a:lnTo>
                    <a:pt x="19760" y="6406"/>
                  </a:lnTo>
                  <a:lnTo>
                    <a:pt x="19918" y="6181"/>
                  </a:lnTo>
                  <a:lnTo>
                    <a:pt x="20030" y="5933"/>
                  </a:lnTo>
                  <a:lnTo>
                    <a:pt x="20143" y="5685"/>
                  </a:lnTo>
                  <a:lnTo>
                    <a:pt x="20233" y="5437"/>
                  </a:lnTo>
                  <a:lnTo>
                    <a:pt x="20301" y="5166"/>
                  </a:lnTo>
                  <a:lnTo>
                    <a:pt x="21632" y="1241"/>
                  </a:lnTo>
                  <a:lnTo>
                    <a:pt x="21699" y="1083"/>
                  </a:lnTo>
                  <a:lnTo>
                    <a:pt x="21745" y="925"/>
                  </a:lnTo>
                  <a:lnTo>
                    <a:pt x="21745" y="767"/>
                  </a:lnTo>
                  <a:lnTo>
                    <a:pt x="21699" y="609"/>
                  </a:lnTo>
                  <a:lnTo>
                    <a:pt x="21654" y="474"/>
                  </a:lnTo>
                  <a:lnTo>
                    <a:pt x="21564" y="339"/>
                  </a:lnTo>
                  <a:lnTo>
                    <a:pt x="21451" y="226"/>
                  </a:lnTo>
                  <a:lnTo>
                    <a:pt x="21316" y="158"/>
                  </a:lnTo>
                  <a:lnTo>
                    <a:pt x="21181" y="91"/>
                  </a:lnTo>
                  <a:lnTo>
                    <a:pt x="21023" y="68"/>
                  </a:lnTo>
                  <a:lnTo>
                    <a:pt x="20639" y="23"/>
                  </a:lnTo>
                  <a:lnTo>
                    <a:pt x="20233" y="23"/>
                  </a:lnTo>
                  <a:lnTo>
                    <a:pt x="196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97" name="Google Shape;1497;p15"/>
          <p:cNvSpPr/>
          <p:nvPr/>
        </p:nvSpPr>
        <p:spPr>
          <a:xfrm>
            <a:off x="-50499" y="6117149"/>
            <a:ext cx="7302500" cy="1116000"/>
          </a:xfrm>
          <a:custGeom>
            <a:avLst/>
            <a:gdLst/>
            <a:ahLst/>
            <a:cxnLst/>
            <a:rect l="l" t="t" r="r" b="b"/>
            <a:pathLst>
              <a:path w="219075" h="33480" extrusionOk="0">
                <a:moveTo>
                  <a:pt x="0" y="30813"/>
                </a:moveTo>
                <a:cubicBezTo>
                  <a:pt x="0" y="19864"/>
                  <a:pt x="9289" y="5896"/>
                  <a:pt x="20193" y="4905"/>
                </a:cubicBezTo>
                <a:cubicBezTo>
                  <a:pt x="41591" y="2960"/>
                  <a:pt x="62714" y="12525"/>
                  <a:pt x="84201" y="12525"/>
                </a:cubicBezTo>
                <a:cubicBezTo>
                  <a:pt x="95968" y="12525"/>
                  <a:pt x="107328" y="7864"/>
                  <a:pt x="118491" y="4143"/>
                </a:cubicBezTo>
                <a:cubicBezTo>
                  <a:pt x="130599" y="107"/>
                  <a:pt x="143856" y="-516"/>
                  <a:pt x="156591" y="333"/>
                </a:cubicBezTo>
                <a:cubicBezTo>
                  <a:pt x="180116" y="1901"/>
                  <a:pt x="202403" y="16808"/>
                  <a:pt x="219075" y="33480"/>
                </a:cubicBezTo>
              </a:path>
            </a:pathLst>
          </a:custGeom>
          <a:noFill/>
          <a:ln w="19050" cap="flat" cmpd="sng">
            <a:solidFill>
              <a:schemeClr val="lt1"/>
            </a:solidFill>
            <a:prstDash val="dash"/>
            <a:round/>
            <a:headEnd type="none" w="med" len="med"/>
            <a:tailEnd type="none" w="med" len="med"/>
          </a:ln>
        </p:spPr>
      </p:sp>
      <p:sp>
        <p:nvSpPr>
          <p:cNvPr id="1498" name="Google Shape;1498;p15"/>
          <p:cNvSpPr/>
          <p:nvPr/>
        </p:nvSpPr>
        <p:spPr>
          <a:xfrm>
            <a:off x="3823000" y="-31266"/>
            <a:ext cx="8432800" cy="1714500"/>
          </a:xfrm>
          <a:custGeom>
            <a:avLst/>
            <a:gdLst/>
            <a:ahLst/>
            <a:cxnLst/>
            <a:rect l="l" t="t" r="r" b="b"/>
            <a:pathLst>
              <a:path w="252984" h="51435" extrusionOk="0">
                <a:moveTo>
                  <a:pt x="252984" y="51435"/>
                </a:moveTo>
                <a:cubicBezTo>
                  <a:pt x="248040" y="36602"/>
                  <a:pt x="234192" y="21497"/>
                  <a:pt x="218694" y="19431"/>
                </a:cubicBezTo>
                <a:cubicBezTo>
                  <a:pt x="208160" y="18026"/>
                  <a:pt x="198171" y="24971"/>
                  <a:pt x="187833" y="27432"/>
                </a:cubicBezTo>
                <a:cubicBezTo>
                  <a:pt x="176092" y="30228"/>
                  <a:pt x="162445" y="28180"/>
                  <a:pt x="152019" y="22098"/>
                </a:cubicBezTo>
                <a:cubicBezTo>
                  <a:pt x="148481" y="20034"/>
                  <a:pt x="149503" y="10579"/>
                  <a:pt x="153543" y="9906"/>
                </a:cubicBezTo>
                <a:cubicBezTo>
                  <a:pt x="157037" y="9324"/>
                  <a:pt x="162246" y="9405"/>
                  <a:pt x="163830" y="12573"/>
                </a:cubicBezTo>
                <a:cubicBezTo>
                  <a:pt x="165307" y="15526"/>
                  <a:pt x="166165" y="20144"/>
                  <a:pt x="163830" y="22479"/>
                </a:cubicBezTo>
                <a:cubicBezTo>
                  <a:pt x="150809" y="35500"/>
                  <a:pt x="127649" y="15369"/>
                  <a:pt x="109347" y="13335"/>
                </a:cubicBezTo>
                <a:cubicBezTo>
                  <a:pt x="95142" y="11757"/>
                  <a:pt x="82023" y="22425"/>
                  <a:pt x="67818" y="24003"/>
                </a:cubicBezTo>
                <a:cubicBezTo>
                  <a:pt x="48903" y="26105"/>
                  <a:pt x="28589" y="25292"/>
                  <a:pt x="11049" y="17907"/>
                </a:cubicBezTo>
                <a:cubicBezTo>
                  <a:pt x="4585" y="15185"/>
                  <a:pt x="2218" y="6654"/>
                  <a:pt x="0" y="0"/>
                </a:cubicBezTo>
              </a:path>
            </a:pathLst>
          </a:custGeom>
          <a:noFill/>
          <a:ln w="19050" cap="flat" cmpd="sng">
            <a:solidFill>
              <a:schemeClr val="lt1"/>
            </a:solidFill>
            <a:prstDash val="dash"/>
            <a:round/>
            <a:headEnd type="none" w="med" len="med"/>
            <a:tailEnd type="none" w="med" len="med"/>
          </a:ln>
        </p:spPr>
      </p:sp>
      <p:grpSp>
        <p:nvGrpSpPr>
          <p:cNvPr id="1499" name="Google Shape;1499;p15"/>
          <p:cNvGrpSpPr/>
          <p:nvPr/>
        </p:nvGrpSpPr>
        <p:grpSpPr>
          <a:xfrm rot="-2864756">
            <a:off x="5726215" y="604664"/>
            <a:ext cx="457189" cy="425456"/>
            <a:chOff x="-1003774" y="3010923"/>
            <a:chExt cx="671424" cy="624822"/>
          </a:xfrm>
        </p:grpSpPr>
        <p:sp>
          <p:nvSpPr>
            <p:cNvPr id="1500" name="Google Shape;1500;p15"/>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5"/>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5"/>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5"/>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5"/>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5"/>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5"/>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5"/>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5"/>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5"/>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5"/>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5"/>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5"/>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5"/>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5"/>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5"/>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5"/>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5"/>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5"/>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5"/>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5"/>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5"/>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5"/>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5"/>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5"/>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5"/>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5"/>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5"/>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5"/>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5"/>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5"/>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5"/>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5"/>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5"/>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5"/>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5"/>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5"/>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37" name="Google Shape;1537;p15"/>
          <p:cNvGrpSpPr/>
          <p:nvPr/>
        </p:nvGrpSpPr>
        <p:grpSpPr>
          <a:xfrm>
            <a:off x="9544199" y="5202929"/>
            <a:ext cx="1006124" cy="1337643"/>
            <a:chOff x="7062788" y="3483325"/>
            <a:chExt cx="558875" cy="743025"/>
          </a:xfrm>
        </p:grpSpPr>
        <p:sp>
          <p:nvSpPr>
            <p:cNvPr id="1538" name="Google Shape;1538;p15"/>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5"/>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5"/>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5"/>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5"/>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5"/>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5"/>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5"/>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5"/>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5"/>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5"/>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5"/>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5"/>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5"/>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5"/>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5"/>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5"/>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5"/>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5"/>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5"/>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5"/>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41634964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559"/>
        <p:cNvGrpSpPr/>
        <p:nvPr/>
      </p:nvGrpSpPr>
      <p:grpSpPr>
        <a:xfrm>
          <a:off x="0" y="0"/>
          <a:ext cx="0" cy="0"/>
          <a:chOff x="0" y="0"/>
          <a:chExt cx="0" cy="0"/>
        </a:xfrm>
      </p:grpSpPr>
      <p:pic>
        <p:nvPicPr>
          <p:cNvPr id="1560" name="Google Shape;1560;p16"/>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561" name="Google Shape;1561;p16"/>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2" name="Google Shape;1562;p16"/>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grpSp>
        <p:nvGrpSpPr>
          <p:cNvPr id="1563" name="Google Shape;1563;p16"/>
          <p:cNvGrpSpPr/>
          <p:nvPr/>
        </p:nvGrpSpPr>
        <p:grpSpPr>
          <a:xfrm>
            <a:off x="10370752" y="463666"/>
            <a:ext cx="1431505" cy="961051"/>
            <a:chOff x="7681600" y="381950"/>
            <a:chExt cx="1073629" cy="720788"/>
          </a:xfrm>
        </p:grpSpPr>
        <p:sp>
          <p:nvSpPr>
            <p:cNvPr id="1564" name="Google Shape;1564;p16"/>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6"/>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6"/>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6"/>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6"/>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6"/>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6"/>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6"/>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6"/>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6"/>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6"/>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6"/>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6"/>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6"/>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6"/>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6"/>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6"/>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6"/>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6"/>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6"/>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6"/>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6"/>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6"/>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6"/>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6"/>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6"/>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6"/>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6"/>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16"/>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3" name="Google Shape;1593;p16"/>
          <p:cNvGrpSpPr/>
          <p:nvPr/>
        </p:nvGrpSpPr>
        <p:grpSpPr>
          <a:xfrm>
            <a:off x="-266915" y="5823129"/>
            <a:ext cx="1833913" cy="1811528"/>
            <a:chOff x="5180763" y="3483322"/>
            <a:chExt cx="1375435" cy="1358646"/>
          </a:xfrm>
        </p:grpSpPr>
        <p:sp>
          <p:nvSpPr>
            <p:cNvPr id="1594" name="Google Shape;1594;p16"/>
            <p:cNvSpPr/>
            <p:nvPr/>
          </p:nvSpPr>
          <p:spPr>
            <a:xfrm rot="-3245359">
              <a:off x="6029294" y="3775024"/>
              <a:ext cx="155694" cy="184668"/>
            </a:xfrm>
            <a:custGeom>
              <a:avLst/>
              <a:gdLst/>
              <a:ahLst/>
              <a:cxnLst/>
              <a:rect l="l" t="t" r="r" b="b"/>
              <a:pathLst>
                <a:path w="6228" h="7387" extrusionOk="0">
                  <a:moveTo>
                    <a:pt x="1415" y="0"/>
                  </a:moveTo>
                  <a:lnTo>
                    <a:pt x="1317" y="40"/>
                  </a:lnTo>
                  <a:lnTo>
                    <a:pt x="1238" y="79"/>
                  </a:lnTo>
                  <a:lnTo>
                    <a:pt x="0" y="1041"/>
                  </a:lnTo>
                  <a:lnTo>
                    <a:pt x="4793" y="7386"/>
                  </a:lnTo>
                  <a:lnTo>
                    <a:pt x="6031" y="6443"/>
                  </a:lnTo>
                  <a:lnTo>
                    <a:pt x="6109" y="6365"/>
                  </a:lnTo>
                  <a:lnTo>
                    <a:pt x="6149" y="6306"/>
                  </a:lnTo>
                  <a:lnTo>
                    <a:pt x="6188" y="6208"/>
                  </a:lnTo>
                  <a:lnTo>
                    <a:pt x="6208" y="6129"/>
                  </a:lnTo>
                  <a:lnTo>
                    <a:pt x="6227" y="6050"/>
                  </a:lnTo>
                  <a:lnTo>
                    <a:pt x="6208" y="5952"/>
                  </a:lnTo>
                  <a:lnTo>
                    <a:pt x="6168" y="5874"/>
                  </a:lnTo>
                  <a:lnTo>
                    <a:pt x="6129" y="5795"/>
                  </a:lnTo>
                  <a:lnTo>
                    <a:pt x="1886" y="177"/>
                  </a:lnTo>
                  <a:lnTo>
                    <a:pt x="1827" y="118"/>
                  </a:lnTo>
                  <a:lnTo>
                    <a:pt x="1749" y="59"/>
                  </a:lnTo>
                  <a:lnTo>
                    <a:pt x="1670" y="20"/>
                  </a:lnTo>
                  <a:lnTo>
                    <a:pt x="1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6"/>
            <p:cNvSpPr/>
            <p:nvPr/>
          </p:nvSpPr>
          <p:spPr>
            <a:xfrm rot="-3245359">
              <a:off x="6115951" y="3849336"/>
              <a:ext cx="33924" cy="28499"/>
            </a:xfrm>
            <a:custGeom>
              <a:avLst/>
              <a:gdLst/>
              <a:ahLst/>
              <a:cxnLst/>
              <a:rect l="l" t="t" r="r" b="b"/>
              <a:pathLst>
                <a:path w="1357" h="1140" extrusionOk="0">
                  <a:moveTo>
                    <a:pt x="1140" y="0"/>
                  </a:moveTo>
                  <a:lnTo>
                    <a:pt x="1" y="864"/>
                  </a:lnTo>
                  <a:lnTo>
                    <a:pt x="197" y="1139"/>
                  </a:lnTo>
                  <a:lnTo>
                    <a:pt x="1356" y="275"/>
                  </a:lnTo>
                  <a:lnTo>
                    <a:pt x="11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6"/>
            <p:cNvSpPr/>
            <p:nvPr/>
          </p:nvSpPr>
          <p:spPr>
            <a:xfrm rot="-3245359">
              <a:off x="6168979" y="3847946"/>
              <a:ext cx="34399" cy="28999"/>
            </a:xfrm>
            <a:custGeom>
              <a:avLst/>
              <a:gdLst/>
              <a:ahLst/>
              <a:cxnLst/>
              <a:rect l="l" t="t" r="r" b="b"/>
              <a:pathLst>
                <a:path w="1376" h="1160" extrusionOk="0">
                  <a:moveTo>
                    <a:pt x="1160" y="0"/>
                  </a:moveTo>
                  <a:lnTo>
                    <a:pt x="1" y="884"/>
                  </a:lnTo>
                  <a:lnTo>
                    <a:pt x="217" y="1159"/>
                  </a:lnTo>
                  <a:lnTo>
                    <a:pt x="1376" y="295"/>
                  </a:lnTo>
                  <a:lnTo>
                    <a:pt x="1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6"/>
            <p:cNvSpPr/>
            <p:nvPr/>
          </p:nvSpPr>
          <p:spPr>
            <a:xfrm rot="-3245359">
              <a:off x="6063026" y="3850406"/>
              <a:ext cx="33899" cy="28499"/>
            </a:xfrm>
            <a:custGeom>
              <a:avLst/>
              <a:gdLst/>
              <a:ahLst/>
              <a:cxnLst/>
              <a:rect l="l" t="t" r="r" b="b"/>
              <a:pathLst>
                <a:path w="1356" h="1140" extrusionOk="0">
                  <a:moveTo>
                    <a:pt x="1159" y="1"/>
                  </a:moveTo>
                  <a:lnTo>
                    <a:pt x="0" y="865"/>
                  </a:lnTo>
                  <a:lnTo>
                    <a:pt x="197" y="1140"/>
                  </a:lnTo>
                  <a:lnTo>
                    <a:pt x="1356" y="276"/>
                  </a:lnTo>
                  <a:lnTo>
                    <a:pt x="11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6"/>
            <p:cNvSpPr/>
            <p:nvPr/>
          </p:nvSpPr>
          <p:spPr>
            <a:xfrm rot="-3245359">
              <a:off x="6009311" y="3851404"/>
              <a:ext cx="34399" cy="28524"/>
            </a:xfrm>
            <a:custGeom>
              <a:avLst/>
              <a:gdLst/>
              <a:ahLst/>
              <a:cxnLst/>
              <a:rect l="l" t="t" r="r" b="b"/>
              <a:pathLst>
                <a:path w="1376" h="1141" extrusionOk="0">
                  <a:moveTo>
                    <a:pt x="1160" y="1"/>
                  </a:moveTo>
                  <a:lnTo>
                    <a:pt x="1" y="865"/>
                  </a:lnTo>
                  <a:lnTo>
                    <a:pt x="217" y="1140"/>
                  </a:lnTo>
                  <a:lnTo>
                    <a:pt x="1376" y="276"/>
                  </a:lnTo>
                  <a:lnTo>
                    <a:pt x="11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6"/>
            <p:cNvSpPr/>
            <p:nvPr/>
          </p:nvSpPr>
          <p:spPr>
            <a:xfrm rot="-3245359">
              <a:off x="5526589" y="3812269"/>
              <a:ext cx="118370" cy="138494"/>
            </a:xfrm>
            <a:custGeom>
              <a:avLst/>
              <a:gdLst/>
              <a:ahLst/>
              <a:cxnLst/>
              <a:rect l="l" t="t" r="r" b="b"/>
              <a:pathLst>
                <a:path w="4735" h="5540" extrusionOk="0">
                  <a:moveTo>
                    <a:pt x="1277" y="1"/>
                  </a:moveTo>
                  <a:lnTo>
                    <a:pt x="1160" y="20"/>
                  </a:lnTo>
                  <a:lnTo>
                    <a:pt x="1061" y="40"/>
                  </a:lnTo>
                  <a:lnTo>
                    <a:pt x="963" y="99"/>
                  </a:lnTo>
                  <a:lnTo>
                    <a:pt x="1" y="845"/>
                  </a:lnTo>
                  <a:lnTo>
                    <a:pt x="3536" y="5540"/>
                  </a:lnTo>
                  <a:lnTo>
                    <a:pt x="4519" y="4794"/>
                  </a:lnTo>
                  <a:lnTo>
                    <a:pt x="4597" y="4735"/>
                  </a:lnTo>
                  <a:lnTo>
                    <a:pt x="4656" y="4636"/>
                  </a:lnTo>
                  <a:lnTo>
                    <a:pt x="4695" y="4538"/>
                  </a:lnTo>
                  <a:lnTo>
                    <a:pt x="4735" y="4440"/>
                  </a:lnTo>
                  <a:lnTo>
                    <a:pt x="4735" y="4342"/>
                  </a:lnTo>
                  <a:lnTo>
                    <a:pt x="4715" y="4244"/>
                  </a:lnTo>
                  <a:lnTo>
                    <a:pt x="4676" y="4126"/>
                  </a:lnTo>
                  <a:lnTo>
                    <a:pt x="4617" y="4047"/>
                  </a:lnTo>
                  <a:lnTo>
                    <a:pt x="1729" y="217"/>
                  </a:lnTo>
                  <a:lnTo>
                    <a:pt x="1651" y="138"/>
                  </a:lnTo>
                  <a:lnTo>
                    <a:pt x="1572" y="79"/>
                  </a:lnTo>
                  <a:lnTo>
                    <a:pt x="1474" y="20"/>
                  </a:lnTo>
                  <a:lnTo>
                    <a:pt x="13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6"/>
            <p:cNvSpPr/>
            <p:nvPr/>
          </p:nvSpPr>
          <p:spPr>
            <a:xfrm rot="-3245359">
              <a:off x="5397799" y="3654391"/>
              <a:ext cx="941362" cy="1016509"/>
            </a:xfrm>
            <a:custGeom>
              <a:avLst/>
              <a:gdLst/>
              <a:ahLst/>
              <a:cxnLst/>
              <a:rect l="l" t="t" r="r" b="b"/>
              <a:pathLst>
                <a:path w="37656" h="40662" extrusionOk="0">
                  <a:moveTo>
                    <a:pt x="15773" y="1"/>
                  </a:moveTo>
                  <a:lnTo>
                    <a:pt x="15557" y="20"/>
                  </a:lnTo>
                  <a:lnTo>
                    <a:pt x="15361" y="59"/>
                  </a:lnTo>
                  <a:lnTo>
                    <a:pt x="15164" y="118"/>
                  </a:lnTo>
                  <a:lnTo>
                    <a:pt x="14987" y="197"/>
                  </a:lnTo>
                  <a:lnTo>
                    <a:pt x="14791" y="295"/>
                  </a:lnTo>
                  <a:lnTo>
                    <a:pt x="14614" y="413"/>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16"/>
            <p:cNvSpPr/>
            <p:nvPr/>
          </p:nvSpPr>
          <p:spPr>
            <a:xfrm rot="-3245359">
              <a:off x="5397799" y="3654391"/>
              <a:ext cx="941362" cy="1016509"/>
            </a:xfrm>
            <a:custGeom>
              <a:avLst/>
              <a:gdLst/>
              <a:ahLst/>
              <a:cxnLst/>
              <a:rect l="l" t="t" r="r" b="b"/>
              <a:pathLst>
                <a:path w="37656" h="40662" fill="none" extrusionOk="0">
                  <a:moveTo>
                    <a:pt x="37223" y="26892"/>
                  </a:moveTo>
                  <a:lnTo>
                    <a:pt x="17561" y="826"/>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lnTo>
                    <a:pt x="15773" y="1"/>
                  </a:lnTo>
                  <a:lnTo>
                    <a:pt x="15557" y="20"/>
                  </a:lnTo>
                  <a:lnTo>
                    <a:pt x="15361" y="59"/>
                  </a:lnTo>
                  <a:lnTo>
                    <a:pt x="15164" y="118"/>
                  </a:lnTo>
                  <a:lnTo>
                    <a:pt x="14987" y="197"/>
                  </a:lnTo>
                  <a:lnTo>
                    <a:pt x="14791" y="295"/>
                  </a:lnTo>
                  <a:lnTo>
                    <a:pt x="14614" y="413"/>
                  </a:lnTo>
                  <a:lnTo>
                    <a:pt x="825" y="10824"/>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16"/>
            <p:cNvSpPr/>
            <p:nvPr/>
          </p:nvSpPr>
          <p:spPr>
            <a:xfrm rot="-3245359">
              <a:off x="5442239" y="3741430"/>
              <a:ext cx="850516" cy="953162"/>
            </a:xfrm>
            <a:custGeom>
              <a:avLst/>
              <a:gdLst/>
              <a:ahLst/>
              <a:cxnLst/>
              <a:rect l="l" t="t" r="r" b="b"/>
              <a:pathLst>
                <a:path w="34022" h="38128" extrusionOk="0">
                  <a:moveTo>
                    <a:pt x="11825" y="0"/>
                  </a:moveTo>
                  <a:lnTo>
                    <a:pt x="825" y="8290"/>
                  </a:lnTo>
                  <a:lnTo>
                    <a:pt x="668" y="8427"/>
                  </a:lnTo>
                  <a:lnTo>
                    <a:pt x="530" y="8584"/>
                  </a:lnTo>
                  <a:lnTo>
                    <a:pt x="393" y="8742"/>
                  </a:lnTo>
                  <a:lnTo>
                    <a:pt x="275" y="8918"/>
                  </a:lnTo>
                  <a:lnTo>
                    <a:pt x="196" y="9095"/>
                  </a:lnTo>
                  <a:lnTo>
                    <a:pt x="118" y="9272"/>
                  </a:lnTo>
                  <a:lnTo>
                    <a:pt x="59" y="9468"/>
                  </a:lnTo>
                  <a:lnTo>
                    <a:pt x="20" y="9665"/>
                  </a:lnTo>
                  <a:lnTo>
                    <a:pt x="0" y="9881"/>
                  </a:lnTo>
                  <a:lnTo>
                    <a:pt x="0" y="10077"/>
                  </a:lnTo>
                  <a:lnTo>
                    <a:pt x="20" y="10274"/>
                  </a:lnTo>
                  <a:lnTo>
                    <a:pt x="59" y="10470"/>
                  </a:lnTo>
                  <a:lnTo>
                    <a:pt x="118" y="10667"/>
                  </a:lnTo>
                  <a:lnTo>
                    <a:pt x="196" y="10863"/>
                  </a:lnTo>
                  <a:lnTo>
                    <a:pt x="295" y="11040"/>
                  </a:lnTo>
                  <a:lnTo>
                    <a:pt x="432" y="11217"/>
                  </a:lnTo>
                  <a:lnTo>
                    <a:pt x="20095" y="37302"/>
                  </a:lnTo>
                  <a:lnTo>
                    <a:pt x="20232" y="37459"/>
                  </a:lnTo>
                  <a:lnTo>
                    <a:pt x="20389" y="37597"/>
                  </a:lnTo>
                  <a:lnTo>
                    <a:pt x="20546" y="37734"/>
                  </a:lnTo>
                  <a:lnTo>
                    <a:pt x="20723" y="37852"/>
                  </a:lnTo>
                  <a:lnTo>
                    <a:pt x="20900" y="37931"/>
                  </a:lnTo>
                  <a:lnTo>
                    <a:pt x="21096" y="38009"/>
                  </a:lnTo>
                  <a:lnTo>
                    <a:pt x="21293" y="38068"/>
                  </a:lnTo>
                  <a:lnTo>
                    <a:pt x="21489" y="38108"/>
                  </a:lnTo>
                  <a:lnTo>
                    <a:pt x="21686" y="38127"/>
                  </a:lnTo>
                  <a:lnTo>
                    <a:pt x="21882" y="38127"/>
                  </a:lnTo>
                  <a:lnTo>
                    <a:pt x="22098" y="38108"/>
                  </a:lnTo>
                  <a:lnTo>
                    <a:pt x="22295" y="38068"/>
                  </a:lnTo>
                  <a:lnTo>
                    <a:pt x="22491" y="38009"/>
                  </a:lnTo>
                  <a:lnTo>
                    <a:pt x="22668" y="37931"/>
                  </a:lnTo>
                  <a:lnTo>
                    <a:pt x="22864" y="37833"/>
                  </a:lnTo>
                  <a:lnTo>
                    <a:pt x="23041" y="37695"/>
                  </a:lnTo>
                  <a:lnTo>
                    <a:pt x="34021" y="29406"/>
                  </a:lnTo>
                  <a:lnTo>
                    <a:pt x="118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6"/>
            <p:cNvSpPr/>
            <p:nvPr/>
          </p:nvSpPr>
          <p:spPr>
            <a:xfrm rot="-3245359">
              <a:off x="5730022" y="3934368"/>
              <a:ext cx="453282" cy="453257"/>
            </a:xfrm>
            <a:custGeom>
              <a:avLst/>
              <a:gdLst/>
              <a:ahLst/>
              <a:cxnLst/>
              <a:rect l="l" t="t" r="r" b="b"/>
              <a:pathLst>
                <a:path w="18132" h="18131" extrusionOk="0">
                  <a:moveTo>
                    <a:pt x="8585" y="0"/>
                  </a:moveTo>
                  <a:lnTo>
                    <a:pt x="8153" y="40"/>
                  </a:lnTo>
                  <a:lnTo>
                    <a:pt x="7721" y="99"/>
                  </a:lnTo>
                  <a:lnTo>
                    <a:pt x="7288" y="177"/>
                  </a:lnTo>
                  <a:lnTo>
                    <a:pt x="6856" y="275"/>
                  </a:lnTo>
                  <a:lnTo>
                    <a:pt x="6424" y="393"/>
                  </a:lnTo>
                  <a:lnTo>
                    <a:pt x="6012" y="531"/>
                  </a:lnTo>
                  <a:lnTo>
                    <a:pt x="5599" y="688"/>
                  </a:lnTo>
                  <a:lnTo>
                    <a:pt x="5187" y="865"/>
                  </a:lnTo>
                  <a:lnTo>
                    <a:pt x="4774" y="1081"/>
                  </a:lnTo>
                  <a:lnTo>
                    <a:pt x="4381" y="1297"/>
                  </a:lnTo>
                  <a:lnTo>
                    <a:pt x="3988" y="1552"/>
                  </a:lnTo>
                  <a:lnTo>
                    <a:pt x="3615" y="1827"/>
                  </a:lnTo>
                  <a:lnTo>
                    <a:pt x="3242" y="2122"/>
                  </a:lnTo>
                  <a:lnTo>
                    <a:pt x="2908" y="2417"/>
                  </a:lnTo>
                  <a:lnTo>
                    <a:pt x="2574" y="2750"/>
                  </a:lnTo>
                  <a:lnTo>
                    <a:pt x="2260" y="3084"/>
                  </a:lnTo>
                  <a:lnTo>
                    <a:pt x="1965" y="3418"/>
                  </a:lnTo>
                  <a:lnTo>
                    <a:pt x="1710" y="3772"/>
                  </a:lnTo>
                  <a:lnTo>
                    <a:pt x="1454" y="4145"/>
                  </a:lnTo>
                  <a:lnTo>
                    <a:pt x="1219" y="4518"/>
                  </a:lnTo>
                  <a:lnTo>
                    <a:pt x="1022" y="4911"/>
                  </a:lnTo>
                  <a:lnTo>
                    <a:pt x="826" y="5304"/>
                  </a:lnTo>
                  <a:lnTo>
                    <a:pt x="649" y="5697"/>
                  </a:lnTo>
                  <a:lnTo>
                    <a:pt x="492" y="6109"/>
                  </a:lnTo>
                  <a:lnTo>
                    <a:pt x="374" y="6522"/>
                  </a:lnTo>
                  <a:lnTo>
                    <a:pt x="256" y="6954"/>
                  </a:lnTo>
                  <a:lnTo>
                    <a:pt x="158" y="7386"/>
                  </a:lnTo>
                  <a:lnTo>
                    <a:pt x="99" y="7799"/>
                  </a:lnTo>
                  <a:lnTo>
                    <a:pt x="40" y="8231"/>
                  </a:lnTo>
                  <a:lnTo>
                    <a:pt x="21" y="8663"/>
                  </a:lnTo>
                  <a:lnTo>
                    <a:pt x="1" y="9115"/>
                  </a:lnTo>
                  <a:lnTo>
                    <a:pt x="21" y="9547"/>
                  </a:lnTo>
                  <a:lnTo>
                    <a:pt x="60" y="9979"/>
                  </a:lnTo>
                  <a:lnTo>
                    <a:pt x="99" y="10411"/>
                  </a:lnTo>
                  <a:lnTo>
                    <a:pt x="178" y="10843"/>
                  </a:lnTo>
                  <a:lnTo>
                    <a:pt x="276" y="11275"/>
                  </a:lnTo>
                  <a:lnTo>
                    <a:pt x="394" y="11708"/>
                  </a:lnTo>
                  <a:lnTo>
                    <a:pt x="531" y="12120"/>
                  </a:lnTo>
                  <a:lnTo>
                    <a:pt x="708" y="12533"/>
                  </a:lnTo>
                  <a:lnTo>
                    <a:pt x="885" y="12945"/>
                  </a:lnTo>
                  <a:lnTo>
                    <a:pt x="1081" y="13358"/>
                  </a:lnTo>
                  <a:lnTo>
                    <a:pt x="1317" y="13750"/>
                  </a:lnTo>
                  <a:lnTo>
                    <a:pt x="1572" y="14143"/>
                  </a:lnTo>
                  <a:lnTo>
                    <a:pt x="1847" y="14517"/>
                  </a:lnTo>
                  <a:lnTo>
                    <a:pt x="2122" y="14890"/>
                  </a:lnTo>
                  <a:lnTo>
                    <a:pt x="2437" y="15224"/>
                  </a:lnTo>
                  <a:lnTo>
                    <a:pt x="2751" y="15558"/>
                  </a:lnTo>
                  <a:lnTo>
                    <a:pt x="3085" y="15872"/>
                  </a:lnTo>
                  <a:lnTo>
                    <a:pt x="3438" y="16147"/>
                  </a:lnTo>
                  <a:lnTo>
                    <a:pt x="3792" y="16422"/>
                  </a:lnTo>
                  <a:lnTo>
                    <a:pt x="4146" y="16677"/>
                  </a:lnTo>
                  <a:lnTo>
                    <a:pt x="4538" y="16913"/>
                  </a:lnTo>
                  <a:lnTo>
                    <a:pt x="4912" y="17109"/>
                  </a:lnTo>
                  <a:lnTo>
                    <a:pt x="5304" y="17306"/>
                  </a:lnTo>
                  <a:lnTo>
                    <a:pt x="5717" y="17483"/>
                  </a:lnTo>
                  <a:lnTo>
                    <a:pt x="6129" y="17640"/>
                  </a:lnTo>
                  <a:lnTo>
                    <a:pt x="6542" y="17758"/>
                  </a:lnTo>
                  <a:lnTo>
                    <a:pt x="6954" y="17875"/>
                  </a:lnTo>
                  <a:lnTo>
                    <a:pt x="7387" y="17974"/>
                  </a:lnTo>
                  <a:lnTo>
                    <a:pt x="7819" y="18033"/>
                  </a:lnTo>
                  <a:lnTo>
                    <a:pt x="8251" y="18092"/>
                  </a:lnTo>
                  <a:lnTo>
                    <a:pt x="8683" y="18111"/>
                  </a:lnTo>
                  <a:lnTo>
                    <a:pt x="9115" y="18131"/>
                  </a:lnTo>
                  <a:lnTo>
                    <a:pt x="9547" y="18111"/>
                  </a:lnTo>
                  <a:lnTo>
                    <a:pt x="9999" y="18072"/>
                  </a:lnTo>
                  <a:lnTo>
                    <a:pt x="10431" y="18013"/>
                  </a:lnTo>
                  <a:lnTo>
                    <a:pt x="10863" y="17954"/>
                  </a:lnTo>
                  <a:lnTo>
                    <a:pt x="11296" y="17856"/>
                  </a:lnTo>
                  <a:lnTo>
                    <a:pt x="11708" y="17738"/>
                  </a:lnTo>
                  <a:lnTo>
                    <a:pt x="12140" y="17600"/>
                  </a:lnTo>
                  <a:lnTo>
                    <a:pt x="12553" y="17424"/>
                  </a:lnTo>
                  <a:lnTo>
                    <a:pt x="12965" y="17247"/>
                  </a:lnTo>
                  <a:lnTo>
                    <a:pt x="13358" y="17050"/>
                  </a:lnTo>
                  <a:lnTo>
                    <a:pt x="13771" y="16815"/>
                  </a:lnTo>
                  <a:lnTo>
                    <a:pt x="14144" y="16559"/>
                  </a:lnTo>
                  <a:lnTo>
                    <a:pt x="14537" y="16284"/>
                  </a:lnTo>
                  <a:lnTo>
                    <a:pt x="14890" y="16009"/>
                  </a:lnTo>
                  <a:lnTo>
                    <a:pt x="15244" y="15695"/>
                  </a:lnTo>
                  <a:lnTo>
                    <a:pt x="15578" y="15381"/>
                  </a:lnTo>
                  <a:lnTo>
                    <a:pt x="15872" y="15047"/>
                  </a:lnTo>
                  <a:lnTo>
                    <a:pt x="16167" y="14693"/>
                  </a:lnTo>
                  <a:lnTo>
                    <a:pt x="16442" y="14340"/>
                  </a:lnTo>
                  <a:lnTo>
                    <a:pt x="16678" y="13986"/>
                  </a:lnTo>
                  <a:lnTo>
                    <a:pt x="16913" y="13593"/>
                  </a:lnTo>
                  <a:lnTo>
                    <a:pt x="17129" y="13220"/>
                  </a:lnTo>
                  <a:lnTo>
                    <a:pt x="17326" y="12808"/>
                  </a:lnTo>
                  <a:lnTo>
                    <a:pt x="17483" y="12415"/>
                  </a:lnTo>
                  <a:lnTo>
                    <a:pt x="17640" y="12002"/>
                  </a:lnTo>
                  <a:lnTo>
                    <a:pt x="17778" y="11590"/>
                  </a:lnTo>
                  <a:lnTo>
                    <a:pt x="17876" y="11177"/>
                  </a:lnTo>
                  <a:lnTo>
                    <a:pt x="17974" y="10745"/>
                  </a:lnTo>
                  <a:lnTo>
                    <a:pt x="18053" y="10313"/>
                  </a:lnTo>
                  <a:lnTo>
                    <a:pt x="18092" y="9881"/>
                  </a:lnTo>
                  <a:lnTo>
                    <a:pt x="18131" y="9449"/>
                  </a:lnTo>
                  <a:lnTo>
                    <a:pt x="18131" y="9017"/>
                  </a:lnTo>
                  <a:lnTo>
                    <a:pt x="18112" y="8584"/>
                  </a:lnTo>
                  <a:lnTo>
                    <a:pt x="18092" y="8133"/>
                  </a:lnTo>
                  <a:lnTo>
                    <a:pt x="18033" y="7700"/>
                  </a:lnTo>
                  <a:lnTo>
                    <a:pt x="17954" y="7268"/>
                  </a:lnTo>
                  <a:lnTo>
                    <a:pt x="17856" y="6836"/>
                  </a:lnTo>
                  <a:lnTo>
                    <a:pt x="17738" y="6424"/>
                  </a:lnTo>
                  <a:lnTo>
                    <a:pt x="17601" y="5992"/>
                  </a:lnTo>
                  <a:lnTo>
                    <a:pt x="17444" y="5579"/>
                  </a:lnTo>
                  <a:lnTo>
                    <a:pt x="17247" y="5167"/>
                  </a:lnTo>
                  <a:lnTo>
                    <a:pt x="17051" y="4774"/>
                  </a:lnTo>
                  <a:lnTo>
                    <a:pt x="16815" y="4361"/>
                  </a:lnTo>
                  <a:lnTo>
                    <a:pt x="16579" y="3988"/>
                  </a:lnTo>
                  <a:lnTo>
                    <a:pt x="16304" y="3595"/>
                  </a:lnTo>
                  <a:lnTo>
                    <a:pt x="16010" y="3242"/>
                  </a:lnTo>
                  <a:lnTo>
                    <a:pt x="15715" y="2888"/>
                  </a:lnTo>
                  <a:lnTo>
                    <a:pt x="15381" y="2554"/>
                  </a:lnTo>
                  <a:lnTo>
                    <a:pt x="15047" y="2259"/>
                  </a:lnTo>
                  <a:lnTo>
                    <a:pt x="14713" y="1965"/>
                  </a:lnTo>
                  <a:lnTo>
                    <a:pt x="14360" y="1690"/>
                  </a:lnTo>
                  <a:lnTo>
                    <a:pt x="13987" y="1454"/>
                  </a:lnTo>
                  <a:lnTo>
                    <a:pt x="13613" y="1218"/>
                  </a:lnTo>
                  <a:lnTo>
                    <a:pt x="13221" y="1002"/>
                  </a:lnTo>
                  <a:lnTo>
                    <a:pt x="12828" y="806"/>
                  </a:lnTo>
                  <a:lnTo>
                    <a:pt x="12415" y="649"/>
                  </a:lnTo>
                  <a:lnTo>
                    <a:pt x="12022" y="492"/>
                  </a:lnTo>
                  <a:lnTo>
                    <a:pt x="11590" y="354"/>
                  </a:lnTo>
                  <a:lnTo>
                    <a:pt x="11178" y="256"/>
                  </a:lnTo>
                  <a:lnTo>
                    <a:pt x="10746" y="158"/>
                  </a:lnTo>
                  <a:lnTo>
                    <a:pt x="10333" y="79"/>
                  </a:lnTo>
                  <a:lnTo>
                    <a:pt x="9901" y="40"/>
                  </a:lnTo>
                  <a:lnTo>
                    <a:pt x="9449"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6"/>
            <p:cNvSpPr/>
            <p:nvPr/>
          </p:nvSpPr>
          <p:spPr>
            <a:xfrm rot="-3245359">
              <a:off x="5730022" y="3934368"/>
              <a:ext cx="453282" cy="453257"/>
            </a:xfrm>
            <a:custGeom>
              <a:avLst/>
              <a:gdLst/>
              <a:ahLst/>
              <a:cxnLst/>
              <a:rect l="l" t="t" r="r" b="b"/>
              <a:pathLst>
                <a:path w="18132" h="18131" fill="none" extrusionOk="0">
                  <a:moveTo>
                    <a:pt x="14537" y="16284"/>
                  </a:moveTo>
                  <a:lnTo>
                    <a:pt x="14537" y="16284"/>
                  </a:lnTo>
                  <a:lnTo>
                    <a:pt x="14144" y="16559"/>
                  </a:lnTo>
                  <a:lnTo>
                    <a:pt x="13771" y="16815"/>
                  </a:lnTo>
                  <a:lnTo>
                    <a:pt x="13358" y="17050"/>
                  </a:lnTo>
                  <a:lnTo>
                    <a:pt x="12965" y="17247"/>
                  </a:lnTo>
                  <a:lnTo>
                    <a:pt x="12553" y="17424"/>
                  </a:lnTo>
                  <a:lnTo>
                    <a:pt x="12140" y="17600"/>
                  </a:lnTo>
                  <a:lnTo>
                    <a:pt x="11708" y="17738"/>
                  </a:lnTo>
                  <a:lnTo>
                    <a:pt x="11296" y="17856"/>
                  </a:lnTo>
                  <a:lnTo>
                    <a:pt x="10863" y="17954"/>
                  </a:lnTo>
                  <a:lnTo>
                    <a:pt x="10431" y="18013"/>
                  </a:lnTo>
                  <a:lnTo>
                    <a:pt x="9999" y="18072"/>
                  </a:lnTo>
                  <a:lnTo>
                    <a:pt x="9547" y="18111"/>
                  </a:lnTo>
                  <a:lnTo>
                    <a:pt x="9115" y="18131"/>
                  </a:lnTo>
                  <a:lnTo>
                    <a:pt x="8683" y="18111"/>
                  </a:lnTo>
                  <a:lnTo>
                    <a:pt x="8251" y="18092"/>
                  </a:lnTo>
                  <a:lnTo>
                    <a:pt x="7819" y="18033"/>
                  </a:lnTo>
                  <a:lnTo>
                    <a:pt x="7387" y="17974"/>
                  </a:lnTo>
                  <a:lnTo>
                    <a:pt x="6954" y="17875"/>
                  </a:lnTo>
                  <a:lnTo>
                    <a:pt x="6542" y="17758"/>
                  </a:lnTo>
                  <a:lnTo>
                    <a:pt x="6129" y="17640"/>
                  </a:lnTo>
                  <a:lnTo>
                    <a:pt x="5717" y="17483"/>
                  </a:lnTo>
                  <a:lnTo>
                    <a:pt x="5304" y="17306"/>
                  </a:lnTo>
                  <a:lnTo>
                    <a:pt x="4912" y="17109"/>
                  </a:lnTo>
                  <a:lnTo>
                    <a:pt x="4538" y="16913"/>
                  </a:lnTo>
                  <a:lnTo>
                    <a:pt x="4146" y="16677"/>
                  </a:lnTo>
                  <a:lnTo>
                    <a:pt x="3792" y="16422"/>
                  </a:lnTo>
                  <a:lnTo>
                    <a:pt x="3438" y="16147"/>
                  </a:lnTo>
                  <a:lnTo>
                    <a:pt x="3085" y="15872"/>
                  </a:lnTo>
                  <a:lnTo>
                    <a:pt x="2751" y="15558"/>
                  </a:lnTo>
                  <a:lnTo>
                    <a:pt x="2437" y="15224"/>
                  </a:lnTo>
                  <a:lnTo>
                    <a:pt x="2122" y="14890"/>
                  </a:lnTo>
                  <a:lnTo>
                    <a:pt x="1847" y="14517"/>
                  </a:lnTo>
                  <a:lnTo>
                    <a:pt x="1847" y="14517"/>
                  </a:lnTo>
                  <a:lnTo>
                    <a:pt x="1572" y="14143"/>
                  </a:lnTo>
                  <a:lnTo>
                    <a:pt x="1317" y="13750"/>
                  </a:lnTo>
                  <a:lnTo>
                    <a:pt x="1081" y="13358"/>
                  </a:lnTo>
                  <a:lnTo>
                    <a:pt x="885" y="12945"/>
                  </a:lnTo>
                  <a:lnTo>
                    <a:pt x="708" y="12533"/>
                  </a:lnTo>
                  <a:lnTo>
                    <a:pt x="531" y="12120"/>
                  </a:lnTo>
                  <a:lnTo>
                    <a:pt x="394" y="11708"/>
                  </a:lnTo>
                  <a:lnTo>
                    <a:pt x="276" y="11275"/>
                  </a:lnTo>
                  <a:lnTo>
                    <a:pt x="178" y="10843"/>
                  </a:lnTo>
                  <a:lnTo>
                    <a:pt x="99" y="10411"/>
                  </a:lnTo>
                  <a:lnTo>
                    <a:pt x="60" y="9979"/>
                  </a:lnTo>
                  <a:lnTo>
                    <a:pt x="21" y="9547"/>
                  </a:lnTo>
                  <a:lnTo>
                    <a:pt x="1" y="9115"/>
                  </a:lnTo>
                  <a:lnTo>
                    <a:pt x="21" y="8663"/>
                  </a:lnTo>
                  <a:lnTo>
                    <a:pt x="40" y="8231"/>
                  </a:lnTo>
                  <a:lnTo>
                    <a:pt x="99" y="7799"/>
                  </a:lnTo>
                  <a:lnTo>
                    <a:pt x="158" y="7386"/>
                  </a:lnTo>
                  <a:lnTo>
                    <a:pt x="256" y="6954"/>
                  </a:lnTo>
                  <a:lnTo>
                    <a:pt x="374" y="6522"/>
                  </a:lnTo>
                  <a:lnTo>
                    <a:pt x="492" y="6109"/>
                  </a:lnTo>
                  <a:lnTo>
                    <a:pt x="649" y="5697"/>
                  </a:lnTo>
                  <a:lnTo>
                    <a:pt x="826" y="5304"/>
                  </a:lnTo>
                  <a:lnTo>
                    <a:pt x="1022" y="4911"/>
                  </a:lnTo>
                  <a:lnTo>
                    <a:pt x="1219" y="4518"/>
                  </a:lnTo>
                  <a:lnTo>
                    <a:pt x="1454" y="4145"/>
                  </a:lnTo>
                  <a:lnTo>
                    <a:pt x="1710" y="3772"/>
                  </a:lnTo>
                  <a:lnTo>
                    <a:pt x="1965" y="3418"/>
                  </a:lnTo>
                  <a:lnTo>
                    <a:pt x="2260" y="3084"/>
                  </a:lnTo>
                  <a:lnTo>
                    <a:pt x="2574" y="2750"/>
                  </a:lnTo>
                  <a:lnTo>
                    <a:pt x="2908" y="2417"/>
                  </a:lnTo>
                  <a:lnTo>
                    <a:pt x="3242" y="2122"/>
                  </a:lnTo>
                  <a:lnTo>
                    <a:pt x="3615" y="1827"/>
                  </a:lnTo>
                  <a:lnTo>
                    <a:pt x="3615" y="1827"/>
                  </a:lnTo>
                  <a:lnTo>
                    <a:pt x="3988" y="1552"/>
                  </a:lnTo>
                  <a:lnTo>
                    <a:pt x="4381" y="1297"/>
                  </a:lnTo>
                  <a:lnTo>
                    <a:pt x="4774" y="1081"/>
                  </a:lnTo>
                  <a:lnTo>
                    <a:pt x="5187" y="865"/>
                  </a:lnTo>
                  <a:lnTo>
                    <a:pt x="5599" y="688"/>
                  </a:lnTo>
                  <a:lnTo>
                    <a:pt x="6012" y="531"/>
                  </a:lnTo>
                  <a:lnTo>
                    <a:pt x="6424" y="393"/>
                  </a:lnTo>
                  <a:lnTo>
                    <a:pt x="6856" y="275"/>
                  </a:lnTo>
                  <a:lnTo>
                    <a:pt x="7288" y="177"/>
                  </a:lnTo>
                  <a:lnTo>
                    <a:pt x="7721" y="99"/>
                  </a:lnTo>
                  <a:lnTo>
                    <a:pt x="8153" y="40"/>
                  </a:lnTo>
                  <a:lnTo>
                    <a:pt x="8585" y="0"/>
                  </a:lnTo>
                  <a:lnTo>
                    <a:pt x="9017" y="0"/>
                  </a:lnTo>
                  <a:lnTo>
                    <a:pt x="9449" y="0"/>
                  </a:lnTo>
                  <a:lnTo>
                    <a:pt x="9901" y="40"/>
                  </a:lnTo>
                  <a:lnTo>
                    <a:pt x="10333" y="79"/>
                  </a:lnTo>
                  <a:lnTo>
                    <a:pt x="10746" y="158"/>
                  </a:lnTo>
                  <a:lnTo>
                    <a:pt x="11178" y="256"/>
                  </a:lnTo>
                  <a:lnTo>
                    <a:pt x="11590" y="354"/>
                  </a:lnTo>
                  <a:lnTo>
                    <a:pt x="12022" y="492"/>
                  </a:lnTo>
                  <a:lnTo>
                    <a:pt x="12415" y="649"/>
                  </a:lnTo>
                  <a:lnTo>
                    <a:pt x="12828" y="806"/>
                  </a:lnTo>
                  <a:lnTo>
                    <a:pt x="13221" y="1002"/>
                  </a:lnTo>
                  <a:lnTo>
                    <a:pt x="13613" y="1218"/>
                  </a:lnTo>
                  <a:lnTo>
                    <a:pt x="13987" y="1454"/>
                  </a:lnTo>
                  <a:lnTo>
                    <a:pt x="14360" y="1690"/>
                  </a:lnTo>
                  <a:lnTo>
                    <a:pt x="14713" y="1965"/>
                  </a:lnTo>
                  <a:lnTo>
                    <a:pt x="15047" y="2259"/>
                  </a:lnTo>
                  <a:lnTo>
                    <a:pt x="15381" y="2554"/>
                  </a:lnTo>
                  <a:lnTo>
                    <a:pt x="15715" y="2888"/>
                  </a:lnTo>
                  <a:lnTo>
                    <a:pt x="16010" y="3242"/>
                  </a:lnTo>
                  <a:lnTo>
                    <a:pt x="16304" y="3595"/>
                  </a:lnTo>
                  <a:lnTo>
                    <a:pt x="16304" y="3595"/>
                  </a:lnTo>
                  <a:lnTo>
                    <a:pt x="16579" y="3988"/>
                  </a:lnTo>
                  <a:lnTo>
                    <a:pt x="16815" y="4361"/>
                  </a:lnTo>
                  <a:lnTo>
                    <a:pt x="17051" y="4774"/>
                  </a:lnTo>
                  <a:lnTo>
                    <a:pt x="17247" y="5167"/>
                  </a:lnTo>
                  <a:lnTo>
                    <a:pt x="17444" y="5579"/>
                  </a:lnTo>
                  <a:lnTo>
                    <a:pt x="17601" y="5992"/>
                  </a:lnTo>
                  <a:lnTo>
                    <a:pt x="17738" y="6424"/>
                  </a:lnTo>
                  <a:lnTo>
                    <a:pt x="17856" y="6836"/>
                  </a:lnTo>
                  <a:lnTo>
                    <a:pt x="17954" y="7268"/>
                  </a:lnTo>
                  <a:lnTo>
                    <a:pt x="18033" y="7700"/>
                  </a:lnTo>
                  <a:lnTo>
                    <a:pt x="18092" y="8133"/>
                  </a:lnTo>
                  <a:lnTo>
                    <a:pt x="18112" y="8584"/>
                  </a:lnTo>
                  <a:lnTo>
                    <a:pt x="18131" y="9017"/>
                  </a:lnTo>
                  <a:lnTo>
                    <a:pt x="18131" y="9449"/>
                  </a:lnTo>
                  <a:lnTo>
                    <a:pt x="18092" y="9881"/>
                  </a:lnTo>
                  <a:lnTo>
                    <a:pt x="18053" y="10313"/>
                  </a:lnTo>
                  <a:lnTo>
                    <a:pt x="17974" y="10745"/>
                  </a:lnTo>
                  <a:lnTo>
                    <a:pt x="17876" y="11177"/>
                  </a:lnTo>
                  <a:lnTo>
                    <a:pt x="17778" y="11590"/>
                  </a:lnTo>
                  <a:lnTo>
                    <a:pt x="17640" y="12002"/>
                  </a:lnTo>
                  <a:lnTo>
                    <a:pt x="17483" y="12415"/>
                  </a:lnTo>
                  <a:lnTo>
                    <a:pt x="17326" y="12808"/>
                  </a:lnTo>
                  <a:lnTo>
                    <a:pt x="17129" y="13220"/>
                  </a:lnTo>
                  <a:lnTo>
                    <a:pt x="16913" y="13593"/>
                  </a:lnTo>
                  <a:lnTo>
                    <a:pt x="16678" y="13986"/>
                  </a:lnTo>
                  <a:lnTo>
                    <a:pt x="16442" y="14340"/>
                  </a:lnTo>
                  <a:lnTo>
                    <a:pt x="16167" y="14693"/>
                  </a:lnTo>
                  <a:lnTo>
                    <a:pt x="15872" y="15047"/>
                  </a:lnTo>
                  <a:lnTo>
                    <a:pt x="15578" y="15381"/>
                  </a:lnTo>
                  <a:lnTo>
                    <a:pt x="15244" y="15695"/>
                  </a:lnTo>
                  <a:lnTo>
                    <a:pt x="14890" y="16009"/>
                  </a:lnTo>
                  <a:lnTo>
                    <a:pt x="14537" y="162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6"/>
            <p:cNvSpPr/>
            <p:nvPr/>
          </p:nvSpPr>
          <p:spPr>
            <a:xfrm rot="-3245359">
              <a:off x="5760472" y="3964814"/>
              <a:ext cx="392384" cy="392359"/>
            </a:xfrm>
            <a:custGeom>
              <a:avLst/>
              <a:gdLst/>
              <a:ahLst/>
              <a:cxnLst/>
              <a:rect l="l" t="t" r="r" b="b"/>
              <a:pathLst>
                <a:path w="15696" h="15695" extrusionOk="0">
                  <a:moveTo>
                    <a:pt x="7426" y="0"/>
                  </a:moveTo>
                  <a:lnTo>
                    <a:pt x="7053" y="40"/>
                  </a:lnTo>
                  <a:lnTo>
                    <a:pt x="6679" y="79"/>
                  </a:lnTo>
                  <a:lnTo>
                    <a:pt x="6306" y="157"/>
                  </a:lnTo>
                  <a:lnTo>
                    <a:pt x="5933" y="236"/>
                  </a:lnTo>
                  <a:lnTo>
                    <a:pt x="5560" y="334"/>
                  </a:lnTo>
                  <a:lnTo>
                    <a:pt x="5206" y="452"/>
                  </a:lnTo>
                  <a:lnTo>
                    <a:pt x="4833" y="590"/>
                  </a:lnTo>
                  <a:lnTo>
                    <a:pt x="4479" y="766"/>
                  </a:lnTo>
                  <a:lnTo>
                    <a:pt x="4126" y="943"/>
                  </a:lnTo>
                  <a:lnTo>
                    <a:pt x="3792" y="1140"/>
                  </a:lnTo>
                  <a:lnTo>
                    <a:pt x="3458" y="1356"/>
                  </a:lnTo>
                  <a:lnTo>
                    <a:pt x="3124" y="1591"/>
                  </a:lnTo>
                  <a:lnTo>
                    <a:pt x="2810" y="1827"/>
                  </a:lnTo>
                  <a:lnTo>
                    <a:pt x="2515" y="2102"/>
                  </a:lnTo>
                  <a:lnTo>
                    <a:pt x="2220" y="2377"/>
                  </a:lnTo>
                  <a:lnTo>
                    <a:pt x="1965" y="2652"/>
                  </a:lnTo>
                  <a:lnTo>
                    <a:pt x="1710" y="2966"/>
                  </a:lnTo>
                  <a:lnTo>
                    <a:pt x="1474" y="3261"/>
                  </a:lnTo>
                  <a:lnTo>
                    <a:pt x="1258" y="3595"/>
                  </a:lnTo>
                  <a:lnTo>
                    <a:pt x="1061" y="3909"/>
                  </a:lnTo>
                  <a:lnTo>
                    <a:pt x="885" y="4243"/>
                  </a:lnTo>
                  <a:lnTo>
                    <a:pt x="708" y="4597"/>
                  </a:lnTo>
                  <a:lnTo>
                    <a:pt x="570" y="4931"/>
                  </a:lnTo>
                  <a:lnTo>
                    <a:pt x="433" y="5284"/>
                  </a:lnTo>
                  <a:lnTo>
                    <a:pt x="315" y="5657"/>
                  </a:lnTo>
                  <a:lnTo>
                    <a:pt x="217" y="6011"/>
                  </a:lnTo>
                  <a:lnTo>
                    <a:pt x="138" y="6384"/>
                  </a:lnTo>
                  <a:lnTo>
                    <a:pt x="79" y="6757"/>
                  </a:lnTo>
                  <a:lnTo>
                    <a:pt x="40" y="7131"/>
                  </a:lnTo>
                  <a:lnTo>
                    <a:pt x="20" y="7504"/>
                  </a:lnTo>
                  <a:lnTo>
                    <a:pt x="1" y="7877"/>
                  </a:lnTo>
                  <a:lnTo>
                    <a:pt x="20" y="8270"/>
                  </a:lnTo>
                  <a:lnTo>
                    <a:pt x="40" y="8643"/>
                  </a:lnTo>
                  <a:lnTo>
                    <a:pt x="99" y="9016"/>
                  </a:lnTo>
                  <a:lnTo>
                    <a:pt x="158" y="9390"/>
                  </a:lnTo>
                  <a:lnTo>
                    <a:pt x="236" y="9763"/>
                  </a:lnTo>
                  <a:lnTo>
                    <a:pt x="354" y="10136"/>
                  </a:lnTo>
                  <a:lnTo>
                    <a:pt x="472" y="10490"/>
                  </a:lnTo>
                  <a:lnTo>
                    <a:pt x="610" y="10863"/>
                  </a:lnTo>
                  <a:lnTo>
                    <a:pt x="767" y="11216"/>
                  </a:lnTo>
                  <a:lnTo>
                    <a:pt x="944" y="11550"/>
                  </a:lnTo>
                  <a:lnTo>
                    <a:pt x="1140" y="11904"/>
                  </a:lnTo>
                  <a:lnTo>
                    <a:pt x="1356" y="12238"/>
                  </a:lnTo>
                  <a:lnTo>
                    <a:pt x="1592" y="12572"/>
                  </a:lnTo>
                  <a:lnTo>
                    <a:pt x="1847" y="12886"/>
                  </a:lnTo>
                  <a:lnTo>
                    <a:pt x="2103" y="13181"/>
                  </a:lnTo>
                  <a:lnTo>
                    <a:pt x="2378" y="13475"/>
                  </a:lnTo>
                  <a:lnTo>
                    <a:pt x="2672" y="13731"/>
                  </a:lnTo>
                  <a:lnTo>
                    <a:pt x="2967" y="13986"/>
                  </a:lnTo>
                  <a:lnTo>
                    <a:pt x="3281" y="14222"/>
                  </a:lnTo>
                  <a:lnTo>
                    <a:pt x="3595" y="14438"/>
                  </a:lnTo>
                  <a:lnTo>
                    <a:pt x="3929" y="14634"/>
                  </a:lnTo>
                  <a:lnTo>
                    <a:pt x="4263" y="14811"/>
                  </a:lnTo>
                  <a:lnTo>
                    <a:pt x="4597" y="14988"/>
                  </a:lnTo>
                  <a:lnTo>
                    <a:pt x="4951" y="15125"/>
                  </a:lnTo>
                  <a:lnTo>
                    <a:pt x="5304" y="15263"/>
                  </a:lnTo>
                  <a:lnTo>
                    <a:pt x="5658" y="15381"/>
                  </a:lnTo>
                  <a:lnTo>
                    <a:pt x="6031" y="15479"/>
                  </a:lnTo>
                  <a:lnTo>
                    <a:pt x="6404" y="15557"/>
                  </a:lnTo>
                  <a:lnTo>
                    <a:pt x="6758" y="15616"/>
                  </a:lnTo>
                  <a:lnTo>
                    <a:pt x="7151" y="15656"/>
                  </a:lnTo>
                  <a:lnTo>
                    <a:pt x="7524" y="15675"/>
                  </a:lnTo>
                  <a:lnTo>
                    <a:pt x="7897" y="15695"/>
                  </a:lnTo>
                  <a:lnTo>
                    <a:pt x="8270" y="15675"/>
                  </a:lnTo>
                  <a:lnTo>
                    <a:pt x="8644" y="15656"/>
                  </a:lnTo>
                  <a:lnTo>
                    <a:pt x="9017" y="15597"/>
                  </a:lnTo>
                  <a:lnTo>
                    <a:pt x="9390" y="15538"/>
                  </a:lnTo>
                  <a:lnTo>
                    <a:pt x="9763" y="15459"/>
                  </a:lnTo>
                  <a:lnTo>
                    <a:pt x="10136" y="15341"/>
                  </a:lnTo>
                  <a:lnTo>
                    <a:pt x="10510" y="15224"/>
                  </a:lnTo>
                  <a:lnTo>
                    <a:pt x="10863" y="15086"/>
                  </a:lnTo>
                  <a:lnTo>
                    <a:pt x="11217" y="14929"/>
                  </a:lnTo>
                  <a:lnTo>
                    <a:pt x="11570" y="14752"/>
                  </a:lnTo>
                  <a:lnTo>
                    <a:pt x="11904" y="14556"/>
                  </a:lnTo>
                  <a:lnTo>
                    <a:pt x="12258" y="14340"/>
                  </a:lnTo>
                  <a:lnTo>
                    <a:pt x="12572" y="14104"/>
                  </a:lnTo>
                  <a:lnTo>
                    <a:pt x="12886" y="13849"/>
                  </a:lnTo>
                  <a:lnTo>
                    <a:pt x="13201" y="13593"/>
                  </a:lnTo>
                  <a:lnTo>
                    <a:pt x="13476" y="13318"/>
                  </a:lnTo>
                  <a:lnTo>
                    <a:pt x="13751" y="13024"/>
                  </a:lnTo>
                  <a:lnTo>
                    <a:pt x="13986" y="12729"/>
                  </a:lnTo>
                  <a:lnTo>
                    <a:pt x="14222" y="12415"/>
                  </a:lnTo>
                  <a:lnTo>
                    <a:pt x="14438" y="12100"/>
                  </a:lnTo>
                  <a:lnTo>
                    <a:pt x="14635" y="11766"/>
                  </a:lnTo>
                  <a:lnTo>
                    <a:pt x="14831" y="11432"/>
                  </a:lnTo>
                  <a:lnTo>
                    <a:pt x="14988" y="11099"/>
                  </a:lnTo>
                  <a:lnTo>
                    <a:pt x="15145" y="10745"/>
                  </a:lnTo>
                  <a:lnTo>
                    <a:pt x="15263" y="10391"/>
                  </a:lnTo>
                  <a:lnTo>
                    <a:pt x="15381" y="10038"/>
                  </a:lnTo>
                  <a:lnTo>
                    <a:pt x="15479" y="9665"/>
                  </a:lnTo>
                  <a:lnTo>
                    <a:pt x="15558" y="9291"/>
                  </a:lnTo>
                  <a:lnTo>
                    <a:pt x="15617" y="8918"/>
                  </a:lnTo>
                  <a:lnTo>
                    <a:pt x="15656" y="8545"/>
                  </a:lnTo>
                  <a:lnTo>
                    <a:pt x="15695" y="8172"/>
                  </a:lnTo>
                  <a:lnTo>
                    <a:pt x="15695" y="7799"/>
                  </a:lnTo>
                  <a:lnTo>
                    <a:pt x="15695" y="7425"/>
                  </a:lnTo>
                  <a:lnTo>
                    <a:pt x="15656" y="7052"/>
                  </a:lnTo>
                  <a:lnTo>
                    <a:pt x="15617" y="6679"/>
                  </a:lnTo>
                  <a:lnTo>
                    <a:pt x="15538" y="6306"/>
                  </a:lnTo>
                  <a:lnTo>
                    <a:pt x="15460" y="5932"/>
                  </a:lnTo>
                  <a:lnTo>
                    <a:pt x="15361" y="5559"/>
                  </a:lnTo>
                  <a:lnTo>
                    <a:pt x="15244" y="5186"/>
                  </a:lnTo>
                  <a:lnTo>
                    <a:pt x="15106" y="4832"/>
                  </a:lnTo>
                  <a:lnTo>
                    <a:pt x="14929" y="4479"/>
                  </a:lnTo>
                  <a:lnTo>
                    <a:pt x="14753" y="4125"/>
                  </a:lnTo>
                  <a:lnTo>
                    <a:pt x="14556" y="3772"/>
                  </a:lnTo>
                  <a:lnTo>
                    <a:pt x="14340" y="3438"/>
                  </a:lnTo>
                  <a:lnTo>
                    <a:pt x="14104" y="3124"/>
                  </a:lnTo>
                  <a:lnTo>
                    <a:pt x="13869" y="2809"/>
                  </a:lnTo>
                  <a:lnTo>
                    <a:pt x="13594" y="2495"/>
                  </a:lnTo>
                  <a:lnTo>
                    <a:pt x="13319" y="2220"/>
                  </a:lnTo>
                  <a:lnTo>
                    <a:pt x="13024" y="1945"/>
                  </a:lnTo>
                  <a:lnTo>
                    <a:pt x="12729" y="1709"/>
                  </a:lnTo>
                  <a:lnTo>
                    <a:pt x="12435" y="1474"/>
                  </a:lnTo>
                  <a:lnTo>
                    <a:pt x="12101" y="1257"/>
                  </a:lnTo>
                  <a:lnTo>
                    <a:pt x="11786" y="1041"/>
                  </a:lnTo>
                  <a:lnTo>
                    <a:pt x="11453" y="865"/>
                  </a:lnTo>
                  <a:lnTo>
                    <a:pt x="11099" y="707"/>
                  </a:lnTo>
                  <a:lnTo>
                    <a:pt x="10765" y="550"/>
                  </a:lnTo>
                  <a:lnTo>
                    <a:pt x="10392" y="432"/>
                  </a:lnTo>
                  <a:lnTo>
                    <a:pt x="10038" y="315"/>
                  </a:lnTo>
                  <a:lnTo>
                    <a:pt x="9685" y="216"/>
                  </a:lnTo>
                  <a:lnTo>
                    <a:pt x="9311" y="138"/>
                  </a:lnTo>
                  <a:lnTo>
                    <a:pt x="8938" y="79"/>
                  </a:lnTo>
                  <a:lnTo>
                    <a:pt x="8565" y="40"/>
                  </a:lnTo>
                  <a:lnTo>
                    <a:pt x="8192" y="0"/>
                  </a:lnTo>
                  <a:close/>
                </a:path>
              </a:pathLst>
            </a:custGeom>
            <a:solidFill>
              <a:srgbClr val="474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6"/>
            <p:cNvSpPr/>
            <p:nvPr/>
          </p:nvSpPr>
          <p:spPr>
            <a:xfrm rot="-3245359">
              <a:off x="5760472" y="3964814"/>
              <a:ext cx="392384" cy="392359"/>
            </a:xfrm>
            <a:custGeom>
              <a:avLst/>
              <a:gdLst/>
              <a:ahLst/>
              <a:cxnLst/>
              <a:rect l="l" t="t" r="r" b="b"/>
              <a:pathLst>
                <a:path w="15696" h="15695" fill="none" extrusionOk="0">
                  <a:moveTo>
                    <a:pt x="12572" y="14104"/>
                  </a:moveTo>
                  <a:lnTo>
                    <a:pt x="12572" y="14104"/>
                  </a:lnTo>
                  <a:lnTo>
                    <a:pt x="12258" y="14340"/>
                  </a:lnTo>
                  <a:lnTo>
                    <a:pt x="11904" y="14556"/>
                  </a:lnTo>
                  <a:lnTo>
                    <a:pt x="11570" y="14752"/>
                  </a:lnTo>
                  <a:lnTo>
                    <a:pt x="11217" y="14929"/>
                  </a:lnTo>
                  <a:lnTo>
                    <a:pt x="10863" y="15086"/>
                  </a:lnTo>
                  <a:lnTo>
                    <a:pt x="10510" y="15224"/>
                  </a:lnTo>
                  <a:lnTo>
                    <a:pt x="10136" y="15341"/>
                  </a:lnTo>
                  <a:lnTo>
                    <a:pt x="9763" y="15459"/>
                  </a:lnTo>
                  <a:lnTo>
                    <a:pt x="9390" y="15538"/>
                  </a:lnTo>
                  <a:lnTo>
                    <a:pt x="9017" y="15597"/>
                  </a:lnTo>
                  <a:lnTo>
                    <a:pt x="8644" y="15656"/>
                  </a:lnTo>
                  <a:lnTo>
                    <a:pt x="8270" y="15675"/>
                  </a:lnTo>
                  <a:lnTo>
                    <a:pt x="7897" y="15695"/>
                  </a:lnTo>
                  <a:lnTo>
                    <a:pt x="7524" y="15675"/>
                  </a:lnTo>
                  <a:lnTo>
                    <a:pt x="7151" y="15656"/>
                  </a:lnTo>
                  <a:lnTo>
                    <a:pt x="6758" y="15616"/>
                  </a:lnTo>
                  <a:lnTo>
                    <a:pt x="6404" y="15557"/>
                  </a:lnTo>
                  <a:lnTo>
                    <a:pt x="6031" y="15479"/>
                  </a:lnTo>
                  <a:lnTo>
                    <a:pt x="5658" y="15381"/>
                  </a:lnTo>
                  <a:lnTo>
                    <a:pt x="5304" y="15263"/>
                  </a:lnTo>
                  <a:lnTo>
                    <a:pt x="4951" y="15125"/>
                  </a:lnTo>
                  <a:lnTo>
                    <a:pt x="4597" y="14988"/>
                  </a:lnTo>
                  <a:lnTo>
                    <a:pt x="4263" y="14811"/>
                  </a:lnTo>
                  <a:lnTo>
                    <a:pt x="3929" y="14634"/>
                  </a:lnTo>
                  <a:lnTo>
                    <a:pt x="3595" y="14438"/>
                  </a:lnTo>
                  <a:lnTo>
                    <a:pt x="3281" y="14222"/>
                  </a:lnTo>
                  <a:lnTo>
                    <a:pt x="2967" y="13986"/>
                  </a:lnTo>
                  <a:lnTo>
                    <a:pt x="2672" y="13731"/>
                  </a:lnTo>
                  <a:lnTo>
                    <a:pt x="2378" y="13475"/>
                  </a:lnTo>
                  <a:lnTo>
                    <a:pt x="2103" y="13181"/>
                  </a:lnTo>
                  <a:lnTo>
                    <a:pt x="1847" y="12886"/>
                  </a:lnTo>
                  <a:lnTo>
                    <a:pt x="1592" y="12572"/>
                  </a:lnTo>
                  <a:lnTo>
                    <a:pt x="1592" y="12572"/>
                  </a:lnTo>
                  <a:lnTo>
                    <a:pt x="1356" y="12238"/>
                  </a:lnTo>
                  <a:lnTo>
                    <a:pt x="1140" y="11904"/>
                  </a:lnTo>
                  <a:lnTo>
                    <a:pt x="944" y="11550"/>
                  </a:lnTo>
                  <a:lnTo>
                    <a:pt x="767" y="11216"/>
                  </a:lnTo>
                  <a:lnTo>
                    <a:pt x="610" y="10863"/>
                  </a:lnTo>
                  <a:lnTo>
                    <a:pt x="472" y="10490"/>
                  </a:lnTo>
                  <a:lnTo>
                    <a:pt x="354" y="10136"/>
                  </a:lnTo>
                  <a:lnTo>
                    <a:pt x="236" y="9763"/>
                  </a:lnTo>
                  <a:lnTo>
                    <a:pt x="158" y="9390"/>
                  </a:lnTo>
                  <a:lnTo>
                    <a:pt x="99" y="9016"/>
                  </a:lnTo>
                  <a:lnTo>
                    <a:pt x="40" y="8643"/>
                  </a:lnTo>
                  <a:lnTo>
                    <a:pt x="20" y="8270"/>
                  </a:lnTo>
                  <a:lnTo>
                    <a:pt x="1" y="7877"/>
                  </a:lnTo>
                  <a:lnTo>
                    <a:pt x="20" y="7504"/>
                  </a:lnTo>
                  <a:lnTo>
                    <a:pt x="40" y="7131"/>
                  </a:lnTo>
                  <a:lnTo>
                    <a:pt x="79" y="6757"/>
                  </a:lnTo>
                  <a:lnTo>
                    <a:pt x="138" y="6384"/>
                  </a:lnTo>
                  <a:lnTo>
                    <a:pt x="217" y="6011"/>
                  </a:lnTo>
                  <a:lnTo>
                    <a:pt x="315" y="5657"/>
                  </a:lnTo>
                  <a:lnTo>
                    <a:pt x="433" y="5284"/>
                  </a:lnTo>
                  <a:lnTo>
                    <a:pt x="570" y="4931"/>
                  </a:lnTo>
                  <a:lnTo>
                    <a:pt x="708" y="4597"/>
                  </a:lnTo>
                  <a:lnTo>
                    <a:pt x="885" y="4243"/>
                  </a:lnTo>
                  <a:lnTo>
                    <a:pt x="1061" y="3909"/>
                  </a:lnTo>
                  <a:lnTo>
                    <a:pt x="1258" y="3595"/>
                  </a:lnTo>
                  <a:lnTo>
                    <a:pt x="1474" y="3261"/>
                  </a:lnTo>
                  <a:lnTo>
                    <a:pt x="1710" y="2966"/>
                  </a:lnTo>
                  <a:lnTo>
                    <a:pt x="1965" y="2652"/>
                  </a:lnTo>
                  <a:lnTo>
                    <a:pt x="2220" y="2377"/>
                  </a:lnTo>
                  <a:lnTo>
                    <a:pt x="2515" y="2102"/>
                  </a:lnTo>
                  <a:lnTo>
                    <a:pt x="2810" y="1827"/>
                  </a:lnTo>
                  <a:lnTo>
                    <a:pt x="3124" y="1591"/>
                  </a:lnTo>
                  <a:lnTo>
                    <a:pt x="3124" y="1591"/>
                  </a:lnTo>
                  <a:lnTo>
                    <a:pt x="3458" y="1356"/>
                  </a:lnTo>
                  <a:lnTo>
                    <a:pt x="3792" y="1140"/>
                  </a:lnTo>
                  <a:lnTo>
                    <a:pt x="4126" y="943"/>
                  </a:lnTo>
                  <a:lnTo>
                    <a:pt x="4479" y="766"/>
                  </a:lnTo>
                  <a:lnTo>
                    <a:pt x="4833" y="590"/>
                  </a:lnTo>
                  <a:lnTo>
                    <a:pt x="5206" y="452"/>
                  </a:lnTo>
                  <a:lnTo>
                    <a:pt x="5560" y="334"/>
                  </a:lnTo>
                  <a:lnTo>
                    <a:pt x="5933" y="236"/>
                  </a:lnTo>
                  <a:lnTo>
                    <a:pt x="6306" y="157"/>
                  </a:lnTo>
                  <a:lnTo>
                    <a:pt x="6679" y="79"/>
                  </a:lnTo>
                  <a:lnTo>
                    <a:pt x="7053" y="40"/>
                  </a:lnTo>
                  <a:lnTo>
                    <a:pt x="7426" y="0"/>
                  </a:lnTo>
                  <a:lnTo>
                    <a:pt x="7819" y="0"/>
                  </a:lnTo>
                  <a:lnTo>
                    <a:pt x="8192" y="0"/>
                  </a:lnTo>
                  <a:lnTo>
                    <a:pt x="8565" y="40"/>
                  </a:lnTo>
                  <a:lnTo>
                    <a:pt x="8938" y="79"/>
                  </a:lnTo>
                  <a:lnTo>
                    <a:pt x="9311" y="138"/>
                  </a:lnTo>
                  <a:lnTo>
                    <a:pt x="9685" y="216"/>
                  </a:lnTo>
                  <a:lnTo>
                    <a:pt x="10038" y="315"/>
                  </a:lnTo>
                  <a:lnTo>
                    <a:pt x="10392" y="432"/>
                  </a:lnTo>
                  <a:lnTo>
                    <a:pt x="10765" y="550"/>
                  </a:lnTo>
                  <a:lnTo>
                    <a:pt x="11099" y="707"/>
                  </a:lnTo>
                  <a:lnTo>
                    <a:pt x="11453" y="865"/>
                  </a:lnTo>
                  <a:lnTo>
                    <a:pt x="11786" y="1041"/>
                  </a:lnTo>
                  <a:lnTo>
                    <a:pt x="12101" y="1257"/>
                  </a:lnTo>
                  <a:lnTo>
                    <a:pt x="12435" y="1474"/>
                  </a:lnTo>
                  <a:lnTo>
                    <a:pt x="12729" y="1709"/>
                  </a:lnTo>
                  <a:lnTo>
                    <a:pt x="13024" y="1945"/>
                  </a:lnTo>
                  <a:lnTo>
                    <a:pt x="13319" y="2220"/>
                  </a:lnTo>
                  <a:lnTo>
                    <a:pt x="13594" y="2495"/>
                  </a:lnTo>
                  <a:lnTo>
                    <a:pt x="13869" y="2809"/>
                  </a:lnTo>
                  <a:lnTo>
                    <a:pt x="14104" y="3124"/>
                  </a:lnTo>
                  <a:lnTo>
                    <a:pt x="14104" y="3124"/>
                  </a:lnTo>
                  <a:lnTo>
                    <a:pt x="14340" y="3438"/>
                  </a:lnTo>
                  <a:lnTo>
                    <a:pt x="14556" y="3772"/>
                  </a:lnTo>
                  <a:lnTo>
                    <a:pt x="14753" y="4125"/>
                  </a:lnTo>
                  <a:lnTo>
                    <a:pt x="14929" y="4479"/>
                  </a:lnTo>
                  <a:lnTo>
                    <a:pt x="15106" y="4832"/>
                  </a:lnTo>
                  <a:lnTo>
                    <a:pt x="15244" y="5186"/>
                  </a:lnTo>
                  <a:lnTo>
                    <a:pt x="15361" y="5559"/>
                  </a:lnTo>
                  <a:lnTo>
                    <a:pt x="15460" y="5932"/>
                  </a:lnTo>
                  <a:lnTo>
                    <a:pt x="15538" y="6306"/>
                  </a:lnTo>
                  <a:lnTo>
                    <a:pt x="15617" y="6679"/>
                  </a:lnTo>
                  <a:lnTo>
                    <a:pt x="15656" y="7052"/>
                  </a:lnTo>
                  <a:lnTo>
                    <a:pt x="15695" y="7425"/>
                  </a:lnTo>
                  <a:lnTo>
                    <a:pt x="15695" y="7799"/>
                  </a:lnTo>
                  <a:lnTo>
                    <a:pt x="15695" y="8172"/>
                  </a:lnTo>
                  <a:lnTo>
                    <a:pt x="15656" y="8545"/>
                  </a:lnTo>
                  <a:lnTo>
                    <a:pt x="15617" y="8918"/>
                  </a:lnTo>
                  <a:lnTo>
                    <a:pt x="15558" y="9291"/>
                  </a:lnTo>
                  <a:lnTo>
                    <a:pt x="15479" y="9665"/>
                  </a:lnTo>
                  <a:lnTo>
                    <a:pt x="15381" y="10038"/>
                  </a:lnTo>
                  <a:lnTo>
                    <a:pt x="15263" y="10391"/>
                  </a:lnTo>
                  <a:lnTo>
                    <a:pt x="15145" y="10745"/>
                  </a:lnTo>
                  <a:lnTo>
                    <a:pt x="14988" y="11099"/>
                  </a:lnTo>
                  <a:lnTo>
                    <a:pt x="14831" y="11432"/>
                  </a:lnTo>
                  <a:lnTo>
                    <a:pt x="14635" y="11766"/>
                  </a:lnTo>
                  <a:lnTo>
                    <a:pt x="14438" y="12100"/>
                  </a:lnTo>
                  <a:lnTo>
                    <a:pt x="14222" y="12415"/>
                  </a:lnTo>
                  <a:lnTo>
                    <a:pt x="13986" y="12729"/>
                  </a:lnTo>
                  <a:lnTo>
                    <a:pt x="13751" y="13024"/>
                  </a:lnTo>
                  <a:lnTo>
                    <a:pt x="13476" y="13318"/>
                  </a:lnTo>
                  <a:lnTo>
                    <a:pt x="13201" y="13593"/>
                  </a:lnTo>
                  <a:lnTo>
                    <a:pt x="12886" y="13849"/>
                  </a:lnTo>
                  <a:lnTo>
                    <a:pt x="12572" y="141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6"/>
            <p:cNvSpPr/>
            <p:nvPr/>
          </p:nvSpPr>
          <p:spPr>
            <a:xfrm rot="-3245359">
              <a:off x="5790627" y="3994656"/>
              <a:ext cx="331987" cy="331987"/>
            </a:xfrm>
            <a:custGeom>
              <a:avLst/>
              <a:gdLst/>
              <a:ahLst/>
              <a:cxnLst/>
              <a:rect l="l" t="t" r="r" b="b"/>
              <a:pathLst>
                <a:path w="13280" h="13280" extrusionOk="0">
                  <a:moveTo>
                    <a:pt x="6601" y="1"/>
                  </a:moveTo>
                  <a:lnTo>
                    <a:pt x="6286" y="20"/>
                  </a:lnTo>
                  <a:lnTo>
                    <a:pt x="5952" y="40"/>
                  </a:lnTo>
                  <a:lnTo>
                    <a:pt x="5638" y="79"/>
                  </a:lnTo>
                  <a:lnTo>
                    <a:pt x="5324" y="138"/>
                  </a:lnTo>
                  <a:lnTo>
                    <a:pt x="5010" y="217"/>
                  </a:lnTo>
                  <a:lnTo>
                    <a:pt x="4695" y="295"/>
                  </a:lnTo>
                  <a:lnTo>
                    <a:pt x="4401" y="393"/>
                  </a:lnTo>
                  <a:lnTo>
                    <a:pt x="4086" y="511"/>
                  </a:lnTo>
                  <a:lnTo>
                    <a:pt x="3792" y="649"/>
                  </a:lnTo>
                  <a:lnTo>
                    <a:pt x="3497" y="806"/>
                  </a:lnTo>
                  <a:lnTo>
                    <a:pt x="3202" y="963"/>
                  </a:lnTo>
                  <a:lnTo>
                    <a:pt x="2908" y="1140"/>
                  </a:lnTo>
                  <a:lnTo>
                    <a:pt x="2633" y="1356"/>
                  </a:lnTo>
                  <a:lnTo>
                    <a:pt x="2377" y="1552"/>
                  </a:lnTo>
                  <a:lnTo>
                    <a:pt x="2122" y="1788"/>
                  </a:lnTo>
                  <a:lnTo>
                    <a:pt x="1867" y="2024"/>
                  </a:lnTo>
                  <a:lnTo>
                    <a:pt x="1651" y="2259"/>
                  </a:lnTo>
                  <a:lnTo>
                    <a:pt x="1435" y="2515"/>
                  </a:lnTo>
                  <a:lnTo>
                    <a:pt x="1238" y="2770"/>
                  </a:lnTo>
                  <a:lnTo>
                    <a:pt x="1061" y="3045"/>
                  </a:lnTo>
                  <a:lnTo>
                    <a:pt x="885" y="3320"/>
                  </a:lnTo>
                  <a:lnTo>
                    <a:pt x="727" y="3595"/>
                  </a:lnTo>
                  <a:lnTo>
                    <a:pt x="590" y="3890"/>
                  </a:lnTo>
                  <a:lnTo>
                    <a:pt x="472" y="4184"/>
                  </a:lnTo>
                  <a:lnTo>
                    <a:pt x="354" y="4479"/>
                  </a:lnTo>
                  <a:lnTo>
                    <a:pt x="256" y="4793"/>
                  </a:lnTo>
                  <a:lnTo>
                    <a:pt x="177" y="5108"/>
                  </a:lnTo>
                  <a:lnTo>
                    <a:pt x="118" y="5402"/>
                  </a:lnTo>
                  <a:lnTo>
                    <a:pt x="60" y="5717"/>
                  </a:lnTo>
                  <a:lnTo>
                    <a:pt x="20" y="6051"/>
                  </a:lnTo>
                  <a:lnTo>
                    <a:pt x="1" y="6365"/>
                  </a:lnTo>
                  <a:lnTo>
                    <a:pt x="1" y="6679"/>
                  </a:lnTo>
                  <a:lnTo>
                    <a:pt x="1" y="6993"/>
                  </a:lnTo>
                  <a:lnTo>
                    <a:pt x="40" y="7308"/>
                  </a:lnTo>
                  <a:lnTo>
                    <a:pt x="79" y="7642"/>
                  </a:lnTo>
                  <a:lnTo>
                    <a:pt x="118" y="7956"/>
                  </a:lnTo>
                  <a:lnTo>
                    <a:pt x="197" y="8270"/>
                  </a:lnTo>
                  <a:lnTo>
                    <a:pt x="276" y="8584"/>
                  </a:lnTo>
                  <a:lnTo>
                    <a:pt x="393" y="8879"/>
                  </a:lnTo>
                  <a:lnTo>
                    <a:pt x="511" y="9193"/>
                  </a:lnTo>
                  <a:lnTo>
                    <a:pt x="649" y="9488"/>
                  </a:lnTo>
                  <a:lnTo>
                    <a:pt x="786" y="9783"/>
                  </a:lnTo>
                  <a:lnTo>
                    <a:pt x="963" y="10077"/>
                  </a:lnTo>
                  <a:lnTo>
                    <a:pt x="1140" y="10372"/>
                  </a:lnTo>
                  <a:lnTo>
                    <a:pt x="1336" y="10647"/>
                  </a:lnTo>
                  <a:lnTo>
                    <a:pt x="1552" y="10902"/>
                  </a:lnTo>
                  <a:lnTo>
                    <a:pt x="1768" y="11158"/>
                  </a:lnTo>
                  <a:lnTo>
                    <a:pt x="2004" y="11393"/>
                  </a:lnTo>
                  <a:lnTo>
                    <a:pt x="2260" y="11629"/>
                  </a:lnTo>
                  <a:lnTo>
                    <a:pt x="2495" y="11845"/>
                  </a:lnTo>
                  <a:lnTo>
                    <a:pt x="2770" y="12042"/>
                  </a:lnTo>
                  <a:lnTo>
                    <a:pt x="3026" y="12218"/>
                  </a:lnTo>
                  <a:lnTo>
                    <a:pt x="3301" y="12395"/>
                  </a:lnTo>
                  <a:lnTo>
                    <a:pt x="3595" y="12552"/>
                  </a:lnTo>
                  <a:lnTo>
                    <a:pt x="3890" y="12690"/>
                  </a:lnTo>
                  <a:lnTo>
                    <a:pt x="4185" y="12808"/>
                  </a:lnTo>
                  <a:lnTo>
                    <a:pt x="4479" y="12926"/>
                  </a:lnTo>
                  <a:lnTo>
                    <a:pt x="4774" y="13024"/>
                  </a:lnTo>
                  <a:lnTo>
                    <a:pt x="5088" y="13102"/>
                  </a:lnTo>
                  <a:lnTo>
                    <a:pt x="5402" y="13161"/>
                  </a:lnTo>
                  <a:lnTo>
                    <a:pt x="5717" y="13220"/>
                  </a:lnTo>
                  <a:lnTo>
                    <a:pt x="6031" y="13259"/>
                  </a:lnTo>
                  <a:lnTo>
                    <a:pt x="6345" y="13279"/>
                  </a:lnTo>
                  <a:lnTo>
                    <a:pt x="6993" y="13279"/>
                  </a:lnTo>
                  <a:lnTo>
                    <a:pt x="7308" y="13240"/>
                  </a:lnTo>
                  <a:lnTo>
                    <a:pt x="7622" y="13201"/>
                  </a:lnTo>
                  <a:lnTo>
                    <a:pt x="7936" y="13161"/>
                  </a:lnTo>
                  <a:lnTo>
                    <a:pt x="8251" y="13083"/>
                  </a:lnTo>
                  <a:lnTo>
                    <a:pt x="8565" y="12984"/>
                  </a:lnTo>
                  <a:lnTo>
                    <a:pt x="8879" y="12886"/>
                  </a:lnTo>
                  <a:lnTo>
                    <a:pt x="9174" y="12768"/>
                  </a:lnTo>
                  <a:lnTo>
                    <a:pt x="9488" y="12631"/>
                  </a:lnTo>
                  <a:lnTo>
                    <a:pt x="9783" y="12493"/>
                  </a:lnTo>
                  <a:lnTo>
                    <a:pt x="10077" y="12317"/>
                  </a:lnTo>
                  <a:lnTo>
                    <a:pt x="10352" y="12140"/>
                  </a:lnTo>
                  <a:lnTo>
                    <a:pt x="10627" y="11943"/>
                  </a:lnTo>
                  <a:lnTo>
                    <a:pt x="10902" y="11727"/>
                  </a:lnTo>
                  <a:lnTo>
                    <a:pt x="11158" y="11511"/>
                  </a:lnTo>
                  <a:lnTo>
                    <a:pt x="11393" y="11276"/>
                  </a:lnTo>
                  <a:lnTo>
                    <a:pt x="11610" y="11020"/>
                  </a:lnTo>
                  <a:lnTo>
                    <a:pt x="11826" y="10784"/>
                  </a:lnTo>
                  <a:lnTo>
                    <a:pt x="12022" y="10509"/>
                  </a:lnTo>
                  <a:lnTo>
                    <a:pt x="12218" y="10254"/>
                  </a:lnTo>
                  <a:lnTo>
                    <a:pt x="12376" y="9959"/>
                  </a:lnTo>
                  <a:lnTo>
                    <a:pt x="12533" y="9684"/>
                  </a:lnTo>
                  <a:lnTo>
                    <a:pt x="12670" y="9390"/>
                  </a:lnTo>
                  <a:lnTo>
                    <a:pt x="12808" y="9095"/>
                  </a:lnTo>
                  <a:lnTo>
                    <a:pt x="12906" y="8801"/>
                  </a:lnTo>
                  <a:lnTo>
                    <a:pt x="13004" y="8506"/>
                  </a:lnTo>
                  <a:lnTo>
                    <a:pt x="13083" y="8192"/>
                  </a:lnTo>
                  <a:lnTo>
                    <a:pt x="13161" y="7877"/>
                  </a:lnTo>
                  <a:lnTo>
                    <a:pt x="13201" y="7563"/>
                  </a:lnTo>
                  <a:lnTo>
                    <a:pt x="13240" y="7249"/>
                  </a:lnTo>
                  <a:lnTo>
                    <a:pt x="13260" y="6934"/>
                  </a:lnTo>
                  <a:lnTo>
                    <a:pt x="13279" y="6601"/>
                  </a:lnTo>
                  <a:lnTo>
                    <a:pt x="13260" y="6286"/>
                  </a:lnTo>
                  <a:lnTo>
                    <a:pt x="13240" y="5972"/>
                  </a:lnTo>
                  <a:lnTo>
                    <a:pt x="13201" y="5658"/>
                  </a:lnTo>
                  <a:lnTo>
                    <a:pt x="13142" y="5343"/>
                  </a:lnTo>
                  <a:lnTo>
                    <a:pt x="13063" y="5029"/>
                  </a:lnTo>
                  <a:lnTo>
                    <a:pt x="12985" y="4715"/>
                  </a:lnTo>
                  <a:lnTo>
                    <a:pt x="12886" y="4401"/>
                  </a:lnTo>
                  <a:lnTo>
                    <a:pt x="12768" y="4086"/>
                  </a:lnTo>
                  <a:lnTo>
                    <a:pt x="12631" y="3792"/>
                  </a:lnTo>
                  <a:lnTo>
                    <a:pt x="12474" y="3497"/>
                  </a:lnTo>
                  <a:lnTo>
                    <a:pt x="12317" y="3202"/>
                  </a:lnTo>
                  <a:lnTo>
                    <a:pt x="12120" y="2927"/>
                  </a:lnTo>
                  <a:lnTo>
                    <a:pt x="11924" y="2652"/>
                  </a:lnTo>
                  <a:lnTo>
                    <a:pt x="11727" y="2377"/>
                  </a:lnTo>
                  <a:lnTo>
                    <a:pt x="11492" y="2122"/>
                  </a:lnTo>
                  <a:lnTo>
                    <a:pt x="11256" y="1886"/>
                  </a:lnTo>
                  <a:lnTo>
                    <a:pt x="11020" y="1651"/>
                  </a:lnTo>
                  <a:lnTo>
                    <a:pt x="10765" y="1454"/>
                  </a:lnTo>
                  <a:lnTo>
                    <a:pt x="10510" y="1258"/>
                  </a:lnTo>
                  <a:lnTo>
                    <a:pt x="10235" y="1061"/>
                  </a:lnTo>
                  <a:lnTo>
                    <a:pt x="9960" y="904"/>
                  </a:lnTo>
                  <a:lnTo>
                    <a:pt x="9685" y="747"/>
                  </a:lnTo>
                  <a:lnTo>
                    <a:pt x="9390" y="609"/>
                  </a:lnTo>
                  <a:lnTo>
                    <a:pt x="9095" y="472"/>
                  </a:lnTo>
                  <a:lnTo>
                    <a:pt x="8801" y="374"/>
                  </a:lnTo>
                  <a:lnTo>
                    <a:pt x="8486" y="276"/>
                  </a:lnTo>
                  <a:lnTo>
                    <a:pt x="8172" y="197"/>
                  </a:lnTo>
                  <a:lnTo>
                    <a:pt x="7858" y="118"/>
                  </a:lnTo>
                  <a:lnTo>
                    <a:pt x="7543" y="79"/>
                  </a:lnTo>
                  <a:lnTo>
                    <a:pt x="7229" y="40"/>
                  </a:lnTo>
                  <a:lnTo>
                    <a:pt x="6915" y="20"/>
                  </a:lnTo>
                  <a:lnTo>
                    <a:pt x="66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6"/>
            <p:cNvSpPr/>
            <p:nvPr/>
          </p:nvSpPr>
          <p:spPr>
            <a:xfrm rot="-3245359">
              <a:off x="5790627" y="3994656"/>
              <a:ext cx="331987" cy="331987"/>
            </a:xfrm>
            <a:custGeom>
              <a:avLst/>
              <a:gdLst/>
              <a:ahLst/>
              <a:cxnLst/>
              <a:rect l="l" t="t" r="r" b="b"/>
              <a:pathLst>
                <a:path w="13280" h="13280" fill="none" extrusionOk="0">
                  <a:moveTo>
                    <a:pt x="10627" y="11943"/>
                  </a:moveTo>
                  <a:lnTo>
                    <a:pt x="10627" y="11943"/>
                  </a:lnTo>
                  <a:lnTo>
                    <a:pt x="10352" y="12140"/>
                  </a:lnTo>
                  <a:lnTo>
                    <a:pt x="10077" y="12317"/>
                  </a:lnTo>
                  <a:lnTo>
                    <a:pt x="9783" y="12493"/>
                  </a:lnTo>
                  <a:lnTo>
                    <a:pt x="9488" y="12631"/>
                  </a:lnTo>
                  <a:lnTo>
                    <a:pt x="9174" y="12768"/>
                  </a:lnTo>
                  <a:lnTo>
                    <a:pt x="8879" y="12886"/>
                  </a:lnTo>
                  <a:lnTo>
                    <a:pt x="8565" y="12984"/>
                  </a:lnTo>
                  <a:lnTo>
                    <a:pt x="8251" y="13083"/>
                  </a:lnTo>
                  <a:lnTo>
                    <a:pt x="7936" y="13161"/>
                  </a:lnTo>
                  <a:lnTo>
                    <a:pt x="7622" y="13201"/>
                  </a:lnTo>
                  <a:lnTo>
                    <a:pt x="7308" y="13240"/>
                  </a:lnTo>
                  <a:lnTo>
                    <a:pt x="6993" y="13279"/>
                  </a:lnTo>
                  <a:lnTo>
                    <a:pt x="6660" y="13279"/>
                  </a:lnTo>
                  <a:lnTo>
                    <a:pt x="6345" y="13279"/>
                  </a:lnTo>
                  <a:lnTo>
                    <a:pt x="6031" y="13259"/>
                  </a:lnTo>
                  <a:lnTo>
                    <a:pt x="5717" y="13220"/>
                  </a:lnTo>
                  <a:lnTo>
                    <a:pt x="5402" y="13161"/>
                  </a:lnTo>
                  <a:lnTo>
                    <a:pt x="5088" y="13102"/>
                  </a:lnTo>
                  <a:lnTo>
                    <a:pt x="4774" y="13024"/>
                  </a:lnTo>
                  <a:lnTo>
                    <a:pt x="4479" y="12926"/>
                  </a:lnTo>
                  <a:lnTo>
                    <a:pt x="4185" y="12808"/>
                  </a:lnTo>
                  <a:lnTo>
                    <a:pt x="3890" y="12690"/>
                  </a:lnTo>
                  <a:lnTo>
                    <a:pt x="3595" y="12552"/>
                  </a:lnTo>
                  <a:lnTo>
                    <a:pt x="3301" y="12395"/>
                  </a:lnTo>
                  <a:lnTo>
                    <a:pt x="3026" y="12218"/>
                  </a:lnTo>
                  <a:lnTo>
                    <a:pt x="2770" y="12042"/>
                  </a:lnTo>
                  <a:lnTo>
                    <a:pt x="2495" y="11845"/>
                  </a:lnTo>
                  <a:lnTo>
                    <a:pt x="2260" y="11629"/>
                  </a:lnTo>
                  <a:lnTo>
                    <a:pt x="2004" y="11393"/>
                  </a:lnTo>
                  <a:lnTo>
                    <a:pt x="1768" y="11158"/>
                  </a:lnTo>
                  <a:lnTo>
                    <a:pt x="1552" y="10902"/>
                  </a:lnTo>
                  <a:lnTo>
                    <a:pt x="1336" y="10647"/>
                  </a:lnTo>
                  <a:lnTo>
                    <a:pt x="1336" y="10647"/>
                  </a:lnTo>
                  <a:lnTo>
                    <a:pt x="1140" y="10372"/>
                  </a:lnTo>
                  <a:lnTo>
                    <a:pt x="963" y="10077"/>
                  </a:lnTo>
                  <a:lnTo>
                    <a:pt x="786" y="9783"/>
                  </a:lnTo>
                  <a:lnTo>
                    <a:pt x="649" y="9488"/>
                  </a:lnTo>
                  <a:lnTo>
                    <a:pt x="511" y="9193"/>
                  </a:lnTo>
                  <a:lnTo>
                    <a:pt x="393" y="8879"/>
                  </a:lnTo>
                  <a:lnTo>
                    <a:pt x="276" y="8584"/>
                  </a:lnTo>
                  <a:lnTo>
                    <a:pt x="197" y="8270"/>
                  </a:lnTo>
                  <a:lnTo>
                    <a:pt x="118" y="7956"/>
                  </a:lnTo>
                  <a:lnTo>
                    <a:pt x="79" y="7642"/>
                  </a:lnTo>
                  <a:lnTo>
                    <a:pt x="40" y="7308"/>
                  </a:lnTo>
                  <a:lnTo>
                    <a:pt x="1" y="6993"/>
                  </a:lnTo>
                  <a:lnTo>
                    <a:pt x="1" y="6679"/>
                  </a:lnTo>
                  <a:lnTo>
                    <a:pt x="1" y="6365"/>
                  </a:lnTo>
                  <a:lnTo>
                    <a:pt x="20" y="6051"/>
                  </a:lnTo>
                  <a:lnTo>
                    <a:pt x="60" y="5717"/>
                  </a:lnTo>
                  <a:lnTo>
                    <a:pt x="118" y="5402"/>
                  </a:lnTo>
                  <a:lnTo>
                    <a:pt x="177" y="5108"/>
                  </a:lnTo>
                  <a:lnTo>
                    <a:pt x="256" y="4793"/>
                  </a:lnTo>
                  <a:lnTo>
                    <a:pt x="354" y="4479"/>
                  </a:lnTo>
                  <a:lnTo>
                    <a:pt x="472" y="4184"/>
                  </a:lnTo>
                  <a:lnTo>
                    <a:pt x="590" y="3890"/>
                  </a:lnTo>
                  <a:lnTo>
                    <a:pt x="727" y="3595"/>
                  </a:lnTo>
                  <a:lnTo>
                    <a:pt x="885" y="3320"/>
                  </a:lnTo>
                  <a:lnTo>
                    <a:pt x="1061" y="3045"/>
                  </a:lnTo>
                  <a:lnTo>
                    <a:pt x="1238" y="2770"/>
                  </a:lnTo>
                  <a:lnTo>
                    <a:pt x="1435" y="2515"/>
                  </a:lnTo>
                  <a:lnTo>
                    <a:pt x="1651" y="2259"/>
                  </a:lnTo>
                  <a:lnTo>
                    <a:pt x="1867" y="2024"/>
                  </a:lnTo>
                  <a:lnTo>
                    <a:pt x="2122" y="1788"/>
                  </a:lnTo>
                  <a:lnTo>
                    <a:pt x="2377" y="1552"/>
                  </a:lnTo>
                  <a:lnTo>
                    <a:pt x="2633" y="1356"/>
                  </a:lnTo>
                  <a:lnTo>
                    <a:pt x="2633" y="1356"/>
                  </a:lnTo>
                  <a:lnTo>
                    <a:pt x="2908" y="1140"/>
                  </a:lnTo>
                  <a:lnTo>
                    <a:pt x="3202" y="963"/>
                  </a:lnTo>
                  <a:lnTo>
                    <a:pt x="3497" y="806"/>
                  </a:lnTo>
                  <a:lnTo>
                    <a:pt x="3792" y="649"/>
                  </a:lnTo>
                  <a:lnTo>
                    <a:pt x="4086" y="511"/>
                  </a:lnTo>
                  <a:lnTo>
                    <a:pt x="4401" y="393"/>
                  </a:lnTo>
                  <a:lnTo>
                    <a:pt x="4695" y="295"/>
                  </a:lnTo>
                  <a:lnTo>
                    <a:pt x="5010" y="217"/>
                  </a:lnTo>
                  <a:lnTo>
                    <a:pt x="5324" y="138"/>
                  </a:lnTo>
                  <a:lnTo>
                    <a:pt x="5638" y="79"/>
                  </a:lnTo>
                  <a:lnTo>
                    <a:pt x="5952" y="40"/>
                  </a:lnTo>
                  <a:lnTo>
                    <a:pt x="6286" y="20"/>
                  </a:lnTo>
                  <a:lnTo>
                    <a:pt x="6601" y="1"/>
                  </a:lnTo>
                  <a:lnTo>
                    <a:pt x="6915" y="20"/>
                  </a:lnTo>
                  <a:lnTo>
                    <a:pt x="7229" y="40"/>
                  </a:lnTo>
                  <a:lnTo>
                    <a:pt x="7543" y="79"/>
                  </a:lnTo>
                  <a:lnTo>
                    <a:pt x="7858" y="118"/>
                  </a:lnTo>
                  <a:lnTo>
                    <a:pt x="8172" y="197"/>
                  </a:lnTo>
                  <a:lnTo>
                    <a:pt x="8486" y="276"/>
                  </a:lnTo>
                  <a:lnTo>
                    <a:pt x="8801" y="374"/>
                  </a:lnTo>
                  <a:lnTo>
                    <a:pt x="9095" y="472"/>
                  </a:lnTo>
                  <a:lnTo>
                    <a:pt x="9390" y="609"/>
                  </a:lnTo>
                  <a:lnTo>
                    <a:pt x="9685" y="747"/>
                  </a:lnTo>
                  <a:lnTo>
                    <a:pt x="9960" y="904"/>
                  </a:lnTo>
                  <a:lnTo>
                    <a:pt x="10235" y="1061"/>
                  </a:lnTo>
                  <a:lnTo>
                    <a:pt x="10510" y="1258"/>
                  </a:lnTo>
                  <a:lnTo>
                    <a:pt x="10765" y="1454"/>
                  </a:lnTo>
                  <a:lnTo>
                    <a:pt x="11020" y="1651"/>
                  </a:lnTo>
                  <a:lnTo>
                    <a:pt x="11256" y="1886"/>
                  </a:lnTo>
                  <a:lnTo>
                    <a:pt x="11492" y="2122"/>
                  </a:lnTo>
                  <a:lnTo>
                    <a:pt x="11727" y="2377"/>
                  </a:lnTo>
                  <a:lnTo>
                    <a:pt x="11924" y="2652"/>
                  </a:lnTo>
                  <a:lnTo>
                    <a:pt x="11924" y="2652"/>
                  </a:lnTo>
                  <a:lnTo>
                    <a:pt x="12120" y="2927"/>
                  </a:lnTo>
                  <a:lnTo>
                    <a:pt x="12317" y="3202"/>
                  </a:lnTo>
                  <a:lnTo>
                    <a:pt x="12474" y="3497"/>
                  </a:lnTo>
                  <a:lnTo>
                    <a:pt x="12631" y="3792"/>
                  </a:lnTo>
                  <a:lnTo>
                    <a:pt x="12768" y="4086"/>
                  </a:lnTo>
                  <a:lnTo>
                    <a:pt x="12886" y="4401"/>
                  </a:lnTo>
                  <a:lnTo>
                    <a:pt x="12985" y="4715"/>
                  </a:lnTo>
                  <a:lnTo>
                    <a:pt x="13063" y="5029"/>
                  </a:lnTo>
                  <a:lnTo>
                    <a:pt x="13142" y="5343"/>
                  </a:lnTo>
                  <a:lnTo>
                    <a:pt x="13201" y="5658"/>
                  </a:lnTo>
                  <a:lnTo>
                    <a:pt x="13240" y="5972"/>
                  </a:lnTo>
                  <a:lnTo>
                    <a:pt x="13260" y="6286"/>
                  </a:lnTo>
                  <a:lnTo>
                    <a:pt x="13279" y="6601"/>
                  </a:lnTo>
                  <a:lnTo>
                    <a:pt x="13260" y="6934"/>
                  </a:lnTo>
                  <a:lnTo>
                    <a:pt x="13240" y="7249"/>
                  </a:lnTo>
                  <a:lnTo>
                    <a:pt x="13201" y="7563"/>
                  </a:lnTo>
                  <a:lnTo>
                    <a:pt x="13161" y="7877"/>
                  </a:lnTo>
                  <a:lnTo>
                    <a:pt x="13083" y="8192"/>
                  </a:lnTo>
                  <a:lnTo>
                    <a:pt x="13004" y="8506"/>
                  </a:lnTo>
                  <a:lnTo>
                    <a:pt x="12906" y="8801"/>
                  </a:lnTo>
                  <a:lnTo>
                    <a:pt x="12808" y="9095"/>
                  </a:lnTo>
                  <a:lnTo>
                    <a:pt x="12670" y="9390"/>
                  </a:lnTo>
                  <a:lnTo>
                    <a:pt x="12533" y="9684"/>
                  </a:lnTo>
                  <a:lnTo>
                    <a:pt x="12376" y="9959"/>
                  </a:lnTo>
                  <a:lnTo>
                    <a:pt x="12218" y="10254"/>
                  </a:lnTo>
                  <a:lnTo>
                    <a:pt x="12022" y="10509"/>
                  </a:lnTo>
                  <a:lnTo>
                    <a:pt x="11826" y="10784"/>
                  </a:lnTo>
                  <a:lnTo>
                    <a:pt x="11610" y="11020"/>
                  </a:lnTo>
                  <a:lnTo>
                    <a:pt x="11393" y="11276"/>
                  </a:lnTo>
                  <a:lnTo>
                    <a:pt x="11158" y="11511"/>
                  </a:lnTo>
                  <a:lnTo>
                    <a:pt x="10902" y="11727"/>
                  </a:lnTo>
                  <a:lnTo>
                    <a:pt x="10627" y="119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6"/>
            <p:cNvSpPr/>
            <p:nvPr/>
          </p:nvSpPr>
          <p:spPr>
            <a:xfrm rot="-3245359">
              <a:off x="5887847" y="4091883"/>
              <a:ext cx="137520" cy="137520"/>
            </a:xfrm>
            <a:custGeom>
              <a:avLst/>
              <a:gdLst/>
              <a:ahLst/>
              <a:cxnLst/>
              <a:rect l="l" t="t" r="r" b="b"/>
              <a:pathLst>
                <a:path w="5501" h="5501" extrusionOk="0">
                  <a:moveTo>
                    <a:pt x="2594" y="1"/>
                  </a:moveTo>
                  <a:lnTo>
                    <a:pt x="2338" y="40"/>
                  </a:lnTo>
                  <a:lnTo>
                    <a:pt x="2063" y="79"/>
                  </a:lnTo>
                  <a:lnTo>
                    <a:pt x="1808" y="158"/>
                  </a:lnTo>
                  <a:lnTo>
                    <a:pt x="1572" y="276"/>
                  </a:lnTo>
                  <a:lnTo>
                    <a:pt x="1317" y="394"/>
                  </a:lnTo>
                  <a:lnTo>
                    <a:pt x="1081" y="551"/>
                  </a:lnTo>
                  <a:lnTo>
                    <a:pt x="865" y="747"/>
                  </a:lnTo>
                  <a:lnTo>
                    <a:pt x="669" y="944"/>
                  </a:lnTo>
                  <a:lnTo>
                    <a:pt x="512" y="1140"/>
                  </a:lnTo>
                  <a:lnTo>
                    <a:pt x="354" y="1376"/>
                  </a:lnTo>
                  <a:lnTo>
                    <a:pt x="237" y="1612"/>
                  </a:lnTo>
                  <a:lnTo>
                    <a:pt x="138" y="1867"/>
                  </a:lnTo>
                  <a:lnTo>
                    <a:pt x="60" y="2122"/>
                  </a:lnTo>
                  <a:lnTo>
                    <a:pt x="21" y="2378"/>
                  </a:lnTo>
                  <a:lnTo>
                    <a:pt x="1" y="2633"/>
                  </a:lnTo>
                  <a:lnTo>
                    <a:pt x="1" y="2908"/>
                  </a:lnTo>
                  <a:lnTo>
                    <a:pt x="21" y="3163"/>
                  </a:lnTo>
                  <a:lnTo>
                    <a:pt x="79" y="3419"/>
                  </a:lnTo>
                  <a:lnTo>
                    <a:pt x="158" y="3694"/>
                  </a:lnTo>
                  <a:lnTo>
                    <a:pt x="256" y="3929"/>
                  </a:lnTo>
                  <a:lnTo>
                    <a:pt x="394" y="4185"/>
                  </a:lnTo>
                  <a:lnTo>
                    <a:pt x="551" y="4420"/>
                  </a:lnTo>
                  <a:lnTo>
                    <a:pt x="728" y="4637"/>
                  </a:lnTo>
                  <a:lnTo>
                    <a:pt x="924" y="4833"/>
                  </a:lnTo>
                  <a:lnTo>
                    <a:pt x="1140" y="4990"/>
                  </a:lnTo>
                  <a:lnTo>
                    <a:pt x="1376" y="5147"/>
                  </a:lnTo>
                  <a:lnTo>
                    <a:pt x="1612" y="5265"/>
                  </a:lnTo>
                  <a:lnTo>
                    <a:pt x="1847" y="5363"/>
                  </a:lnTo>
                  <a:lnTo>
                    <a:pt x="2103" y="5442"/>
                  </a:lnTo>
                  <a:lnTo>
                    <a:pt x="2358" y="5481"/>
                  </a:lnTo>
                  <a:lnTo>
                    <a:pt x="2633" y="5501"/>
                  </a:lnTo>
                  <a:lnTo>
                    <a:pt x="2888" y="5501"/>
                  </a:lnTo>
                  <a:lnTo>
                    <a:pt x="3163" y="5481"/>
                  </a:lnTo>
                  <a:lnTo>
                    <a:pt x="3419" y="5422"/>
                  </a:lnTo>
                  <a:lnTo>
                    <a:pt x="3674" y="5344"/>
                  </a:lnTo>
                  <a:lnTo>
                    <a:pt x="3929" y="5245"/>
                  </a:lnTo>
                  <a:lnTo>
                    <a:pt x="4165" y="5108"/>
                  </a:lnTo>
                  <a:lnTo>
                    <a:pt x="4401" y="4951"/>
                  </a:lnTo>
                  <a:lnTo>
                    <a:pt x="4617" y="4774"/>
                  </a:lnTo>
                  <a:lnTo>
                    <a:pt x="4813" y="4578"/>
                  </a:lnTo>
                  <a:lnTo>
                    <a:pt x="4990" y="4362"/>
                  </a:lnTo>
                  <a:lnTo>
                    <a:pt x="5128" y="4126"/>
                  </a:lnTo>
                  <a:lnTo>
                    <a:pt x="5246" y="3890"/>
                  </a:lnTo>
                  <a:lnTo>
                    <a:pt x="5344" y="3654"/>
                  </a:lnTo>
                  <a:lnTo>
                    <a:pt x="5422" y="3399"/>
                  </a:lnTo>
                  <a:lnTo>
                    <a:pt x="5481" y="3144"/>
                  </a:lnTo>
                  <a:lnTo>
                    <a:pt x="5501" y="2869"/>
                  </a:lnTo>
                  <a:lnTo>
                    <a:pt x="5501" y="2613"/>
                  </a:lnTo>
                  <a:lnTo>
                    <a:pt x="5462" y="2338"/>
                  </a:lnTo>
                  <a:lnTo>
                    <a:pt x="5422" y="2083"/>
                  </a:lnTo>
                  <a:lnTo>
                    <a:pt x="5344" y="1828"/>
                  </a:lnTo>
                  <a:lnTo>
                    <a:pt x="5226" y="1572"/>
                  </a:lnTo>
                  <a:lnTo>
                    <a:pt x="5108" y="1337"/>
                  </a:lnTo>
                  <a:lnTo>
                    <a:pt x="4951" y="1101"/>
                  </a:lnTo>
                  <a:lnTo>
                    <a:pt x="4754" y="885"/>
                  </a:lnTo>
                  <a:lnTo>
                    <a:pt x="4558" y="688"/>
                  </a:lnTo>
                  <a:lnTo>
                    <a:pt x="4342" y="512"/>
                  </a:lnTo>
                  <a:lnTo>
                    <a:pt x="4126" y="374"/>
                  </a:lnTo>
                  <a:lnTo>
                    <a:pt x="3890" y="256"/>
                  </a:lnTo>
                  <a:lnTo>
                    <a:pt x="3635" y="158"/>
                  </a:lnTo>
                  <a:lnTo>
                    <a:pt x="3379" y="79"/>
                  </a:lnTo>
                  <a:lnTo>
                    <a:pt x="3124" y="20"/>
                  </a:lnTo>
                  <a:lnTo>
                    <a:pt x="28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6"/>
            <p:cNvSpPr/>
            <p:nvPr/>
          </p:nvSpPr>
          <p:spPr>
            <a:xfrm rot="-3245359">
              <a:off x="5887847" y="4091883"/>
              <a:ext cx="137520" cy="137520"/>
            </a:xfrm>
            <a:custGeom>
              <a:avLst/>
              <a:gdLst/>
              <a:ahLst/>
              <a:cxnLst/>
              <a:rect l="l" t="t" r="r" b="b"/>
              <a:pathLst>
                <a:path w="5501" h="5501" fill="none" extrusionOk="0">
                  <a:moveTo>
                    <a:pt x="4401" y="4951"/>
                  </a:moveTo>
                  <a:lnTo>
                    <a:pt x="4401" y="4951"/>
                  </a:lnTo>
                  <a:lnTo>
                    <a:pt x="4165" y="5108"/>
                  </a:lnTo>
                  <a:lnTo>
                    <a:pt x="3929" y="5245"/>
                  </a:lnTo>
                  <a:lnTo>
                    <a:pt x="3674" y="5344"/>
                  </a:lnTo>
                  <a:lnTo>
                    <a:pt x="3419" y="5422"/>
                  </a:lnTo>
                  <a:lnTo>
                    <a:pt x="3163" y="5481"/>
                  </a:lnTo>
                  <a:lnTo>
                    <a:pt x="2888" y="5501"/>
                  </a:lnTo>
                  <a:lnTo>
                    <a:pt x="2633" y="5501"/>
                  </a:lnTo>
                  <a:lnTo>
                    <a:pt x="2358" y="5481"/>
                  </a:lnTo>
                  <a:lnTo>
                    <a:pt x="2103" y="5442"/>
                  </a:lnTo>
                  <a:lnTo>
                    <a:pt x="1847" y="5363"/>
                  </a:lnTo>
                  <a:lnTo>
                    <a:pt x="1612" y="5265"/>
                  </a:lnTo>
                  <a:lnTo>
                    <a:pt x="1376" y="5147"/>
                  </a:lnTo>
                  <a:lnTo>
                    <a:pt x="1140" y="4990"/>
                  </a:lnTo>
                  <a:lnTo>
                    <a:pt x="924" y="4833"/>
                  </a:lnTo>
                  <a:lnTo>
                    <a:pt x="728" y="4637"/>
                  </a:lnTo>
                  <a:lnTo>
                    <a:pt x="551" y="4420"/>
                  </a:lnTo>
                  <a:lnTo>
                    <a:pt x="551" y="4420"/>
                  </a:lnTo>
                  <a:lnTo>
                    <a:pt x="394" y="4185"/>
                  </a:lnTo>
                  <a:lnTo>
                    <a:pt x="256" y="3929"/>
                  </a:lnTo>
                  <a:lnTo>
                    <a:pt x="158" y="3694"/>
                  </a:lnTo>
                  <a:lnTo>
                    <a:pt x="79" y="3419"/>
                  </a:lnTo>
                  <a:lnTo>
                    <a:pt x="21" y="3163"/>
                  </a:lnTo>
                  <a:lnTo>
                    <a:pt x="1" y="2908"/>
                  </a:lnTo>
                  <a:lnTo>
                    <a:pt x="1" y="2633"/>
                  </a:lnTo>
                  <a:lnTo>
                    <a:pt x="21" y="2378"/>
                  </a:lnTo>
                  <a:lnTo>
                    <a:pt x="60" y="2122"/>
                  </a:lnTo>
                  <a:lnTo>
                    <a:pt x="138" y="1867"/>
                  </a:lnTo>
                  <a:lnTo>
                    <a:pt x="237" y="1612"/>
                  </a:lnTo>
                  <a:lnTo>
                    <a:pt x="354" y="1376"/>
                  </a:lnTo>
                  <a:lnTo>
                    <a:pt x="512" y="1140"/>
                  </a:lnTo>
                  <a:lnTo>
                    <a:pt x="669" y="944"/>
                  </a:lnTo>
                  <a:lnTo>
                    <a:pt x="865" y="747"/>
                  </a:lnTo>
                  <a:lnTo>
                    <a:pt x="1081" y="551"/>
                  </a:lnTo>
                  <a:lnTo>
                    <a:pt x="1081" y="551"/>
                  </a:lnTo>
                  <a:lnTo>
                    <a:pt x="1317" y="394"/>
                  </a:lnTo>
                  <a:lnTo>
                    <a:pt x="1572" y="276"/>
                  </a:lnTo>
                  <a:lnTo>
                    <a:pt x="1808" y="158"/>
                  </a:lnTo>
                  <a:lnTo>
                    <a:pt x="2063" y="79"/>
                  </a:lnTo>
                  <a:lnTo>
                    <a:pt x="2338" y="40"/>
                  </a:lnTo>
                  <a:lnTo>
                    <a:pt x="2594" y="1"/>
                  </a:lnTo>
                  <a:lnTo>
                    <a:pt x="2869" y="1"/>
                  </a:lnTo>
                  <a:lnTo>
                    <a:pt x="3124" y="20"/>
                  </a:lnTo>
                  <a:lnTo>
                    <a:pt x="3379" y="79"/>
                  </a:lnTo>
                  <a:lnTo>
                    <a:pt x="3635" y="158"/>
                  </a:lnTo>
                  <a:lnTo>
                    <a:pt x="3890" y="256"/>
                  </a:lnTo>
                  <a:lnTo>
                    <a:pt x="4126" y="374"/>
                  </a:lnTo>
                  <a:lnTo>
                    <a:pt x="4342" y="512"/>
                  </a:lnTo>
                  <a:lnTo>
                    <a:pt x="4558" y="688"/>
                  </a:lnTo>
                  <a:lnTo>
                    <a:pt x="4754" y="885"/>
                  </a:lnTo>
                  <a:lnTo>
                    <a:pt x="4951" y="1101"/>
                  </a:lnTo>
                  <a:lnTo>
                    <a:pt x="4951" y="1101"/>
                  </a:lnTo>
                  <a:lnTo>
                    <a:pt x="5108" y="1337"/>
                  </a:lnTo>
                  <a:lnTo>
                    <a:pt x="5226" y="1572"/>
                  </a:lnTo>
                  <a:lnTo>
                    <a:pt x="5344" y="1828"/>
                  </a:lnTo>
                  <a:lnTo>
                    <a:pt x="5422" y="2083"/>
                  </a:lnTo>
                  <a:lnTo>
                    <a:pt x="5462" y="2338"/>
                  </a:lnTo>
                  <a:lnTo>
                    <a:pt x="5501" y="2613"/>
                  </a:lnTo>
                  <a:lnTo>
                    <a:pt x="5501" y="2869"/>
                  </a:lnTo>
                  <a:lnTo>
                    <a:pt x="5481" y="3144"/>
                  </a:lnTo>
                  <a:lnTo>
                    <a:pt x="5422" y="3399"/>
                  </a:lnTo>
                  <a:lnTo>
                    <a:pt x="5344" y="3654"/>
                  </a:lnTo>
                  <a:lnTo>
                    <a:pt x="5246" y="3890"/>
                  </a:lnTo>
                  <a:lnTo>
                    <a:pt x="5128" y="4126"/>
                  </a:lnTo>
                  <a:lnTo>
                    <a:pt x="4990" y="4362"/>
                  </a:lnTo>
                  <a:lnTo>
                    <a:pt x="4813" y="4578"/>
                  </a:lnTo>
                  <a:lnTo>
                    <a:pt x="4617" y="4774"/>
                  </a:lnTo>
                  <a:lnTo>
                    <a:pt x="4401" y="49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6"/>
            <p:cNvSpPr/>
            <p:nvPr/>
          </p:nvSpPr>
          <p:spPr>
            <a:xfrm rot="-3245359">
              <a:off x="5728554" y="4026344"/>
              <a:ext cx="330512" cy="175818"/>
            </a:xfrm>
            <a:custGeom>
              <a:avLst/>
              <a:gdLst/>
              <a:ahLst/>
              <a:cxnLst/>
              <a:rect l="l" t="t" r="r" b="b"/>
              <a:pathLst>
                <a:path w="13221" h="7033" extrusionOk="0">
                  <a:moveTo>
                    <a:pt x="6561" y="1"/>
                  </a:moveTo>
                  <a:lnTo>
                    <a:pt x="6129" y="20"/>
                  </a:lnTo>
                  <a:lnTo>
                    <a:pt x="5717" y="59"/>
                  </a:lnTo>
                  <a:lnTo>
                    <a:pt x="5717" y="59"/>
                  </a:lnTo>
                  <a:lnTo>
                    <a:pt x="6149" y="20"/>
                  </a:lnTo>
                  <a:lnTo>
                    <a:pt x="6561" y="1"/>
                  </a:lnTo>
                  <a:close/>
                  <a:moveTo>
                    <a:pt x="5717" y="59"/>
                  </a:moveTo>
                  <a:lnTo>
                    <a:pt x="5284" y="138"/>
                  </a:lnTo>
                  <a:lnTo>
                    <a:pt x="4872" y="236"/>
                  </a:lnTo>
                  <a:lnTo>
                    <a:pt x="4872" y="236"/>
                  </a:lnTo>
                  <a:lnTo>
                    <a:pt x="5304" y="138"/>
                  </a:lnTo>
                  <a:lnTo>
                    <a:pt x="5717" y="59"/>
                  </a:lnTo>
                  <a:close/>
                  <a:moveTo>
                    <a:pt x="7602" y="79"/>
                  </a:moveTo>
                  <a:lnTo>
                    <a:pt x="7897" y="138"/>
                  </a:lnTo>
                  <a:lnTo>
                    <a:pt x="8211" y="217"/>
                  </a:lnTo>
                  <a:lnTo>
                    <a:pt x="8506" y="295"/>
                  </a:lnTo>
                  <a:lnTo>
                    <a:pt x="8820" y="393"/>
                  </a:lnTo>
                  <a:lnTo>
                    <a:pt x="9115" y="511"/>
                  </a:lnTo>
                  <a:lnTo>
                    <a:pt x="9252" y="570"/>
                  </a:lnTo>
                  <a:lnTo>
                    <a:pt x="9252" y="570"/>
                  </a:lnTo>
                  <a:lnTo>
                    <a:pt x="9134" y="511"/>
                  </a:lnTo>
                  <a:lnTo>
                    <a:pt x="8840" y="393"/>
                  </a:lnTo>
                  <a:lnTo>
                    <a:pt x="8526" y="295"/>
                  </a:lnTo>
                  <a:lnTo>
                    <a:pt x="8231" y="217"/>
                  </a:lnTo>
                  <a:lnTo>
                    <a:pt x="7917" y="138"/>
                  </a:lnTo>
                  <a:lnTo>
                    <a:pt x="7602" y="79"/>
                  </a:lnTo>
                  <a:close/>
                  <a:moveTo>
                    <a:pt x="9252" y="570"/>
                  </a:moveTo>
                  <a:lnTo>
                    <a:pt x="9409" y="649"/>
                  </a:lnTo>
                  <a:lnTo>
                    <a:pt x="9684" y="786"/>
                  </a:lnTo>
                  <a:lnTo>
                    <a:pt x="9959" y="924"/>
                  </a:lnTo>
                  <a:lnTo>
                    <a:pt x="9959" y="924"/>
                  </a:lnTo>
                  <a:lnTo>
                    <a:pt x="9684" y="767"/>
                  </a:lnTo>
                  <a:lnTo>
                    <a:pt x="9390" y="629"/>
                  </a:lnTo>
                  <a:lnTo>
                    <a:pt x="9252" y="570"/>
                  </a:lnTo>
                  <a:close/>
                  <a:moveTo>
                    <a:pt x="2790" y="1199"/>
                  </a:moveTo>
                  <a:lnTo>
                    <a:pt x="2574" y="1356"/>
                  </a:lnTo>
                  <a:lnTo>
                    <a:pt x="2377" y="1513"/>
                  </a:lnTo>
                  <a:lnTo>
                    <a:pt x="2790" y="1199"/>
                  </a:lnTo>
                  <a:close/>
                  <a:moveTo>
                    <a:pt x="11747" y="2476"/>
                  </a:moveTo>
                  <a:lnTo>
                    <a:pt x="11865" y="2652"/>
                  </a:lnTo>
                  <a:lnTo>
                    <a:pt x="12002" y="2809"/>
                  </a:lnTo>
                  <a:lnTo>
                    <a:pt x="11747" y="2476"/>
                  </a:lnTo>
                  <a:close/>
                  <a:moveTo>
                    <a:pt x="884" y="3222"/>
                  </a:moveTo>
                  <a:lnTo>
                    <a:pt x="727" y="3497"/>
                  </a:lnTo>
                  <a:lnTo>
                    <a:pt x="654" y="3654"/>
                  </a:lnTo>
                  <a:lnTo>
                    <a:pt x="654" y="3654"/>
                  </a:lnTo>
                  <a:lnTo>
                    <a:pt x="727" y="3517"/>
                  </a:lnTo>
                  <a:lnTo>
                    <a:pt x="884" y="3222"/>
                  </a:lnTo>
                  <a:close/>
                  <a:moveTo>
                    <a:pt x="654" y="3654"/>
                  </a:moveTo>
                  <a:lnTo>
                    <a:pt x="570" y="3811"/>
                  </a:lnTo>
                  <a:lnTo>
                    <a:pt x="433" y="4126"/>
                  </a:lnTo>
                  <a:lnTo>
                    <a:pt x="315" y="4440"/>
                  </a:lnTo>
                  <a:lnTo>
                    <a:pt x="270" y="4583"/>
                  </a:lnTo>
                  <a:lnTo>
                    <a:pt x="334" y="4401"/>
                  </a:lnTo>
                  <a:lnTo>
                    <a:pt x="452" y="4086"/>
                  </a:lnTo>
                  <a:lnTo>
                    <a:pt x="590" y="3792"/>
                  </a:lnTo>
                  <a:lnTo>
                    <a:pt x="654" y="3654"/>
                  </a:lnTo>
                  <a:close/>
                  <a:moveTo>
                    <a:pt x="270" y="4583"/>
                  </a:moveTo>
                  <a:lnTo>
                    <a:pt x="217" y="4734"/>
                  </a:lnTo>
                  <a:lnTo>
                    <a:pt x="192" y="4833"/>
                  </a:lnTo>
                  <a:lnTo>
                    <a:pt x="217" y="4754"/>
                  </a:lnTo>
                  <a:lnTo>
                    <a:pt x="270" y="4583"/>
                  </a:lnTo>
                  <a:close/>
                  <a:moveTo>
                    <a:pt x="192" y="4833"/>
                  </a:moveTo>
                  <a:lnTo>
                    <a:pt x="118" y="5068"/>
                  </a:lnTo>
                  <a:lnTo>
                    <a:pt x="73" y="5324"/>
                  </a:lnTo>
                  <a:lnTo>
                    <a:pt x="138" y="5049"/>
                  </a:lnTo>
                  <a:lnTo>
                    <a:pt x="192" y="4833"/>
                  </a:lnTo>
                  <a:close/>
                  <a:moveTo>
                    <a:pt x="13004" y="4990"/>
                  </a:moveTo>
                  <a:lnTo>
                    <a:pt x="13063" y="5284"/>
                  </a:lnTo>
                  <a:lnTo>
                    <a:pt x="13122" y="5559"/>
                  </a:lnTo>
                  <a:lnTo>
                    <a:pt x="13063" y="5265"/>
                  </a:lnTo>
                  <a:lnTo>
                    <a:pt x="13004" y="4990"/>
                  </a:lnTo>
                  <a:close/>
                  <a:moveTo>
                    <a:pt x="73" y="5324"/>
                  </a:moveTo>
                  <a:lnTo>
                    <a:pt x="59" y="5383"/>
                  </a:lnTo>
                  <a:lnTo>
                    <a:pt x="1" y="5717"/>
                  </a:lnTo>
                  <a:lnTo>
                    <a:pt x="59" y="5402"/>
                  </a:lnTo>
                  <a:lnTo>
                    <a:pt x="73" y="5324"/>
                  </a:lnTo>
                  <a:close/>
                  <a:moveTo>
                    <a:pt x="13122" y="5559"/>
                  </a:moveTo>
                  <a:lnTo>
                    <a:pt x="13161" y="5854"/>
                  </a:lnTo>
                  <a:lnTo>
                    <a:pt x="13201" y="6149"/>
                  </a:lnTo>
                  <a:lnTo>
                    <a:pt x="13201" y="6129"/>
                  </a:lnTo>
                  <a:lnTo>
                    <a:pt x="13161" y="5834"/>
                  </a:lnTo>
                  <a:lnTo>
                    <a:pt x="13122" y="5559"/>
                  </a:lnTo>
                  <a:close/>
                  <a:moveTo>
                    <a:pt x="13201" y="6424"/>
                  </a:moveTo>
                  <a:lnTo>
                    <a:pt x="13201" y="6443"/>
                  </a:lnTo>
                  <a:lnTo>
                    <a:pt x="13220" y="6728"/>
                  </a:lnTo>
                  <a:lnTo>
                    <a:pt x="13220" y="6718"/>
                  </a:lnTo>
                  <a:lnTo>
                    <a:pt x="13201" y="6424"/>
                  </a:lnTo>
                  <a:close/>
                  <a:moveTo>
                    <a:pt x="13220" y="6728"/>
                  </a:moveTo>
                  <a:lnTo>
                    <a:pt x="13201" y="7033"/>
                  </a:lnTo>
                  <a:lnTo>
                    <a:pt x="13220" y="6738"/>
                  </a:lnTo>
                  <a:lnTo>
                    <a:pt x="13220" y="6728"/>
                  </a:lnTo>
                  <a:close/>
                </a:path>
              </a:pathLst>
            </a:custGeom>
            <a:solidFill>
              <a:srgbClr val="878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6"/>
            <p:cNvSpPr/>
            <p:nvPr/>
          </p:nvSpPr>
          <p:spPr>
            <a:xfrm rot="-3245359">
              <a:off x="6067297" y="4037066"/>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6"/>
            <p:cNvSpPr/>
            <p:nvPr/>
          </p:nvSpPr>
          <p:spPr>
            <a:xfrm rot="-3245359">
              <a:off x="6039926" y="3992080"/>
              <a:ext cx="5425" cy="58473"/>
            </a:xfrm>
            <a:custGeom>
              <a:avLst/>
              <a:gdLst/>
              <a:ahLst/>
              <a:cxnLst/>
              <a:rect l="l" t="t" r="r" b="b"/>
              <a:pathLst>
                <a:path w="217" h="2339" fill="none" extrusionOk="0">
                  <a:moveTo>
                    <a:pt x="0" y="1"/>
                  </a:moveTo>
                  <a:lnTo>
                    <a:pt x="0" y="1"/>
                  </a:lnTo>
                  <a:lnTo>
                    <a:pt x="59" y="295"/>
                  </a:lnTo>
                  <a:lnTo>
                    <a:pt x="118" y="570"/>
                  </a:lnTo>
                  <a:lnTo>
                    <a:pt x="157" y="865"/>
                  </a:lnTo>
                  <a:lnTo>
                    <a:pt x="197" y="1160"/>
                  </a:lnTo>
                  <a:lnTo>
                    <a:pt x="197" y="1454"/>
                  </a:lnTo>
                  <a:lnTo>
                    <a:pt x="216" y="1749"/>
                  </a:lnTo>
                  <a:lnTo>
                    <a:pt x="197" y="2044"/>
                  </a:lnTo>
                  <a:lnTo>
                    <a:pt x="177" y="2338"/>
                  </a:lnTo>
                  <a:lnTo>
                    <a:pt x="177" y="2338"/>
                  </a:lnTo>
                  <a:lnTo>
                    <a:pt x="197" y="2044"/>
                  </a:lnTo>
                  <a:lnTo>
                    <a:pt x="216" y="1729"/>
                  </a:lnTo>
                  <a:lnTo>
                    <a:pt x="197" y="1435"/>
                  </a:lnTo>
                  <a:lnTo>
                    <a:pt x="197" y="1140"/>
                  </a:lnTo>
                  <a:lnTo>
                    <a:pt x="157" y="845"/>
                  </a:lnTo>
                  <a:lnTo>
                    <a:pt x="118" y="570"/>
                  </a:lnTo>
                  <a:lnTo>
                    <a:pt x="59"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6"/>
            <p:cNvSpPr/>
            <p:nvPr/>
          </p:nvSpPr>
          <p:spPr>
            <a:xfrm rot="-3245359">
              <a:off x="5811601" y="4221905"/>
              <a:ext cx="22124" cy="62398"/>
            </a:xfrm>
            <a:custGeom>
              <a:avLst/>
              <a:gdLst/>
              <a:ahLst/>
              <a:cxnLst/>
              <a:rect l="l" t="t" r="r" b="b"/>
              <a:pathLst>
                <a:path w="885" h="2496" fill="none" extrusionOk="0">
                  <a:moveTo>
                    <a:pt x="884" y="1"/>
                  </a:moveTo>
                  <a:lnTo>
                    <a:pt x="884" y="1"/>
                  </a:lnTo>
                  <a:lnTo>
                    <a:pt x="727" y="276"/>
                  </a:lnTo>
                  <a:lnTo>
                    <a:pt x="590" y="571"/>
                  </a:lnTo>
                  <a:lnTo>
                    <a:pt x="452" y="865"/>
                  </a:lnTo>
                  <a:lnTo>
                    <a:pt x="334" y="1180"/>
                  </a:lnTo>
                  <a:lnTo>
                    <a:pt x="217" y="1513"/>
                  </a:lnTo>
                  <a:lnTo>
                    <a:pt x="138" y="1828"/>
                  </a:lnTo>
                  <a:lnTo>
                    <a:pt x="59" y="2162"/>
                  </a:lnTo>
                  <a:lnTo>
                    <a:pt x="1" y="2496"/>
                  </a:lnTo>
                  <a:lnTo>
                    <a:pt x="1" y="2496"/>
                  </a:lnTo>
                  <a:lnTo>
                    <a:pt x="1" y="2496"/>
                  </a:lnTo>
                  <a:lnTo>
                    <a:pt x="59" y="2181"/>
                  </a:lnTo>
                  <a:lnTo>
                    <a:pt x="118" y="1847"/>
                  </a:lnTo>
                  <a:lnTo>
                    <a:pt x="217" y="1533"/>
                  </a:lnTo>
                  <a:lnTo>
                    <a:pt x="315" y="1219"/>
                  </a:lnTo>
                  <a:lnTo>
                    <a:pt x="433" y="905"/>
                  </a:lnTo>
                  <a:lnTo>
                    <a:pt x="570" y="590"/>
                  </a:lnTo>
                  <a:lnTo>
                    <a:pt x="727" y="296"/>
                  </a:lnTo>
                  <a:lnTo>
                    <a:pt x="8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6"/>
            <p:cNvSpPr/>
            <p:nvPr/>
          </p:nvSpPr>
          <p:spPr>
            <a:xfrm rot="-3245359">
              <a:off x="5803383" y="4225368"/>
              <a:ext cx="525" cy="25"/>
            </a:xfrm>
            <a:custGeom>
              <a:avLst/>
              <a:gdLst/>
              <a:ahLst/>
              <a:cxnLst/>
              <a:rect l="l" t="t" r="r" b="b"/>
              <a:pathLst>
                <a:path w="21" h="1" fill="none" extrusionOk="0">
                  <a:moveTo>
                    <a:pt x="20" y="0"/>
                  </a:moveTo>
                  <a:lnTo>
                    <a:pt x="20" y="0"/>
                  </a:lnTo>
                  <a:lnTo>
                    <a:pt x="0" y="0"/>
                  </a:lnTo>
                  <a:lnTo>
                    <a:pt x="0" y="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6"/>
            <p:cNvSpPr/>
            <p:nvPr/>
          </p:nvSpPr>
          <p:spPr>
            <a:xfrm rot="-3245359">
              <a:off x="5950081" y="3990646"/>
              <a:ext cx="6425" cy="8375"/>
            </a:xfrm>
            <a:custGeom>
              <a:avLst/>
              <a:gdLst/>
              <a:ahLst/>
              <a:cxnLst/>
              <a:rect l="l" t="t" r="r" b="b"/>
              <a:pathLst>
                <a:path w="257" h="335" fill="none" extrusionOk="0">
                  <a:moveTo>
                    <a:pt x="1" y="1"/>
                  </a:moveTo>
                  <a:lnTo>
                    <a:pt x="1" y="1"/>
                  </a:lnTo>
                  <a:lnTo>
                    <a:pt x="119" y="177"/>
                  </a:lnTo>
                  <a:lnTo>
                    <a:pt x="119" y="177"/>
                  </a:lnTo>
                  <a:lnTo>
                    <a:pt x="256" y="334"/>
                  </a:lnTo>
                  <a:lnTo>
                    <a:pt x="256" y="33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6"/>
            <p:cNvSpPr/>
            <p:nvPr/>
          </p:nvSpPr>
          <p:spPr>
            <a:xfrm rot="-3245359">
              <a:off x="5947645" y="3995156"/>
              <a:ext cx="500" cy="25"/>
            </a:xfrm>
            <a:custGeom>
              <a:avLst/>
              <a:gdLst/>
              <a:ahLst/>
              <a:cxnLst/>
              <a:rect l="l" t="t" r="r" b="b"/>
              <a:pathLst>
                <a:path w="20" h="1" fill="none" extrusionOk="0">
                  <a:moveTo>
                    <a:pt x="0" y="1"/>
                  </a:moveTo>
                  <a:lnTo>
                    <a:pt x="0" y="1"/>
                  </a:lnTo>
                  <a:lnTo>
                    <a:pt x="20" y="1"/>
                  </a:lnTo>
                  <a:lnTo>
                    <a:pt x="2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6"/>
            <p:cNvSpPr/>
            <p:nvPr/>
          </p:nvSpPr>
          <p:spPr>
            <a:xfrm rot="-3245359">
              <a:off x="5790873" y="4170984"/>
              <a:ext cx="25" cy="0"/>
            </a:xfrm>
            <a:custGeom>
              <a:avLst/>
              <a:gdLst/>
              <a:ahLst/>
              <a:cxnLst/>
              <a:rect l="l" t="t" r="r" b="b"/>
              <a:pathLst>
                <a:path w="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6"/>
            <p:cNvSpPr/>
            <p:nvPr/>
          </p:nvSpPr>
          <p:spPr>
            <a:xfrm rot="-3245359">
              <a:off x="5785847" y="4160162"/>
              <a:ext cx="10325" cy="7875"/>
            </a:xfrm>
            <a:custGeom>
              <a:avLst/>
              <a:gdLst/>
              <a:ahLst/>
              <a:cxnLst/>
              <a:rect l="l" t="t" r="r" b="b"/>
              <a:pathLst>
                <a:path w="413" h="315" fill="none" extrusionOk="0">
                  <a:moveTo>
                    <a:pt x="413" y="1"/>
                  </a:moveTo>
                  <a:lnTo>
                    <a:pt x="413" y="1"/>
                  </a:lnTo>
                  <a:lnTo>
                    <a:pt x="0" y="315"/>
                  </a:lnTo>
                  <a:lnTo>
                    <a:pt x="0" y="315"/>
                  </a:lnTo>
                  <a:lnTo>
                    <a:pt x="197" y="158"/>
                  </a:lnTo>
                  <a:lnTo>
                    <a:pt x="197" y="158"/>
                  </a:lnTo>
                  <a:lnTo>
                    <a:pt x="4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6"/>
            <p:cNvSpPr/>
            <p:nvPr/>
          </p:nvSpPr>
          <p:spPr>
            <a:xfrm rot="-3245359">
              <a:off x="5790453" y="415733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6"/>
            <p:cNvSpPr/>
            <p:nvPr/>
          </p:nvSpPr>
          <p:spPr>
            <a:xfrm rot="-3245359">
              <a:off x="5835109" y="4015523"/>
              <a:ext cx="58948" cy="21124"/>
            </a:xfrm>
            <a:custGeom>
              <a:avLst/>
              <a:gdLst/>
              <a:ahLst/>
              <a:cxnLst/>
              <a:rect l="l" t="t" r="r" b="b"/>
              <a:pathLst>
                <a:path w="2358" h="845" fill="none" extrusionOk="0">
                  <a:moveTo>
                    <a:pt x="0" y="0"/>
                  </a:moveTo>
                  <a:lnTo>
                    <a:pt x="0" y="0"/>
                  </a:lnTo>
                  <a:lnTo>
                    <a:pt x="295" y="59"/>
                  </a:lnTo>
                  <a:lnTo>
                    <a:pt x="609" y="138"/>
                  </a:lnTo>
                  <a:lnTo>
                    <a:pt x="904" y="216"/>
                  </a:lnTo>
                  <a:lnTo>
                    <a:pt x="1218" y="314"/>
                  </a:lnTo>
                  <a:lnTo>
                    <a:pt x="1513" y="432"/>
                  </a:lnTo>
                  <a:lnTo>
                    <a:pt x="1788" y="550"/>
                  </a:lnTo>
                  <a:lnTo>
                    <a:pt x="2082" y="688"/>
                  </a:lnTo>
                  <a:lnTo>
                    <a:pt x="2357" y="845"/>
                  </a:lnTo>
                  <a:lnTo>
                    <a:pt x="2357" y="845"/>
                  </a:lnTo>
                  <a:lnTo>
                    <a:pt x="2082" y="707"/>
                  </a:lnTo>
                  <a:lnTo>
                    <a:pt x="1807" y="570"/>
                  </a:lnTo>
                  <a:lnTo>
                    <a:pt x="1532" y="432"/>
                  </a:lnTo>
                  <a:lnTo>
                    <a:pt x="1238" y="314"/>
                  </a:lnTo>
                  <a:lnTo>
                    <a:pt x="924" y="216"/>
                  </a:lnTo>
                  <a:lnTo>
                    <a:pt x="629" y="138"/>
                  </a:lnTo>
                  <a:lnTo>
                    <a:pt x="315" y="5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16"/>
            <p:cNvSpPr/>
            <p:nvPr/>
          </p:nvSpPr>
          <p:spPr>
            <a:xfrm rot="-3245359">
              <a:off x="5835175" y="4047828"/>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6"/>
            <p:cNvSpPr/>
            <p:nvPr/>
          </p:nvSpPr>
          <p:spPr>
            <a:xfrm rot="-3245359">
              <a:off x="5786496" y="4071208"/>
              <a:ext cx="62897" cy="5925"/>
            </a:xfrm>
            <a:custGeom>
              <a:avLst/>
              <a:gdLst/>
              <a:ahLst/>
              <a:cxnLst/>
              <a:rect l="l" t="t" r="r" b="b"/>
              <a:pathLst>
                <a:path w="2516" h="237" fill="none" extrusionOk="0">
                  <a:moveTo>
                    <a:pt x="1690" y="1"/>
                  </a:moveTo>
                  <a:lnTo>
                    <a:pt x="1690" y="1"/>
                  </a:lnTo>
                  <a:lnTo>
                    <a:pt x="1258" y="20"/>
                  </a:lnTo>
                  <a:lnTo>
                    <a:pt x="846" y="59"/>
                  </a:lnTo>
                  <a:lnTo>
                    <a:pt x="413" y="138"/>
                  </a:lnTo>
                  <a:lnTo>
                    <a:pt x="1" y="236"/>
                  </a:lnTo>
                  <a:lnTo>
                    <a:pt x="1" y="236"/>
                  </a:lnTo>
                  <a:lnTo>
                    <a:pt x="433" y="138"/>
                  </a:lnTo>
                  <a:lnTo>
                    <a:pt x="846" y="59"/>
                  </a:lnTo>
                  <a:lnTo>
                    <a:pt x="1278" y="20"/>
                  </a:lnTo>
                  <a:lnTo>
                    <a:pt x="1690" y="1"/>
                  </a:lnTo>
                  <a:lnTo>
                    <a:pt x="1690" y="1"/>
                  </a:lnTo>
                  <a:lnTo>
                    <a:pt x="2103" y="20"/>
                  </a:lnTo>
                  <a:lnTo>
                    <a:pt x="2515" y="59"/>
                  </a:lnTo>
                  <a:lnTo>
                    <a:pt x="2515" y="59"/>
                  </a:lnTo>
                  <a:lnTo>
                    <a:pt x="2103" y="20"/>
                  </a:lnTo>
                  <a:lnTo>
                    <a:pt x="16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6"/>
            <p:cNvSpPr/>
            <p:nvPr/>
          </p:nvSpPr>
          <p:spPr>
            <a:xfrm rot="-3245359">
              <a:off x="5733919" y="4023605"/>
              <a:ext cx="330512" cy="189067"/>
            </a:xfrm>
            <a:custGeom>
              <a:avLst/>
              <a:gdLst/>
              <a:ahLst/>
              <a:cxnLst/>
              <a:rect l="l" t="t" r="r" b="b"/>
              <a:pathLst>
                <a:path w="13221" h="7563" fill="none" extrusionOk="0">
                  <a:moveTo>
                    <a:pt x="6561" y="1"/>
                  </a:moveTo>
                  <a:lnTo>
                    <a:pt x="6561" y="1"/>
                  </a:lnTo>
                  <a:lnTo>
                    <a:pt x="6149" y="20"/>
                  </a:lnTo>
                  <a:lnTo>
                    <a:pt x="5717" y="59"/>
                  </a:lnTo>
                  <a:lnTo>
                    <a:pt x="5304" y="138"/>
                  </a:lnTo>
                  <a:lnTo>
                    <a:pt x="4872" y="236"/>
                  </a:lnTo>
                  <a:lnTo>
                    <a:pt x="4872" y="236"/>
                  </a:lnTo>
                  <a:lnTo>
                    <a:pt x="4597" y="315"/>
                  </a:lnTo>
                  <a:lnTo>
                    <a:pt x="4322" y="393"/>
                  </a:lnTo>
                  <a:lnTo>
                    <a:pt x="4047" y="511"/>
                  </a:lnTo>
                  <a:lnTo>
                    <a:pt x="3792" y="609"/>
                  </a:lnTo>
                  <a:lnTo>
                    <a:pt x="3536" y="747"/>
                  </a:lnTo>
                  <a:lnTo>
                    <a:pt x="3281" y="884"/>
                  </a:lnTo>
                  <a:lnTo>
                    <a:pt x="3045" y="1022"/>
                  </a:lnTo>
                  <a:lnTo>
                    <a:pt x="2790" y="1179"/>
                  </a:lnTo>
                  <a:lnTo>
                    <a:pt x="2790" y="1179"/>
                  </a:lnTo>
                  <a:lnTo>
                    <a:pt x="2790" y="1179"/>
                  </a:lnTo>
                  <a:lnTo>
                    <a:pt x="2790" y="1199"/>
                  </a:lnTo>
                  <a:lnTo>
                    <a:pt x="2790" y="1199"/>
                  </a:lnTo>
                  <a:lnTo>
                    <a:pt x="2574" y="1356"/>
                  </a:lnTo>
                  <a:lnTo>
                    <a:pt x="2574" y="1356"/>
                  </a:lnTo>
                  <a:lnTo>
                    <a:pt x="2377" y="1513"/>
                  </a:lnTo>
                  <a:lnTo>
                    <a:pt x="2377" y="1513"/>
                  </a:lnTo>
                  <a:lnTo>
                    <a:pt x="2358" y="1513"/>
                  </a:lnTo>
                  <a:lnTo>
                    <a:pt x="2358" y="1513"/>
                  </a:lnTo>
                  <a:lnTo>
                    <a:pt x="2358" y="1513"/>
                  </a:lnTo>
                  <a:lnTo>
                    <a:pt x="2358" y="1513"/>
                  </a:lnTo>
                  <a:lnTo>
                    <a:pt x="1945" y="1886"/>
                  </a:lnTo>
                  <a:lnTo>
                    <a:pt x="1749" y="2083"/>
                  </a:lnTo>
                  <a:lnTo>
                    <a:pt x="1552" y="2299"/>
                  </a:lnTo>
                  <a:lnTo>
                    <a:pt x="1376" y="2515"/>
                  </a:lnTo>
                  <a:lnTo>
                    <a:pt x="1218" y="2731"/>
                  </a:lnTo>
                  <a:lnTo>
                    <a:pt x="1042" y="2967"/>
                  </a:lnTo>
                  <a:lnTo>
                    <a:pt x="904" y="3202"/>
                  </a:lnTo>
                  <a:lnTo>
                    <a:pt x="904" y="3202"/>
                  </a:lnTo>
                  <a:lnTo>
                    <a:pt x="884" y="3202"/>
                  </a:lnTo>
                  <a:lnTo>
                    <a:pt x="884" y="3202"/>
                  </a:lnTo>
                  <a:lnTo>
                    <a:pt x="884" y="3222"/>
                  </a:lnTo>
                  <a:lnTo>
                    <a:pt x="884" y="3222"/>
                  </a:lnTo>
                  <a:lnTo>
                    <a:pt x="727" y="3517"/>
                  </a:lnTo>
                  <a:lnTo>
                    <a:pt x="570" y="3811"/>
                  </a:lnTo>
                  <a:lnTo>
                    <a:pt x="433" y="4126"/>
                  </a:lnTo>
                  <a:lnTo>
                    <a:pt x="315" y="4440"/>
                  </a:lnTo>
                  <a:lnTo>
                    <a:pt x="217" y="4754"/>
                  </a:lnTo>
                  <a:lnTo>
                    <a:pt x="118" y="5068"/>
                  </a:lnTo>
                  <a:lnTo>
                    <a:pt x="59" y="5402"/>
                  </a:lnTo>
                  <a:lnTo>
                    <a:pt x="1" y="5717"/>
                  </a:lnTo>
                  <a:lnTo>
                    <a:pt x="3851" y="6267"/>
                  </a:lnTo>
                  <a:lnTo>
                    <a:pt x="3851" y="6267"/>
                  </a:lnTo>
                  <a:lnTo>
                    <a:pt x="3890" y="6011"/>
                  </a:lnTo>
                  <a:lnTo>
                    <a:pt x="3968" y="5756"/>
                  </a:lnTo>
                  <a:lnTo>
                    <a:pt x="4067" y="5501"/>
                  </a:lnTo>
                  <a:lnTo>
                    <a:pt x="4184" y="5265"/>
                  </a:lnTo>
                  <a:lnTo>
                    <a:pt x="4342" y="5029"/>
                  </a:lnTo>
                  <a:lnTo>
                    <a:pt x="4499" y="4833"/>
                  </a:lnTo>
                  <a:lnTo>
                    <a:pt x="4695" y="4636"/>
                  </a:lnTo>
                  <a:lnTo>
                    <a:pt x="4911" y="4440"/>
                  </a:lnTo>
                  <a:lnTo>
                    <a:pt x="4911" y="4440"/>
                  </a:lnTo>
                  <a:lnTo>
                    <a:pt x="5108" y="4322"/>
                  </a:lnTo>
                  <a:lnTo>
                    <a:pt x="5304" y="4204"/>
                  </a:lnTo>
                  <a:lnTo>
                    <a:pt x="5501" y="4106"/>
                  </a:lnTo>
                  <a:lnTo>
                    <a:pt x="5717" y="4027"/>
                  </a:lnTo>
                  <a:lnTo>
                    <a:pt x="5933" y="3968"/>
                  </a:lnTo>
                  <a:lnTo>
                    <a:pt x="6149" y="3929"/>
                  </a:lnTo>
                  <a:lnTo>
                    <a:pt x="6365" y="3890"/>
                  </a:lnTo>
                  <a:lnTo>
                    <a:pt x="6581" y="3890"/>
                  </a:lnTo>
                  <a:lnTo>
                    <a:pt x="6581" y="3890"/>
                  </a:lnTo>
                  <a:lnTo>
                    <a:pt x="6876" y="3909"/>
                  </a:lnTo>
                  <a:lnTo>
                    <a:pt x="7190" y="3968"/>
                  </a:lnTo>
                  <a:lnTo>
                    <a:pt x="7484" y="4047"/>
                  </a:lnTo>
                  <a:lnTo>
                    <a:pt x="7779" y="4165"/>
                  </a:lnTo>
                  <a:lnTo>
                    <a:pt x="8054" y="4322"/>
                  </a:lnTo>
                  <a:lnTo>
                    <a:pt x="8309" y="4518"/>
                  </a:lnTo>
                  <a:lnTo>
                    <a:pt x="8565" y="4734"/>
                  </a:lnTo>
                  <a:lnTo>
                    <a:pt x="8781" y="4990"/>
                  </a:lnTo>
                  <a:lnTo>
                    <a:pt x="8781" y="4990"/>
                  </a:lnTo>
                  <a:lnTo>
                    <a:pt x="8938" y="5226"/>
                  </a:lnTo>
                  <a:lnTo>
                    <a:pt x="9056" y="5461"/>
                  </a:lnTo>
                  <a:lnTo>
                    <a:pt x="9174" y="5717"/>
                  </a:lnTo>
                  <a:lnTo>
                    <a:pt x="9252" y="5972"/>
                  </a:lnTo>
                  <a:lnTo>
                    <a:pt x="9292" y="6227"/>
                  </a:lnTo>
                  <a:lnTo>
                    <a:pt x="9331" y="6502"/>
                  </a:lnTo>
                  <a:lnTo>
                    <a:pt x="9331" y="6758"/>
                  </a:lnTo>
                  <a:lnTo>
                    <a:pt x="9311" y="7033"/>
                  </a:lnTo>
                  <a:lnTo>
                    <a:pt x="10804" y="7229"/>
                  </a:lnTo>
                  <a:lnTo>
                    <a:pt x="10804" y="7229"/>
                  </a:lnTo>
                  <a:lnTo>
                    <a:pt x="10843" y="7072"/>
                  </a:lnTo>
                  <a:lnTo>
                    <a:pt x="10902" y="6915"/>
                  </a:lnTo>
                  <a:lnTo>
                    <a:pt x="11020" y="6777"/>
                  </a:lnTo>
                  <a:lnTo>
                    <a:pt x="11138" y="6640"/>
                  </a:lnTo>
                  <a:lnTo>
                    <a:pt x="11138" y="6640"/>
                  </a:lnTo>
                  <a:lnTo>
                    <a:pt x="11276" y="6561"/>
                  </a:lnTo>
                  <a:lnTo>
                    <a:pt x="11413" y="6502"/>
                  </a:lnTo>
                  <a:lnTo>
                    <a:pt x="11551" y="6483"/>
                  </a:lnTo>
                  <a:lnTo>
                    <a:pt x="11688" y="6463"/>
                  </a:lnTo>
                  <a:lnTo>
                    <a:pt x="11688" y="6463"/>
                  </a:lnTo>
                  <a:lnTo>
                    <a:pt x="11884" y="6483"/>
                  </a:lnTo>
                  <a:lnTo>
                    <a:pt x="12081" y="6561"/>
                  </a:lnTo>
                  <a:lnTo>
                    <a:pt x="12159" y="6601"/>
                  </a:lnTo>
                  <a:lnTo>
                    <a:pt x="12238" y="6659"/>
                  </a:lnTo>
                  <a:lnTo>
                    <a:pt x="12317" y="6738"/>
                  </a:lnTo>
                  <a:lnTo>
                    <a:pt x="12395" y="6817"/>
                  </a:lnTo>
                  <a:lnTo>
                    <a:pt x="12395" y="6817"/>
                  </a:lnTo>
                  <a:lnTo>
                    <a:pt x="12493" y="6974"/>
                  </a:lnTo>
                  <a:lnTo>
                    <a:pt x="12552" y="7131"/>
                  </a:lnTo>
                  <a:lnTo>
                    <a:pt x="12572" y="7308"/>
                  </a:lnTo>
                  <a:lnTo>
                    <a:pt x="12572" y="7484"/>
                  </a:lnTo>
                  <a:lnTo>
                    <a:pt x="13142" y="7563"/>
                  </a:lnTo>
                  <a:lnTo>
                    <a:pt x="13142" y="7563"/>
                  </a:lnTo>
                  <a:lnTo>
                    <a:pt x="13181" y="7327"/>
                  </a:lnTo>
                  <a:lnTo>
                    <a:pt x="13181" y="7327"/>
                  </a:lnTo>
                  <a:lnTo>
                    <a:pt x="13181" y="7327"/>
                  </a:lnTo>
                  <a:lnTo>
                    <a:pt x="13181" y="7327"/>
                  </a:lnTo>
                  <a:lnTo>
                    <a:pt x="13181" y="7327"/>
                  </a:lnTo>
                  <a:lnTo>
                    <a:pt x="13181" y="7327"/>
                  </a:lnTo>
                  <a:lnTo>
                    <a:pt x="13201" y="7033"/>
                  </a:lnTo>
                  <a:lnTo>
                    <a:pt x="13220" y="6738"/>
                  </a:lnTo>
                  <a:lnTo>
                    <a:pt x="13201" y="6443"/>
                  </a:lnTo>
                  <a:lnTo>
                    <a:pt x="13201" y="6149"/>
                  </a:lnTo>
                  <a:lnTo>
                    <a:pt x="13161" y="5854"/>
                  </a:lnTo>
                  <a:lnTo>
                    <a:pt x="13122" y="5559"/>
                  </a:lnTo>
                  <a:lnTo>
                    <a:pt x="13063" y="5284"/>
                  </a:lnTo>
                  <a:lnTo>
                    <a:pt x="13004" y="4990"/>
                  </a:lnTo>
                  <a:lnTo>
                    <a:pt x="13004" y="4990"/>
                  </a:lnTo>
                  <a:lnTo>
                    <a:pt x="12926" y="4695"/>
                  </a:lnTo>
                  <a:lnTo>
                    <a:pt x="12827" y="4401"/>
                  </a:lnTo>
                  <a:lnTo>
                    <a:pt x="12709" y="4126"/>
                  </a:lnTo>
                  <a:lnTo>
                    <a:pt x="12592" y="3851"/>
                  </a:lnTo>
                  <a:lnTo>
                    <a:pt x="12474" y="3576"/>
                  </a:lnTo>
                  <a:lnTo>
                    <a:pt x="12317" y="3320"/>
                  </a:lnTo>
                  <a:lnTo>
                    <a:pt x="12159" y="3065"/>
                  </a:lnTo>
                  <a:lnTo>
                    <a:pt x="12002" y="2809"/>
                  </a:lnTo>
                  <a:lnTo>
                    <a:pt x="12002" y="2809"/>
                  </a:lnTo>
                  <a:lnTo>
                    <a:pt x="11865" y="2652"/>
                  </a:lnTo>
                  <a:lnTo>
                    <a:pt x="11865" y="2652"/>
                  </a:lnTo>
                  <a:lnTo>
                    <a:pt x="11747" y="2476"/>
                  </a:lnTo>
                  <a:lnTo>
                    <a:pt x="11747" y="2476"/>
                  </a:lnTo>
                  <a:lnTo>
                    <a:pt x="11747" y="2476"/>
                  </a:lnTo>
                  <a:lnTo>
                    <a:pt x="11747" y="2476"/>
                  </a:lnTo>
                  <a:lnTo>
                    <a:pt x="11727" y="2476"/>
                  </a:lnTo>
                  <a:lnTo>
                    <a:pt x="11727" y="2476"/>
                  </a:lnTo>
                  <a:lnTo>
                    <a:pt x="11551" y="2240"/>
                  </a:lnTo>
                  <a:lnTo>
                    <a:pt x="11354" y="2024"/>
                  </a:lnTo>
                  <a:lnTo>
                    <a:pt x="11138" y="1827"/>
                  </a:lnTo>
                  <a:lnTo>
                    <a:pt x="10922" y="1631"/>
                  </a:lnTo>
                  <a:lnTo>
                    <a:pt x="10686" y="1434"/>
                  </a:lnTo>
                  <a:lnTo>
                    <a:pt x="10451" y="1258"/>
                  </a:lnTo>
                  <a:lnTo>
                    <a:pt x="10215" y="1081"/>
                  </a:lnTo>
                  <a:lnTo>
                    <a:pt x="9959" y="924"/>
                  </a:lnTo>
                  <a:lnTo>
                    <a:pt x="9959" y="924"/>
                  </a:lnTo>
                  <a:lnTo>
                    <a:pt x="9684" y="767"/>
                  </a:lnTo>
                  <a:lnTo>
                    <a:pt x="9390" y="629"/>
                  </a:lnTo>
                  <a:lnTo>
                    <a:pt x="9115" y="511"/>
                  </a:lnTo>
                  <a:lnTo>
                    <a:pt x="8820" y="393"/>
                  </a:lnTo>
                  <a:lnTo>
                    <a:pt x="8506" y="295"/>
                  </a:lnTo>
                  <a:lnTo>
                    <a:pt x="8211" y="217"/>
                  </a:lnTo>
                  <a:lnTo>
                    <a:pt x="7897" y="138"/>
                  </a:lnTo>
                  <a:lnTo>
                    <a:pt x="7602" y="79"/>
                  </a:lnTo>
                  <a:lnTo>
                    <a:pt x="7602" y="79"/>
                  </a:lnTo>
                  <a:lnTo>
                    <a:pt x="7484" y="79"/>
                  </a:lnTo>
                  <a:lnTo>
                    <a:pt x="7484" y="79"/>
                  </a:lnTo>
                  <a:lnTo>
                    <a:pt x="7386" y="59"/>
                  </a:lnTo>
                  <a:lnTo>
                    <a:pt x="7386" y="59"/>
                  </a:lnTo>
                  <a:lnTo>
                    <a:pt x="7386" y="59"/>
                  </a:lnTo>
                  <a:lnTo>
                    <a:pt x="7386" y="59"/>
                  </a:lnTo>
                  <a:lnTo>
                    <a:pt x="7386" y="59"/>
                  </a:lnTo>
                  <a:lnTo>
                    <a:pt x="7386" y="59"/>
                  </a:lnTo>
                  <a:lnTo>
                    <a:pt x="6974" y="20"/>
                  </a:lnTo>
                  <a:lnTo>
                    <a:pt x="65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6"/>
            <p:cNvSpPr/>
            <p:nvPr/>
          </p:nvSpPr>
          <p:spPr>
            <a:xfrm rot="-3245359">
              <a:off x="6031283" y="4060778"/>
              <a:ext cx="44698" cy="25549"/>
            </a:xfrm>
            <a:custGeom>
              <a:avLst/>
              <a:gdLst/>
              <a:ahLst/>
              <a:cxnLst/>
              <a:rect l="l" t="t" r="r" b="b"/>
              <a:pathLst>
                <a:path w="1788" h="1022" fill="none" extrusionOk="0">
                  <a:moveTo>
                    <a:pt x="20" y="0"/>
                  </a:moveTo>
                  <a:lnTo>
                    <a:pt x="20" y="0"/>
                  </a:lnTo>
                  <a:lnTo>
                    <a:pt x="0" y="177"/>
                  </a:lnTo>
                  <a:lnTo>
                    <a:pt x="40" y="354"/>
                  </a:lnTo>
                  <a:lnTo>
                    <a:pt x="99" y="511"/>
                  </a:lnTo>
                  <a:lnTo>
                    <a:pt x="177" y="668"/>
                  </a:lnTo>
                  <a:lnTo>
                    <a:pt x="177" y="668"/>
                  </a:lnTo>
                  <a:lnTo>
                    <a:pt x="256" y="747"/>
                  </a:lnTo>
                  <a:lnTo>
                    <a:pt x="334" y="825"/>
                  </a:lnTo>
                  <a:lnTo>
                    <a:pt x="413" y="884"/>
                  </a:lnTo>
                  <a:lnTo>
                    <a:pt x="511" y="923"/>
                  </a:lnTo>
                  <a:lnTo>
                    <a:pt x="708" y="1002"/>
                  </a:lnTo>
                  <a:lnTo>
                    <a:pt x="904" y="1022"/>
                  </a:lnTo>
                  <a:lnTo>
                    <a:pt x="904" y="1022"/>
                  </a:lnTo>
                  <a:lnTo>
                    <a:pt x="1042" y="1002"/>
                  </a:lnTo>
                  <a:lnTo>
                    <a:pt x="1179" y="982"/>
                  </a:lnTo>
                  <a:lnTo>
                    <a:pt x="1317" y="923"/>
                  </a:lnTo>
                  <a:lnTo>
                    <a:pt x="1434" y="845"/>
                  </a:lnTo>
                  <a:lnTo>
                    <a:pt x="1434" y="845"/>
                  </a:lnTo>
                  <a:lnTo>
                    <a:pt x="1572" y="727"/>
                  </a:lnTo>
                  <a:lnTo>
                    <a:pt x="1670" y="570"/>
                  </a:lnTo>
                  <a:lnTo>
                    <a:pt x="1749" y="413"/>
                  </a:lnTo>
                  <a:lnTo>
                    <a:pt x="1788" y="255"/>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6"/>
            <p:cNvSpPr/>
            <p:nvPr/>
          </p:nvSpPr>
          <p:spPr>
            <a:xfrm rot="-3245359">
              <a:off x="6135959" y="3907337"/>
              <a:ext cx="92321" cy="105621"/>
            </a:xfrm>
            <a:custGeom>
              <a:avLst/>
              <a:gdLst/>
              <a:ahLst/>
              <a:cxnLst/>
              <a:rect l="l" t="t" r="r" b="b"/>
              <a:pathLst>
                <a:path w="3693" h="4225" extrusionOk="0">
                  <a:moveTo>
                    <a:pt x="1179" y="1"/>
                  </a:moveTo>
                  <a:lnTo>
                    <a:pt x="0" y="904"/>
                  </a:lnTo>
                  <a:lnTo>
                    <a:pt x="2495" y="4224"/>
                  </a:lnTo>
                  <a:lnTo>
                    <a:pt x="3693" y="3321"/>
                  </a:lnTo>
                  <a:lnTo>
                    <a:pt x="1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6"/>
            <p:cNvSpPr/>
            <p:nvPr/>
          </p:nvSpPr>
          <p:spPr>
            <a:xfrm rot="-3245359">
              <a:off x="5533626" y="3915091"/>
              <a:ext cx="106571" cy="113945"/>
            </a:xfrm>
            <a:custGeom>
              <a:avLst/>
              <a:gdLst/>
              <a:ahLst/>
              <a:cxnLst/>
              <a:rect l="l" t="t" r="r" b="b"/>
              <a:pathLst>
                <a:path w="4263" h="4558" extrusionOk="0">
                  <a:moveTo>
                    <a:pt x="1925" y="0"/>
                  </a:moveTo>
                  <a:lnTo>
                    <a:pt x="0" y="1454"/>
                  </a:lnTo>
                  <a:lnTo>
                    <a:pt x="2338" y="4558"/>
                  </a:lnTo>
                  <a:lnTo>
                    <a:pt x="4263" y="3104"/>
                  </a:lnTo>
                  <a:lnTo>
                    <a:pt x="1925" y="0"/>
                  </a:lnTo>
                  <a:close/>
                </a:path>
              </a:pathLst>
            </a:custGeom>
            <a:solidFill>
              <a:srgbClr val="24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6"/>
            <p:cNvSpPr/>
            <p:nvPr/>
          </p:nvSpPr>
          <p:spPr>
            <a:xfrm rot="-3245359">
              <a:off x="5541476" y="3920990"/>
              <a:ext cx="90871" cy="102146"/>
            </a:xfrm>
            <a:custGeom>
              <a:avLst/>
              <a:gdLst/>
              <a:ahLst/>
              <a:cxnLst/>
              <a:rect l="l" t="t" r="r" b="b"/>
              <a:pathLst>
                <a:path w="3635" h="4086" extrusionOk="0">
                  <a:moveTo>
                    <a:pt x="1297" y="0"/>
                  </a:moveTo>
                  <a:lnTo>
                    <a:pt x="1" y="982"/>
                  </a:lnTo>
                  <a:lnTo>
                    <a:pt x="2338" y="4086"/>
                  </a:lnTo>
                  <a:lnTo>
                    <a:pt x="3634" y="3104"/>
                  </a:lnTo>
                  <a:lnTo>
                    <a:pt x="1297" y="0"/>
                  </a:lnTo>
                  <a:close/>
                </a:path>
              </a:pathLst>
            </a:custGeom>
            <a:solidFill>
              <a:srgbClr val="2C6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6"/>
            <p:cNvSpPr/>
            <p:nvPr/>
          </p:nvSpPr>
          <p:spPr>
            <a:xfrm rot="-3245359">
              <a:off x="5575851" y="3960760"/>
              <a:ext cx="22124" cy="22599"/>
            </a:xfrm>
            <a:custGeom>
              <a:avLst/>
              <a:gdLst/>
              <a:ahLst/>
              <a:cxnLst/>
              <a:rect l="l" t="t" r="r" b="b"/>
              <a:pathLst>
                <a:path w="885" h="904" extrusionOk="0">
                  <a:moveTo>
                    <a:pt x="413" y="0"/>
                  </a:moveTo>
                  <a:lnTo>
                    <a:pt x="334" y="20"/>
                  </a:lnTo>
                  <a:lnTo>
                    <a:pt x="256" y="59"/>
                  </a:lnTo>
                  <a:lnTo>
                    <a:pt x="177" y="98"/>
                  </a:lnTo>
                  <a:lnTo>
                    <a:pt x="118" y="157"/>
                  </a:lnTo>
                  <a:lnTo>
                    <a:pt x="59" y="236"/>
                  </a:lnTo>
                  <a:lnTo>
                    <a:pt x="20" y="315"/>
                  </a:lnTo>
                  <a:lnTo>
                    <a:pt x="1" y="393"/>
                  </a:lnTo>
                  <a:lnTo>
                    <a:pt x="1" y="472"/>
                  </a:lnTo>
                  <a:lnTo>
                    <a:pt x="20" y="570"/>
                  </a:lnTo>
                  <a:lnTo>
                    <a:pt x="40" y="648"/>
                  </a:lnTo>
                  <a:lnTo>
                    <a:pt x="99" y="727"/>
                  </a:lnTo>
                  <a:lnTo>
                    <a:pt x="158" y="786"/>
                  </a:lnTo>
                  <a:lnTo>
                    <a:pt x="217" y="845"/>
                  </a:lnTo>
                  <a:lnTo>
                    <a:pt x="295" y="865"/>
                  </a:lnTo>
                  <a:lnTo>
                    <a:pt x="374" y="884"/>
                  </a:lnTo>
                  <a:lnTo>
                    <a:pt x="472" y="904"/>
                  </a:lnTo>
                  <a:lnTo>
                    <a:pt x="551" y="884"/>
                  </a:lnTo>
                  <a:lnTo>
                    <a:pt x="629" y="845"/>
                  </a:lnTo>
                  <a:lnTo>
                    <a:pt x="708" y="806"/>
                  </a:lnTo>
                  <a:lnTo>
                    <a:pt x="767" y="747"/>
                  </a:lnTo>
                  <a:lnTo>
                    <a:pt x="826" y="668"/>
                  </a:lnTo>
                  <a:lnTo>
                    <a:pt x="865" y="590"/>
                  </a:lnTo>
                  <a:lnTo>
                    <a:pt x="884" y="511"/>
                  </a:lnTo>
                  <a:lnTo>
                    <a:pt x="884" y="432"/>
                  </a:lnTo>
                  <a:lnTo>
                    <a:pt x="865" y="334"/>
                  </a:lnTo>
                  <a:lnTo>
                    <a:pt x="845" y="256"/>
                  </a:lnTo>
                  <a:lnTo>
                    <a:pt x="806" y="177"/>
                  </a:lnTo>
                  <a:lnTo>
                    <a:pt x="727" y="118"/>
                  </a:lnTo>
                  <a:lnTo>
                    <a:pt x="668" y="59"/>
                  </a:lnTo>
                  <a:lnTo>
                    <a:pt x="590" y="40"/>
                  </a:lnTo>
                  <a:lnTo>
                    <a:pt x="511" y="20"/>
                  </a:lnTo>
                  <a:lnTo>
                    <a:pt x="413"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6"/>
            <p:cNvSpPr/>
            <p:nvPr/>
          </p:nvSpPr>
          <p:spPr>
            <a:xfrm rot="-3245359">
              <a:off x="5736112" y="3947972"/>
              <a:ext cx="41273" cy="41273"/>
            </a:xfrm>
            <a:custGeom>
              <a:avLst/>
              <a:gdLst/>
              <a:ahLst/>
              <a:cxnLst/>
              <a:rect l="l" t="t" r="r" b="b"/>
              <a:pathLst>
                <a:path w="1651" h="1651" extrusionOk="0">
                  <a:moveTo>
                    <a:pt x="786" y="0"/>
                  </a:moveTo>
                  <a:lnTo>
                    <a:pt x="629" y="20"/>
                  </a:lnTo>
                  <a:lnTo>
                    <a:pt x="471" y="79"/>
                  </a:lnTo>
                  <a:lnTo>
                    <a:pt x="334" y="158"/>
                  </a:lnTo>
                  <a:lnTo>
                    <a:pt x="196" y="275"/>
                  </a:lnTo>
                  <a:lnTo>
                    <a:pt x="118" y="413"/>
                  </a:lnTo>
                  <a:lnTo>
                    <a:pt x="39" y="550"/>
                  </a:lnTo>
                  <a:lnTo>
                    <a:pt x="0" y="708"/>
                  </a:lnTo>
                  <a:lnTo>
                    <a:pt x="0" y="865"/>
                  </a:lnTo>
                  <a:lnTo>
                    <a:pt x="20" y="1022"/>
                  </a:lnTo>
                  <a:lnTo>
                    <a:pt x="79" y="1179"/>
                  </a:lnTo>
                  <a:lnTo>
                    <a:pt x="157" y="1317"/>
                  </a:lnTo>
                  <a:lnTo>
                    <a:pt x="275" y="1434"/>
                  </a:lnTo>
                  <a:lnTo>
                    <a:pt x="413" y="1533"/>
                  </a:lnTo>
                  <a:lnTo>
                    <a:pt x="550" y="1611"/>
                  </a:lnTo>
                  <a:lnTo>
                    <a:pt x="707" y="1631"/>
                  </a:lnTo>
                  <a:lnTo>
                    <a:pt x="864" y="1650"/>
                  </a:lnTo>
                  <a:lnTo>
                    <a:pt x="1021" y="1631"/>
                  </a:lnTo>
                  <a:lnTo>
                    <a:pt x="1179" y="1572"/>
                  </a:lnTo>
                  <a:lnTo>
                    <a:pt x="1316" y="1474"/>
                  </a:lnTo>
                  <a:lnTo>
                    <a:pt x="1434" y="1375"/>
                  </a:lnTo>
                  <a:lnTo>
                    <a:pt x="1532" y="1238"/>
                  </a:lnTo>
                  <a:lnTo>
                    <a:pt x="1591" y="1100"/>
                  </a:lnTo>
                  <a:lnTo>
                    <a:pt x="1630" y="943"/>
                  </a:lnTo>
                  <a:lnTo>
                    <a:pt x="1650" y="786"/>
                  </a:lnTo>
                  <a:lnTo>
                    <a:pt x="1611" y="629"/>
                  </a:lnTo>
                  <a:lnTo>
                    <a:pt x="1571" y="472"/>
                  </a:lnTo>
                  <a:lnTo>
                    <a:pt x="1473" y="334"/>
                  </a:lnTo>
                  <a:lnTo>
                    <a:pt x="1375" y="197"/>
                  </a:lnTo>
                  <a:lnTo>
                    <a:pt x="1238" y="118"/>
                  </a:lnTo>
                  <a:lnTo>
                    <a:pt x="1080" y="40"/>
                  </a:lnTo>
                  <a:lnTo>
                    <a:pt x="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6"/>
            <p:cNvSpPr/>
            <p:nvPr/>
          </p:nvSpPr>
          <p:spPr>
            <a:xfrm rot="-3245359">
              <a:off x="5676017" y="3949587"/>
              <a:ext cx="41273" cy="40773"/>
            </a:xfrm>
            <a:custGeom>
              <a:avLst/>
              <a:gdLst/>
              <a:ahLst/>
              <a:cxnLst/>
              <a:rect l="l" t="t" r="r" b="b"/>
              <a:pathLst>
                <a:path w="1651" h="1631" extrusionOk="0">
                  <a:moveTo>
                    <a:pt x="786" y="0"/>
                  </a:moveTo>
                  <a:lnTo>
                    <a:pt x="629" y="20"/>
                  </a:lnTo>
                  <a:lnTo>
                    <a:pt x="472" y="79"/>
                  </a:lnTo>
                  <a:lnTo>
                    <a:pt x="334" y="157"/>
                  </a:lnTo>
                  <a:lnTo>
                    <a:pt x="217" y="275"/>
                  </a:lnTo>
                  <a:lnTo>
                    <a:pt x="118" y="413"/>
                  </a:lnTo>
                  <a:lnTo>
                    <a:pt x="59" y="550"/>
                  </a:lnTo>
                  <a:lnTo>
                    <a:pt x="20" y="707"/>
                  </a:lnTo>
                  <a:lnTo>
                    <a:pt x="0" y="864"/>
                  </a:lnTo>
                  <a:lnTo>
                    <a:pt x="40" y="1022"/>
                  </a:lnTo>
                  <a:lnTo>
                    <a:pt x="79" y="1179"/>
                  </a:lnTo>
                  <a:lnTo>
                    <a:pt x="177" y="1316"/>
                  </a:lnTo>
                  <a:lnTo>
                    <a:pt x="295" y="1434"/>
                  </a:lnTo>
                  <a:lnTo>
                    <a:pt x="413" y="1532"/>
                  </a:lnTo>
                  <a:lnTo>
                    <a:pt x="570" y="1591"/>
                  </a:lnTo>
                  <a:lnTo>
                    <a:pt x="727" y="1630"/>
                  </a:lnTo>
                  <a:lnTo>
                    <a:pt x="884" y="1630"/>
                  </a:lnTo>
                  <a:lnTo>
                    <a:pt x="1042" y="1611"/>
                  </a:lnTo>
                  <a:lnTo>
                    <a:pt x="1179" y="1552"/>
                  </a:lnTo>
                  <a:lnTo>
                    <a:pt x="1336" y="1473"/>
                  </a:lnTo>
                  <a:lnTo>
                    <a:pt x="1454" y="1355"/>
                  </a:lnTo>
                  <a:lnTo>
                    <a:pt x="1552" y="1238"/>
                  </a:lnTo>
                  <a:lnTo>
                    <a:pt x="1611" y="1080"/>
                  </a:lnTo>
                  <a:lnTo>
                    <a:pt x="1650" y="923"/>
                  </a:lnTo>
                  <a:lnTo>
                    <a:pt x="1650" y="766"/>
                  </a:lnTo>
                  <a:lnTo>
                    <a:pt x="1631" y="609"/>
                  </a:lnTo>
                  <a:lnTo>
                    <a:pt x="1572" y="472"/>
                  </a:lnTo>
                  <a:lnTo>
                    <a:pt x="1493" y="314"/>
                  </a:lnTo>
                  <a:lnTo>
                    <a:pt x="1375" y="197"/>
                  </a:lnTo>
                  <a:lnTo>
                    <a:pt x="1238" y="98"/>
                  </a:lnTo>
                  <a:lnTo>
                    <a:pt x="1100" y="39"/>
                  </a:lnTo>
                  <a:lnTo>
                    <a:pt x="9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6"/>
            <p:cNvSpPr/>
            <p:nvPr/>
          </p:nvSpPr>
          <p:spPr>
            <a:xfrm rot="-3245359">
              <a:off x="5343140" y="4115458"/>
              <a:ext cx="304463" cy="340336"/>
            </a:xfrm>
            <a:custGeom>
              <a:avLst/>
              <a:gdLst/>
              <a:ahLst/>
              <a:cxnLst/>
              <a:rect l="l" t="t" r="r" b="b"/>
              <a:pathLst>
                <a:path w="12179" h="13614" extrusionOk="0">
                  <a:moveTo>
                    <a:pt x="9429" y="1"/>
                  </a:move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lnTo>
                    <a:pt x="94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6"/>
            <p:cNvSpPr/>
            <p:nvPr/>
          </p:nvSpPr>
          <p:spPr>
            <a:xfrm rot="-3245359">
              <a:off x="5343140" y="4115458"/>
              <a:ext cx="304463" cy="340336"/>
            </a:xfrm>
            <a:custGeom>
              <a:avLst/>
              <a:gdLst/>
              <a:ahLst/>
              <a:cxnLst/>
              <a:rect l="l" t="t" r="r" b="b"/>
              <a:pathLst>
                <a:path w="12179" h="13614" fill="none" extrusionOk="0">
                  <a:moveTo>
                    <a:pt x="11334" y="2535"/>
                  </a:moveTo>
                  <a:lnTo>
                    <a:pt x="9429" y="1"/>
                  </a:lnTo>
                  <a:lnTo>
                    <a:pt x="825" y="6503"/>
                  </a:ln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6"/>
            <p:cNvSpPr/>
            <p:nvPr/>
          </p:nvSpPr>
          <p:spPr>
            <a:xfrm rot="-3245359">
              <a:off x="6127788" y="4160774"/>
              <a:ext cx="319687" cy="214141"/>
            </a:xfrm>
            <a:custGeom>
              <a:avLst/>
              <a:gdLst/>
              <a:ahLst/>
              <a:cxnLst/>
              <a:rect l="l" t="t" r="r" b="b"/>
              <a:pathLst>
                <a:path w="12788" h="8566" extrusionOk="0">
                  <a:moveTo>
                    <a:pt x="9252" y="1"/>
                  </a:moveTo>
                  <a:lnTo>
                    <a:pt x="8839" y="40"/>
                  </a:lnTo>
                  <a:lnTo>
                    <a:pt x="8447" y="119"/>
                  </a:lnTo>
                  <a:lnTo>
                    <a:pt x="8054" y="237"/>
                  </a:lnTo>
                  <a:lnTo>
                    <a:pt x="7680" y="394"/>
                  </a:lnTo>
                  <a:lnTo>
                    <a:pt x="7307" y="590"/>
                  </a:lnTo>
                  <a:lnTo>
                    <a:pt x="6973" y="826"/>
                  </a:lnTo>
                  <a:lnTo>
                    <a:pt x="0" y="609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6"/>
            <p:cNvSpPr/>
            <p:nvPr/>
          </p:nvSpPr>
          <p:spPr>
            <a:xfrm rot="-3245359">
              <a:off x="6127788" y="4160774"/>
              <a:ext cx="319687" cy="214141"/>
            </a:xfrm>
            <a:custGeom>
              <a:avLst/>
              <a:gdLst/>
              <a:ahLst/>
              <a:cxnLst/>
              <a:rect l="l" t="t" r="r" b="b"/>
              <a:pathLst>
                <a:path w="12788" h="8566" fill="none" extrusionOk="0">
                  <a:moveTo>
                    <a:pt x="6973" y="826"/>
                  </a:moveTo>
                  <a:lnTo>
                    <a:pt x="0" y="6090"/>
                  </a:lnTo>
                  <a:lnTo>
                    <a:pt x="1238" y="774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lnTo>
                    <a:pt x="9252" y="1"/>
                  </a:lnTo>
                  <a:lnTo>
                    <a:pt x="8839" y="40"/>
                  </a:lnTo>
                  <a:lnTo>
                    <a:pt x="8447" y="119"/>
                  </a:lnTo>
                  <a:lnTo>
                    <a:pt x="8054" y="237"/>
                  </a:lnTo>
                  <a:lnTo>
                    <a:pt x="7680" y="394"/>
                  </a:lnTo>
                  <a:lnTo>
                    <a:pt x="7307" y="590"/>
                  </a:lnTo>
                  <a:lnTo>
                    <a:pt x="6973" y="8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6"/>
            <p:cNvSpPr/>
            <p:nvPr/>
          </p:nvSpPr>
          <p:spPr>
            <a:xfrm rot="-3245359">
              <a:off x="5347192" y="3929383"/>
              <a:ext cx="157669" cy="63372"/>
            </a:xfrm>
            <a:custGeom>
              <a:avLst/>
              <a:gdLst/>
              <a:ahLst/>
              <a:cxnLst/>
              <a:rect l="l" t="t" r="r" b="b"/>
              <a:pathLst>
                <a:path w="6307" h="2535"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6"/>
            <p:cNvSpPr/>
            <p:nvPr/>
          </p:nvSpPr>
          <p:spPr>
            <a:xfrm rot="-3245359">
              <a:off x="5347192" y="3929383"/>
              <a:ext cx="157669" cy="63372"/>
            </a:xfrm>
            <a:custGeom>
              <a:avLst/>
              <a:gdLst/>
              <a:ahLst/>
              <a:cxnLst/>
              <a:rect l="l" t="t" r="r" b="b"/>
              <a:pathLst>
                <a:path w="6307" h="2535"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6"/>
            <p:cNvSpPr/>
            <p:nvPr/>
          </p:nvSpPr>
          <p:spPr>
            <a:xfrm rot="-3245359">
              <a:off x="5370061" y="3917708"/>
              <a:ext cx="157669" cy="119845"/>
            </a:xfrm>
            <a:custGeom>
              <a:avLst/>
              <a:gdLst/>
              <a:ahLst/>
              <a:cxnLst/>
              <a:rect l="l" t="t" r="r" b="b"/>
              <a:pathLst>
                <a:path w="6307" h="4794"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1710" y="4793"/>
                  </a:lnTo>
                  <a:lnTo>
                    <a:pt x="5285" y="2083"/>
                  </a:lnTo>
                  <a:lnTo>
                    <a:pt x="5285" y="2083"/>
                  </a:lnTo>
                  <a:lnTo>
                    <a:pt x="5521" y="1926"/>
                  </a:lnTo>
                  <a:lnTo>
                    <a:pt x="5776" y="1788"/>
                  </a:lnTo>
                  <a:lnTo>
                    <a:pt x="6031" y="1670"/>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6"/>
            <p:cNvSpPr/>
            <p:nvPr/>
          </p:nvSpPr>
          <p:spPr>
            <a:xfrm rot="-3245359">
              <a:off x="5390056" y="4029521"/>
              <a:ext cx="102646" cy="101171"/>
            </a:xfrm>
            <a:custGeom>
              <a:avLst/>
              <a:gdLst/>
              <a:ahLst/>
              <a:cxnLst/>
              <a:rect l="l" t="t" r="r" b="b"/>
              <a:pathLst>
                <a:path w="4106" h="4047" fill="none" extrusionOk="0">
                  <a:moveTo>
                    <a:pt x="2397" y="0"/>
                  </a:moveTo>
                  <a:lnTo>
                    <a:pt x="1" y="1788"/>
                  </a:lnTo>
                  <a:lnTo>
                    <a:pt x="1709" y="4047"/>
                  </a:lnTo>
                  <a:lnTo>
                    <a:pt x="4106" y="2259"/>
                  </a:lnTo>
                  <a:lnTo>
                    <a:pt x="23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6"/>
            <p:cNvSpPr/>
            <p:nvPr/>
          </p:nvSpPr>
          <p:spPr>
            <a:xfrm rot="-3245359">
              <a:off x="5437471" y="4404800"/>
              <a:ext cx="10825" cy="48148"/>
            </a:xfrm>
            <a:custGeom>
              <a:avLst/>
              <a:gdLst/>
              <a:ahLst/>
              <a:cxnLst/>
              <a:rect l="l" t="t" r="r" b="b"/>
              <a:pathLst>
                <a:path w="433" h="1926" extrusionOk="0">
                  <a:moveTo>
                    <a:pt x="118" y="1"/>
                  </a:moveTo>
                  <a:lnTo>
                    <a:pt x="59" y="158"/>
                  </a:lnTo>
                  <a:lnTo>
                    <a:pt x="54" y="197"/>
                  </a:lnTo>
                  <a:lnTo>
                    <a:pt x="59" y="177"/>
                  </a:lnTo>
                  <a:lnTo>
                    <a:pt x="118" y="1"/>
                  </a:lnTo>
                  <a:close/>
                  <a:moveTo>
                    <a:pt x="54" y="197"/>
                  </a:moveTo>
                  <a:lnTo>
                    <a:pt x="20" y="334"/>
                  </a:lnTo>
                  <a:lnTo>
                    <a:pt x="0" y="511"/>
                  </a:lnTo>
                  <a:lnTo>
                    <a:pt x="0" y="649"/>
                  </a:lnTo>
                  <a:lnTo>
                    <a:pt x="20" y="472"/>
                  </a:lnTo>
                  <a:lnTo>
                    <a:pt x="39" y="315"/>
                  </a:lnTo>
                  <a:lnTo>
                    <a:pt x="54" y="197"/>
                  </a:lnTo>
                  <a:close/>
                  <a:moveTo>
                    <a:pt x="0" y="826"/>
                  </a:moveTo>
                  <a:lnTo>
                    <a:pt x="0" y="845"/>
                  </a:lnTo>
                  <a:lnTo>
                    <a:pt x="20" y="1002"/>
                  </a:lnTo>
                  <a:lnTo>
                    <a:pt x="59" y="1159"/>
                  </a:lnTo>
                  <a:lnTo>
                    <a:pt x="20" y="983"/>
                  </a:lnTo>
                  <a:lnTo>
                    <a:pt x="0" y="826"/>
                  </a:lnTo>
                  <a:close/>
                  <a:moveTo>
                    <a:pt x="59" y="1159"/>
                  </a:moveTo>
                  <a:lnTo>
                    <a:pt x="98" y="1336"/>
                  </a:lnTo>
                  <a:lnTo>
                    <a:pt x="157" y="1493"/>
                  </a:lnTo>
                  <a:lnTo>
                    <a:pt x="236" y="1631"/>
                  </a:lnTo>
                  <a:lnTo>
                    <a:pt x="157" y="1474"/>
                  </a:lnTo>
                  <a:lnTo>
                    <a:pt x="98" y="1317"/>
                  </a:lnTo>
                  <a:lnTo>
                    <a:pt x="59" y="1159"/>
                  </a:lnTo>
                  <a:close/>
                  <a:moveTo>
                    <a:pt x="236" y="1631"/>
                  </a:moveTo>
                  <a:lnTo>
                    <a:pt x="314" y="1788"/>
                  </a:lnTo>
                  <a:lnTo>
                    <a:pt x="432" y="1926"/>
                  </a:lnTo>
                  <a:lnTo>
                    <a:pt x="432" y="1926"/>
                  </a:lnTo>
                  <a:lnTo>
                    <a:pt x="334" y="1788"/>
                  </a:lnTo>
                  <a:lnTo>
                    <a:pt x="236" y="1631"/>
                  </a:lnTo>
                  <a:close/>
                </a:path>
              </a:pathLst>
            </a:custGeom>
            <a:solidFill>
              <a:srgbClr val="AD8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6"/>
            <p:cNvSpPr/>
            <p:nvPr/>
          </p:nvSpPr>
          <p:spPr>
            <a:xfrm rot="-3245359">
              <a:off x="5436118" y="4383005"/>
              <a:ext cx="25049" cy="82522"/>
            </a:xfrm>
            <a:custGeom>
              <a:avLst/>
              <a:gdLst/>
              <a:ahLst/>
              <a:cxnLst/>
              <a:rect l="l" t="t" r="r" b="b"/>
              <a:pathLst>
                <a:path w="1002" h="3301" fill="none" extrusionOk="0">
                  <a:moveTo>
                    <a:pt x="432" y="1"/>
                  </a:moveTo>
                  <a:lnTo>
                    <a:pt x="432" y="1"/>
                  </a:lnTo>
                  <a:lnTo>
                    <a:pt x="334" y="138"/>
                  </a:lnTo>
                  <a:lnTo>
                    <a:pt x="255" y="295"/>
                  </a:lnTo>
                  <a:lnTo>
                    <a:pt x="177" y="452"/>
                  </a:lnTo>
                  <a:lnTo>
                    <a:pt x="118" y="610"/>
                  </a:lnTo>
                  <a:lnTo>
                    <a:pt x="59" y="786"/>
                  </a:lnTo>
                  <a:lnTo>
                    <a:pt x="20" y="943"/>
                  </a:lnTo>
                  <a:lnTo>
                    <a:pt x="0" y="1120"/>
                  </a:lnTo>
                  <a:lnTo>
                    <a:pt x="0" y="1277"/>
                  </a:lnTo>
                  <a:lnTo>
                    <a:pt x="0" y="1277"/>
                  </a:lnTo>
                  <a:lnTo>
                    <a:pt x="0" y="1454"/>
                  </a:lnTo>
                  <a:lnTo>
                    <a:pt x="20" y="1611"/>
                  </a:lnTo>
                  <a:lnTo>
                    <a:pt x="59" y="1768"/>
                  </a:lnTo>
                  <a:lnTo>
                    <a:pt x="98" y="1945"/>
                  </a:lnTo>
                  <a:lnTo>
                    <a:pt x="157" y="2102"/>
                  </a:lnTo>
                  <a:lnTo>
                    <a:pt x="236" y="2240"/>
                  </a:lnTo>
                  <a:lnTo>
                    <a:pt x="334" y="2397"/>
                  </a:lnTo>
                  <a:lnTo>
                    <a:pt x="432" y="2535"/>
                  </a:lnTo>
                  <a:lnTo>
                    <a:pt x="1002" y="3301"/>
                  </a:lnTo>
                  <a:lnTo>
                    <a:pt x="1002" y="3301"/>
                  </a:lnTo>
                  <a:lnTo>
                    <a:pt x="1002" y="3301"/>
                  </a:lnTo>
                  <a:lnTo>
                    <a:pt x="432" y="2535"/>
                  </a:lnTo>
                  <a:lnTo>
                    <a:pt x="432" y="2535"/>
                  </a:lnTo>
                  <a:lnTo>
                    <a:pt x="314" y="2397"/>
                  </a:lnTo>
                  <a:lnTo>
                    <a:pt x="236" y="2240"/>
                  </a:lnTo>
                  <a:lnTo>
                    <a:pt x="157" y="2083"/>
                  </a:lnTo>
                  <a:lnTo>
                    <a:pt x="98" y="1926"/>
                  </a:lnTo>
                  <a:lnTo>
                    <a:pt x="59" y="1768"/>
                  </a:lnTo>
                  <a:lnTo>
                    <a:pt x="20" y="1592"/>
                  </a:lnTo>
                  <a:lnTo>
                    <a:pt x="0" y="1435"/>
                  </a:lnTo>
                  <a:lnTo>
                    <a:pt x="0" y="1258"/>
                  </a:lnTo>
                  <a:lnTo>
                    <a:pt x="20" y="1081"/>
                  </a:lnTo>
                  <a:lnTo>
                    <a:pt x="39" y="924"/>
                  </a:lnTo>
                  <a:lnTo>
                    <a:pt x="59" y="767"/>
                  </a:lnTo>
                  <a:lnTo>
                    <a:pt x="118" y="610"/>
                  </a:lnTo>
                  <a:lnTo>
                    <a:pt x="177" y="452"/>
                  </a:lnTo>
                  <a:lnTo>
                    <a:pt x="255" y="295"/>
                  </a:lnTo>
                  <a:lnTo>
                    <a:pt x="334" y="138"/>
                  </a:lnTo>
                  <a:lnTo>
                    <a:pt x="4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6"/>
            <p:cNvSpPr/>
            <p:nvPr/>
          </p:nvSpPr>
          <p:spPr>
            <a:xfrm rot="-3245359">
              <a:off x="5313918" y="4143662"/>
              <a:ext cx="278439" cy="254890"/>
            </a:xfrm>
            <a:custGeom>
              <a:avLst/>
              <a:gdLst/>
              <a:ahLst/>
              <a:cxnLst/>
              <a:rect l="l" t="t" r="r" b="b"/>
              <a:pathLst>
                <a:path w="11138" h="10196" fill="none" extrusionOk="0">
                  <a:moveTo>
                    <a:pt x="9429" y="1"/>
                  </a:moveTo>
                  <a:lnTo>
                    <a:pt x="825" y="6503"/>
                  </a:lnTo>
                  <a:lnTo>
                    <a:pt x="825" y="6503"/>
                  </a:lnTo>
                  <a:lnTo>
                    <a:pt x="609" y="6699"/>
                  </a:lnTo>
                  <a:lnTo>
                    <a:pt x="609" y="6699"/>
                  </a:lnTo>
                  <a:lnTo>
                    <a:pt x="491" y="6817"/>
                  </a:lnTo>
                  <a:lnTo>
                    <a:pt x="491" y="6817"/>
                  </a:lnTo>
                  <a:lnTo>
                    <a:pt x="491" y="6817"/>
                  </a:lnTo>
                  <a:lnTo>
                    <a:pt x="432" y="6896"/>
                  </a:lnTo>
                  <a:lnTo>
                    <a:pt x="432" y="6896"/>
                  </a:lnTo>
                  <a:lnTo>
                    <a:pt x="432" y="6896"/>
                  </a:lnTo>
                  <a:lnTo>
                    <a:pt x="334" y="7033"/>
                  </a:lnTo>
                  <a:lnTo>
                    <a:pt x="255" y="7190"/>
                  </a:lnTo>
                  <a:lnTo>
                    <a:pt x="177" y="7347"/>
                  </a:lnTo>
                  <a:lnTo>
                    <a:pt x="118" y="7505"/>
                  </a:lnTo>
                  <a:lnTo>
                    <a:pt x="59" y="7662"/>
                  </a:lnTo>
                  <a:lnTo>
                    <a:pt x="39" y="7819"/>
                  </a:lnTo>
                  <a:lnTo>
                    <a:pt x="20" y="7976"/>
                  </a:lnTo>
                  <a:lnTo>
                    <a:pt x="0" y="8153"/>
                  </a:lnTo>
                  <a:lnTo>
                    <a:pt x="0" y="8330"/>
                  </a:lnTo>
                  <a:lnTo>
                    <a:pt x="20" y="8487"/>
                  </a:lnTo>
                  <a:lnTo>
                    <a:pt x="59" y="8663"/>
                  </a:lnTo>
                  <a:lnTo>
                    <a:pt x="98" y="8821"/>
                  </a:lnTo>
                  <a:lnTo>
                    <a:pt x="157" y="8978"/>
                  </a:lnTo>
                  <a:lnTo>
                    <a:pt x="236" y="9135"/>
                  </a:lnTo>
                  <a:lnTo>
                    <a:pt x="314" y="9292"/>
                  </a:lnTo>
                  <a:lnTo>
                    <a:pt x="432" y="9430"/>
                  </a:lnTo>
                  <a:lnTo>
                    <a:pt x="1002" y="10196"/>
                  </a:lnTo>
                  <a:lnTo>
                    <a:pt x="1002" y="10196"/>
                  </a:lnTo>
                  <a:lnTo>
                    <a:pt x="1139" y="9960"/>
                  </a:lnTo>
                  <a:lnTo>
                    <a:pt x="1316" y="9744"/>
                  </a:lnTo>
                  <a:lnTo>
                    <a:pt x="1532" y="9547"/>
                  </a:lnTo>
                  <a:lnTo>
                    <a:pt x="1748" y="9351"/>
                  </a:lnTo>
                  <a:lnTo>
                    <a:pt x="11137" y="2260"/>
                  </a:lnTo>
                  <a:lnTo>
                    <a:pt x="9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16"/>
            <p:cNvSpPr/>
            <p:nvPr/>
          </p:nvSpPr>
          <p:spPr>
            <a:xfrm rot="-3245359">
              <a:off x="6215376" y="3890548"/>
              <a:ext cx="133095" cy="144869"/>
            </a:xfrm>
            <a:custGeom>
              <a:avLst/>
              <a:gdLst/>
              <a:ahLst/>
              <a:cxnLst/>
              <a:rect l="l" t="t" r="r" b="b"/>
              <a:pathLst>
                <a:path w="5324" h="5795" fill="none" extrusionOk="0">
                  <a:moveTo>
                    <a:pt x="4321" y="0"/>
                  </a:moveTo>
                  <a:lnTo>
                    <a:pt x="4321" y="0"/>
                  </a:lnTo>
                  <a:lnTo>
                    <a:pt x="4184" y="216"/>
                  </a:lnTo>
                  <a:lnTo>
                    <a:pt x="4007" y="432"/>
                  </a:lnTo>
                  <a:lnTo>
                    <a:pt x="3791" y="648"/>
                  </a:lnTo>
                  <a:lnTo>
                    <a:pt x="3575" y="845"/>
                  </a:lnTo>
                  <a:lnTo>
                    <a:pt x="0" y="3536"/>
                  </a:lnTo>
                  <a:lnTo>
                    <a:pt x="1689" y="5795"/>
                  </a:lnTo>
                  <a:lnTo>
                    <a:pt x="4498" y="3693"/>
                  </a:lnTo>
                  <a:lnTo>
                    <a:pt x="4498" y="3693"/>
                  </a:lnTo>
                  <a:lnTo>
                    <a:pt x="4675" y="3516"/>
                  </a:lnTo>
                  <a:lnTo>
                    <a:pt x="4852" y="3339"/>
                  </a:lnTo>
                  <a:lnTo>
                    <a:pt x="4989" y="3143"/>
                  </a:lnTo>
                  <a:lnTo>
                    <a:pt x="5107" y="2927"/>
                  </a:lnTo>
                  <a:lnTo>
                    <a:pt x="5205" y="2711"/>
                  </a:lnTo>
                  <a:lnTo>
                    <a:pt x="5264" y="2475"/>
                  </a:lnTo>
                  <a:lnTo>
                    <a:pt x="5304" y="2259"/>
                  </a:lnTo>
                  <a:lnTo>
                    <a:pt x="5323" y="2004"/>
                  </a:lnTo>
                  <a:lnTo>
                    <a:pt x="5323" y="2004"/>
                  </a:lnTo>
                  <a:lnTo>
                    <a:pt x="5323" y="1847"/>
                  </a:lnTo>
                  <a:lnTo>
                    <a:pt x="5304" y="1689"/>
                  </a:lnTo>
                  <a:lnTo>
                    <a:pt x="5264" y="1513"/>
                  </a:lnTo>
                  <a:lnTo>
                    <a:pt x="5225" y="1356"/>
                  </a:lnTo>
                  <a:lnTo>
                    <a:pt x="5166" y="1198"/>
                  </a:lnTo>
                  <a:lnTo>
                    <a:pt x="5088" y="1041"/>
                  </a:lnTo>
                  <a:lnTo>
                    <a:pt x="5009" y="904"/>
                  </a:lnTo>
                  <a:lnTo>
                    <a:pt x="4891" y="747"/>
                  </a:lnTo>
                  <a:lnTo>
                    <a:pt x="4891" y="747"/>
                  </a:lnTo>
                  <a:lnTo>
                    <a:pt x="43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16"/>
            <p:cNvSpPr/>
            <p:nvPr/>
          </p:nvSpPr>
          <p:spPr>
            <a:xfrm rot="-3245359">
              <a:off x="6223182" y="4021320"/>
              <a:ext cx="124270" cy="101671"/>
            </a:xfrm>
            <a:custGeom>
              <a:avLst/>
              <a:gdLst/>
              <a:ahLst/>
              <a:cxnLst/>
              <a:rect l="l" t="t" r="r" b="b"/>
              <a:pathLst>
                <a:path w="4971" h="4067" fill="none" extrusionOk="0">
                  <a:moveTo>
                    <a:pt x="3281" y="1"/>
                  </a:moveTo>
                  <a:lnTo>
                    <a:pt x="1" y="2476"/>
                  </a:lnTo>
                  <a:lnTo>
                    <a:pt x="1" y="2476"/>
                  </a:lnTo>
                  <a:lnTo>
                    <a:pt x="374" y="2554"/>
                  </a:lnTo>
                  <a:lnTo>
                    <a:pt x="727" y="2672"/>
                  </a:lnTo>
                  <a:lnTo>
                    <a:pt x="1081" y="2829"/>
                  </a:lnTo>
                  <a:lnTo>
                    <a:pt x="1415" y="3006"/>
                  </a:lnTo>
                  <a:lnTo>
                    <a:pt x="1749" y="3222"/>
                  </a:lnTo>
                  <a:lnTo>
                    <a:pt x="2044" y="3478"/>
                  </a:lnTo>
                  <a:lnTo>
                    <a:pt x="2338" y="3753"/>
                  </a:lnTo>
                  <a:lnTo>
                    <a:pt x="2594" y="4067"/>
                  </a:lnTo>
                  <a:lnTo>
                    <a:pt x="4970" y="2260"/>
                  </a:lnTo>
                  <a:lnTo>
                    <a:pt x="32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6"/>
            <p:cNvSpPr/>
            <p:nvPr/>
          </p:nvSpPr>
          <p:spPr>
            <a:xfrm rot="-3245359">
              <a:off x="6262971" y="4413509"/>
              <a:ext cx="14274" cy="19174"/>
            </a:xfrm>
            <a:custGeom>
              <a:avLst/>
              <a:gdLst/>
              <a:ahLst/>
              <a:cxnLst/>
              <a:rect l="l" t="t" r="r" b="b"/>
              <a:pathLst>
                <a:path w="571" h="767" extrusionOk="0">
                  <a:moveTo>
                    <a:pt x="1" y="0"/>
                  </a:moveTo>
                  <a:lnTo>
                    <a:pt x="1" y="0"/>
                  </a:lnTo>
                  <a:lnTo>
                    <a:pt x="1" y="0"/>
                  </a:lnTo>
                  <a:lnTo>
                    <a:pt x="571" y="766"/>
                  </a:lnTo>
                  <a:lnTo>
                    <a:pt x="1" y="0"/>
                  </a:lnTo>
                  <a:close/>
                </a:path>
              </a:pathLst>
            </a:custGeom>
            <a:solidFill>
              <a:srgbClr val="C9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6"/>
            <p:cNvSpPr/>
            <p:nvPr/>
          </p:nvSpPr>
          <p:spPr>
            <a:xfrm rot="-3245359">
              <a:off x="6262971" y="4413509"/>
              <a:ext cx="14274" cy="19174"/>
            </a:xfrm>
            <a:custGeom>
              <a:avLst/>
              <a:gdLst/>
              <a:ahLst/>
              <a:cxnLst/>
              <a:rect l="l" t="t" r="r" b="b"/>
              <a:pathLst>
                <a:path w="571" h="767" fill="none" extrusionOk="0">
                  <a:moveTo>
                    <a:pt x="1" y="0"/>
                  </a:moveTo>
                  <a:lnTo>
                    <a:pt x="1" y="0"/>
                  </a:lnTo>
                  <a:lnTo>
                    <a:pt x="1" y="0"/>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6"/>
            <p:cNvSpPr/>
            <p:nvPr/>
          </p:nvSpPr>
          <p:spPr>
            <a:xfrm rot="-3245359">
              <a:off x="6256196" y="4379613"/>
              <a:ext cx="87447" cy="39798"/>
            </a:xfrm>
            <a:custGeom>
              <a:avLst/>
              <a:gdLst/>
              <a:ahLst/>
              <a:cxnLst/>
              <a:rect l="l" t="t" r="r" b="b"/>
              <a:pathLst>
                <a:path w="3498" h="1592" extrusionOk="0">
                  <a:moveTo>
                    <a:pt x="3497" y="1179"/>
                  </a:moveTo>
                  <a:lnTo>
                    <a:pt x="3497" y="1179"/>
                  </a:lnTo>
                  <a:lnTo>
                    <a:pt x="3497" y="1179"/>
                  </a:lnTo>
                  <a:lnTo>
                    <a:pt x="3497" y="1179"/>
                  </a:lnTo>
                  <a:lnTo>
                    <a:pt x="3497" y="1179"/>
                  </a:lnTo>
                  <a:close/>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close/>
                </a:path>
              </a:pathLst>
            </a:custGeom>
            <a:solidFill>
              <a:srgbClr val="5C3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6"/>
            <p:cNvSpPr/>
            <p:nvPr/>
          </p:nvSpPr>
          <p:spPr>
            <a:xfrm rot="-3245359">
              <a:off x="6333288" y="4369698"/>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6"/>
            <p:cNvSpPr/>
            <p:nvPr/>
          </p:nvSpPr>
          <p:spPr>
            <a:xfrm rot="-3245359">
              <a:off x="6256196" y="4379613"/>
              <a:ext cx="87447" cy="39798"/>
            </a:xfrm>
            <a:custGeom>
              <a:avLst/>
              <a:gdLst/>
              <a:ahLst/>
              <a:cxnLst/>
              <a:rect l="l" t="t" r="r" b="b"/>
              <a:pathLst>
                <a:path w="3498" h="1592" fill="none" extrusionOk="0">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6"/>
            <p:cNvSpPr/>
            <p:nvPr/>
          </p:nvSpPr>
          <p:spPr>
            <a:xfrm rot="-3245359">
              <a:off x="6141612" y="4155191"/>
              <a:ext cx="303013" cy="212667"/>
            </a:xfrm>
            <a:custGeom>
              <a:avLst/>
              <a:gdLst/>
              <a:ahLst/>
              <a:cxnLst/>
              <a:rect l="l" t="t" r="r" b="b"/>
              <a:pathLst>
                <a:path w="12121" h="8507" fill="none" extrusionOk="0">
                  <a:moveTo>
                    <a:pt x="9528" y="1"/>
                  </a:moveTo>
                  <a:lnTo>
                    <a:pt x="1022" y="6424"/>
                  </a:lnTo>
                  <a:lnTo>
                    <a:pt x="1022" y="6424"/>
                  </a:lnTo>
                  <a:lnTo>
                    <a:pt x="787" y="6581"/>
                  </a:lnTo>
                  <a:lnTo>
                    <a:pt x="531" y="6719"/>
                  </a:lnTo>
                  <a:lnTo>
                    <a:pt x="276" y="6837"/>
                  </a:lnTo>
                  <a:lnTo>
                    <a:pt x="1" y="6915"/>
                  </a:lnTo>
                  <a:lnTo>
                    <a:pt x="571" y="7681"/>
                  </a:lnTo>
                  <a:lnTo>
                    <a:pt x="571" y="7681"/>
                  </a:lnTo>
                  <a:lnTo>
                    <a:pt x="747" y="7858"/>
                  </a:lnTo>
                  <a:lnTo>
                    <a:pt x="924" y="8035"/>
                  </a:lnTo>
                  <a:lnTo>
                    <a:pt x="1121" y="8172"/>
                  </a:lnTo>
                  <a:lnTo>
                    <a:pt x="1337" y="8290"/>
                  </a:lnTo>
                  <a:lnTo>
                    <a:pt x="1553" y="8388"/>
                  </a:lnTo>
                  <a:lnTo>
                    <a:pt x="1788" y="8447"/>
                  </a:lnTo>
                  <a:lnTo>
                    <a:pt x="2024" y="8487"/>
                  </a:lnTo>
                  <a:lnTo>
                    <a:pt x="2260" y="8506"/>
                  </a:lnTo>
                  <a:lnTo>
                    <a:pt x="2260" y="8506"/>
                  </a:lnTo>
                  <a:lnTo>
                    <a:pt x="2417" y="8506"/>
                  </a:lnTo>
                  <a:lnTo>
                    <a:pt x="2574" y="8487"/>
                  </a:lnTo>
                  <a:lnTo>
                    <a:pt x="2731" y="8447"/>
                  </a:lnTo>
                  <a:lnTo>
                    <a:pt x="2888" y="8408"/>
                  </a:lnTo>
                  <a:lnTo>
                    <a:pt x="3046" y="8349"/>
                  </a:lnTo>
                  <a:lnTo>
                    <a:pt x="3203" y="8290"/>
                  </a:lnTo>
                  <a:lnTo>
                    <a:pt x="3340" y="8192"/>
                  </a:lnTo>
                  <a:lnTo>
                    <a:pt x="3497" y="8094"/>
                  </a:lnTo>
                  <a:lnTo>
                    <a:pt x="3497" y="8094"/>
                  </a:lnTo>
                  <a:lnTo>
                    <a:pt x="3497" y="8094"/>
                  </a:lnTo>
                  <a:lnTo>
                    <a:pt x="3497" y="8094"/>
                  </a:lnTo>
                  <a:lnTo>
                    <a:pt x="3497" y="8094"/>
                  </a:lnTo>
                  <a:lnTo>
                    <a:pt x="3497" y="8094"/>
                  </a:lnTo>
                  <a:lnTo>
                    <a:pt x="3517" y="8074"/>
                  </a:lnTo>
                  <a:lnTo>
                    <a:pt x="12121" y="1592"/>
                  </a:lnTo>
                  <a:lnTo>
                    <a:pt x="12121" y="1592"/>
                  </a:lnTo>
                  <a:lnTo>
                    <a:pt x="11865" y="1278"/>
                  </a:lnTo>
                  <a:lnTo>
                    <a:pt x="11571" y="1003"/>
                  </a:lnTo>
                  <a:lnTo>
                    <a:pt x="11276" y="747"/>
                  </a:lnTo>
                  <a:lnTo>
                    <a:pt x="10942" y="531"/>
                  </a:lnTo>
                  <a:lnTo>
                    <a:pt x="10608" y="354"/>
                  </a:lnTo>
                  <a:lnTo>
                    <a:pt x="10254" y="197"/>
                  </a:lnTo>
                  <a:lnTo>
                    <a:pt x="9901" y="79"/>
                  </a:lnTo>
                  <a:lnTo>
                    <a:pt x="95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51" name="Google Shape;1651;p16"/>
          <p:cNvGrpSpPr/>
          <p:nvPr/>
        </p:nvGrpSpPr>
        <p:grpSpPr>
          <a:xfrm>
            <a:off x="11041100" y="1498817"/>
            <a:ext cx="1054315" cy="1158840"/>
            <a:chOff x="7709325" y="2753025"/>
            <a:chExt cx="790736" cy="869130"/>
          </a:xfrm>
        </p:grpSpPr>
        <p:sp>
          <p:nvSpPr>
            <p:cNvPr id="1652" name="Google Shape;1652;p16"/>
            <p:cNvSpPr/>
            <p:nvPr/>
          </p:nvSpPr>
          <p:spPr>
            <a:xfrm>
              <a:off x="7848894" y="3275867"/>
              <a:ext cx="401401" cy="223115"/>
            </a:xfrm>
            <a:custGeom>
              <a:avLst/>
              <a:gdLst/>
              <a:ahLst/>
              <a:cxnLst/>
              <a:rect l="l" t="t" r="r" b="b"/>
              <a:pathLst>
                <a:path w="10512" h="5843" fill="none" extrusionOk="0">
                  <a:moveTo>
                    <a:pt x="9812" y="5843"/>
                  </a:moveTo>
                  <a:lnTo>
                    <a:pt x="0" y="1602"/>
                  </a:lnTo>
                  <a:lnTo>
                    <a:pt x="699" y="0"/>
                  </a:lnTo>
                  <a:lnTo>
                    <a:pt x="10511" y="4241"/>
                  </a:lnTo>
                  <a:lnTo>
                    <a:pt x="9812" y="58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6"/>
            <p:cNvSpPr/>
            <p:nvPr/>
          </p:nvSpPr>
          <p:spPr>
            <a:xfrm>
              <a:off x="7748962" y="2792662"/>
              <a:ext cx="751099" cy="829493"/>
            </a:xfrm>
            <a:custGeom>
              <a:avLst/>
              <a:gdLst/>
              <a:ahLst/>
              <a:cxnLst/>
              <a:rect l="l" t="t" r="r" b="b"/>
              <a:pathLst>
                <a:path w="19670" h="21723" fill="none" extrusionOk="0">
                  <a:moveTo>
                    <a:pt x="7128" y="0"/>
                  </a:moveTo>
                  <a:lnTo>
                    <a:pt x="1" y="16512"/>
                  </a:lnTo>
                  <a:lnTo>
                    <a:pt x="316" y="16647"/>
                  </a:lnTo>
                  <a:lnTo>
                    <a:pt x="316" y="16647"/>
                  </a:lnTo>
                  <a:lnTo>
                    <a:pt x="3271" y="17933"/>
                  </a:lnTo>
                  <a:lnTo>
                    <a:pt x="11820" y="21609"/>
                  </a:lnTo>
                  <a:lnTo>
                    <a:pt x="11820" y="21609"/>
                  </a:lnTo>
                  <a:lnTo>
                    <a:pt x="12068" y="21700"/>
                  </a:lnTo>
                  <a:lnTo>
                    <a:pt x="12294" y="21722"/>
                  </a:lnTo>
                  <a:lnTo>
                    <a:pt x="12294" y="21722"/>
                  </a:lnTo>
                  <a:lnTo>
                    <a:pt x="12474" y="21700"/>
                  </a:lnTo>
                  <a:lnTo>
                    <a:pt x="12632" y="21677"/>
                  </a:lnTo>
                  <a:lnTo>
                    <a:pt x="12790" y="21609"/>
                  </a:lnTo>
                  <a:lnTo>
                    <a:pt x="12948" y="21519"/>
                  </a:lnTo>
                  <a:lnTo>
                    <a:pt x="13083" y="21429"/>
                  </a:lnTo>
                  <a:lnTo>
                    <a:pt x="13196" y="21294"/>
                  </a:lnTo>
                  <a:lnTo>
                    <a:pt x="13309" y="21158"/>
                  </a:lnTo>
                  <a:lnTo>
                    <a:pt x="13399" y="21000"/>
                  </a:lnTo>
                  <a:lnTo>
                    <a:pt x="19579" y="6677"/>
                  </a:lnTo>
                  <a:lnTo>
                    <a:pt x="19579" y="6677"/>
                  </a:lnTo>
                  <a:lnTo>
                    <a:pt x="19647" y="6451"/>
                  </a:lnTo>
                  <a:lnTo>
                    <a:pt x="19670" y="6226"/>
                  </a:lnTo>
                  <a:lnTo>
                    <a:pt x="19647" y="6000"/>
                  </a:lnTo>
                  <a:lnTo>
                    <a:pt x="19602" y="5775"/>
                  </a:lnTo>
                  <a:lnTo>
                    <a:pt x="19489" y="5572"/>
                  </a:lnTo>
                  <a:lnTo>
                    <a:pt x="19354" y="5391"/>
                  </a:lnTo>
                  <a:lnTo>
                    <a:pt x="19173" y="5233"/>
                  </a:lnTo>
                  <a:lnTo>
                    <a:pt x="18948" y="5121"/>
                  </a:lnTo>
                  <a:lnTo>
                    <a:pt x="7805" y="293"/>
                  </a:lnTo>
                  <a:lnTo>
                    <a:pt x="71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6"/>
            <p:cNvSpPr/>
            <p:nvPr/>
          </p:nvSpPr>
          <p:spPr>
            <a:xfrm>
              <a:off x="7722270" y="2759058"/>
              <a:ext cx="737314" cy="829493"/>
            </a:xfrm>
            <a:custGeom>
              <a:avLst/>
              <a:gdLst/>
              <a:ahLst/>
              <a:cxnLst/>
              <a:rect l="l" t="t" r="r" b="b"/>
              <a:pathLst>
                <a:path w="19309" h="21723" extrusionOk="0">
                  <a:moveTo>
                    <a:pt x="7128" y="0"/>
                  </a:moveTo>
                  <a:lnTo>
                    <a:pt x="0" y="16489"/>
                  </a:lnTo>
                  <a:lnTo>
                    <a:pt x="12045" y="21700"/>
                  </a:lnTo>
                  <a:lnTo>
                    <a:pt x="12136" y="21722"/>
                  </a:lnTo>
                  <a:lnTo>
                    <a:pt x="12203" y="21700"/>
                  </a:lnTo>
                  <a:lnTo>
                    <a:pt x="12294" y="21655"/>
                  </a:lnTo>
                  <a:lnTo>
                    <a:pt x="12339" y="21587"/>
                  </a:lnTo>
                  <a:lnTo>
                    <a:pt x="19286" y="5504"/>
                  </a:lnTo>
                  <a:lnTo>
                    <a:pt x="19309" y="5414"/>
                  </a:lnTo>
                  <a:lnTo>
                    <a:pt x="19286" y="5324"/>
                  </a:lnTo>
                  <a:lnTo>
                    <a:pt x="19241" y="5256"/>
                  </a:lnTo>
                  <a:lnTo>
                    <a:pt x="19173" y="5188"/>
                  </a:lnTo>
                  <a:lnTo>
                    <a:pt x="7128" y="0"/>
                  </a:lnTo>
                  <a:close/>
                </a:path>
              </a:pathLst>
            </a:custGeom>
            <a:solidFill>
              <a:schemeClr val="lt1"/>
            </a:solidFill>
            <a:ln>
              <a:noFill/>
            </a:ln>
            <a:effectLst>
              <a:outerShdw dist="57150" dir="51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6"/>
            <p:cNvSpPr/>
            <p:nvPr/>
          </p:nvSpPr>
          <p:spPr>
            <a:xfrm>
              <a:off x="7709325" y="2753025"/>
              <a:ext cx="737352" cy="830371"/>
            </a:xfrm>
            <a:custGeom>
              <a:avLst/>
              <a:gdLst/>
              <a:ahLst/>
              <a:cxnLst/>
              <a:rect l="l" t="t" r="r" b="b"/>
              <a:pathLst>
                <a:path w="19310" h="21746" extrusionOk="0">
                  <a:moveTo>
                    <a:pt x="7129" y="1"/>
                  </a:moveTo>
                  <a:lnTo>
                    <a:pt x="1" y="16512"/>
                  </a:lnTo>
                  <a:lnTo>
                    <a:pt x="12046" y="21723"/>
                  </a:lnTo>
                  <a:lnTo>
                    <a:pt x="12136" y="21745"/>
                  </a:lnTo>
                  <a:lnTo>
                    <a:pt x="12226" y="21723"/>
                  </a:lnTo>
                  <a:lnTo>
                    <a:pt x="12294" y="21677"/>
                  </a:lnTo>
                  <a:lnTo>
                    <a:pt x="12339" y="21587"/>
                  </a:lnTo>
                  <a:lnTo>
                    <a:pt x="19309" y="5504"/>
                  </a:lnTo>
                  <a:lnTo>
                    <a:pt x="19309" y="5437"/>
                  </a:lnTo>
                  <a:lnTo>
                    <a:pt x="19309" y="5346"/>
                  </a:lnTo>
                  <a:lnTo>
                    <a:pt x="19264" y="5279"/>
                  </a:lnTo>
                  <a:lnTo>
                    <a:pt x="19174" y="5211"/>
                  </a:lnTo>
                  <a:lnTo>
                    <a:pt x="71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6"/>
            <p:cNvSpPr/>
            <p:nvPr/>
          </p:nvSpPr>
          <p:spPr>
            <a:xfrm>
              <a:off x="7811925" y="3232300"/>
              <a:ext cx="56907" cy="59495"/>
            </a:xfrm>
            <a:custGeom>
              <a:avLst/>
              <a:gdLst/>
              <a:ahLst/>
              <a:cxnLst/>
              <a:rect l="l" t="t" r="r" b="b"/>
              <a:pathLst>
                <a:path w="1712" h="1790" extrusionOk="0">
                  <a:moveTo>
                    <a:pt x="879" y="288"/>
                  </a:moveTo>
                  <a:lnTo>
                    <a:pt x="1166" y="412"/>
                  </a:lnTo>
                  <a:cubicBezTo>
                    <a:pt x="1273" y="458"/>
                    <a:pt x="1343" y="521"/>
                    <a:pt x="1377" y="602"/>
                  </a:cubicBezTo>
                  <a:cubicBezTo>
                    <a:pt x="1412" y="682"/>
                    <a:pt x="1407" y="772"/>
                    <a:pt x="1363" y="874"/>
                  </a:cubicBezTo>
                  <a:cubicBezTo>
                    <a:pt x="1319" y="975"/>
                    <a:pt x="1256" y="1041"/>
                    <a:pt x="1174" y="1071"/>
                  </a:cubicBezTo>
                  <a:cubicBezTo>
                    <a:pt x="1142" y="1083"/>
                    <a:pt x="1108" y="1089"/>
                    <a:pt x="1072" y="1089"/>
                  </a:cubicBezTo>
                  <a:cubicBezTo>
                    <a:pt x="1016" y="1089"/>
                    <a:pt x="956" y="1075"/>
                    <a:pt x="892" y="1047"/>
                  </a:cubicBezTo>
                  <a:lnTo>
                    <a:pt x="604" y="923"/>
                  </a:lnTo>
                  <a:lnTo>
                    <a:pt x="879" y="288"/>
                  </a:lnTo>
                  <a:close/>
                  <a:moveTo>
                    <a:pt x="732" y="1"/>
                  </a:moveTo>
                  <a:lnTo>
                    <a:pt x="0" y="1691"/>
                  </a:lnTo>
                  <a:lnTo>
                    <a:pt x="229" y="1790"/>
                  </a:lnTo>
                  <a:lnTo>
                    <a:pt x="523" y="1111"/>
                  </a:lnTo>
                  <a:lnTo>
                    <a:pt x="810" y="1235"/>
                  </a:lnTo>
                  <a:cubicBezTo>
                    <a:pt x="934" y="1289"/>
                    <a:pt x="1046" y="1316"/>
                    <a:pt x="1146" y="1316"/>
                  </a:cubicBezTo>
                  <a:cubicBezTo>
                    <a:pt x="1199" y="1316"/>
                    <a:pt x="1249" y="1308"/>
                    <a:pt x="1295" y="1293"/>
                  </a:cubicBezTo>
                  <a:cubicBezTo>
                    <a:pt x="1429" y="1250"/>
                    <a:pt x="1532" y="1145"/>
                    <a:pt x="1604" y="978"/>
                  </a:cubicBezTo>
                  <a:cubicBezTo>
                    <a:pt x="1676" y="813"/>
                    <a:pt x="1682" y="666"/>
                    <a:pt x="1622" y="539"/>
                  </a:cubicBezTo>
                  <a:cubicBezTo>
                    <a:pt x="1562" y="411"/>
                    <a:pt x="1437" y="306"/>
                    <a:pt x="1248" y="224"/>
                  </a:cubicBezTo>
                  <a:lnTo>
                    <a:pt x="7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6"/>
            <p:cNvSpPr/>
            <p:nvPr/>
          </p:nvSpPr>
          <p:spPr>
            <a:xfrm>
              <a:off x="7839447" y="3253573"/>
              <a:ext cx="270640" cy="148771"/>
            </a:xfrm>
            <a:custGeom>
              <a:avLst/>
              <a:gdLst/>
              <a:ahLst/>
              <a:cxnLst/>
              <a:rect l="l" t="t" r="r" b="b"/>
              <a:pathLst>
                <a:path w="8142" h="4476" extrusionOk="0">
                  <a:moveTo>
                    <a:pt x="1409" y="282"/>
                  </a:moveTo>
                  <a:lnTo>
                    <a:pt x="1356" y="1258"/>
                  </a:lnTo>
                  <a:lnTo>
                    <a:pt x="734" y="989"/>
                  </a:lnTo>
                  <a:lnTo>
                    <a:pt x="1409" y="282"/>
                  </a:lnTo>
                  <a:close/>
                  <a:moveTo>
                    <a:pt x="1377" y="1"/>
                  </a:moveTo>
                  <a:lnTo>
                    <a:pt x="0" y="1412"/>
                  </a:lnTo>
                  <a:lnTo>
                    <a:pt x="241" y="1516"/>
                  </a:lnTo>
                  <a:lnTo>
                    <a:pt x="583" y="1149"/>
                  </a:lnTo>
                  <a:lnTo>
                    <a:pt x="1345" y="1479"/>
                  </a:lnTo>
                  <a:lnTo>
                    <a:pt x="1311" y="1979"/>
                  </a:lnTo>
                  <a:lnTo>
                    <a:pt x="1549" y="2082"/>
                  </a:lnTo>
                  <a:lnTo>
                    <a:pt x="1636" y="113"/>
                  </a:lnTo>
                  <a:lnTo>
                    <a:pt x="1377" y="1"/>
                  </a:lnTo>
                  <a:close/>
                  <a:moveTo>
                    <a:pt x="2718" y="612"/>
                  </a:moveTo>
                  <a:cubicBezTo>
                    <a:pt x="2666" y="612"/>
                    <a:pt x="2615" y="619"/>
                    <a:pt x="2568" y="633"/>
                  </a:cubicBezTo>
                  <a:cubicBezTo>
                    <a:pt x="2425" y="673"/>
                    <a:pt x="2321" y="768"/>
                    <a:pt x="2257" y="918"/>
                  </a:cubicBezTo>
                  <a:cubicBezTo>
                    <a:pt x="2201" y="1047"/>
                    <a:pt x="2195" y="1164"/>
                    <a:pt x="2240" y="1269"/>
                  </a:cubicBezTo>
                  <a:cubicBezTo>
                    <a:pt x="2285" y="1375"/>
                    <a:pt x="2386" y="1481"/>
                    <a:pt x="2541" y="1589"/>
                  </a:cubicBezTo>
                  <a:lnTo>
                    <a:pt x="2669" y="1677"/>
                  </a:lnTo>
                  <a:cubicBezTo>
                    <a:pt x="2775" y="1750"/>
                    <a:pt x="2843" y="1822"/>
                    <a:pt x="2874" y="1890"/>
                  </a:cubicBezTo>
                  <a:cubicBezTo>
                    <a:pt x="2905" y="1959"/>
                    <a:pt x="2902" y="2035"/>
                    <a:pt x="2866" y="2118"/>
                  </a:cubicBezTo>
                  <a:cubicBezTo>
                    <a:pt x="2825" y="2213"/>
                    <a:pt x="2758" y="2271"/>
                    <a:pt x="2665" y="2292"/>
                  </a:cubicBezTo>
                  <a:cubicBezTo>
                    <a:pt x="2640" y="2297"/>
                    <a:pt x="2614" y="2300"/>
                    <a:pt x="2586" y="2300"/>
                  </a:cubicBezTo>
                  <a:cubicBezTo>
                    <a:pt x="2510" y="2300"/>
                    <a:pt x="2425" y="2279"/>
                    <a:pt x="2329" y="2238"/>
                  </a:cubicBezTo>
                  <a:cubicBezTo>
                    <a:pt x="2243" y="2201"/>
                    <a:pt x="2161" y="2150"/>
                    <a:pt x="2084" y="2085"/>
                  </a:cubicBezTo>
                  <a:cubicBezTo>
                    <a:pt x="2006" y="2020"/>
                    <a:pt x="1932" y="1941"/>
                    <a:pt x="1862" y="1849"/>
                  </a:cubicBezTo>
                  <a:lnTo>
                    <a:pt x="1760" y="2084"/>
                  </a:lnTo>
                  <a:cubicBezTo>
                    <a:pt x="1841" y="2162"/>
                    <a:pt x="1923" y="2229"/>
                    <a:pt x="2005" y="2286"/>
                  </a:cubicBezTo>
                  <a:cubicBezTo>
                    <a:pt x="2088" y="2343"/>
                    <a:pt x="2169" y="2389"/>
                    <a:pt x="2249" y="2424"/>
                  </a:cubicBezTo>
                  <a:cubicBezTo>
                    <a:pt x="2400" y="2489"/>
                    <a:pt x="2534" y="2522"/>
                    <a:pt x="2652" y="2522"/>
                  </a:cubicBezTo>
                  <a:cubicBezTo>
                    <a:pt x="2700" y="2522"/>
                    <a:pt x="2745" y="2516"/>
                    <a:pt x="2787" y="2506"/>
                  </a:cubicBezTo>
                  <a:cubicBezTo>
                    <a:pt x="2933" y="2469"/>
                    <a:pt x="3042" y="2368"/>
                    <a:pt x="3112" y="2205"/>
                  </a:cubicBezTo>
                  <a:cubicBezTo>
                    <a:pt x="3172" y="2067"/>
                    <a:pt x="3179" y="1940"/>
                    <a:pt x="3133" y="1823"/>
                  </a:cubicBezTo>
                  <a:cubicBezTo>
                    <a:pt x="3087" y="1706"/>
                    <a:pt x="2986" y="1594"/>
                    <a:pt x="2830" y="1488"/>
                  </a:cubicBezTo>
                  <a:lnTo>
                    <a:pt x="2704" y="1400"/>
                  </a:lnTo>
                  <a:cubicBezTo>
                    <a:pt x="2589" y="1322"/>
                    <a:pt x="2517" y="1255"/>
                    <a:pt x="2489" y="1197"/>
                  </a:cubicBezTo>
                  <a:cubicBezTo>
                    <a:pt x="2460" y="1140"/>
                    <a:pt x="2462" y="1074"/>
                    <a:pt x="2494" y="999"/>
                  </a:cubicBezTo>
                  <a:cubicBezTo>
                    <a:pt x="2533" y="910"/>
                    <a:pt x="2596" y="856"/>
                    <a:pt x="2685" y="837"/>
                  </a:cubicBezTo>
                  <a:cubicBezTo>
                    <a:pt x="2708" y="832"/>
                    <a:pt x="2732" y="829"/>
                    <a:pt x="2758" y="829"/>
                  </a:cubicBezTo>
                  <a:cubicBezTo>
                    <a:pt x="2830" y="829"/>
                    <a:pt x="2912" y="849"/>
                    <a:pt x="3004" y="889"/>
                  </a:cubicBezTo>
                  <a:cubicBezTo>
                    <a:pt x="3076" y="920"/>
                    <a:pt x="3146" y="962"/>
                    <a:pt x="3214" y="1016"/>
                  </a:cubicBezTo>
                  <a:cubicBezTo>
                    <a:pt x="3282" y="1070"/>
                    <a:pt x="3351" y="1136"/>
                    <a:pt x="3420" y="1215"/>
                  </a:cubicBezTo>
                  <a:lnTo>
                    <a:pt x="3516" y="992"/>
                  </a:lnTo>
                  <a:cubicBezTo>
                    <a:pt x="3443" y="926"/>
                    <a:pt x="3368" y="868"/>
                    <a:pt x="3292" y="818"/>
                  </a:cubicBezTo>
                  <a:cubicBezTo>
                    <a:pt x="3216" y="768"/>
                    <a:pt x="3138" y="726"/>
                    <a:pt x="3059" y="692"/>
                  </a:cubicBezTo>
                  <a:cubicBezTo>
                    <a:pt x="2936" y="639"/>
                    <a:pt x="2822" y="612"/>
                    <a:pt x="2718" y="612"/>
                  </a:cubicBezTo>
                  <a:close/>
                  <a:moveTo>
                    <a:pt x="5617" y="2058"/>
                  </a:moveTo>
                  <a:lnTo>
                    <a:pt x="5904" y="2183"/>
                  </a:lnTo>
                  <a:cubicBezTo>
                    <a:pt x="6011" y="2229"/>
                    <a:pt x="6081" y="2292"/>
                    <a:pt x="6115" y="2372"/>
                  </a:cubicBezTo>
                  <a:cubicBezTo>
                    <a:pt x="6149" y="2452"/>
                    <a:pt x="6145" y="2543"/>
                    <a:pt x="6101" y="2644"/>
                  </a:cubicBezTo>
                  <a:cubicBezTo>
                    <a:pt x="6057" y="2746"/>
                    <a:pt x="5994" y="2812"/>
                    <a:pt x="5912" y="2842"/>
                  </a:cubicBezTo>
                  <a:cubicBezTo>
                    <a:pt x="5880" y="2854"/>
                    <a:pt x="5845" y="2860"/>
                    <a:pt x="5809" y="2860"/>
                  </a:cubicBezTo>
                  <a:cubicBezTo>
                    <a:pt x="5754" y="2860"/>
                    <a:pt x="5694" y="2846"/>
                    <a:pt x="5629" y="2818"/>
                  </a:cubicBezTo>
                  <a:lnTo>
                    <a:pt x="5342" y="2693"/>
                  </a:lnTo>
                  <a:lnTo>
                    <a:pt x="5617" y="2058"/>
                  </a:lnTo>
                  <a:close/>
                  <a:moveTo>
                    <a:pt x="4190" y="1249"/>
                  </a:moveTo>
                  <a:cubicBezTo>
                    <a:pt x="4137" y="1249"/>
                    <a:pt x="4087" y="1256"/>
                    <a:pt x="4039" y="1269"/>
                  </a:cubicBezTo>
                  <a:cubicBezTo>
                    <a:pt x="3896" y="1310"/>
                    <a:pt x="3793" y="1405"/>
                    <a:pt x="3728" y="1554"/>
                  </a:cubicBezTo>
                  <a:cubicBezTo>
                    <a:pt x="3672" y="1683"/>
                    <a:pt x="3667" y="1800"/>
                    <a:pt x="3711" y="1906"/>
                  </a:cubicBezTo>
                  <a:cubicBezTo>
                    <a:pt x="3756" y="2011"/>
                    <a:pt x="3857" y="2118"/>
                    <a:pt x="4013" y="2226"/>
                  </a:cubicBezTo>
                  <a:lnTo>
                    <a:pt x="4140" y="2313"/>
                  </a:lnTo>
                  <a:cubicBezTo>
                    <a:pt x="4246" y="2387"/>
                    <a:pt x="4315" y="2458"/>
                    <a:pt x="4345" y="2527"/>
                  </a:cubicBezTo>
                  <a:cubicBezTo>
                    <a:pt x="4376" y="2596"/>
                    <a:pt x="4373" y="2672"/>
                    <a:pt x="4337" y="2755"/>
                  </a:cubicBezTo>
                  <a:cubicBezTo>
                    <a:pt x="4296" y="2850"/>
                    <a:pt x="4229" y="2908"/>
                    <a:pt x="4136" y="2928"/>
                  </a:cubicBezTo>
                  <a:cubicBezTo>
                    <a:pt x="4111" y="2934"/>
                    <a:pt x="4085" y="2937"/>
                    <a:pt x="4057" y="2937"/>
                  </a:cubicBezTo>
                  <a:cubicBezTo>
                    <a:pt x="3982" y="2937"/>
                    <a:pt x="3896" y="2916"/>
                    <a:pt x="3800" y="2874"/>
                  </a:cubicBezTo>
                  <a:cubicBezTo>
                    <a:pt x="3714" y="2837"/>
                    <a:pt x="3633" y="2786"/>
                    <a:pt x="3555" y="2721"/>
                  </a:cubicBezTo>
                  <a:cubicBezTo>
                    <a:pt x="3477" y="2656"/>
                    <a:pt x="3403" y="2578"/>
                    <a:pt x="3333" y="2485"/>
                  </a:cubicBezTo>
                  <a:lnTo>
                    <a:pt x="3231" y="2721"/>
                  </a:lnTo>
                  <a:cubicBezTo>
                    <a:pt x="3312" y="2798"/>
                    <a:pt x="3394" y="2865"/>
                    <a:pt x="3477" y="2923"/>
                  </a:cubicBezTo>
                  <a:cubicBezTo>
                    <a:pt x="3559" y="2980"/>
                    <a:pt x="3640" y="3026"/>
                    <a:pt x="3720" y="3060"/>
                  </a:cubicBezTo>
                  <a:cubicBezTo>
                    <a:pt x="3871" y="3126"/>
                    <a:pt x="4006" y="3158"/>
                    <a:pt x="4123" y="3158"/>
                  </a:cubicBezTo>
                  <a:cubicBezTo>
                    <a:pt x="4171" y="3158"/>
                    <a:pt x="4216" y="3153"/>
                    <a:pt x="4258" y="3142"/>
                  </a:cubicBezTo>
                  <a:cubicBezTo>
                    <a:pt x="4404" y="3105"/>
                    <a:pt x="4513" y="3005"/>
                    <a:pt x="4584" y="2841"/>
                  </a:cubicBezTo>
                  <a:cubicBezTo>
                    <a:pt x="4643" y="2704"/>
                    <a:pt x="4650" y="2577"/>
                    <a:pt x="4604" y="2460"/>
                  </a:cubicBezTo>
                  <a:cubicBezTo>
                    <a:pt x="4559" y="2343"/>
                    <a:pt x="4457" y="2231"/>
                    <a:pt x="4301" y="2125"/>
                  </a:cubicBezTo>
                  <a:lnTo>
                    <a:pt x="4175" y="2037"/>
                  </a:lnTo>
                  <a:cubicBezTo>
                    <a:pt x="4060" y="1959"/>
                    <a:pt x="3988" y="1891"/>
                    <a:pt x="3960" y="1834"/>
                  </a:cubicBezTo>
                  <a:cubicBezTo>
                    <a:pt x="3931" y="1776"/>
                    <a:pt x="3933" y="1710"/>
                    <a:pt x="3966" y="1636"/>
                  </a:cubicBezTo>
                  <a:cubicBezTo>
                    <a:pt x="4004" y="1546"/>
                    <a:pt x="4068" y="1492"/>
                    <a:pt x="4156" y="1473"/>
                  </a:cubicBezTo>
                  <a:cubicBezTo>
                    <a:pt x="4179" y="1468"/>
                    <a:pt x="4204" y="1466"/>
                    <a:pt x="4229" y="1466"/>
                  </a:cubicBezTo>
                  <a:cubicBezTo>
                    <a:pt x="4301" y="1466"/>
                    <a:pt x="4384" y="1486"/>
                    <a:pt x="4476" y="1526"/>
                  </a:cubicBezTo>
                  <a:cubicBezTo>
                    <a:pt x="4547" y="1557"/>
                    <a:pt x="4617" y="1599"/>
                    <a:pt x="4685" y="1653"/>
                  </a:cubicBezTo>
                  <a:cubicBezTo>
                    <a:pt x="4753" y="1706"/>
                    <a:pt x="4822" y="1773"/>
                    <a:pt x="4891" y="1852"/>
                  </a:cubicBezTo>
                  <a:lnTo>
                    <a:pt x="4987" y="1629"/>
                  </a:lnTo>
                  <a:cubicBezTo>
                    <a:pt x="4914" y="1563"/>
                    <a:pt x="4839" y="1505"/>
                    <a:pt x="4763" y="1455"/>
                  </a:cubicBezTo>
                  <a:cubicBezTo>
                    <a:pt x="4687" y="1405"/>
                    <a:pt x="4609" y="1363"/>
                    <a:pt x="4530" y="1329"/>
                  </a:cubicBezTo>
                  <a:cubicBezTo>
                    <a:pt x="4407" y="1275"/>
                    <a:pt x="4294" y="1249"/>
                    <a:pt x="4190" y="1249"/>
                  </a:cubicBezTo>
                  <a:close/>
                  <a:moveTo>
                    <a:pt x="5469" y="1771"/>
                  </a:moveTo>
                  <a:lnTo>
                    <a:pt x="4738" y="3462"/>
                  </a:lnTo>
                  <a:lnTo>
                    <a:pt x="4967" y="3561"/>
                  </a:lnTo>
                  <a:lnTo>
                    <a:pt x="5260" y="2881"/>
                  </a:lnTo>
                  <a:lnTo>
                    <a:pt x="5548" y="3006"/>
                  </a:lnTo>
                  <a:cubicBezTo>
                    <a:pt x="5672" y="3059"/>
                    <a:pt x="5784" y="3086"/>
                    <a:pt x="5884" y="3086"/>
                  </a:cubicBezTo>
                  <a:cubicBezTo>
                    <a:pt x="5937" y="3086"/>
                    <a:pt x="5987" y="3079"/>
                    <a:pt x="6033" y="3064"/>
                  </a:cubicBezTo>
                  <a:cubicBezTo>
                    <a:pt x="6167" y="3020"/>
                    <a:pt x="6270" y="2915"/>
                    <a:pt x="6342" y="2749"/>
                  </a:cubicBezTo>
                  <a:cubicBezTo>
                    <a:pt x="6414" y="2583"/>
                    <a:pt x="6419" y="2437"/>
                    <a:pt x="6359" y="2309"/>
                  </a:cubicBezTo>
                  <a:cubicBezTo>
                    <a:pt x="6300" y="2182"/>
                    <a:pt x="6175" y="2077"/>
                    <a:pt x="5985" y="1995"/>
                  </a:cubicBezTo>
                  <a:lnTo>
                    <a:pt x="5469" y="1771"/>
                  </a:lnTo>
                  <a:close/>
                  <a:moveTo>
                    <a:pt x="7257" y="2778"/>
                  </a:moveTo>
                  <a:cubicBezTo>
                    <a:pt x="7332" y="2778"/>
                    <a:pt x="7408" y="2795"/>
                    <a:pt x="7486" y="2828"/>
                  </a:cubicBezTo>
                  <a:cubicBezTo>
                    <a:pt x="7652" y="2900"/>
                    <a:pt x="7757" y="3019"/>
                    <a:pt x="7800" y="3185"/>
                  </a:cubicBezTo>
                  <a:cubicBezTo>
                    <a:pt x="7843" y="3350"/>
                    <a:pt x="7819" y="3540"/>
                    <a:pt x="7727" y="3754"/>
                  </a:cubicBezTo>
                  <a:cubicBezTo>
                    <a:pt x="7634" y="3966"/>
                    <a:pt x="7513" y="4114"/>
                    <a:pt x="7363" y="4196"/>
                  </a:cubicBezTo>
                  <a:cubicBezTo>
                    <a:pt x="7282" y="4239"/>
                    <a:pt x="7200" y="4261"/>
                    <a:pt x="7116" y="4261"/>
                  </a:cubicBezTo>
                  <a:cubicBezTo>
                    <a:pt x="7041" y="4261"/>
                    <a:pt x="6965" y="4244"/>
                    <a:pt x="6888" y="4211"/>
                  </a:cubicBezTo>
                  <a:cubicBezTo>
                    <a:pt x="6722" y="4139"/>
                    <a:pt x="6617" y="4020"/>
                    <a:pt x="6572" y="3854"/>
                  </a:cubicBezTo>
                  <a:cubicBezTo>
                    <a:pt x="6528" y="3688"/>
                    <a:pt x="6552" y="3498"/>
                    <a:pt x="6644" y="3285"/>
                  </a:cubicBezTo>
                  <a:cubicBezTo>
                    <a:pt x="6737" y="3072"/>
                    <a:pt x="6859" y="2924"/>
                    <a:pt x="7010" y="2843"/>
                  </a:cubicBezTo>
                  <a:cubicBezTo>
                    <a:pt x="7090" y="2799"/>
                    <a:pt x="7173" y="2778"/>
                    <a:pt x="7257" y="2778"/>
                  </a:cubicBezTo>
                  <a:close/>
                  <a:moveTo>
                    <a:pt x="7210" y="2563"/>
                  </a:moveTo>
                  <a:cubicBezTo>
                    <a:pt x="7101" y="2563"/>
                    <a:pt x="6996" y="2587"/>
                    <a:pt x="6893" y="2634"/>
                  </a:cubicBezTo>
                  <a:cubicBezTo>
                    <a:pt x="6682" y="2732"/>
                    <a:pt x="6519" y="2914"/>
                    <a:pt x="6403" y="3181"/>
                  </a:cubicBezTo>
                  <a:cubicBezTo>
                    <a:pt x="6288" y="3448"/>
                    <a:pt x="6267" y="3692"/>
                    <a:pt x="6340" y="3912"/>
                  </a:cubicBezTo>
                  <a:cubicBezTo>
                    <a:pt x="6414" y="4132"/>
                    <a:pt x="6570" y="4293"/>
                    <a:pt x="6807" y="4396"/>
                  </a:cubicBezTo>
                  <a:cubicBezTo>
                    <a:pt x="6929" y="4449"/>
                    <a:pt x="7047" y="4475"/>
                    <a:pt x="7162" y="4475"/>
                  </a:cubicBezTo>
                  <a:cubicBezTo>
                    <a:pt x="7270" y="4475"/>
                    <a:pt x="7376" y="4451"/>
                    <a:pt x="7479" y="4404"/>
                  </a:cubicBezTo>
                  <a:cubicBezTo>
                    <a:pt x="7689" y="4306"/>
                    <a:pt x="7852" y="4124"/>
                    <a:pt x="7968" y="3858"/>
                  </a:cubicBezTo>
                  <a:cubicBezTo>
                    <a:pt x="8083" y="3591"/>
                    <a:pt x="8105" y="3347"/>
                    <a:pt x="8031" y="3127"/>
                  </a:cubicBezTo>
                  <a:cubicBezTo>
                    <a:pt x="7958" y="2907"/>
                    <a:pt x="7803" y="2745"/>
                    <a:pt x="7566" y="2643"/>
                  </a:cubicBezTo>
                  <a:cubicBezTo>
                    <a:pt x="7444" y="2590"/>
                    <a:pt x="7325" y="2563"/>
                    <a:pt x="7210" y="25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6"/>
            <p:cNvSpPr/>
            <p:nvPr/>
          </p:nvSpPr>
          <p:spPr>
            <a:xfrm>
              <a:off x="8104277" y="3359695"/>
              <a:ext cx="57140" cy="75150"/>
            </a:xfrm>
            <a:custGeom>
              <a:avLst/>
              <a:gdLst/>
              <a:ahLst/>
              <a:cxnLst/>
              <a:rect l="l" t="t" r="r" b="b"/>
              <a:pathLst>
                <a:path w="1719" h="2261" extrusionOk="0">
                  <a:moveTo>
                    <a:pt x="879" y="287"/>
                  </a:moveTo>
                  <a:lnTo>
                    <a:pt x="1167" y="412"/>
                  </a:lnTo>
                  <a:cubicBezTo>
                    <a:pt x="1277" y="460"/>
                    <a:pt x="1349" y="521"/>
                    <a:pt x="1384" y="595"/>
                  </a:cubicBezTo>
                  <a:cubicBezTo>
                    <a:pt x="1418" y="670"/>
                    <a:pt x="1414" y="756"/>
                    <a:pt x="1371" y="855"/>
                  </a:cubicBezTo>
                  <a:cubicBezTo>
                    <a:pt x="1329" y="954"/>
                    <a:pt x="1268" y="1017"/>
                    <a:pt x="1190" y="1043"/>
                  </a:cubicBezTo>
                  <a:cubicBezTo>
                    <a:pt x="1162" y="1053"/>
                    <a:pt x="1132" y="1058"/>
                    <a:pt x="1100" y="1058"/>
                  </a:cubicBezTo>
                  <a:cubicBezTo>
                    <a:pt x="1042" y="1058"/>
                    <a:pt x="978" y="1042"/>
                    <a:pt x="907" y="1012"/>
                  </a:cubicBezTo>
                  <a:lnTo>
                    <a:pt x="620" y="887"/>
                  </a:lnTo>
                  <a:lnTo>
                    <a:pt x="879" y="287"/>
                  </a:lnTo>
                  <a:close/>
                  <a:moveTo>
                    <a:pt x="732" y="0"/>
                  </a:moveTo>
                  <a:lnTo>
                    <a:pt x="1" y="1691"/>
                  </a:lnTo>
                  <a:lnTo>
                    <a:pt x="229" y="1790"/>
                  </a:lnTo>
                  <a:lnTo>
                    <a:pt x="538" y="1075"/>
                  </a:lnTo>
                  <a:lnTo>
                    <a:pt x="787" y="1183"/>
                  </a:lnTo>
                  <a:cubicBezTo>
                    <a:pt x="878" y="1222"/>
                    <a:pt x="941" y="1272"/>
                    <a:pt x="978" y="1331"/>
                  </a:cubicBezTo>
                  <a:cubicBezTo>
                    <a:pt x="1014" y="1391"/>
                    <a:pt x="1036" y="1490"/>
                    <a:pt x="1043" y="1627"/>
                  </a:cubicBezTo>
                  <a:lnTo>
                    <a:pt x="1071" y="2154"/>
                  </a:lnTo>
                  <a:lnTo>
                    <a:pt x="1317" y="2260"/>
                  </a:lnTo>
                  <a:lnTo>
                    <a:pt x="1285" y="1698"/>
                  </a:lnTo>
                  <a:cubicBezTo>
                    <a:pt x="1279" y="1583"/>
                    <a:pt x="1265" y="1488"/>
                    <a:pt x="1242" y="1413"/>
                  </a:cubicBezTo>
                  <a:cubicBezTo>
                    <a:pt x="1219" y="1339"/>
                    <a:pt x="1187" y="1283"/>
                    <a:pt x="1145" y="1245"/>
                  </a:cubicBezTo>
                  <a:lnTo>
                    <a:pt x="1145" y="1245"/>
                  </a:lnTo>
                  <a:cubicBezTo>
                    <a:pt x="1168" y="1248"/>
                    <a:pt x="1191" y="1250"/>
                    <a:pt x="1213" y="1250"/>
                  </a:cubicBezTo>
                  <a:cubicBezTo>
                    <a:pt x="1291" y="1250"/>
                    <a:pt x="1361" y="1230"/>
                    <a:pt x="1424" y="1192"/>
                  </a:cubicBezTo>
                  <a:cubicBezTo>
                    <a:pt x="1504" y="1144"/>
                    <a:pt x="1567" y="1066"/>
                    <a:pt x="1613" y="960"/>
                  </a:cubicBezTo>
                  <a:cubicBezTo>
                    <a:pt x="1683" y="797"/>
                    <a:pt x="1688" y="654"/>
                    <a:pt x="1628" y="532"/>
                  </a:cubicBezTo>
                  <a:cubicBezTo>
                    <a:pt x="1568" y="410"/>
                    <a:pt x="1441" y="307"/>
                    <a:pt x="1248" y="224"/>
                  </a:cubicBezTo>
                  <a:lnTo>
                    <a:pt x="7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6"/>
            <p:cNvSpPr/>
            <p:nvPr/>
          </p:nvSpPr>
          <p:spPr>
            <a:xfrm>
              <a:off x="8161406" y="3378697"/>
              <a:ext cx="51921" cy="68137"/>
            </a:xfrm>
            <a:custGeom>
              <a:avLst/>
              <a:gdLst/>
              <a:ahLst/>
              <a:cxnLst/>
              <a:rect l="l" t="t" r="r" b="b"/>
              <a:pathLst>
                <a:path w="1562" h="2050" extrusionOk="0">
                  <a:moveTo>
                    <a:pt x="132" y="0"/>
                  </a:moveTo>
                  <a:lnTo>
                    <a:pt x="48" y="192"/>
                  </a:lnTo>
                  <a:lnTo>
                    <a:pt x="648" y="452"/>
                  </a:lnTo>
                  <a:lnTo>
                    <a:pt x="0" y="1950"/>
                  </a:lnTo>
                  <a:lnTo>
                    <a:pt x="230" y="2049"/>
                  </a:lnTo>
                  <a:lnTo>
                    <a:pt x="878" y="552"/>
                  </a:lnTo>
                  <a:lnTo>
                    <a:pt x="1478" y="811"/>
                  </a:lnTo>
                  <a:lnTo>
                    <a:pt x="1562" y="619"/>
                  </a:lnTo>
                  <a:lnTo>
                    <a:pt x="1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6"/>
            <p:cNvSpPr/>
            <p:nvPr/>
          </p:nvSpPr>
          <p:spPr>
            <a:xfrm>
              <a:off x="8017713" y="3082073"/>
              <a:ext cx="84427" cy="93897"/>
            </a:xfrm>
            <a:custGeom>
              <a:avLst/>
              <a:gdLst/>
              <a:ahLst/>
              <a:cxnLst/>
              <a:rect l="l" t="t" r="r" b="b"/>
              <a:pathLst>
                <a:path w="2211" h="2459" extrusionOk="0">
                  <a:moveTo>
                    <a:pt x="541" y="0"/>
                  </a:moveTo>
                  <a:lnTo>
                    <a:pt x="361" y="429"/>
                  </a:lnTo>
                  <a:lnTo>
                    <a:pt x="226" y="835"/>
                  </a:lnTo>
                  <a:lnTo>
                    <a:pt x="113" y="1263"/>
                  </a:lnTo>
                  <a:lnTo>
                    <a:pt x="0" y="1692"/>
                  </a:lnTo>
                  <a:lnTo>
                    <a:pt x="722" y="2098"/>
                  </a:lnTo>
                  <a:lnTo>
                    <a:pt x="1466" y="2459"/>
                  </a:lnTo>
                  <a:lnTo>
                    <a:pt x="2211" y="722"/>
                  </a:lnTo>
                  <a:lnTo>
                    <a:pt x="5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6"/>
            <p:cNvSpPr/>
            <p:nvPr/>
          </p:nvSpPr>
          <p:spPr>
            <a:xfrm>
              <a:off x="8009083" y="3163906"/>
              <a:ext cx="57736" cy="57736"/>
            </a:xfrm>
            <a:custGeom>
              <a:avLst/>
              <a:gdLst/>
              <a:ahLst/>
              <a:cxnLst/>
              <a:rect l="l" t="t" r="r" b="b"/>
              <a:pathLst>
                <a:path w="1512" h="1512" extrusionOk="0">
                  <a:moveTo>
                    <a:pt x="136" y="0"/>
                  </a:moveTo>
                  <a:lnTo>
                    <a:pt x="91" y="271"/>
                  </a:lnTo>
                  <a:lnTo>
                    <a:pt x="23" y="519"/>
                  </a:lnTo>
                  <a:lnTo>
                    <a:pt x="1" y="519"/>
                  </a:lnTo>
                  <a:lnTo>
                    <a:pt x="249" y="812"/>
                  </a:lnTo>
                  <a:lnTo>
                    <a:pt x="519" y="1083"/>
                  </a:lnTo>
                  <a:lnTo>
                    <a:pt x="835" y="1308"/>
                  </a:lnTo>
                  <a:lnTo>
                    <a:pt x="1173" y="1511"/>
                  </a:lnTo>
                  <a:lnTo>
                    <a:pt x="1512" y="722"/>
                  </a:lnTo>
                  <a:lnTo>
                    <a:pt x="813" y="384"/>
                  </a:lnTo>
                  <a:lnTo>
                    <a:pt x="1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6"/>
            <p:cNvSpPr/>
            <p:nvPr/>
          </p:nvSpPr>
          <p:spPr>
            <a:xfrm>
              <a:off x="8088318" y="3116517"/>
              <a:ext cx="88780" cy="86184"/>
            </a:xfrm>
            <a:custGeom>
              <a:avLst/>
              <a:gdLst/>
              <a:ahLst/>
              <a:cxnLst/>
              <a:rect l="l" t="t" r="r" b="b"/>
              <a:pathLst>
                <a:path w="2325" h="2257" extrusionOk="0">
                  <a:moveTo>
                    <a:pt x="768" y="0"/>
                  </a:moveTo>
                  <a:lnTo>
                    <a:pt x="1" y="1737"/>
                  </a:lnTo>
                  <a:lnTo>
                    <a:pt x="745" y="2008"/>
                  </a:lnTo>
                  <a:lnTo>
                    <a:pt x="1489" y="2256"/>
                  </a:lnTo>
                  <a:lnTo>
                    <a:pt x="1941" y="1489"/>
                  </a:lnTo>
                  <a:lnTo>
                    <a:pt x="2144" y="1083"/>
                  </a:lnTo>
                  <a:lnTo>
                    <a:pt x="2324" y="677"/>
                  </a:lnTo>
                  <a:lnTo>
                    <a:pt x="7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6"/>
            <p:cNvSpPr/>
            <p:nvPr/>
          </p:nvSpPr>
          <p:spPr>
            <a:xfrm>
              <a:off x="8198561" y="3082073"/>
              <a:ext cx="44829" cy="67206"/>
            </a:xfrm>
            <a:custGeom>
              <a:avLst/>
              <a:gdLst/>
              <a:ahLst/>
              <a:cxnLst/>
              <a:rect l="l" t="t" r="r" b="b"/>
              <a:pathLst>
                <a:path w="1174" h="1760" extrusionOk="0">
                  <a:moveTo>
                    <a:pt x="520" y="0"/>
                  </a:moveTo>
                  <a:lnTo>
                    <a:pt x="272" y="677"/>
                  </a:lnTo>
                  <a:lnTo>
                    <a:pt x="1" y="1354"/>
                  </a:lnTo>
                  <a:lnTo>
                    <a:pt x="971" y="1760"/>
                  </a:lnTo>
                  <a:lnTo>
                    <a:pt x="1061" y="1444"/>
                  </a:lnTo>
                  <a:lnTo>
                    <a:pt x="1129" y="1105"/>
                  </a:lnTo>
                  <a:lnTo>
                    <a:pt x="1174" y="767"/>
                  </a:lnTo>
                  <a:lnTo>
                    <a:pt x="1174" y="451"/>
                  </a:lnTo>
                  <a:lnTo>
                    <a:pt x="836" y="226"/>
                  </a:lnTo>
                  <a:lnTo>
                    <a:pt x="5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6"/>
            <p:cNvSpPr/>
            <p:nvPr/>
          </p:nvSpPr>
          <p:spPr>
            <a:xfrm>
              <a:off x="8082285" y="2975267"/>
              <a:ext cx="74995" cy="45669"/>
            </a:xfrm>
            <a:custGeom>
              <a:avLst/>
              <a:gdLst/>
              <a:ahLst/>
              <a:cxnLst/>
              <a:rect l="l" t="t" r="r" b="b"/>
              <a:pathLst>
                <a:path w="1964" h="1196" extrusionOk="0">
                  <a:moveTo>
                    <a:pt x="813" y="0"/>
                  </a:moveTo>
                  <a:lnTo>
                    <a:pt x="452" y="23"/>
                  </a:lnTo>
                  <a:lnTo>
                    <a:pt x="204" y="339"/>
                  </a:lnTo>
                  <a:lnTo>
                    <a:pt x="1" y="677"/>
                  </a:lnTo>
                  <a:lnTo>
                    <a:pt x="384" y="790"/>
                  </a:lnTo>
                  <a:lnTo>
                    <a:pt x="768" y="902"/>
                  </a:lnTo>
                  <a:lnTo>
                    <a:pt x="1535" y="1196"/>
                  </a:lnTo>
                  <a:lnTo>
                    <a:pt x="1963" y="203"/>
                  </a:lnTo>
                  <a:lnTo>
                    <a:pt x="1580" y="90"/>
                  </a:lnTo>
                  <a:lnTo>
                    <a:pt x="1196" y="23"/>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6"/>
            <p:cNvSpPr/>
            <p:nvPr/>
          </p:nvSpPr>
          <p:spPr>
            <a:xfrm>
              <a:off x="8123640" y="3042436"/>
              <a:ext cx="80150" cy="84465"/>
            </a:xfrm>
            <a:custGeom>
              <a:avLst/>
              <a:gdLst/>
              <a:ahLst/>
              <a:cxnLst/>
              <a:rect l="l" t="t" r="r" b="b"/>
              <a:pathLst>
                <a:path w="2099" h="2212" extrusionOk="0">
                  <a:moveTo>
                    <a:pt x="677" y="1"/>
                  </a:moveTo>
                  <a:lnTo>
                    <a:pt x="1" y="1534"/>
                  </a:lnTo>
                  <a:lnTo>
                    <a:pt x="1580" y="2211"/>
                  </a:lnTo>
                  <a:lnTo>
                    <a:pt x="1850" y="1512"/>
                  </a:lnTo>
                  <a:lnTo>
                    <a:pt x="2098" y="768"/>
                  </a:lnTo>
                  <a:lnTo>
                    <a:pt x="1760" y="564"/>
                  </a:lnTo>
                  <a:lnTo>
                    <a:pt x="1399" y="361"/>
                  </a:lnTo>
                  <a:lnTo>
                    <a:pt x="1038" y="181"/>
                  </a:lnTo>
                  <a:lnTo>
                    <a:pt x="6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6"/>
            <p:cNvSpPr/>
            <p:nvPr/>
          </p:nvSpPr>
          <p:spPr>
            <a:xfrm>
              <a:off x="8044405" y="3015744"/>
              <a:ext cx="89620" cy="79272"/>
            </a:xfrm>
            <a:custGeom>
              <a:avLst/>
              <a:gdLst/>
              <a:ahLst/>
              <a:cxnLst/>
              <a:rect l="l" t="t" r="r" b="b"/>
              <a:pathLst>
                <a:path w="2347" h="2076" extrusionOk="0">
                  <a:moveTo>
                    <a:pt x="722" y="0"/>
                  </a:moveTo>
                  <a:lnTo>
                    <a:pt x="339" y="654"/>
                  </a:lnTo>
                  <a:lnTo>
                    <a:pt x="0" y="1331"/>
                  </a:lnTo>
                  <a:lnTo>
                    <a:pt x="1692" y="2076"/>
                  </a:lnTo>
                  <a:lnTo>
                    <a:pt x="2346" y="519"/>
                  </a:lnTo>
                  <a:lnTo>
                    <a:pt x="1940" y="384"/>
                  </a:lnTo>
                  <a:lnTo>
                    <a:pt x="1557" y="226"/>
                  </a:lnTo>
                  <a:lnTo>
                    <a:pt x="1128" y="113"/>
                  </a:lnTo>
                  <a:lnTo>
                    <a:pt x="7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16"/>
            <p:cNvSpPr/>
            <p:nvPr/>
          </p:nvSpPr>
          <p:spPr>
            <a:xfrm>
              <a:off x="8069378" y="3197471"/>
              <a:ext cx="67206" cy="37956"/>
            </a:xfrm>
            <a:custGeom>
              <a:avLst/>
              <a:gdLst/>
              <a:ahLst/>
              <a:cxnLst/>
              <a:rect l="l" t="t" r="r" b="b"/>
              <a:pathLst>
                <a:path w="1760" h="994" extrusionOk="0">
                  <a:moveTo>
                    <a:pt x="339" y="1"/>
                  </a:moveTo>
                  <a:lnTo>
                    <a:pt x="0" y="813"/>
                  </a:lnTo>
                  <a:lnTo>
                    <a:pt x="361" y="903"/>
                  </a:lnTo>
                  <a:lnTo>
                    <a:pt x="745" y="971"/>
                  </a:lnTo>
                  <a:lnTo>
                    <a:pt x="1128" y="993"/>
                  </a:lnTo>
                  <a:lnTo>
                    <a:pt x="1489" y="993"/>
                  </a:lnTo>
                  <a:lnTo>
                    <a:pt x="1489" y="971"/>
                  </a:lnTo>
                  <a:lnTo>
                    <a:pt x="1760" y="520"/>
                  </a:lnTo>
                  <a:lnTo>
                    <a:pt x="1038" y="294"/>
                  </a:lnTo>
                  <a:lnTo>
                    <a:pt x="3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16"/>
            <p:cNvSpPr/>
            <p:nvPr/>
          </p:nvSpPr>
          <p:spPr>
            <a:xfrm>
              <a:off x="8147773" y="3221605"/>
              <a:ext cx="17260" cy="9508"/>
            </a:xfrm>
            <a:custGeom>
              <a:avLst/>
              <a:gdLst/>
              <a:ahLst/>
              <a:cxnLst/>
              <a:rect l="l" t="t" r="r" b="b"/>
              <a:pathLst>
                <a:path w="452" h="249" extrusionOk="0">
                  <a:moveTo>
                    <a:pt x="135" y="0"/>
                  </a:moveTo>
                  <a:lnTo>
                    <a:pt x="0" y="248"/>
                  </a:lnTo>
                  <a:lnTo>
                    <a:pt x="226" y="181"/>
                  </a:lnTo>
                  <a:lnTo>
                    <a:pt x="451" y="91"/>
                  </a:ln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6"/>
            <p:cNvSpPr/>
            <p:nvPr/>
          </p:nvSpPr>
          <p:spPr>
            <a:xfrm>
              <a:off x="7990143" y="3149242"/>
              <a:ext cx="9508" cy="15541"/>
            </a:xfrm>
            <a:custGeom>
              <a:avLst/>
              <a:gdLst/>
              <a:ahLst/>
              <a:cxnLst/>
              <a:rect l="l" t="t" r="r" b="b"/>
              <a:pathLst>
                <a:path w="249" h="407" extrusionOk="0">
                  <a:moveTo>
                    <a:pt x="0" y="1"/>
                  </a:moveTo>
                  <a:lnTo>
                    <a:pt x="91" y="204"/>
                  </a:lnTo>
                  <a:lnTo>
                    <a:pt x="181" y="407"/>
                  </a:lnTo>
                  <a:lnTo>
                    <a:pt x="248" y="15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6"/>
            <p:cNvSpPr/>
            <p:nvPr/>
          </p:nvSpPr>
          <p:spPr>
            <a:xfrm>
              <a:off x="7982391" y="3061376"/>
              <a:ext cx="40514" cy="76714"/>
            </a:xfrm>
            <a:custGeom>
              <a:avLst/>
              <a:gdLst/>
              <a:ahLst/>
              <a:cxnLst/>
              <a:rect l="l" t="t" r="r" b="b"/>
              <a:pathLst>
                <a:path w="1061" h="2009" extrusionOk="0">
                  <a:moveTo>
                    <a:pt x="203" y="1"/>
                  </a:moveTo>
                  <a:lnTo>
                    <a:pt x="91" y="429"/>
                  </a:lnTo>
                  <a:lnTo>
                    <a:pt x="23" y="858"/>
                  </a:lnTo>
                  <a:lnTo>
                    <a:pt x="0" y="1264"/>
                  </a:lnTo>
                  <a:lnTo>
                    <a:pt x="45" y="1693"/>
                  </a:lnTo>
                  <a:lnTo>
                    <a:pt x="542" y="2008"/>
                  </a:lnTo>
                  <a:lnTo>
                    <a:pt x="654" y="1580"/>
                  </a:lnTo>
                  <a:lnTo>
                    <a:pt x="767" y="1174"/>
                  </a:lnTo>
                  <a:lnTo>
                    <a:pt x="903" y="768"/>
                  </a:lnTo>
                  <a:lnTo>
                    <a:pt x="1060" y="362"/>
                  </a:lnTo>
                  <a:lnTo>
                    <a:pt x="2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6"/>
            <p:cNvSpPr/>
            <p:nvPr/>
          </p:nvSpPr>
          <p:spPr>
            <a:xfrm>
              <a:off x="8162399" y="3148402"/>
              <a:ext cx="66366" cy="65487"/>
            </a:xfrm>
            <a:custGeom>
              <a:avLst/>
              <a:gdLst/>
              <a:ahLst/>
              <a:cxnLst/>
              <a:rect l="l" t="t" r="r" b="b"/>
              <a:pathLst>
                <a:path w="1738" h="1715" extrusionOk="0">
                  <a:moveTo>
                    <a:pt x="790" y="0"/>
                  </a:moveTo>
                  <a:lnTo>
                    <a:pt x="407" y="790"/>
                  </a:lnTo>
                  <a:lnTo>
                    <a:pt x="1" y="1534"/>
                  </a:lnTo>
                  <a:lnTo>
                    <a:pt x="632" y="1714"/>
                  </a:lnTo>
                  <a:lnTo>
                    <a:pt x="790" y="1579"/>
                  </a:lnTo>
                  <a:lnTo>
                    <a:pt x="971" y="1444"/>
                  </a:lnTo>
                  <a:lnTo>
                    <a:pt x="1106" y="1308"/>
                  </a:lnTo>
                  <a:lnTo>
                    <a:pt x="1264" y="1150"/>
                  </a:lnTo>
                  <a:lnTo>
                    <a:pt x="1399" y="970"/>
                  </a:lnTo>
                  <a:lnTo>
                    <a:pt x="1534" y="812"/>
                  </a:lnTo>
                  <a:lnTo>
                    <a:pt x="1647" y="609"/>
                  </a:lnTo>
                  <a:lnTo>
                    <a:pt x="1737" y="429"/>
                  </a:lnTo>
                  <a:lnTo>
                    <a:pt x="7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6"/>
            <p:cNvSpPr/>
            <p:nvPr/>
          </p:nvSpPr>
          <p:spPr>
            <a:xfrm>
              <a:off x="7997016" y="3006274"/>
              <a:ext cx="57774" cy="54299"/>
            </a:xfrm>
            <a:custGeom>
              <a:avLst/>
              <a:gdLst/>
              <a:ahLst/>
              <a:cxnLst/>
              <a:rect l="l" t="t" r="r" b="b"/>
              <a:pathLst>
                <a:path w="1513" h="1422" extrusionOk="0">
                  <a:moveTo>
                    <a:pt x="813" y="0"/>
                  </a:moveTo>
                  <a:lnTo>
                    <a:pt x="587" y="226"/>
                  </a:lnTo>
                  <a:lnTo>
                    <a:pt x="362" y="474"/>
                  </a:lnTo>
                  <a:lnTo>
                    <a:pt x="181" y="745"/>
                  </a:lnTo>
                  <a:lnTo>
                    <a:pt x="1" y="1060"/>
                  </a:lnTo>
                  <a:lnTo>
                    <a:pt x="835" y="1421"/>
                  </a:lnTo>
                  <a:lnTo>
                    <a:pt x="1151" y="767"/>
                  </a:lnTo>
                  <a:lnTo>
                    <a:pt x="1512" y="158"/>
                  </a:lnTo>
                  <a:lnTo>
                    <a:pt x="1174" y="68"/>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6"/>
            <p:cNvSpPr/>
            <p:nvPr/>
          </p:nvSpPr>
          <p:spPr>
            <a:xfrm>
              <a:off x="8155525" y="2989052"/>
              <a:ext cx="61172" cy="66327"/>
            </a:xfrm>
            <a:custGeom>
              <a:avLst/>
              <a:gdLst/>
              <a:ahLst/>
              <a:cxnLst/>
              <a:rect l="l" t="t" r="r" b="b"/>
              <a:pathLst>
                <a:path w="1602" h="1737" extrusionOk="0">
                  <a:moveTo>
                    <a:pt x="429" y="0"/>
                  </a:moveTo>
                  <a:lnTo>
                    <a:pt x="0" y="993"/>
                  </a:lnTo>
                  <a:lnTo>
                    <a:pt x="699" y="1353"/>
                  </a:lnTo>
                  <a:lnTo>
                    <a:pt x="1399" y="1737"/>
                  </a:lnTo>
                  <a:lnTo>
                    <a:pt x="1489" y="1353"/>
                  </a:lnTo>
                  <a:lnTo>
                    <a:pt x="1602" y="970"/>
                  </a:lnTo>
                  <a:lnTo>
                    <a:pt x="1354" y="699"/>
                  </a:lnTo>
                  <a:lnTo>
                    <a:pt x="1083" y="429"/>
                  </a:lnTo>
                  <a:lnTo>
                    <a:pt x="767" y="203"/>
                  </a:lnTo>
                  <a:lnTo>
                    <a:pt x="4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6"/>
            <p:cNvSpPr/>
            <p:nvPr/>
          </p:nvSpPr>
          <p:spPr>
            <a:xfrm>
              <a:off x="8046123" y="2980422"/>
              <a:ext cx="30166" cy="17260"/>
            </a:xfrm>
            <a:custGeom>
              <a:avLst/>
              <a:gdLst/>
              <a:ahLst/>
              <a:cxnLst/>
              <a:rect l="l" t="t" r="r" b="b"/>
              <a:pathLst>
                <a:path w="790" h="452" extrusionOk="0">
                  <a:moveTo>
                    <a:pt x="790" y="1"/>
                  </a:moveTo>
                  <a:lnTo>
                    <a:pt x="384" y="158"/>
                  </a:lnTo>
                  <a:lnTo>
                    <a:pt x="203" y="249"/>
                  </a:lnTo>
                  <a:lnTo>
                    <a:pt x="0" y="339"/>
                  </a:lnTo>
                  <a:lnTo>
                    <a:pt x="474" y="452"/>
                  </a:lnTo>
                  <a:lnTo>
                    <a:pt x="7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6"/>
            <p:cNvSpPr/>
            <p:nvPr/>
          </p:nvSpPr>
          <p:spPr>
            <a:xfrm>
              <a:off x="8222694" y="3045033"/>
              <a:ext cx="18138" cy="31884"/>
            </a:xfrm>
            <a:custGeom>
              <a:avLst/>
              <a:gdLst/>
              <a:ahLst/>
              <a:cxnLst/>
              <a:rect l="l" t="t" r="r" b="b"/>
              <a:pathLst>
                <a:path w="475" h="835" extrusionOk="0">
                  <a:moveTo>
                    <a:pt x="158" y="0"/>
                  </a:moveTo>
                  <a:lnTo>
                    <a:pt x="1" y="519"/>
                  </a:lnTo>
                  <a:lnTo>
                    <a:pt x="474" y="835"/>
                  </a:lnTo>
                  <a:lnTo>
                    <a:pt x="474" y="835"/>
                  </a:lnTo>
                  <a:lnTo>
                    <a:pt x="407" y="632"/>
                  </a:lnTo>
                  <a:lnTo>
                    <a:pt x="339" y="406"/>
                  </a:lnTo>
                  <a:lnTo>
                    <a:pt x="249" y="203"/>
                  </a:lnTo>
                  <a:lnTo>
                    <a:pt x="1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76" name="Google Shape;1676;p16"/>
          <p:cNvSpPr/>
          <p:nvPr/>
        </p:nvSpPr>
        <p:spPr>
          <a:xfrm>
            <a:off x="-12400" y="-145567"/>
            <a:ext cx="6324600" cy="1092200"/>
          </a:xfrm>
          <a:custGeom>
            <a:avLst/>
            <a:gdLst/>
            <a:ahLst/>
            <a:cxnLst/>
            <a:rect l="l" t="t" r="r" b="b"/>
            <a:pathLst>
              <a:path w="189738" h="32766" extrusionOk="0">
                <a:moveTo>
                  <a:pt x="0" y="32766"/>
                </a:moveTo>
                <a:cubicBezTo>
                  <a:pt x="3819" y="27419"/>
                  <a:pt x="7319" y="21288"/>
                  <a:pt x="12954" y="17907"/>
                </a:cubicBezTo>
                <a:cubicBezTo>
                  <a:pt x="17642" y="15094"/>
                  <a:pt x="23893" y="16650"/>
                  <a:pt x="29337" y="17145"/>
                </a:cubicBezTo>
                <a:cubicBezTo>
                  <a:pt x="33941" y="17564"/>
                  <a:pt x="42291" y="17475"/>
                  <a:pt x="42291" y="22098"/>
                </a:cubicBezTo>
                <a:cubicBezTo>
                  <a:pt x="42291" y="26588"/>
                  <a:pt x="32764" y="26383"/>
                  <a:pt x="28956" y="24003"/>
                </a:cubicBezTo>
                <a:cubicBezTo>
                  <a:pt x="25718" y="21979"/>
                  <a:pt x="26095" y="13781"/>
                  <a:pt x="29718" y="12573"/>
                </a:cubicBezTo>
                <a:cubicBezTo>
                  <a:pt x="44682" y="7585"/>
                  <a:pt x="61254" y="13812"/>
                  <a:pt x="76962" y="15240"/>
                </a:cubicBezTo>
                <a:cubicBezTo>
                  <a:pt x="96635" y="17028"/>
                  <a:pt x="116263" y="10287"/>
                  <a:pt x="136017" y="10287"/>
                </a:cubicBezTo>
                <a:cubicBezTo>
                  <a:pt x="154249" y="10287"/>
                  <a:pt x="181584" y="16308"/>
                  <a:pt x="189738" y="0"/>
                </a:cubicBezTo>
              </a:path>
            </a:pathLst>
          </a:custGeom>
          <a:noFill/>
          <a:ln w="19050" cap="flat" cmpd="sng">
            <a:solidFill>
              <a:schemeClr val="lt1"/>
            </a:solidFill>
            <a:prstDash val="dash"/>
            <a:round/>
            <a:headEnd type="none" w="med" len="med"/>
            <a:tailEnd type="none" w="med" len="med"/>
          </a:ln>
        </p:spPr>
      </p:sp>
      <p:sp>
        <p:nvSpPr>
          <p:cNvPr id="1677" name="Google Shape;1677;p16"/>
          <p:cNvSpPr/>
          <p:nvPr/>
        </p:nvSpPr>
        <p:spPr>
          <a:xfrm>
            <a:off x="11899836" y="3981934"/>
            <a:ext cx="470267" cy="2984500"/>
          </a:xfrm>
          <a:custGeom>
            <a:avLst/>
            <a:gdLst/>
            <a:ahLst/>
            <a:cxnLst/>
            <a:rect l="l" t="t" r="r" b="b"/>
            <a:pathLst>
              <a:path w="14108" h="89535" extrusionOk="0">
                <a:moveTo>
                  <a:pt x="8012" y="89535"/>
                </a:moveTo>
                <a:cubicBezTo>
                  <a:pt x="5246" y="82746"/>
                  <a:pt x="3200" y="75511"/>
                  <a:pt x="2678" y="68199"/>
                </a:cubicBezTo>
                <a:cubicBezTo>
                  <a:pt x="2260" y="62350"/>
                  <a:pt x="4929" y="56492"/>
                  <a:pt x="4202" y="50673"/>
                </a:cubicBezTo>
                <a:cubicBezTo>
                  <a:pt x="2916" y="40388"/>
                  <a:pt x="-1074" y="30073"/>
                  <a:pt x="392" y="19812"/>
                </a:cubicBezTo>
                <a:cubicBezTo>
                  <a:pt x="1528" y="11861"/>
                  <a:pt x="7425" y="4455"/>
                  <a:pt x="14108" y="0"/>
                </a:cubicBezTo>
              </a:path>
            </a:pathLst>
          </a:custGeom>
          <a:noFill/>
          <a:ln w="19050" cap="flat" cmpd="sng">
            <a:solidFill>
              <a:schemeClr val="lt1"/>
            </a:solidFill>
            <a:prstDash val="dash"/>
            <a:round/>
            <a:headEnd type="none" w="med" len="med"/>
            <a:tailEnd type="none" w="med" len="med"/>
          </a:ln>
        </p:spPr>
      </p:sp>
      <p:grpSp>
        <p:nvGrpSpPr>
          <p:cNvPr id="1678" name="Google Shape;1678;p16"/>
          <p:cNvGrpSpPr/>
          <p:nvPr/>
        </p:nvGrpSpPr>
        <p:grpSpPr>
          <a:xfrm rot="-2864756">
            <a:off x="3447582" y="90497"/>
            <a:ext cx="457189" cy="425456"/>
            <a:chOff x="-1003774" y="3010923"/>
            <a:chExt cx="671424" cy="624822"/>
          </a:xfrm>
        </p:grpSpPr>
        <p:sp>
          <p:nvSpPr>
            <p:cNvPr id="1679" name="Google Shape;1679;p16"/>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6"/>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6"/>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6"/>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6"/>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6"/>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6"/>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6"/>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6"/>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6"/>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6"/>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6"/>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6"/>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6"/>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6"/>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6"/>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6"/>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16"/>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16"/>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16"/>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6"/>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16"/>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16"/>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16"/>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6"/>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6"/>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6"/>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6"/>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6"/>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6"/>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6"/>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6"/>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6"/>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6"/>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6"/>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6"/>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6"/>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6" name="Google Shape;1716;p16"/>
          <p:cNvGrpSpPr/>
          <p:nvPr/>
        </p:nvGrpSpPr>
        <p:grpSpPr>
          <a:xfrm>
            <a:off x="-158601" y="4313029"/>
            <a:ext cx="1006124" cy="1337643"/>
            <a:chOff x="7062788" y="3483325"/>
            <a:chExt cx="558875" cy="743025"/>
          </a:xfrm>
        </p:grpSpPr>
        <p:sp>
          <p:nvSpPr>
            <p:cNvPr id="1717" name="Google Shape;1717;p16"/>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16"/>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16"/>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6"/>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6"/>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6"/>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6"/>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6"/>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6"/>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6"/>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6"/>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6"/>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6"/>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6"/>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6"/>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6"/>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16"/>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16"/>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16"/>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6"/>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16"/>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784605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738"/>
        <p:cNvGrpSpPr/>
        <p:nvPr/>
      </p:nvGrpSpPr>
      <p:grpSpPr>
        <a:xfrm>
          <a:off x="0" y="0"/>
          <a:ext cx="0" cy="0"/>
          <a:chOff x="0" y="0"/>
          <a:chExt cx="0" cy="0"/>
        </a:xfrm>
      </p:grpSpPr>
      <p:pic>
        <p:nvPicPr>
          <p:cNvPr id="1739" name="Google Shape;1739;p17"/>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740" name="Google Shape;1740;p17"/>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1" name="Google Shape;1741;p17"/>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grpSp>
        <p:nvGrpSpPr>
          <p:cNvPr id="1742" name="Google Shape;1742;p17"/>
          <p:cNvGrpSpPr/>
          <p:nvPr/>
        </p:nvGrpSpPr>
        <p:grpSpPr>
          <a:xfrm>
            <a:off x="10939529" y="6224877"/>
            <a:ext cx="1496751" cy="893972"/>
            <a:chOff x="7734396" y="189920"/>
            <a:chExt cx="1122563" cy="670479"/>
          </a:xfrm>
        </p:grpSpPr>
        <p:sp>
          <p:nvSpPr>
            <p:cNvPr id="1743" name="Google Shape;1743;p17"/>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7"/>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7"/>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7"/>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7"/>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7"/>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7"/>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7"/>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7"/>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7"/>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7"/>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7"/>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7"/>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7"/>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7"/>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7"/>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7"/>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7"/>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7"/>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7"/>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7"/>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64" name="Google Shape;1764;p17"/>
          <p:cNvGrpSpPr/>
          <p:nvPr/>
        </p:nvGrpSpPr>
        <p:grpSpPr>
          <a:xfrm>
            <a:off x="169095" y="387781"/>
            <a:ext cx="1718591" cy="1272705"/>
            <a:chOff x="1156200" y="3428725"/>
            <a:chExt cx="684625" cy="507000"/>
          </a:xfrm>
        </p:grpSpPr>
        <p:sp>
          <p:nvSpPr>
            <p:cNvPr id="1765" name="Google Shape;1765;p17"/>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7"/>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7"/>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7"/>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7"/>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7"/>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7"/>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7"/>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7"/>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7"/>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7"/>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7"/>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7"/>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7"/>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7"/>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7"/>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7"/>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7"/>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7"/>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7"/>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7"/>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7"/>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7"/>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7"/>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7"/>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7"/>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7"/>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7"/>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7"/>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7"/>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7"/>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96" name="Google Shape;1796;p17"/>
          <p:cNvSpPr/>
          <p:nvPr/>
        </p:nvSpPr>
        <p:spPr>
          <a:xfrm>
            <a:off x="7201201" y="-82066"/>
            <a:ext cx="5194300" cy="1892300"/>
          </a:xfrm>
          <a:custGeom>
            <a:avLst/>
            <a:gdLst/>
            <a:ahLst/>
            <a:cxnLst/>
            <a:rect l="l" t="t" r="r" b="b"/>
            <a:pathLst>
              <a:path w="155829" h="56769" extrusionOk="0">
                <a:moveTo>
                  <a:pt x="155829" y="56769"/>
                </a:moveTo>
                <a:cubicBezTo>
                  <a:pt x="152089" y="44304"/>
                  <a:pt x="148800" y="28299"/>
                  <a:pt x="137160" y="22479"/>
                </a:cubicBezTo>
                <a:cubicBezTo>
                  <a:pt x="126461" y="17129"/>
                  <a:pt x="113249" y="21383"/>
                  <a:pt x="101346" y="20193"/>
                </a:cubicBezTo>
                <a:cubicBezTo>
                  <a:pt x="92427" y="19301"/>
                  <a:pt x="85041" y="12142"/>
                  <a:pt x="76200" y="10668"/>
                </a:cubicBezTo>
                <a:cubicBezTo>
                  <a:pt x="67180" y="9165"/>
                  <a:pt x="58238" y="14230"/>
                  <a:pt x="49149" y="15240"/>
                </a:cubicBezTo>
                <a:cubicBezTo>
                  <a:pt x="32101" y="17134"/>
                  <a:pt x="7671" y="15342"/>
                  <a:pt x="0" y="0"/>
                </a:cubicBezTo>
              </a:path>
            </a:pathLst>
          </a:custGeom>
          <a:noFill/>
          <a:ln w="19050" cap="flat" cmpd="sng">
            <a:solidFill>
              <a:schemeClr val="lt1"/>
            </a:solidFill>
            <a:prstDash val="dash"/>
            <a:round/>
            <a:headEnd type="none" w="med" len="med"/>
            <a:tailEnd type="none" w="med" len="med"/>
          </a:ln>
        </p:spPr>
      </p:sp>
      <p:sp>
        <p:nvSpPr>
          <p:cNvPr id="1797" name="Google Shape;1797;p17"/>
          <p:cNvSpPr/>
          <p:nvPr/>
        </p:nvSpPr>
        <p:spPr>
          <a:xfrm>
            <a:off x="-241000" y="1693767"/>
            <a:ext cx="1016000" cy="5272667"/>
          </a:xfrm>
          <a:custGeom>
            <a:avLst/>
            <a:gdLst/>
            <a:ahLst/>
            <a:cxnLst/>
            <a:rect l="l" t="t" r="r" b="b"/>
            <a:pathLst>
              <a:path w="30480" h="158180" extrusionOk="0">
                <a:moveTo>
                  <a:pt x="30480" y="158180"/>
                </a:moveTo>
                <a:cubicBezTo>
                  <a:pt x="26589" y="152344"/>
                  <a:pt x="20100" y="148507"/>
                  <a:pt x="16383" y="142559"/>
                </a:cubicBezTo>
                <a:cubicBezTo>
                  <a:pt x="13018" y="137174"/>
                  <a:pt x="11947" y="130557"/>
                  <a:pt x="11049" y="124271"/>
                </a:cubicBezTo>
                <a:cubicBezTo>
                  <a:pt x="8736" y="108082"/>
                  <a:pt x="13695" y="91633"/>
                  <a:pt x="16383" y="75503"/>
                </a:cubicBezTo>
                <a:cubicBezTo>
                  <a:pt x="18004" y="65779"/>
                  <a:pt x="10696" y="56594"/>
                  <a:pt x="8763" y="46928"/>
                </a:cubicBezTo>
                <a:cubicBezTo>
                  <a:pt x="6150" y="33861"/>
                  <a:pt x="18574" y="20829"/>
                  <a:pt x="16383" y="7685"/>
                </a:cubicBezTo>
                <a:cubicBezTo>
                  <a:pt x="15953" y="5105"/>
                  <a:pt x="14912" y="1997"/>
                  <a:pt x="12573" y="827"/>
                </a:cubicBezTo>
                <a:cubicBezTo>
                  <a:pt x="8782" y="-1069"/>
                  <a:pt x="3791" y="836"/>
                  <a:pt x="0" y="2732"/>
                </a:cubicBezTo>
              </a:path>
            </a:pathLst>
          </a:custGeom>
          <a:noFill/>
          <a:ln w="19050" cap="flat" cmpd="sng">
            <a:solidFill>
              <a:schemeClr val="lt1"/>
            </a:solidFill>
            <a:prstDash val="dash"/>
            <a:round/>
            <a:headEnd type="none" w="med" len="med"/>
            <a:tailEnd type="none" w="med" len="med"/>
          </a:ln>
        </p:spPr>
      </p:sp>
      <p:grpSp>
        <p:nvGrpSpPr>
          <p:cNvPr id="1798" name="Google Shape;1798;p17"/>
          <p:cNvGrpSpPr/>
          <p:nvPr/>
        </p:nvGrpSpPr>
        <p:grpSpPr>
          <a:xfrm rot="-2864756">
            <a:off x="10920515" y="363364"/>
            <a:ext cx="457189" cy="425456"/>
            <a:chOff x="-1003774" y="3010923"/>
            <a:chExt cx="671424" cy="624822"/>
          </a:xfrm>
        </p:grpSpPr>
        <p:sp>
          <p:nvSpPr>
            <p:cNvPr id="1799" name="Google Shape;1799;p17"/>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7"/>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7"/>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7"/>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7"/>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7"/>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7"/>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7"/>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7"/>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7"/>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7"/>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7"/>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7"/>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7"/>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7"/>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7"/>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7"/>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7"/>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7"/>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7"/>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7"/>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17"/>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17"/>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17"/>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7"/>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7"/>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7"/>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7"/>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7"/>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7"/>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7"/>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7"/>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7"/>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7"/>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7"/>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7"/>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7"/>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39802149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836"/>
        <p:cNvGrpSpPr/>
        <p:nvPr/>
      </p:nvGrpSpPr>
      <p:grpSpPr>
        <a:xfrm>
          <a:off x="0" y="0"/>
          <a:ext cx="0" cy="0"/>
          <a:chOff x="0" y="0"/>
          <a:chExt cx="0" cy="0"/>
        </a:xfrm>
      </p:grpSpPr>
      <p:pic>
        <p:nvPicPr>
          <p:cNvPr id="1837" name="Google Shape;1837;p18"/>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838" name="Google Shape;1838;p18"/>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9" name="Google Shape;1839;p18"/>
          <p:cNvSpPr txBox="1">
            <a:spLocks noGrp="1"/>
          </p:cNvSpPr>
          <p:nvPr>
            <p:ph type="title"/>
          </p:nvPr>
        </p:nvSpPr>
        <p:spPr>
          <a:xfrm>
            <a:off x="3187433" y="2175445"/>
            <a:ext cx="5983200" cy="134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sz="12000">
                <a:solidFill>
                  <a:schemeClr val="dk1"/>
                </a:solidFill>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1840" name="Google Shape;1840;p18"/>
          <p:cNvSpPr txBox="1">
            <a:spLocks noGrp="1"/>
          </p:cNvSpPr>
          <p:nvPr>
            <p:ph type="subTitle" idx="1"/>
          </p:nvPr>
        </p:nvSpPr>
        <p:spPr>
          <a:xfrm>
            <a:off x="3199200" y="3780355"/>
            <a:ext cx="5793600" cy="80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solidFill>
                  <a:schemeClr val="lt1"/>
                </a:solidFill>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841" name="Google Shape;1841;p18"/>
          <p:cNvSpPr/>
          <p:nvPr/>
        </p:nvSpPr>
        <p:spPr>
          <a:xfrm>
            <a:off x="2800633" y="-94866"/>
            <a:ext cx="7874000" cy="748367"/>
          </a:xfrm>
          <a:custGeom>
            <a:avLst/>
            <a:gdLst/>
            <a:ahLst/>
            <a:cxnLst/>
            <a:rect l="l" t="t" r="r" b="b"/>
            <a:pathLst>
              <a:path w="236220" h="22451" extrusionOk="0">
                <a:moveTo>
                  <a:pt x="0" y="3429"/>
                </a:moveTo>
                <a:cubicBezTo>
                  <a:pt x="8725" y="1684"/>
                  <a:pt x="18308" y="1531"/>
                  <a:pt x="26670" y="4572"/>
                </a:cubicBezTo>
                <a:cubicBezTo>
                  <a:pt x="38840" y="8997"/>
                  <a:pt x="48445" y="20926"/>
                  <a:pt x="61341" y="22098"/>
                </a:cubicBezTo>
                <a:cubicBezTo>
                  <a:pt x="82434" y="24016"/>
                  <a:pt x="103461" y="17511"/>
                  <a:pt x="124587" y="16002"/>
                </a:cubicBezTo>
                <a:cubicBezTo>
                  <a:pt x="148604" y="14286"/>
                  <a:pt x="172564" y="23219"/>
                  <a:pt x="196596" y="21717"/>
                </a:cubicBezTo>
                <a:cubicBezTo>
                  <a:pt x="200281" y="21487"/>
                  <a:pt x="203200" y="18415"/>
                  <a:pt x="206502" y="16764"/>
                </a:cubicBezTo>
                <a:cubicBezTo>
                  <a:pt x="212700" y="13665"/>
                  <a:pt x="219155" y="11058"/>
                  <a:pt x="225171" y="7620"/>
                </a:cubicBezTo>
                <a:cubicBezTo>
                  <a:pt x="229055" y="5400"/>
                  <a:pt x="231976" y="1415"/>
                  <a:pt x="236220" y="0"/>
                </a:cubicBezTo>
              </a:path>
            </a:pathLst>
          </a:custGeom>
          <a:noFill/>
          <a:ln w="19050" cap="flat" cmpd="sng">
            <a:solidFill>
              <a:schemeClr val="lt1"/>
            </a:solidFill>
            <a:prstDash val="dash"/>
            <a:round/>
            <a:headEnd type="none" w="med" len="med"/>
            <a:tailEnd type="none" w="med" len="med"/>
          </a:ln>
        </p:spPr>
      </p:sp>
      <p:grpSp>
        <p:nvGrpSpPr>
          <p:cNvPr id="1842" name="Google Shape;1842;p18"/>
          <p:cNvGrpSpPr/>
          <p:nvPr/>
        </p:nvGrpSpPr>
        <p:grpSpPr>
          <a:xfrm rot="-2864756">
            <a:off x="8088415" y="401464"/>
            <a:ext cx="457189" cy="425456"/>
            <a:chOff x="-1003774" y="3010923"/>
            <a:chExt cx="671424" cy="624822"/>
          </a:xfrm>
        </p:grpSpPr>
        <p:sp>
          <p:nvSpPr>
            <p:cNvPr id="1843" name="Google Shape;1843;p18"/>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8"/>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8"/>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8"/>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8"/>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18"/>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18"/>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8"/>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8"/>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8"/>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8"/>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8"/>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8"/>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8"/>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8"/>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8"/>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8"/>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8"/>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8"/>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8"/>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8"/>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8"/>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8"/>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8"/>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8"/>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8"/>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8"/>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8"/>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8"/>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8"/>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8"/>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8"/>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8"/>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18"/>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18"/>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8"/>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8"/>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80" name="Google Shape;1880;p18"/>
          <p:cNvGrpSpPr/>
          <p:nvPr/>
        </p:nvGrpSpPr>
        <p:grpSpPr>
          <a:xfrm>
            <a:off x="256621" y="2065443"/>
            <a:ext cx="1279473" cy="2056187"/>
            <a:chOff x="9840651" y="2066749"/>
            <a:chExt cx="701773" cy="1127790"/>
          </a:xfrm>
        </p:grpSpPr>
        <p:sp>
          <p:nvSpPr>
            <p:cNvPr id="1881" name="Google Shape;1881;p18"/>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8"/>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8"/>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8"/>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8"/>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8"/>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8"/>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8"/>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8"/>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8"/>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8"/>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8"/>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8"/>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8"/>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8"/>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8"/>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8"/>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8"/>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8"/>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18"/>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18"/>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8"/>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8"/>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8"/>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8"/>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8"/>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8"/>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8"/>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8"/>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8"/>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8"/>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12" name="Google Shape;1912;p18"/>
          <p:cNvGrpSpPr/>
          <p:nvPr/>
        </p:nvGrpSpPr>
        <p:grpSpPr>
          <a:xfrm>
            <a:off x="256633" y="438763"/>
            <a:ext cx="1006124" cy="1337643"/>
            <a:chOff x="7062788" y="3483325"/>
            <a:chExt cx="558875" cy="743025"/>
          </a:xfrm>
        </p:grpSpPr>
        <p:sp>
          <p:nvSpPr>
            <p:cNvPr id="1913" name="Google Shape;1913;p18"/>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8"/>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8"/>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8"/>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8"/>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8"/>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8"/>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8"/>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8"/>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8"/>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8"/>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8"/>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8"/>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8"/>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8"/>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8"/>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18"/>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8"/>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8"/>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18"/>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18"/>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34" name="Google Shape;1934;p18"/>
          <p:cNvGrpSpPr/>
          <p:nvPr/>
        </p:nvGrpSpPr>
        <p:grpSpPr>
          <a:xfrm>
            <a:off x="10325729" y="5606343"/>
            <a:ext cx="1496751" cy="893972"/>
            <a:chOff x="7734396" y="189920"/>
            <a:chExt cx="1122563" cy="670479"/>
          </a:xfrm>
        </p:grpSpPr>
        <p:sp>
          <p:nvSpPr>
            <p:cNvPr id="1935" name="Google Shape;1935;p18"/>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18"/>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18"/>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8"/>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18"/>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18"/>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8"/>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8"/>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8"/>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8"/>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8"/>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8"/>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8"/>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18"/>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18"/>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8"/>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8"/>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8"/>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8"/>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8"/>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8"/>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6" name="Google Shape;1956;p18"/>
          <p:cNvGrpSpPr/>
          <p:nvPr/>
        </p:nvGrpSpPr>
        <p:grpSpPr>
          <a:xfrm rot="507545">
            <a:off x="10624028" y="2922385"/>
            <a:ext cx="1234013" cy="2395724"/>
            <a:chOff x="204076" y="125827"/>
            <a:chExt cx="925530" cy="1796832"/>
          </a:xfrm>
        </p:grpSpPr>
        <p:sp>
          <p:nvSpPr>
            <p:cNvPr id="1957" name="Google Shape;1957;p18"/>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18"/>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18"/>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8"/>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8"/>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8"/>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8"/>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8"/>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8"/>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2856873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E982DE-10B1-4082-875D-2BBD734EB84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6DBE3BE-E398-4A2B-B8C3-B79F853BC5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2829FC3-CB4B-41BF-B155-2677B425769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BB7F8F2B-E362-45E2-B396-CFC8EB4F74E4}"/>
              </a:ext>
            </a:extLst>
          </p:cNvPr>
          <p:cNvSpPr>
            <a:spLocks noGrp="1"/>
          </p:cNvSpPr>
          <p:nvPr>
            <p:ph type="dt" sz="half" idx="10"/>
          </p:nvPr>
        </p:nvSpPr>
        <p:spPr/>
        <p:txBody>
          <a:bodyPr/>
          <a:lstStyle/>
          <a:p>
            <a:fld id="{19D6E806-824E-41C9-8D3A-2E5D3B8BCB4A}" type="datetimeFigureOut">
              <a:rPr lang="en-US" smtClean="0"/>
              <a:pPr/>
              <a:t>9/15/2023</a:t>
            </a:fld>
            <a:endParaRPr lang="en-US"/>
          </a:p>
        </p:txBody>
      </p:sp>
      <p:sp>
        <p:nvSpPr>
          <p:cNvPr id="6" name="Footer Placeholder 5">
            <a:extLst>
              <a:ext uri="{FF2B5EF4-FFF2-40B4-BE49-F238E27FC236}">
                <a16:creationId xmlns:a16="http://schemas.microsoft.com/office/drawing/2014/main" xmlns="" id="{381FE8E6-1D28-4799-92E2-538B00F9A6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221C9735-2415-4A35-97B0-3B7D3FAD0C6C}"/>
              </a:ext>
            </a:extLst>
          </p:cNvPr>
          <p:cNvSpPr>
            <a:spLocks noGrp="1"/>
          </p:cNvSpPr>
          <p:nvPr>
            <p:ph type="sldNum" sz="quarter" idx="12"/>
          </p:nvPr>
        </p:nvSpPr>
        <p:spPr/>
        <p:txBody>
          <a:bodyPr/>
          <a:lstStyle/>
          <a:p>
            <a:fld id="{2DF40BB4-3EB6-4C20-8E89-2F2EF3C78720}" type="slidenum">
              <a:rPr lang="en-US" smtClean="0"/>
              <a:pPr/>
              <a:t>‹#›</a:t>
            </a:fld>
            <a:endParaRPr lang="en-US"/>
          </a:p>
        </p:txBody>
      </p:sp>
    </p:spTree>
    <p:extLst>
      <p:ext uri="{BB962C8B-B14F-4D97-AF65-F5344CB8AC3E}">
        <p14:creationId xmlns:p14="http://schemas.microsoft.com/office/powerpoint/2010/main" xmlns="" val="4039598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966"/>
        <p:cNvGrpSpPr/>
        <p:nvPr/>
      </p:nvGrpSpPr>
      <p:grpSpPr>
        <a:xfrm>
          <a:off x="0" y="0"/>
          <a:ext cx="0" cy="0"/>
          <a:chOff x="0" y="0"/>
          <a:chExt cx="0" cy="0"/>
        </a:xfrm>
      </p:grpSpPr>
      <p:pic>
        <p:nvPicPr>
          <p:cNvPr id="1967" name="Google Shape;1967;p19"/>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1968" name="Google Shape;1968;p19"/>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9" name="Google Shape;1969;p19"/>
          <p:cNvSpPr txBox="1">
            <a:spLocks noGrp="1"/>
          </p:cNvSpPr>
          <p:nvPr>
            <p:ph type="title"/>
          </p:nvPr>
        </p:nvSpPr>
        <p:spPr>
          <a:xfrm>
            <a:off x="951000" y="701408"/>
            <a:ext cx="10290000" cy="6644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1970" name="Google Shape;1970;p19"/>
          <p:cNvSpPr txBox="1">
            <a:spLocks noGrp="1"/>
          </p:cNvSpPr>
          <p:nvPr>
            <p:ph type="subTitle" idx="1"/>
          </p:nvPr>
        </p:nvSpPr>
        <p:spPr>
          <a:xfrm>
            <a:off x="2181600" y="5461233"/>
            <a:ext cx="7828800" cy="73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1971" name="Google Shape;1971;p19"/>
          <p:cNvSpPr/>
          <p:nvPr/>
        </p:nvSpPr>
        <p:spPr>
          <a:xfrm>
            <a:off x="-355299" y="368692"/>
            <a:ext cx="8166100" cy="958933"/>
          </a:xfrm>
          <a:custGeom>
            <a:avLst/>
            <a:gdLst/>
            <a:ahLst/>
            <a:cxnLst/>
            <a:rect l="l" t="t" r="r" b="b"/>
            <a:pathLst>
              <a:path w="244983" h="28768" extrusionOk="0">
                <a:moveTo>
                  <a:pt x="244983" y="28768"/>
                </a:moveTo>
                <a:cubicBezTo>
                  <a:pt x="238412" y="19568"/>
                  <a:pt x="229220" y="10788"/>
                  <a:pt x="218313" y="7813"/>
                </a:cubicBezTo>
                <a:cubicBezTo>
                  <a:pt x="200260" y="2890"/>
                  <a:pt x="180925" y="9761"/>
                  <a:pt x="162306" y="11623"/>
                </a:cubicBezTo>
                <a:cubicBezTo>
                  <a:pt x="153528" y="12501"/>
                  <a:pt x="144308" y="11590"/>
                  <a:pt x="136017" y="8575"/>
                </a:cubicBezTo>
                <a:cubicBezTo>
                  <a:pt x="129521" y="6213"/>
                  <a:pt x="123483" y="1796"/>
                  <a:pt x="116586" y="1336"/>
                </a:cubicBezTo>
                <a:cubicBezTo>
                  <a:pt x="107195" y="710"/>
                  <a:pt x="97676" y="1313"/>
                  <a:pt x="88392" y="2860"/>
                </a:cubicBezTo>
                <a:cubicBezTo>
                  <a:pt x="82564" y="3831"/>
                  <a:pt x="78183" y="9321"/>
                  <a:pt x="72390" y="10480"/>
                </a:cubicBezTo>
                <a:cubicBezTo>
                  <a:pt x="59219" y="13114"/>
                  <a:pt x="46318" y="3970"/>
                  <a:pt x="33147" y="1336"/>
                </a:cubicBezTo>
                <a:cubicBezTo>
                  <a:pt x="22153" y="-863"/>
                  <a:pt x="7928" y="-877"/>
                  <a:pt x="0" y="7051"/>
                </a:cubicBezTo>
              </a:path>
            </a:pathLst>
          </a:custGeom>
          <a:noFill/>
          <a:ln w="19050" cap="flat" cmpd="sng">
            <a:solidFill>
              <a:schemeClr val="lt1"/>
            </a:solidFill>
            <a:prstDash val="dash"/>
            <a:round/>
            <a:headEnd type="none" w="med" len="med"/>
            <a:tailEnd type="none" w="med" len="med"/>
          </a:ln>
        </p:spPr>
      </p:sp>
      <p:grpSp>
        <p:nvGrpSpPr>
          <p:cNvPr id="1972" name="Google Shape;1972;p19"/>
          <p:cNvGrpSpPr/>
          <p:nvPr/>
        </p:nvGrpSpPr>
        <p:grpSpPr>
          <a:xfrm rot="-1952505">
            <a:off x="422638" y="204341"/>
            <a:ext cx="457175" cy="425443"/>
            <a:chOff x="-1003774" y="3010923"/>
            <a:chExt cx="671424" cy="624822"/>
          </a:xfrm>
        </p:grpSpPr>
        <p:sp>
          <p:nvSpPr>
            <p:cNvPr id="1973" name="Google Shape;1973;p19"/>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9"/>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9"/>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9"/>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9"/>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9"/>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9"/>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9"/>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9"/>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9"/>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9"/>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9"/>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9"/>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9"/>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9"/>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9"/>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9"/>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9"/>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9"/>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9"/>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9"/>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9"/>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9"/>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9"/>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9"/>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9"/>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9"/>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9"/>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9"/>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9"/>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9"/>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9"/>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9"/>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9"/>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9"/>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9"/>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9"/>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16554157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010"/>
        <p:cNvGrpSpPr/>
        <p:nvPr/>
      </p:nvGrpSpPr>
      <p:grpSpPr>
        <a:xfrm>
          <a:off x="0" y="0"/>
          <a:ext cx="0" cy="0"/>
          <a:chOff x="0" y="0"/>
          <a:chExt cx="0" cy="0"/>
        </a:xfrm>
      </p:grpSpPr>
      <p:pic>
        <p:nvPicPr>
          <p:cNvPr id="2011" name="Google Shape;2011;p20"/>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012" name="Google Shape;2012;p20"/>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3" name="Google Shape;2013;p20"/>
          <p:cNvSpPr txBox="1">
            <a:spLocks noGrp="1"/>
          </p:cNvSpPr>
          <p:nvPr>
            <p:ph type="title"/>
          </p:nvPr>
        </p:nvSpPr>
        <p:spPr>
          <a:xfrm>
            <a:off x="950967" y="642333"/>
            <a:ext cx="10290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2014" name="Google Shape;2014;p20"/>
          <p:cNvSpPr txBox="1">
            <a:spLocks noGrp="1"/>
          </p:cNvSpPr>
          <p:nvPr>
            <p:ph type="subTitle" idx="1"/>
          </p:nvPr>
        </p:nvSpPr>
        <p:spPr>
          <a:xfrm>
            <a:off x="1155272" y="3194200"/>
            <a:ext cx="4876800" cy="15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2015" name="Google Shape;2015;p20"/>
          <p:cNvGrpSpPr/>
          <p:nvPr/>
        </p:nvGrpSpPr>
        <p:grpSpPr>
          <a:xfrm>
            <a:off x="203629" y="475548"/>
            <a:ext cx="1718591" cy="1272705"/>
            <a:chOff x="1156200" y="3428725"/>
            <a:chExt cx="684625" cy="507000"/>
          </a:xfrm>
        </p:grpSpPr>
        <p:sp>
          <p:nvSpPr>
            <p:cNvPr id="2016" name="Google Shape;2016;p20"/>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20"/>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20"/>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20"/>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20"/>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20"/>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20"/>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20"/>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20"/>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20"/>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20"/>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20"/>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20"/>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20"/>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20"/>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20"/>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20"/>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20"/>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20"/>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20"/>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20"/>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20"/>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20"/>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20"/>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20"/>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20"/>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20"/>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20"/>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20"/>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20"/>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20"/>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7" name="Google Shape;2047;p20"/>
          <p:cNvGrpSpPr/>
          <p:nvPr/>
        </p:nvGrpSpPr>
        <p:grpSpPr>
          <a:xfrm flipH="1">
            <a:off x="10720787" y="4179703"/>
            <a:ext cx="1234040" cy="2395776"/>
            <a:chOff x="204076" y="125827"/>
            <a:chExt cx="925530" cy="1796832"/>
          </a:xfrm>
        </p:grpSpPr>
        <p:sp>
          <p:nvSpPr>
            <p:cNvPr id="2048" name="Google Shape;2048;p20"/>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20"/>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20"/>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20"/>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20"/>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20"/>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20"/>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20"/>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20"/>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57" name="Google Shape;2057;p20"/>
          <p:cNvSpPr/>
          <p:nvPr/>
        </p:nvSpPr>
        <p:spPr>
          <a:xfrm>
            <a:off x="13000" y="-259867"/>
            <a:ext cx="9220200" cy="897467"/>
          </a:xfrm>
          <a:custGeom>
            <a:avLst/>
            <a:gdLst/>
            <a:ahLst/>
            <a:cxnLst/>
            <a:rect l="l" t="t" r="r" b="b"/>
            <a:pathLst>
              <a:path w="276606" h="26924" extrusionOk="0">
                <a:moveTo>
                  <a:pt x="0" y="8382"/>
                </a:moveTo>
                <a:cubicBezTo>
                  <a:pt x="11818" y="13109"/>
                  <a:pt x="25233" y="12449"/>
                  <a:pt x="37338" y="16383"/>
                </a:cubicBezTo>
                <a:cubicBezTo>
                  <a:pt x="55410" y="22256"/>
                  <a:pt x="74914" y="27452"/>
                  <a:pt x="93726" y="24765"/>
                </a:cubicBezTo>
                <a:cubicBezTo>
                  <a:pt x="109929" y="22450"/>
                  <a:pt x="126349" y="16359"/>
                  <a:pt x="142494" y="19050"/>
                </a:cubicBezTo>
                <a:cubicBezTo>
                  <a:pt x="153623" y="20905"/>
                  <a:pt x="164427" y="24662"/>
                  <a:pt x="175641" y="25908"/>
                </a:cubicBezTo>
                <a:cubicBezTo>
                  <a:pt x="198864" y="28488"/>
                  <a:pt x="223197" y="26058"/>
                  <a:pt x="245364" y="18669"/>
                </a:cubicBezTo>
                <a:cubicBezTo>
                  <a:pt x="252079" y="16431"/>
                  <a:pt x="260430" y="19166"/>
                  <a:pt x="266319" y="15240"/>
                </a:cubicBezTo>
                <a:cubicBezTo>
                  <a:pt x="271419" y="11840"/>
                  <a:pt x="273865" y="5482"/>
                  <a:pt x="276606" y="0"/>
                </a:cubicBezTo>
              </a:path>
            </a:pathLst>
          </a:custGeom>
          <a:noFill/>
          <a:ln w="19050" cap="flat" cmpd="sng">
            <a:solidFill>
              <a:schemeClr val="lt1"/>
            </a:solidFill>
            <a:prstDash val="dash"/>
            <a:round/>
            <a:headEnd type="none" w="med" len="med"/>
            <a:tailEnd type="none" w="med" len="med"/>
          </a:ln>
        </p:spPr>
      </p:sp>
      <p:grpSp>
        <p:nvGrpSpPr>
          <p:cNvPr id="2058" name="Google Shape;2058;p20"/>
          <p:cNvGrpSpPr/>
          <p:nvPr/>
        </p:nvGrpSpPr>
        <p:grpSpPr>
          <a:xfrm rot="-2864756">
            <a:off x="7186715" y="388764"/>
            <a:ext cx="457189" cy="425456"/>
            <a:chOff x="-1003774" y="3010923"/>
            <a:chExt cx="671424" cy="624822"/>
          </a:xfrm>
        </p:grpSpPr>
        <p:sp>
          <p:nvSpPr>
            <p:cNvPr id="2059" name="Google Shape;2059;p20"/>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20"/>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20"/>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20"/>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20"/>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20"/>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20"/>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20"/>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20"/>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20"/>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20"/>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20"/>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20"/>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20"/>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20"/>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20"/>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20"/>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20"/>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20"/>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20"/>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20"/>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20"/>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20"/>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20"/>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20"/>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20"/>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20"/>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20"/>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20"/>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20"/>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20"/>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20"/>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20"/>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20"/>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20"/>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20"/>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20"/>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40219448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096"/>
        <p:cNvGrpSpPr/>
        <p:nvPr/>
      </p:nvGrpSpPr>
      <p:grpSpPr>
        <a:xfrm>
          <a:off x="0" y="0"/>
          <a:ext cx="0" cy="0"/>
          <a:chOff x="0" y="0"/>
          <a:chExt cx="0" cy="0"/>
        </a:xfrm>
      </p:grpSpPr>
      <p:pic>
        <p:nvPicPr>
          <p:cNvPr id="2097" name="Google Shape;2097;p21"/>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098" name="Google Shape;2098;p21"/>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9" name="Google Shape;2099;p21"/>
          <p:cNvSpPr txBox="1">
            <a:spLocks noGrp="1"/>
          </p:cNvSpPr>
          <p:nvPr>
            <p:ph type="title"/>
          </p:nvPr>
        </p:nvSpPr>
        <p:spPr>
          <a:xfrm>
            <a:off x="950976" y="646176"/>
            <a:ext cx="10290000" cy="7680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solidFill>
                  <a:schemeClr val="lt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2100" name="Google Shape;2100;p21"/>
          <p:cNvSpPr txBox="1">
            <a:spLocks noGrp="1"/>
          </p:cNvSpPr>
          <p:nvPr>
            <p:ph type="subTitle" idx="1"/>
          </p:nvPr>
        </p:nvSpPr>
        <p:spPr>
          <a:xfrm>
            <a:off x="6170000" y="3194304"/>
            <a:ext cx="4876800" cy="1512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2101" name="Google Shape;2101;p21"/>
          <p:cNvGrpSpPr/>
          <p:nvPr/>
        </p:nvGrpSpPr>
        <p:grpSpPr>
          <a:xfrm>
            <a:off x="311221" y="287443"/>
            <a:ext cx="1279473" cy="2056187"/>
            <a:chOff x="9840651" y="2066749"/>
            <a:chExt cx="701773" cy="1127790"/>
          </a:xfrm>
        </p:grpSpPr>
        <p:sp>
          <p:nvSpPr>
            <p:cNvPr id="2102" name="Google Shape;2102;p21"/>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21"/>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21"/>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21"/>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21"/>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21"/>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21"/>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21"/>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21"/>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21"/>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21"/>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21"/>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21"/>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21"/>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21"/>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21"/>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21"/>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21"/>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21"/>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21"/>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21"/>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21"/>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21"/>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21"/>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21"/>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21"/>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21"/>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21"/>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21"/>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21"/>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21"/>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3" name="Google Shape;2133;p21"/>
          <p:cNvGrpSpPr/>
          <p:nvPr/>
        </p:nvGrpSpPr>
        <p:grpSpPr>
          <a:xfrm>
            <a:off x="93962" y="2748827"/>
            <a:ext cx="1496751" cy="893972"/>
            <a:chOff x="7734396" y="189920"/>
            <a:chExt cx="1122563" cy="670479"/>
          </a:xfrm>
        </p:grpSpPr>
        <p:sp>
          <p:nvSpPr>
            <p:cNvPr id="2134" name="Google Shape;2134;p21"/>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21"/>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21"/>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21"/>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21"/>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21"/>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21"/>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21"/>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21"/>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21"/>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21"/>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21"/>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21"/>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21"/>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21"/>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21"/>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21"/>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21"/>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21"/>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21"/>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21"/>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55" name="Google Shape;2155;p21"/>
          <p:cNvSpPr/>
          <p:nvPr/>
        </p:nvSpPr>
        <p:spPr>
          <a:xfrm>
            <a:off x="5505539" y="-107466"/>
            <a:ext cx="6813767" cy="2247900"/>
          </a:xfrm>
          <a:custGeom>
            <a:avLst/>
            <a:gdLst/>
            <a:ahLst/>
            <a:cxnLst/>
            <a:rect l="l" t="t" r="r" b="b"/>
            <a:pathLst>
              <a:path w="204413" h="67437" extrusionOk="0">
                <a:moveTo>
                  <a:pt x="204413" y="67437"/>
                </a:moveTo>
                <a:cubicBezTo>
                  <a:pt x="202605" y="53878"/>
                  <a:pt x="206651" y="35020"/>
                  <a:pt x="195269" y="27432"/>
                </a:cubicBezTo>
                <a:cubicBezTo>
                  <a:pt x="180472" y="17567"/>
                  <a:pt x="159625" y="28059"/>
                  <a:pt x="141929" y="26289"/>
                </a:cubicBezTo>
                <a:cubicBezTo>
                  <a:pt x="124221" y="24518"/>
                  <a:pt x="108493" y="8151"/>
                  <a:pt x="90875" y="10668"/>
                </a:cubicBezTo>
                <a:cubicBezTo>
                  <a:pt x="73570" y="13140"/>
                  <a:pt x="57985" y="27184"/>
                  <a:pt x="40583" y="25527"/>
                </a:cubicBezTo>
                <a:cubicBezTo>
                  <a:pt x="27188" y="24251"/>
                  <a:pt x="12484" y="21193"/>
                  <a:pt x="2483" y="12192"/>
                </a:cubicBezTo>
                <a:cubicBezTo>
                  <a:pt x="-590" y="9426"/>
                  <a:pt x="197" y="4135"/>
                  <a:pt x="197" y="0"/>
                </a:cubicBezTo>
              </a:path>
            </a:pathLst>
          </a:custGeom>
          <a:noFill/>
          <a:ln w="19050" cap="flat" cmpd="sng">
            <a:solidFill>
              <a:schemeClr val="lt1"/>
            </a:solidFill>
            <a:prstDash val="dash"/>
            <a:round/>
            <a:headEnd type="none" w="med" len="med"/>
            <a:tailEnd type="none" w="med" len="med"/>
          </a:ln>
        </p:spPr>
      </p:sp>
      <p:grpSp>
        <p:nvGrpSpPr>
          <p:cNvPr id="2156" name="Google Shape;2156;p21"/>
          <p:cNvGrpSpPr/>
          <p:nvPr/>
        </p:nvGrpSpPr>
        <p:grpSpPr>
          <a:xfrm rot="-2864756">
            <a:off x="10285515" y="506597"/>
            <a:ext cx="457189" cy="425456"/>
            <a:chOff x="-1003774" y="3010923"/>
            <a:chExt cx="671424" cy="624822"/>
          </a:xfrm>
        </p:grpSpPr>
        <p:sp>
          <p:nvSpPr>
            <p:cNvPr id="2157" name="Google Shape;2157;p21"/>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21"/>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21"/>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21"/>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21"/>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 name="Google Shape;2162;p21"/>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21"/>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 name="Google Shape;2164;p21"/>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21"/>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21"/>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21"/>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21"/>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21"/>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21"/>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21"/>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21"/>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21"/>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21"/>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21"/>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21"/>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21"/>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21"/>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21"/>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21"/>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21"/>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21"/>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21"/>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21"/>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21"/>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21"/>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21"/>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21"/>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21"/>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21"/>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21"/>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21"/>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21"/>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4" name="Google Shape;2194;p21"/>
          <p:cNvGrpSpPr/>
          <p:nvPr/>
        </p:nvGrpSpPr>
        <p:grpSpPr>
          <a:xfrm>
            <a:off x="10324085" y="5448729"/>
            <a:ext cx="1833913" cy="1811528"/>
            <a:chOff x="5180763" y="3483322"/>
            <a:chExt cx="1375435" cy="1358646"/>
          </a:xfrm>
        </p:grpSpPr>
        <p:sp>
          <p:nvSpPr>
            <p:cNvPr id="2195" name="Google Shape;2195;p21"/>
            <p:cNvSpPr/>
            <p:nvPr/>
          </p:nvSpPr>
          <p:spPr>
            <a:xfrm rot="-3245359">
              <a:off x="6029294" y="3775024"/>
              <a:ext cx="155694" cy="184668"/>
            </a:xfrm>
            <a:custGeom>
              <a:avLst/>
              <a:gdLst/>
              <a:ahLst/>
              <a:cxnLst/>
              <a:rect l="l" t="t" r="r" b="b"/>
              <a:pathLst>
                <a:path w="6228" h="7387" extrusionOk="0">
                  <a:moveTo>
                    <a:pt x="1415" y="0"/>
                  </a:moveTo>
                  <a:lnTo>
                    <a:pt x="1317" y="40"/>
                  </a:lnTo>
                  <a:lnTo>
                    <a:pt x="1238" y="79"/>
                  </a:lnTo>
                  <a:lnTo>
                    <a:pt x="0" y="1041"/>
                  </a:lnTo>
                  <a:lnTo>
                    <a:pt x="4793" y="7386"/>
                  </a:lnTo>
                  <a:lnTo>
                    <a:pt x="6031" y="6443"/>
                  </a:lnTo>
                  <a:lnTo>
                    <a:pt x="6109" y="6365"/>
                  </a:lnTo>
                  <a:lnTo>
                    <a:pt x="6149" y="6306"/>
                  </a:lnTo>
                  <a:lnTo>
                    <a:pt x="6188" y="6208"/>
                  </a:lnTo>
                  <a:lnTo>
                    <a:pt x="6208" y="6129"/>
                  </a:lnTo>
                  <a:lnTo>
                    <a:pt x="6227" y="6050"/>
                  </a:lnTo>
                  <a:lnTo>
                    <a:pt x="6208" y="5952"/>
                  </a:lnTo>
                  <a:lnTo>
                    <a:pt x="6168" y="5874"/>
                  </a:lnTo>
                  <a:lnTo>
                    <a:pt x="6129" y="5795"/>
                  </a:lnTo>
                  <a:lnTo>
                    <a:pt x="1886" y="177"/>
                  </a:lnTo>
                  <a:lnTo>
                    <a:pt x="1827" y="118"/>
                  </a:lnTo>
                  <a:lnTo>
                    <a:pt x="1749" y="59"/>
                  </a:lnTo>
                  <a:lnTo>
                    <a:pt x="1670" y="20"/>
                  </a:lnTo>
                  <a:lnTo>
                    <a:pt x="1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21"/>
            <p:cNvSpPr/>
            <p:nvPr/>
          </p:nvSpPr>
          <p:spPr>
            <a:xfrm rot="-3245359">
              <a:off x="6115951" y="3849336"/>
              <a:ext cx="33924" cy="28499"/>
            </a:xfrm>
            <a:custGeom>
              <a:avLst/>
              <a:gdLst/>
              <a:ahLst/>
              <a:cxnLst/>
              <a:rect l="l" t="t" r="r" b="b"/>
              <a:pathLst>
                <a:path w="1357" h="1140" extrusionOk="0">
                  <a:moveTo>
                    <a:pt x="1140" y="0"/>
                  </a:moveTo>
                  <a:lnTo>
                    <a:pt x="1" y="864"/>
                  </a:lnTo>
                  <a:lnTo>
                    <a:pt x="197" y="1139"/>
                  </a:lnTo>
                  <a:lnTo>
                    <a:pt x="1356" y="275"/>
                  </a:lnTo>
                  <a:lnTo>
                    <a:pt x="11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21"/>
            <p:cNvSpPr/>
            <p:nvPr/>
          </p:nvSpPr>
          <p:spPr>
            <a:xfrm rot="-3245359">
              <a:off x="6168979" y="3847946"/>
              <a:ext cx="34399" cy="28999"/>
            </a:xfrm>
            <a:custGeom>
              <a:avLst/>
              <a:gdLst/>
              <a:ahLst/>
              <a:cxnLst/>
              <a:rect l="l" t="t" r="r" b="b"/>
              <a:pathLst>
                <a:path w="1376" h="1160" extrusionOk="0">
                  <a:moveTo>
                    <a:pt x="1160" y="0"/>
                  </a:moveTo>
                  <a:lnTo>
                    <a:pt x="1" y="884"/>
                  </a:lnTo>
                  <a:lnTo>
                    <a:pt x="217" y="1159"/>
                  </a:lnTo>
                  <a:lnTo>
                    <a:pt x="1376" y="295"/>
                  </a:lnTo>
                  <a:lnTo>
                    <a:pt x="1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21"/>
            <p:cNvSpPr/>
            <p:nvPr/>
          </p:nvSpPr>
          <p:spPr>
            <a:xfrm rot="-3245359">
              <a:off x="6063026" y="3850406"/>
              <a:ext cx="33899" cy="28499"/>
            </a:xfrm>
            <a:custGeom>
              <a:avLst/>
              <a:gdLst/>
              <a:ahLst/>
              <a:cxnLst/>
              <a:rect l="l" t="t" r="r" b="b"/>
              <a:pathLst>
                <a:path w="1356" h="1140" extrusionOk="0">
                  <a:moveTo>
                    <a:pt x="1159" y="1"/>
                  </a:moveTo>
                  <a:lnTo>
                    <a:pt x="0" y="865"/>
                  </a:lnTo>
                  <a:lnTo>
                    <a:pt x="197" y="1140"/>
                  </a:lnTo>
                  <a:lnTo>
                    <a:pt x="1356" y="276"/>
                  </a:lnTo>
                  <a:lnTo>
                    <a:pt x="11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21"/>
            <p:cNvSpPr/>
            <p:nvPr/>
          </p:nvSpPr>
          <p:spPr>
            <a:xfrm rot="-3245359">
              <a:off x="6009311" y="3851404"/>
              <a:ext cx="34399" cy="28524"/>
            </a:xfrm>
            <a:custGeom>
              <a:avLst/>
              <a:gdLst/>
              <a:ahLst/>
              <a:cxnLst/>
              <a:rect l="l" t="t" r="r" b="b"/>
              <a:pathLst>
                <a:path w="1376" h="1141" extrusionOk="0">
                  <a:moveTo>
                    <a:pt x="1160" y="1"/>
                  </a:moveTo>
                  <a:lnTo>
                    <a:pt x="1" y="865"/>
                  </a:lnTo>
                  <a:lnTo>
                    <a:pt x="217" y="1140"/>
                  </a:lnTo>
                  <a:lnTo>
                    <a:pt x="1376" y="276"/>
                  </a:lnTo>
                  <a:lnTo>
                    <a:pt x="11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21"/>
            <p:cNvSpPr/>
            <p:nvPr/>
          </p:nvSpPr>
          <p:spPr>
            <a:xfrm rot="-3245359">
              <a:off x="5526589" y="3812269"/>
              <a:ext cx="118370" cy="138494"/>
            </a:xfrm>
            <a:custGeom>
              <a:avLst/>
              <a:gdLst/>
              <a:ahLst/>
              <a:cxnLst/>
              <a:rect l="l" t="t" r="r" b="b"/>
              <a:pathLst>
                <a:path w="4735" h="5540" extrusionOk="0">
                  <a:moveTo>
                    <a:pt x="1277" y="1"/>
                  </a:moveTo>
                  <a:lnTo>
                    <a:pt x="1160" y="20"/>
                  </a:lnTo>
                  <a:lnTo>
                    <a:pt x="1061" y="40"/>
                  </a:lnTo>
                  <a:lnTo>
                    <a:pt x="963" y="99"/>
                  </a:lnTo>
                  <a:lnTo>
                    <a:pt x="1" y="845"/>
                  </a:lnTo>
                  <a:lnTo>
                    <a:pt x="3536" y="5540"/>
                  </a:lnTo>
                  <a:lnTo>
                    <a:pt x="4519" y="4794"/>
                  </a:lnTo>
                  <a:lnTo>
                    <a:pt x="4597" y="4735"/>
                  </a:lnTo>
                  <a:lnTo>
                    <a:pt x="4656" y="4636"/>
                  </a:lnTo>
                  <a:lnTo>
                    <a:pt x="4695" y="4538"/>
                  </a:lnTo>
                  <a:lnTo>
                    <a:pt x="4735" y="4440"/>
                  </a:lnTo>
                  <a:lnTo>
                    <a:pt x="4735" y="4342"/>
                  </a:lnTo>
                  <a:lnTo>
                    <a:pt x="4715" y="4244"/>
                  </a:lnTo>
                  <a:lnTo>
                    <a:pt x="4676" y="4126"/>
                  </a:lnTo>
                  <a:lnTo>
                    <a:pt x="4617" y="4047"/>
                  </a:lnTo>
                  <a:lnTo>
                    <a:pt x="1729" y="217"/>
                  </a:lnTo>
                  <a:lnTo>
                    <a:pt x="1651" y="138"/>
                  </a:lnTo>
                  <a:lnTo>
                    <a:pt x="1572" y="79"/>
                  </a:lnTo>
                  <a:lnTo>
                    <a:pt x="1474" y="20"/>
                  </a:lnTo>
                  <a:lnTo>
                    <a:pt x="13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21"/>
            <p:cNvSpPr/>
            <p:nvPr/>
          </p:nvSpPr>
          <p:spPr>
            <a:xfrm rot="-3245359">
              <a:off x="5397799" y="3654391"/>
              <a:ext cx="941362" cy="1016509"/>
            </a:xfrm>
            <a:custGeom>
              <a:avLst/>
              <a:gdLst/>
              <a:ahLst/>
              <a:cxnLst/>
              <a:rect l="l" t="t" r="r" b="b"/>
              <a:pathLst>
                <a:path w="37656" h="40662" extrusionOk="0">
                  <a:moveTo>
                    <a:pt x="15773" y="1"/>
                  </a:moveTo>
                  <a:lnTo>
                    <a:pt x="15557" y="20"/>
                  </a:lnTo>
                  <a:lnTo>
                    <a:pt x="15361" y="59"/>
                  </a:lnTo>
                  <a:lnTo>
                    <a:pt x="15164" y="118"/>
                  </a:lnTo>
                  <a:lnTo>
                    <a:pt x="14987" y="197"/>
                  </a:lnTo>
                  <a:lnTo>
                    <a:pt x="14791" y="295"/>
                  </a:lnTo>
                  <a:lnTo>
                    <a:pt x="14614" y="413"/>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21"/>
            <p:cNvSpPr/>
            <p:nvPr/>
          </p:nvSpPr>
          <p:spPr>
            <a:xfrm rot="-3245359">
              <a:off x="5397799" y="3654391"/>
              <a:ext cx="941362" cy="1016509"/>
            </a:xfrm>
            <a:custGeom>
              <a:avLst/>
              <a:gdLst/>
              <a:ahLst/>
              <a:cxnLst/>
              <a:rect l="l" t="t" r="r" b="b"/>
              <a:pathLst>
                <a:path w="37656" h="40662" fill="none" extrusionOk="0">
                  <a:moveTo>
                    <a:pt x="37223" y="26892"/>
                  </a:moveTo>
                  <a:lnTo>
                    <a:pt x="17561" y="826"/>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lnTo>
                    <a:pt x="15773" y="1"/>
                  </a:lnTo>
                  <a:lnTo>
                    <a:pt x="15557" y="20"/>
                  </a:lnTo>
                  <a:lnTo>
                    <a:pt x="15361" y="59"/>
                  </a:lnTo>
                  <a:lnTo>
                    <a:pt x="15164" y="118"/>
                  </a:lnTo>
                  <a:lnTo>
                    <a:pt x="14987" y="197"/>
                  </a:lnTo>
                  <a:lnTo>
                    <a:pt x="14791" y="295"/>
                  </a:lnTo>
                  <a:lnTo>
                    <a:pt x="14614" y="413"/>
                  </a:lnTo>
                  <a:lnTo>
                    <a:pt x="825" y="10824"/>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21"/>
            <p:cNvSpPr/>
            <p:nvPr/>
          </p:nvSpPr>
          <p:spPr>
            <a:xfrm rot="-3245359">
              <a:off x="5442239" y="3741430"/>
              <a:ext cx="850516" cy="953162"/>
            </a:xfrm>
            <a:custGeom>
              <a:avLst/>
              <a:gdLst/>
              <a:ahLst/>
              <a:cxnLst/>
              <a:rect l="l" t="t" r="r" b="b"/>
              <a:pathLst>
                <a:path w="34022" h="38128" extrusionOk="0">
                  <a:moveTo>
                    <a:pt x="11825" y="0"/>
                  </a:moveTo>
                  <a:lnTo>
                    <a:pt x="825" y="8290"/>
                  </a:lnTo>
                  <a:lnTo>
                    <a:pt x="668" y="8427"/>
                  </a:lnTo>
                  <a:lnTo>
                    <a:pt x="530" y="8584"/>
                  </a:lnTo>
                  <a:lnTo>
                    <a:pt x="393" y="8742"/>
                  </a:lnTo>
                  <a:lnTo>
                    <a:pt x="275" y="8918"/>
                  </a:lnTo>
                  <a:lnTo>
                    <a:pt x="196" y="9095"/>
                  </a:lnTo>
                  <a:lnTo>
                    <a:pt x="118" y="9272"/>
                  </a:lnTo>
                  <a:lnTo>
                    <a:pt x="59" y="9468"/>
                  </a:lnTo>
                  <a:lnTo>
                    <a:pt x="20" y="9665"/>
                  </a:lnTo>
                  <a:lnTo>
                    <a:pt x="0" y="9881"/>
                  </a:lnTo>
                  <a:lnTo>
                    <a:pt x="0" y="10077"/>
                  </a:lnTo>
                  <a:lnTo>
                    <a:pt x="20" y="10274"/>
                  </a:lnTo>
                  <a:lnTo>
                    <a:pt x="59" y="10470"/>
                  </a:lnTo>
                  <a:lnTo>
                    <a:pt x="118" y="10667"/>
                  </a:lnTo>
                  <a:lnTo>
                    <a:pt x="196" y="10863"/>
                  </a:lnTo>
                  <a:lnTo>
                    <a:pt x="295" y="11040"/>
                  </a:lnTo>
                  <a:lnTo>
                    <a:pt x="432" y="11217"/>
                  </a:lnTo>
                  <a:lnTo>
                    <a:pt x="20095" y="37302"/>
                  </a:lnTo>
                  <a:lnTo>
                    <a:pt x="20232" y="37459"/>
                  </a:lnTo>
                  <a:lnTo>
                    <a:pt x="20389" y="37597"/>
                  </a:lnTo>
                  <a:lnTo>
                    <a:pt x="20546" y="37734"/>
                  </a:lnTo>
                  <a:lnTo>
                    <a:pt x="20723" y="37852"/>
                  </a:lnTo>
                  <a:lnTo>
                    <a:pt x="20900" y="37931"/>
                  </a:lnTo>
                  <a:lnTo>
                    <a:pt x="21096" y="38009"/>
                  </a:lnTo>
                  <a:lnTo>
                    <a:pt x="21293" y="38068"/>
                  </a:lnTo>
                  <a:lnTo>
                    <a:pt x="21489" y="38108"/>
                  </a:lnTo>
                  <a:lnTo>
                    <a:pt x="21686" y="38127"/>
                  </a:lnTo>
                  <a:lnTo>
                    <a:pt x="21882" y="38127"/>
                  </a:lnTo>
                  <a:lnTo>
                    <a:pt x="22098" y="38108"/>
                  </a:lnTo>
                  <a:lnTo>
                    <a:pt x="22295" y="38068"/>
                  </a:lnTo>
                  <a:lnTo>
                    <a:pt x="22491" y="38009"/>
                  </a:lnTo>
                  <a:lnTo>
                    <a:pt x="22668" y="37931"/>
                  </a:lnTo>
                  <a:lnTo>
                    <a:pt x="22864" y="37833"/>
                  </a:lnTo>
                  <a:lnTo>
                    <a:pt x="23041" y="37695"/>
                  </a:lnTo>
                  <a:lnTo>
                    <a:pt x="34021" y="29406"/>
                  </a:lnTo>
                  <a:lnTo>
                    <a:pt x="118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21"/>
            <p:cNvSpPr/>
            <p:nvPr/>
          </p:nvSpPr>
          <p:spPr>
            <a:xfrm rot="-3245359">
              <a:off x="5730022" y="3934368"/>
              <a:ext cx="453282" cy="453257"/>
            </a:xfrm>
            <a:custGeom>
              <a:avLst/>
              <a:gdLst/>
              <a:ahLst/>
              <a:cxnLst/>
              <a:rect l="l" t="t" r="r" b="b"/>
              <a:pathLst>
                <a:path w="18132" h="18131" extrusionOk="0">
                  <a:moveTo>
                    <a:pt x="8585" y="0"/>
                  </a:moveTo>
                  <a:lnTo>
                    <a:pt x="8153" y="40"/>
                  </a:lnTo>
                  <a:lnTo>
                    <a:pt x="7721" y="99"/>
                  </a:lnTo>
                  <a:lnTo>
                    <a:pt x="7288" y="177"/>
                  </a:lnTo>
                  <a:lnTo>
                    <a:pt x="6856" y="275"/>
                  </a:lnTo>
                  <a:lnTo>
                    <a:pt x="6424" y="393"/>
                  </a:lnTo>
                  <a:lnTo>
                    <a:pt x="6012" y="531"/>
                  </a:lnTo>
                  <a:lnTo>
                    <a:pt x="5599" y="688"/>
                  </a:lnTo>
                  <a:lnTo>
                    <a:pt x="5187" y="865"/>
                  </a:lnTo>
                  <a:lnTo>
                    <a:pt x="4774" y="1081"/>
                  </a:lnTo>
                  <a:lnTo>
                    <a:pt x="4381" y="1297"/>
                  </a:lnTo>
                  <a:lnTo>
                    <a:pt x="3988" y="1552"/>
                  </a:lnTo>
                  <a:lnTo>
                    <a:pt x="3615" y="1827"/>
                  </a:lnTo>
                  <a:lnTo>
                    <a:pt x="3242" y="2122"/>
                  </a:lnTo>
                  <a:lnTo>
                    <a:pt x="2908" y="2417"/>
                  </a:lnTo>
                  <a:lnTo>
                    <a:pt x="2574" y="2750"/>
                  </a:lnTo>
                  <a:lnTo>
                    <a:pt x="2260" y="3084"/>
                  </a:lnTo>
                  <a:lnTo>
                    <a:pt x="1965" y="3418"/>
                  </a:lnTo>
                  <a:lnTo>
                    <a:pt x="1710" y="3772"/>
                  </a:lnTo>
                  <a:lnTo>
                    <a:pt x="1454" y="4145"/>
                  </a:lnTo>
                  <a:lnTo>
                    <a:pt x="1219" y="4518"/>
                  </a:lnTo>
                  <a:lnTo>
                    <a:pt x="1022" y="4911"/>
                  </a:lnTo>
                  <a:lnTo>
                    <a:pt x="826" y="5304"/>
                  </a:lnTo>
                  <a:lnTo>
                    <a:pt x="649" y="5697"/>
                  </a:lnTo>
                  <a:lnTo>
                    <a:pt x="492" y="6109"/>
                  </a:lnTo>
                  <a:lnTo>
                    <a:pt x="374" y="6522"/>
                  </a:lnTo>
                  <a:lnTo>
                    <a:pt x="256" y="6954"/>
                  </a:lnTo>
                  <a:lnTo>
                    <a:pt x="158" y="7386"/>
                  </a:lnTo>
                  <a:lnTo>
                    <a:pt x="99" y="7799"/>
                  </a:lnTo>
                  <a:lnTo>
                    <a:pt x="40" y="8231"/>
                  </a:lnTo>
                  <a:lnTo>
                    <a:pt x="21" y="8663"/>
                  </a:lnTo>
                  <a:lnTo>
                    <a:pt x="1" y="9115"/>
                  </a:lnTo>
                  <a:lnTo>
                    <a:pt x="21" y="9547"/>
                  </a:lnTo>
                  <a:lnTo>
                    <a:pt x="60" y="9979"/>
                  </a:lnTo>
                  <a:lnTo>
                    <a:pt x="99" y="10411"/>
                  </a:lnTo>
                  <a:lnTo>
                    <a:pt x="178" y="10843"/>
                  </a:lnTo>
                  <a:lnTo>
                    <a:pt x="276" y="11275"/>
                  </a:lnTo>
                  <a:lnTo>
                    <a:pt x="394" y="11708"/>
                  </a:lnTo>
                  <a:lnTo>
                    <a:pt x="531" y="12120"/>
                  </a:lnTo>
                  <a:lnTo>
                    <a:pt x="708" y="12533"/>
                  </a:lnTo>
                  <a:lnTo>
                    <a:pt x="885" y="12945"/>
                  </a:lnTo>
                  <a:lnTo>
                    <a:pt x="1081" y="13358"/>
                  </a:lnTo>
                  <a:lnTo>
                    <a:pt x="1317" y="13750"/>
                  </a:lnTo>
                  <a:lnTo>
                    <a:pt x="1572" y="14143"/>
                  </a:lnTo>
                  <a:lnTo>
                    <a:pt x="1847" y="14517"/>
                  </a:lnTo>
                  <a:lnTo>
                    <a:pt x="2122" y="14890"/>
                  </a:lnTo>
                  <a:lnTo>
                    <a:pt x="2437" y="15224"/>
                  </a:lnTo>
                  <a:lnTo>
                    <a:pt x="2751" y="15558"/>
                  </a:lnTo>
                  <a:lnTo>
                    <a:pt x="3085" y="15872"/>
                  </a:lnTo>
                  <a:lnTo>
                    <a:pt x="3438" y="16147"/>
                  </a:lnTo>
                  <a:lnTo>
                    <a:pt x="3792" y="16422"/>
                  </a:lnTo>
                  <a:lnTo>
                    <a:pt x="4146" y="16677"/>
                  </a:lnTo>
                  <a:lnTo>
                    <a:pt x="4538" y="16913"/>
                  </a:lnTo>
                  <a:lnTo>
                    <a:pt x="4912" y="17109"/>
                  </a:lnTo>
                  <a:lnTo>
                    <a:pt x="5304" y="17306"/>
                  </a:lnTo>
                  <a:lnTo>
                    <a:pt x="5717" y="17483"/>
                  </a:lnTo>
                  <a:lnTo>
                    <a:pt x="6129" y="17640"/>
                  </a:lnTo>
                  <a:lnTo>
                    <a:pt x="6542" y="17758"/>
                  </a:lnTo>
                  <a:lnTo>
                    <a:pt x="6954" y="17875"/>
                  </a:lnTo>
                  <a:lnTo>
                    <a:pt x="7387" y="17974"/>
                  </a:lnTo>
                  <a:lnTo>
                    <a:pt x="7819" y="18033"/>
                  </a:lnTo>
                  <a:lnTo>
                    <a:pt x="8251" y="18092"/>
                  </a:lnTo>
                  <a:lnTo>
                    <a:pt x="8683" y="18111"/>
                  </a:lnTo>
                  <a:lnTo>
                    <a:pt x="9115" y="18131"/>
                  </a:lnTo>
                  <a:lnTo>
                    <a:pt x="9547" y="18111"/>
                  </a:lnTo>
                  <a:lnTo>
                    <a:pt x="9999" y="18072"/>
                  </a:lnTo>
                  <a:lnTo>
                    <a:pt x="10431" y="18013"/>
                  </a:lnTo>
                  <a:lnTo>
                    <a:pt x="10863" y="17954"/>
                  </a:lnTo>
                  <a:lnTo>
                    <a:pt x="11296" y="17856"/>
                  </a:lnTo>
                  <a:lnTo>
                    <a:pt x="11708" y="17738"/>
                  </a:lnTo>
                  <a:lnTo>
                    <a:pt x="12140" y="17600"/>
                  </a:lnTo>
                  <a:lnTo>
                    <a:pt x="12553" y="17424"/>
                  </a:lnTo>
                  <a:lnTo>
                    <a:pt x="12965" y="17247"/>
                  </a:lnTo>
                  <a:lnTo>
                    <a:pt x="13358" y="17050"/>
                  </a:lnTo>
                  <a:lnTo>
                    <a:pt x="13771" y="16815"/>
                  </a:lnTo>
                  <a:lnTo>
                    <a:pt x="14144" y="16559"/>
                  </a:lnTo>
                  <a:lnTo>
                    <a:pt x="14537" y="16284"/>
                  </a:lnTo>
                  <a:lnTo>
                    <a:pt x="14890" y="16009"/>
                  </a:lnTo>
                  <a:lnTo>
                    <a:pt x="15244" y="15695"/>
                  </a:lnTo>
                  <a:lnTo>
                    <a:pt x="15578" y="15381"/>
                  </a:lnTo>
                  <a:lnTo>
                    <a:pt x="15872" y="15047"/>
                  </a:lnTo>
                  <a:lnTo>
                    <a:pt x="16167" y="14693"/>
                  </a:lnTo>
                  <a:lnTo>
                    <a:pt x="16442" y="14340"/>
                  </a:lnTo>
                  <a:lnTo>
                    <a:pt x="16678" y="13986"/>
                  </a:lnTo>
                  <a:lnTo>
                    <a:pt x="16913" y="13593"/>
                  </a:lnTo>
                  <a:lnTo>
                    <a:pt x="17129" y="13220"/>
                  </a:lnTo>
                  <a:lnTo>
                    <a:pt x="17326" y="12808"/>
                  </a:lnTo>
                  <a:lnTo>
                    <a:pt x="17483" y="12415"/>
                  </a:lnTo>
                  <a:lnTo>
                    <a:pt x="17640" y="12002"/>
                  </a:lnTo>
                  <a:lnTo>
                    <a:pt x="17778" y="11590"/>
                  </a:lnTo>
                  <a:lnTo>
                    <a:pt x="17876" y="11177"/>
                  </a:lnTo>
                  <a:lnTo>
                    <a:pt x="17974" y="10745"/>
                  </a:lnTo>
                  <a:lnTo>
                    <a:pt x="18053" y="10313"/>
                  </a:lnTo>
                  <a:lnTo>
                    <a:pt x="18092" y="9881"/>
                  </a:lnTo>
                  <a:lnTo>
                    <a:pt x="18131" y="9449"/>
                  </a:lnTo>
                  <a:lnTo>
                    <a:pt x="18131" y="9017"/>
                  </a:lnTo>
                  <a:lnTo>
                    <a:pt x="18112" y="8584"/>
                  </a:lnTo>
                  <a:lnTo>
                    <a:pt x="18092" y="8133"/>
                  </a:lnTo>
                  <a:lnTo>
                    <a:pt x="18033" y="7700"/>
                  </a:lnTo>
                  <a:lnTo>
                    <a:pt x="17954" y="7268"/>
                  </a:lnTo>
                  <a:lnTo>
                    <a:pt x="17856" y="6836"/>
                  </a:lnTo>
                  <a:lnTo>
                    <a:pt x="17738" y="6424"/>
                  </a:lnTo>
                  <a:lnTo>
                    <a:pt x="17601" y="5992"/>
                  </a:lnTo>
                  <a:lnTo>
                    <a:pt x="17444" y="5579"/>
                  </a:lnTo>
                  <a:lnTo>
                    <a:pt x="17247" y="5167"/>
                  </a:lnTo>
                  <a:lnTo>
                    <a:pt x="17051" y="4774"/>
                  </a:lnTo>
                  <a:lnTo>
                    <a:pt x="16815" y="4361"/>
                  </a:lnTo>
                  <a:lnTo>
                    <a:pt x="16579" y="3988"/>
                  </a:lnTo>
                  <a:lnTo>
                    <a:pt x="16304" y="3595"/>
                  </a:lnTo>
                  <a:lnTo>
                    <a:pt x="16010" y="3242"/>
                  </a:lnTo>
                  <a:lnTo>
                    <a:pt x="15715" y="2888"/>
                  </a:lnTo>
                  <a:lnTo>
                    <a:pt x="15381" y="2554"/>
                  </a:lnTo>
                  <a:lnTo>
                    <a:pt x="15047" y="2259"/>
                  </a:lnTo>
                  <a:lnTo>
                    <a:pt x="14713" y="1965"/>
                  </a:lnTo>
                  <a:lnTo>
                    <a:pt x="14360" y="1690"/>
                  </a:lnTo>
                  <a:lnTo>
                    <a:pt x="13987" y="1454"/>
                  </a:lnTo>
                  <a:lnTo>
                    <a:pt x="13613" y="1218"/>
                  </a:lnTo>
                  <a:lnTo>
                    <a:pt x="13221" y="1002"/>
                  </a:lnTo>
                  <a:lnTo>
                    <a:pt x="12828" y="806"/>
                  </a:lnTo>
                  <a:lnTo>
                    <a:pt x="12415" y="649"/>
                  </a:lnTo>
                  <a:lnTo>
                    <a:pt x="12022" y="492"/>
                  </a:lnTo>
                  <a:lnTo>
                    <a:pt x="11590" y="354"/>
                  </a:lnTo>
                  <a:lnTo>
                    <a:pt x="11178" y="256"/>
                  </a:lnTo>
                  <a:lnTo>
                    <a:pt x="10746" y="158"/>
                  </a:lnTo>
                  <a:lnTo>
                    <a:pt x="10333" y="79"/>
                  </a:lnTo>
                  <a:lnTo>
                    <a:pt x="9901" y="40"/>
                  </a:lnTo>
                  <a:lnTo>
                    <a:pt x="9449"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21"/>
            <p:cNvSpPr/>
            <p:nvPr/>
          </p:nvSpPr>
          <p:spPr>
            <a:xfrm rot="-3245359">
              <a:off x="5730022" y="3934368"/>
              <a:ext cx="453282" cy="453257"/>
            </a:xfrm>
            <a:custGeom>
              <a:avLst/>
              <a:gdLst/>
              <a:ahLst/>
              <a:cxnLst/>
              <a:rect l="l" t="t" r="r" b="b"/>
              <a:pathLst>
                <a:path w="18132" h="18131" fill="none" extrusionOk="0">
                  <a:moveTo>
                    <a:pt x="14537" y="16284"/>
                  </a:moveTo>
                  <a:lnTo>
                    <a:pt x="14537" y="16284"/>
                  </a:lnTo>
                  <a:lnTo>
                    <a:pt x="14144" y="16559"/>
                  </a:lnTo>
                  <a:lnTo>
                    <a:pt x="13771" y="16815"/>
                  </a:lnTo>
                  <a:lnTo>
                    <a:pt x="13358" y="17050"/>
                  </a:lnTo>
                  <a:lnTo>
                    <a:pt x="12965" y="17247"/>
                  </a:lnTo>
                  <a:lnTo>
                    <a:pt x="12553" y="17424"/>
                  </a:lnTo>
                  <a:lnTo>
                    <a:pt x="12140" y="17600"/>
                  </a:lnTo>
                  <a:lnTo>
                    <a:pt x="11708" y="17738"/>
                  </a:lnTo>
                  <a:lnTo>
                    <a:pt x="11296" y="17856"/>
                  </a:lnTo>
                  <a:lnTo>
                    <a:pt x="10863" y="17954"/>
                  </a:lnTo>
                  <a:lnTo>
                    <a:pt x="10431" y="18013"/>
                  </a:lnTo>
                  <a:lnTo>
                    <a:pt x="9999" y="18072"/>
                  </a:lnTo>
                  <a:lnTo>
                    <a:pt x="9547" y="18111"/>
                  </a:lnTo>
                  <a:lnTo>
                    <a:pt x="9115" y="18131"/>
                  </a:lnTo>
                  <a:lnTo>
                    <a:pt x="8683" y="18111"/>
                  </a:lnTo>
                  <a:lnTo>
                    <a:pt x="8251" y="18092"/>
                  </a:lnTo>
                  <a:lnTo>
                    <a:pt x="7819" y="18033"/>
                  </a:lnTo>
                  <a:lnTo>
                    <a:pt x="7387" y="17974"/>
                  </a:lnTo>
                  <a:lnTo>
                    <a:pt x="6954" y="17875"/>
                  </a:lnTo>
                  <a:lnTo>
                    <a:pt x="6542" y="17758"/>
                  </a:lnTo>
                  <a:lnTo>
                    <a:pt x="6129" y="17640"/>
                  </a:lnTo>
                  <a:lnTo>
                    <a:pt x="5717" y="17483"/>
                  </a:lnTo>
                  <a:lnTo>
                    <a:pt x="5304" y="17306"/>
                  </a:lnTo>
                  <a:lnTo>
                    <a:pt x="4912" y="17109"/>
                  </a:lnTo>
                  <a:lnTo>
                    <a:pt x="4538" y="16913"/>
                  </a:lnTo>
                  <a:lnTo>
                    <a:pt x="4146" y="16677"/>
                  </a:lnTo>
                  <a:lnTo>
                    <a:pt x="3792" y="16422"/>
                  </a:lnTo>
                  <a:lnTo>
                    <a:pt x="3438" y="16147"/>
                  </a:lnTo>
                  <a:lnTo>
                    <a:pt x="3085" y="15872"/>
                  </a:lnTo>
                  <a:lnTo>
                    <a:pt x="2751" y="15558"/>
                  </a:lnTo>
                  <a:lnTo>
                    <a:pt x="2437" y="15224"/>
                  </a:lnTo>
                  <a:lnTo>
                    <a:pt x="2122" y="14890"/>
                  </a:lnTo>
                  <a:lnTo>
                    <a:pt x="1847" y="14517"/>
                  </a:lnTo>
                  <a:lnTo>
                    <a:pt x="1847" y="14517"/>
                  </a:lnTo>
                  <a:lnTo>
                    <a:pt x="1572" y="14143"/>
                  </a:lnTo>
                  <a:lnTo>
                    <a:pt x="1317" y="13750"/>
                  </a:lnTo>
                  <a:lnTo>
                    <a:pt x="1081" y="13358"/>
                  </a:lnTo>
                  <a:lnTo>
                    <a:pt x="885" y="12945"/>
                  </a:lnTo>
                  <a:lnTo>
                    <a:pt x="708" y="12533"/>
                  </a:lnTo>
                  <a:lnTo>
                    <a:pt x="531" y="12120"/>
                  </a:lnTo>
                  <a:lnTo>
                    <a:pt x="394" y="11708"/>
                  </a:lnTo>
                  <a:lnTo>
                    <a:pt x="276" y="11275"/>
                  </a:lnTo>
                  <a:lnTo>
                    <a:pt x="178" y="10843"/>
                  </a:lnTo>
                  <a:lnTo>
                    <a:pt x="99" y="10411"/>
                  </a:lnTo>
                  <a:lnTo>
                    <a:pt x="60" y="9979"/>
                  </a:lnTo>
                  <a:lnTo>
                    <a:pt x="21" y="9547"/>
                  </a:lnTo>
                  <a:lnTo>
                    <a:pt x="1" y="9115"/>
                  </a:lnTo>
                  <a:lnTo>
                    <a:pt x="21" y="8663"/>
                  </a:lnTo>
                  <a:lnTo>
                    <a:pt x="40" y="8231"/>
                  </a:lnTo>
                  <a:lnTo>
                    <a:pt x="99" y="7799"/>
                  </a:lnTo>
                  <a:lnTo>
                    <a:pt x="158" y="7386"/>
                  </a:lnTo>
                  <a:lnTo>
                    <a:pt x="256" y="6954"/>
                  </a:lnTo>
                  <a:lnTo>
                    <a:pt x="374" y="6522"/>
                  </a:lnTo>
                  <a:lnTo>
                    <a:pt x="492" y="6109"/>
                  </a:lnTo>
                  <a:lnTo>
                    <a:pt x="649" y="5697"/>
                  </a:lnTo>
                  <a:lnTo>
                    <a:pt x="826" y="5304"/>
                  </a:lnTo>
                  <a:lnTo>
                    <a:pt x="1022" y="4911"/>
                  </a:lnTo>
                  <a:lnTo>
                    <a:pt x="1219" y="4518"/>
                  </a:lnTo>
                  <a:lnTo>
                    <a:pt x="1454" y="4145"/>
                  </a:lnTo>
                  <a:lnTo>
                    <a:pt x="1710" y="3772"/>
                  </a:lnTo>
                  <a:lnTo>
                    <a:pt x="1965" y="3418"/>
                  </a:lnTo>
                  <a:lnTo>
                    <a:pt x="2260" y="3084"/>
                  </a:lnTo>
                  <a:lnTo>
                    <a:pt x="2574" y="2750"/>
                  </a:lnTo>
                  <a:lnTo>
                    <a:pt x="2908" y="2417"/>
                  </a:lnTo>
                  <a:lnTo>
                    <a:pt x="3242" y="2122"/>
                  </a:lnTo>
                  <a:lnTo>
                    <a:pt x="3615" y="1827"/>
                  </a:lnTo>
                  <a:lnTo>
                    <a:pt x="3615" y="1827"/>
                  </a:lnTo>
                  <a:lnTo>
                    <a:pt x="3988" y="1552"/>
                  </a:lnTo>
                  <a:lnTo>
                    <a:pt x="4381" y="1297"/>
                  </a:lnTo>
                  <a:lnTo>
                    <a:pt x="4774" y="1081"/>
                  </a:lnTo>
                  <a:lnTo>
                    <a:pt x="5187" y="865"/>
                  </a:lnTo>
                  <a:lnTo>
                    <a:pt x="5599" y="688"/>
                  </a:lnTo>
                  <a:lnTo>
                    <a:pt x="6012" y="531"/>
                  </a:lnTo>
                  <a:lnTo>
                    <a:pt x="6424" y="393"/>
                  </a:lnTo>
                  <a:lnTo>
                    <a:pt x="6856" y="275"/>
                  </a:lnTo>
                  <a:lnTo>
                    <a:pt x="7288" y="177"/>
                  </a:lnTo>
                  <a:lnTo>
                    <a:pt x="7721" y="99"/>
                  </a:lnTo>
                  <a:lnTo>
                    <a:pt x="8153" y="40"/>
                  </a:lnTo>
                  <a:lnTo>
                    <a:pt x="8585" y="0"/>
                  </a:lnTo>
                  <a:lnTo>
                    <a:pt x="9017" y="0"/>
                  </a:lnTo>
                  <a:lnTo>
                    <a:pt x="9449" y="0"/>
                  </a:lnTo>
                  <a:lnTo>
                    <a:pt x="9901" y="40"/>
                  </a:lnTo>
                  <a:lnTo>
                    <a:pt x="10333" y="79"/>
                  </a:lnTo>
                  <a:lnTo>
                    <a:pt x="10746" y="158"/>
                  </a:lnTo>
                  <a:lnTo>
                    <a:pt x="11178" y="256"/>
                  </a:lnTo>
                  <a:lnTo>
                    <a:pt x="11590" y="354"/>
                  </a:lnTo>
                  <a:lnTo>
                    <a:pt x="12022" y="492"/>
                  </a:lnTo>
                  <a:lnTo>
                    <a:pt x="12415" y="649"/>
                  </a:lnTo>
                  <a:lnTo>
                    <a:pt x="12828" y="806"/>
                  </a:lnTo>
                  <a:lnTo>
                    <a:pt x="13221" y="1002"/>
                  </a:lnTo>
                  <a:lnTo>
                    <a:pt x="13613" y="1218"/>
                  </a:lnTo>
                  <a:lnTo>
                    <a:pt x="13987" y="1454"/>
                  </a:lnTo>
                  <a:lnTo>
                    <a:pt x="14360" y="1690"/>
                  </a:lnTo>
                  <a:lnTo>
                    <a:pt x="14713" y="1965"/>
                  </a:lnTo>
                  <a:lnTo>
                    <a:pt x="15047" y="2259"/>
                  </a:lnTo>
                  <a:lnTo>
                    <a:pt x="15381" y="2554"/>
                  </a:lnTo>
                  <a:lnTo>
                    <a:pt x="15715" y="2888"/>
                  </a:lnTo>
                  <a:lnTo>
                    <a:pt x="16010" y="3242"/>
                  </a:lnTo>
                  <a:lnTo>
                    <a:pt x="16304" y="3595"/>
                  </a:lnTo>
                  <a:lnTo>
                    <a:pt x="16304" y="3595"/>
                  </a:lnTo>
                  <a:lnTo>
                    <a:pt x="16579" y="3988"/>
                  </a:lnTo>
                  <a:lnTo>
                    <a:pt x="16815" y="4361"/>
                  </a:lnTo>
                  <a:lnTo>
                    <a:pt x="17051" y="4774"/>
                  </a:lnTo>
                  <a:lnTo>
                    <a:pt x="17247" y="5167"/>
                  </a:lnTo>
                  <a:lnTo>
                    <a:pt x="17444" y="5579"/>
                  </a:lnTo>
                  <a:lnTo>
                    <a:pt x="17601" y="5992"/>
                  </a:lnTo>
                  <a:lnTo>
                    <a:pt x="17738" y="6424"/>
                  </a:lnTo>
                  <a:lnTo>
                    <a:pt x="17856" y="6836"/>
                  </a:lnTo>
                  <a:lnTo>
                    <a:pt x="17954" y="7268"/>
                  </a:lnTo>
                  <a:lnTo>
                    <a:pt x="18033" y="7700"/>
                  </a:lnTo>
                  <a:lnTo>
                    <a:pt x="18092" y="8133"/>
                  </a:lnTo>
                  <a:lnTo>
                    <a:pt x="18112" y="8584"/>
                  </a:lnTo>
                  <a:lnTo>
                    <a:pt x="18131" y="9017"/>
                  </a:lnTo>
                  <a:lnTo>
                    <a:pt x="18131" y="9449"/>
                  </a:lnTo>
                  <a:lnTo>
                    <a:pt x="18092" y="9881"/>
                  </a:lnTo>
                  <a:lnTo>
                    <a:pt x="18053" y="10313"/>
                  </a:lnTo>
                  <a:lnTo>
                    <a:pt x="17974" y="10745"/>
                  </a:lnTo>
                  <a:lnTo>
                    <a:pt x="17876" y="11177"/>
                  </a:lnTo>
                  <a:lnTo>
                    <a:pt x="17778" y="11590"/>
                  </a:lnTo>
                  <a:lnTo>
                    <a:pt x="17640" y="12002"/>
                  </a:lnTo>
                  <a:lnTo>
                    <a:pt x="17483" y="12415"/>
                  </a:lnTo>
                  <a:lnTo>
                    <a:pt x="17326" y="12808"/>
                  </a:lnTo>
                  <a:lnTo>
                    <a:pt x="17129" y="13220"/>
                  </a:lnTo>
                  <a:lnTo>
                    <a:pt x="16913" y="13593"/>
                  </a:lnTo>
                  <a:lnTo>
                    <a:pt x="16678" y="13986"/>
                  </a:lnTo>
                  <a:lnTo>
                    <a:pt x="16442" y="14340"/>
                  </a:lnTo>
                  <a:lnTo>
                    <a:pt x="16167" y="14693"/>
                  </a:lnTo>
                  <a:lnTo>
                    <a:pt x="15872" y="15047"/>
                  </a:lnTo>
                  <a:lnTo>
                    <a:pt x="15578" y="15381"/>
                  </a:lnTo>
                  <a:lnTo>
                    <a:pt x="15244" y="15695"/>
                  </a:lnTo>
                  <a:lnTo>
                    <a:pt x="14890" y="16009"/>
                  </a:lnTo>
                  <a:lnTo>
                    <a:pt x="14537" y="162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21"/>
            <p:cNvSpPr/>
            <p:nvPr/>
          </p:nvSpPr>
          <p:spPr>
            <a:xfrm rot="-3245359">
              <a:off x="5760472" y="3964814"/>
              <a:ext cx="392384" cy="392359"/>
            </a:xfrm>
            <a:custGeom>
              <a:avLst/>
              <a:gdLst/>
              <a:ahLst/>
              <a:cxnLst/>
              <a:rect l="l" t="t" r="r" b="b"/>
              <a:pathLst>
                <a:path w="15696" h="15695" extrusionOk="0">
                  <a:moveTo>
                    <a:pt x="7426" y="0"/>
                  </a:moveTo>
                  <a:lnTo>
                    <a:pt x="7053" y="40"/>
                  </a:lnTo>
                  <a:lnTo>
                    <a:pt x="6679" y="79"/>
                  </a:lnTo>
                  <a:lnTo>
                    <a:pt x="6306" y="157"/>
                  </a:lnTo>
                  <a:lnTo>
                    <a:pt x="5933" y="236"/>
                  </a:lnTo>
                  <a:lnTo>
                    <a:pt x="5560" y="334"/>
                  </a:lnTo>
                  <a:lnTo>
                    <a:pt x="5206" y="452"/>
                  </a:lnTo>
                  <a:lnTo>
                    <a:pt x="4833" y="590"/>
                  </a:lnTo>
                  <a:lnTo>
                    <a:pt x="4479" y="766"/>
                  </a:lnTo>
                  <a:lnTo>
                    <a:pt x="4126" y="943"/>
                  </a:lnTo>
                  <a:lnTo>
                    <a:pt x="3792" y="1140"/>
                  </a:lnTo>
                  <a:lnTo>
                    <a:pt x="3458" y="1356"/>
                  </a:lnTo>
                  <a:lnTo>
                    <a:pt x="3124" y="1591"/>
                  </a:lnTo>
                  <a:lnTo>
                    <a:pt x="2810" y="1827"/>
                  </a:lnTo>
                  <a:lnTo>
                    <a:pt x="2515" y="2102"/>
                  </a:lnTo>
                  <a:lnTo>
                    <a:pt x="2220" y="2377"/>
                  </a:lnTo>
                  <a:lnTo>
                    <a:pt x="1965" y="2652"/>
                  </a:lnTo>
                  <a:lnTo>
                    <a:pt x="1710" y="2966"/>
                  </a:lnTo>
                  <a:lnTo>
                    <a:pt x="1474" y="3261"/>
                  </a:lnTo>
                  <a:lnTo>
                    <a:pt x="1258" y="3595"/>
                  </a:lnTo>
                  <a:lnTo>
                    <a:pt x="1061" y="3909"/>
                  </a:lnTo>
                  <a:lnTo>
                    <a:pt x="885" y="4243"/>
                  </a:lnTo>
                  <a:lnTo>
                    <a:pt x="708" y="4597"/>
                  </a:lnTo>
                  <a:lnTo>
                    <a:pt x="570" y="4931"/>
                  </a:lnTo>
                  <a:lnTo>
                    <a:pt x="433" y="5284"/>
                  </a:lnTo>
                  <a:lnTo>
                    <a:pt x="315" y="5657"/>
                  </a:lnTo>
                  <a:lnTo>
                    <a:pt x="217" y="6011"/>
                  </a:lnTo>
                  <a:lnTo>
                    <a:pt x="138" y="6384"/>
                  </a:lnTo>
                  <a:lnTo>
                    <a:pt x="79" y="6757"/>
                  </a:lnTo>
                  <a:lnTo>
                    <a:pt x="40" y="7131"/>
                  </a:lnTo>
                  <a:lnTo>
                    <a:pt x="20" y="7504"/>
                  </a:lnTo>
                  <a:lnTo>
                    <a:pt x="1" y="7877"/>
                  </a:lnTo>
                  <a:lnTo>
                    <a:pt x="20" y="8270"/>
                  </a:lnTo>
                  <a:lnTo>
                    <a:pt x="40" y="8643"/>
                  </a:lnTo>
                  <a:lnTo>
                    <a:pt x="99" y="9016"/>
                  </a:lnTo>
                  <a:lnTo>
                    <a:pt x="158" y="9390"/>
                  </a:lnTo>
                  <a:lnTo>
                    <a:pt x="236" y="9763"/>
                  </a:lnTo>
                  <a:lnTo>
                    <a:pt x="354" y="10136"/>
                  </a:lnTo>
                  <a:lnTo>
                    <a:pt x="472" y="10490"/>
                  </a:lnTo>
                  <a:lnTo>
                    <a:pt x="610" y="10863"/>
                  </a:lnTo>
                  <a:lnTo>
                    <a:pt x="767" y="11216"/>
                  </a:lnTo>
                  <a:lnTo>
                    <a:pt x="944" y="11550"/>
                  </a:lnTo>
                  <a:lnTo>
                    <a:pt x="1140" y="11904"/>
                  </a:lnTo>
                  <a:lnTo>
                    <a:pt x="1356" y="12238"/>
                  </a:lnTo>
                  <a:lnTo>
                    <a:pt x="1592" y="12572"/>
                  </a:lnTo>
                  <a:lnTo>
                    <a:pt x="1847" y="12886"/>
                  </a:lnTo>
                  <a:lnTo>
                    <a:pt x="2103" y="13181"/>
                  </a:lnTo>
                  <a:lnTo>
                    <a:pt x="2378" y="13475"/>
                  </a:lnTo>
                  <a:lnTo>
                    <a:pt x="2672" y="13731"/>
                  </a:lnTo>
                  <a:lnTo>
                    <a:pt x="2967" y="13986"/>
                  </a:lnTo>
                  <a:lnTo>
                    <a:pt x="3281" y="14222"/>
                  </a:lnTo>
                  <a:lnTo>
                    <a:pt x="3595" y="14438"/>
                  </a:lnTo>
                  <a:lnTo>
                    <a:pt x="3929" y="14634"/>
                  </a:lnTo>
                  <a:lnTo>
                    <a:pt x="4263" y="14811"/>
                  </a:lnTo>
                  <a:lnTo>
                    <a:pt x="4597" y="14988"/>
                  </a:lnTo>
                  <a:lnTo>
                    <a:pt x="4951" y="15125"/>
                  </a:lnTo>
                  <a:lnTo>
                    <a:pt x="5304" y="15263"/>
                  </a:lnTo>
                  <a:lnTo>
                    <a:pt x="5658" y="15381"/>
                  </a:lnTo>
                  <a:lnTo>
                    <a:pt x="6031" y="15479"/>
                  </a:lnTo>
                  <a:lnTo>
                    <a:pt x="6404" y="15557"/>
                  </a:lnTo>
                  <a:lnTo>
                    <a:pt x="6758" y="15616"/>
                  </a:lnTo>
                  <a:lnTo>
                    <a:pt x="7151" y="15656"/>
                  </a:lnTo>
                  <a:lnTo>
                    <a:pt x="7524" y="15675"/>
                  </a:lnTo>
                  <a:lnTo>
                    <a:pt x="7897" y="15695"/>
                  </a:lnTo>
                  <a:lnTo>
                    <a:pt x="8270" y="15675"/>
                  </a:lnTo>
                  <a:lnTo>
                    <a:pt x="8644" y="15656"/>
                  </a:lnTo>
                  <a:lnTo>
                    <a:pt x="9017" y="15597"/>
                  </a:lnTo>
                  <a:lnTo>
                    <a:pt x="9390" y="15538"/>
                  </a:lnTo>
                  <a:lnTo>
                    <a:pt x="9763" y="15459"/>
                  </a:lnTo>
                  <a:lnTo>
                    <a:pt x="10136" y="15341"/>
                  </a:lnTo>
                  <a:lnTo>
                    <a:pt x="10510" y="15224"/>
                  </a:lnTo>
                  <a:lnTo>
                    <a:pt x="10863" y="15086"/>
                  </a:lnTo>
                  <a:lnTo>
                    <a:pt x="11217" y="14929"/>
                  </a:lnTo>
                  <a:lnTo>
                    <a:pt x="11570" y="14752"/>
                  </a:lnTo>
                  <a:lnTo>
                    <a:pt x="11904" y="14556"/>
                  </a:lnTo>
                  <a:lnTo>
                    <a:pt x="12258" y="14340"/>
                  </a:lnTo>
                  <a:lnTo>
                    <a:pt x="12572" y="14104"/>
                  </a:lnTo>
                  <a:lnTo>
                    <a:pt x="12886" y="13849"/>
                  </a:lnTo>
                  <a:lnTo>
                    <a:pt x="13201" y="13593"/>
                  </a:lnTo>
                  <a:lnTo>
                    <a:pt x="13476" y="13318"/>
                  </a:lnTo>
                  <a:lnTo>
                    <a:pt x="13751" y="13024"/>
                  </a:lnTo>
                  <a:lnTo>
                    <a:pt x="13986" y="12729"/>
                  </a:lnTo>
                  <a:lnTo>
                    <a:pt x="14222" y="12415"/>
                  </a:lnTo>
                  <a:lnTo>
                    <a:pt x="14438" y="12100"/>
                  </a:lnTo>
                  <a:lnTo>
                    <a:pt x="14635" y="11766"/>
                  </a:lnTo>
                  <a:lnTo>
                    <a:pt x="14831" y="11432"/>
                  </a:lnTo>
                  <a:lnTo>
                    <a:pt x="14988" y="11099"/>
                  </a:lnTo>
                  <a:lnTo>
                    <a:pt x="15145" y="10745"/>
                  </a:lnTo>
                  <a:lnTo>
                    <a:pt x="15263" y="10391"/>
                  </a:lnTo>
                  <a:lnTo>
                    <a:pt x="15381" y="10038"/>
                  </a:lnTo>
                  <a:lnTo>
                    <a:pt x="15479" y="9665"/>
                  </a:lnTo>
                  <a:lnTo>
                    <a:pt x="15558" y="9291"/>
                  </a:lnTo>
                  <a:lnTo>
                    <a:pt x="15617" y="8918"/>
                  </a:lnTo>
                  <a:lnTo>
                    <a:pt x="15656" y="8545"/>
                  </a:lnTo>
                  <a:lnTo>
                    <a:pt x="15695" y="8172"/>
                  </a:lnTo>
                  <a:lnTo>
                    <a:pt x="15695" y="7799"/>
                  </a:lnTo>
                  <a:lnTo>
                    <a:pt x="15695" y="7425"/>
                  </a:lnTo>
                  <a:lnTo>
                    <a:pt x="15656" y="7052"/>
                  </a:lnTo>
                  <a:lnTo>
                    <a:pt x="15617" y="6679"/>
                  </a:lnTo>
                  <a:lnTo>
                    <a:pt x="15538" y="6306"/>
                  </a:lnTo>
                  <a:lnTo>
                    <a:pt x="15460" y="5932"/>
                  </a:lnTo>
                  <a:lnTo>
                    <a:pt x="15361" y="5559"/>
                  </a:lnTo>
                  <a:lnTo>
                    <a:pt x="15244" y="5186"/>
                  </a:lnTo>
                  <a:lnTo>
                    <a:pt x="15106" y="4832"/>
                  </a:lnTo>
                  <a:lnTo>
                    <a:pt x="14929" y="4479"/>
                  </a:lnTo>
                  <a:lnTo>
                    <a:pt x="14753" y="4125"/>
                  </a:lnTo>
                  <a:lnTo>
                    <a:pt x="14556" y="3772"/>
                  </a:lnTo>
                  <a:lnTo>
                    <a:pt x="14340" y="3438"/>
                  </a:lnTo>
                  <a:lnTo>
                    <a:pt x="14104" y="3124"/>
                  </a:lnTo>
                  <a:lnTo>
                    <a:pt x="13869" y="2809"/>
                  </a:lnTo>
                  <a:lnTo>
                    <a:pt x="13594" y="2495"/>
                  </a:lnTo>
                  <a:lnTo>
                    <a:pt x="13319" y="2220"/>
                  </a:lnTo>
                  <a:lnTo>
                    <a:pt x="13024" y="1945"/>
                  </a:lnTo>
                  <a:lnTo>
                    <a:pt x="12729" y="1709"/>
                  </a:lnTo>
                  <a:lnTo>
                    <a:pt x="12435" y="1474"/>
                  </a:lnTo>
                  <a:lnTo>
                    <a:pt x="12101" y="1257"/>
                  </a:lnTo>
                  <a:lnTo>
                    <a:pt x="11786" y="1041"/>
                  </a:lnTo>
                  <a:lnTo>
                    <a:pt x="11453" y="865"/>
                  </a:lnTo>
                  <a:lnTo>
                    <a:pt x="11099" y="707"/>
                  </a:lnTo>
                  <a:lnTo>
                    <a:pt x="10765" y="550"/>
                  </a:lnTo>
                  <a:lnTo>
                    <a:pt x="10392" y="432"/>
                  </a:lnTo>
                  <a:lnTo>
                    <a:pt x="10038" y="315"/>
                  </a:lnTo>
                  <a:lnTo>
                    <a:pt x="9685" y="216"/>
                  </a:lnTo>
                  <a:lnTo>
                    <a:pt x="9311" y="138"/>
                  </a:lnTo>
                  <a:lnTo>
                    <a:pt x="8938" y="79"/>
                  </a:lnTo>
                  <a:lnTo>
                    <a:pt x="8565" y="40"/>
                  </a:lnTo>
                  <a:lnTo>
                    <a:pt x="8192" y="0"/>
                  </a:lnTo>
                  <a:close/>
                </a:path>
              </a:pathLst>
            </a:custGeom>
            <a:solidFill>
              <a:srgbClr val="474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21"/>
            <p:cNvSpPr/>
            <p:nvPr/>
          </p:nvSpPr>
          <p:spPr>
            <a:xfrm rot="-3245359">
              <a:off x="5760472" y="3964814"/>
              <a:ext cx="392384" cy="392359"/>
            </a:xfrm>
            <a:custGeom>
              <a:avLst/>
              <a:gdLst/>
              <a:ahLst/>
              <a:cxnLst/>
              <a:rect l="l" t="t" r="r" b="b"/>
              <a:pathLst>
                <a:path w="15696" h="15695" fill="none" extrusionOk="0">
                  <a:moveTo>
                    <a:pt x="12572" y="14104"/>
                  </a:moveTo>
                  <a:lnTo>
                    <a:pt x="12572" y="14104"/>
                  </a:lnTo>
                  <a:lnTo>
                    <a:pt x="12258" y="14340"/>
                  </a:lnTo>
                  <a:lnTo>
                    <a:pt x="11904" y="14556"/>
                  </a:lnTo>
                  <a:lnTo>
                    <a:pt x="11570" y="14752"/>
                  </a:lnTo>
                  <a:lnTo>
                    <a:pt x="11217" y="14929"/>
                  </a:lnTo>
                  <a:lnTo>
                    <a:pt x="10863" y="15086"/>
                  </a:lnTo>
                  <a:lnTo>
                    <a:pt x="10510" y="15224"/>
                  </a:lnTo>
                  <a:lnTo>
                    <a:pt x="10136" y="15341"/>
                  </a:lnTo>
                  <a:lnTo>
                    <a:pt x="9763" y="15459"/>
                  </a:lnTo>
                  <a:lnTo>
                    <a:pt x="9390" y="15538"/>
                  </a:lnTo>
                  <a:lnTo>
                    <a:pt x="9017" y="15597"/>
                  </a:lnTo>
                  <a:lnTo>
                    <a:pt x="8644" y="15656"/>
                  </a:lnTo>
                  <a:lnTo>
                    <a:pt x="8270" y="15675"/>
                  </a:lnTo>
                  <a:lnTo>
                    <a:pt x="7897" y="15695"/>
                  </a:lnTo>
                  <a:lnTo>
                    <a:pt x="7524" y="15675"/>
                  </a:lnTo>
                  <a:lnTo>
                    <a:pt x="7151" y="15656"/>
                  </a:lnTo>
                  <a:lnTo>
                    <a:pt x="6758" y="15616"/>
                  </a:lnTo>
                  <a:lnTo>
                    <a:pt x="6404" y="15557"/>
                  </a:lnTo>
                  <a:lnTo>
                    <a:pt x="6031" y="15479"/>
                  </a:lnTo>
                  <a:lnTo>
                    <a:pt x="5658" y="15381"/>
                  </a:lnTo>
                  <a:lnTo>
                    <a:pt x="5304" y="15263"/>
                  </a:lnTo>
                  <a:lnTo>
                    <a:pt x="4951" y="15125"/>
                  </a:lnTo>
                  <a:lnTo>
                    <a:pt x="4597" y="14988"/>
                  </a:lnTo>
                  <a:lnTo>
                    <a:pt x="4263" y="14811"/>
                  </a:lnTo>
                  <a:lnTo>
                    <a:pt x="3929" y="14634"/>
                  </a:lnTo>
                  <a:lnTo>
                    <a:pt x="3595" y="14438"/>
                  </a:lnTo>
                  <a:lnTo>
                    <a:pt x="3281" y="14222"/>
                  </a:lnTo>
                  <a:lnTo>
                    <a:pt x="2967" y="13986"/>
                  </a:lnTo>
                  <a:lnTo>
                    <a:pt x="2672" y="13731"/>
                  </a:lnTo>
                  <a:lnTo>
                    <a:pt x="2378" y="13475"/>
                  </a:lnTo>
                  <a:lnTo>
                    <a:pt x="2103" y="13181"/>
                  </a:lnTo>
                  <a:lnTo>
                    <a:pt x="1847" y="12886"/>
                  </a:lnTo>
                  <a:lnTo>
                    <a:pt x="1592" y="12572"/>
                  </a:lnTo>
                  <a:lnTo>
                    <a:pt x="1592" y="12572"/>
                  </a:lnTo>
                  <a:lnTo>
                    <a:pt x="1356" y="12238"/>
                  </a:lnTo>
                  <a:lnTo>
                    <a:pt x="1140" y="11904"/>
                  </a:lnTo>
                  <a:lnTo>
                    <a:pt x="944" y="11550"/>
                  </a:lnTo>
                  <a:lnTo>
                    <a:pt x="767" y="11216"/>
                  </a:lnTo>
                  <a:lnTo>
                    <a:pt x="610" y="10863"/>
                  </a:lnTo>
                  <a:lnTo>
                    <a:pt x="472" y="10490"/>
                  </a:lnTo>
                  <a:lnTo>
                    <a:pt x="354" y="10136"/>
                  </a:lnTo>
                  <a:lnTo>
                    <a:pt x="236" y="9763"/>
                  </a:lnTo>
                  <a:lnTo>
                    <a:pt x="158" y="9390"/>
                  </a:lnTo>
                  <a:lnTo>
                    <a:pt x="99" y="9016"/>
                  </a:lnTo>
                  <a:lnTo>
                    <a:pt x="40" y="8643"/>
                  </a:lnTo>
                  <a:lnTo>
                    <a:pt x="20" y="8270"/>
                  </a:lnTo>
                  <a:lnTo>
                    <a:pt x="1" y="7877"/>
                  </a:lnTo>
                  <a:lnTo>
                    <a:pt x="20" y="7504"/>
                  </a:lnTo>
                  <a:lnTo>
                    <a:pt x="40" y="7131"/>
                  </a:lnTo>
                  <a:lnTo>
                    <a:pt x="79" y="6757"/>
                  </a:lnTo>
                  <a:lnTo>
                    <a:pt x="138" y="6384"/>
                  </a:lnTo>
                  <a:lnTo>
                    <a:pt x="217" y="6011"/>
                  </a:lnTo>
                  <a:lnTo>
                    <a:pt x="315" y="5657"/>
                  </a:lnTo>
                  <a:lnTo>
                    <a:pt x="433" y="5284"/>
                  </a:lnTo>
                  <a:lnTo>
                    <a:pt x="570" y="4931"/>
                  </a:lnTo>
                  <a:lnTo>
                    <a:pt x="708" y="4597"/>
                  </a:lnTo>
                  <a:lnTo>
                    <a:pt x="885" y="4243"/>
                  </a:lnTo>
                  <a:lnTo>
                    <a:pt x="1061" y="3909"/>
                  </a:lnTo>
                  <a:lnTo>
                    <a:pt x="1258" y="3595"/>
                  </a:lnTo>
                  <a:lnTo>
                    <a:pt x="1474" y="3261"/>
                  </a:lnTo>
                  <a:lnTo>
                    <a:pt x="1710" y="2966"/>
                  </a:lnTo>
                  <a:lnTo>
                    <a:pt x="1965" y="2652"/>
                  </a:lnTo>
                  <a:lnTo>
                    <a:pt x="2220" y="2377"/>
                  </a:lnTo>
                  <a:lnTo>
                    <a:pt x="2515" y="2102"/>
                  </a:lnTo>
                  <a:lnTo>
                    <a:pt x="2810" y="1827"/>
                  </a:lnTo>
                  <a:lnTo>
                    <a:pt x="3124" y="1591"/>
                  </a:lnTo>
                  <a:lnTo>
                    <a:pt x="3124" y="1591"/>
                  </a:lnTo>
                  <a:lnTo>
                    <a:pt x="3458" y="1356"/>
                  </a:lnTo>
                  <a:lnTo>
                    <a:pt x="3792" y="1140"/>
                  </a:lnTo>
                  <a:lnTo>
                    <a:pt x="4126" y="943"/>
                  </a:lnTo>
                  <a:lnTo>
                    <a:pt x="4479" y="766"/>
                  </a:lnTo>
                  <a:lnTo>
                    <a:pt x="4833" y="590"/>
                  </a:lnTo>
                  <a:lnTo>
                    <a:pt x="5206" y="452"/>
                  </a:lnTo>
                  <a:lnTo>
                    <a:pt x="5560" y="334"/>
                  </a:lnTo>
                  <a:lnTo>
                    <a:pt x="5933" y="236"/>
                  </a:lnTo>
                  <a:lnTo>
                    <a:pt x="6306" y="157"/>
                  </a:lnTo>
                  <a:lnTo>
                    <a:pt x="6679" y="79"/>
                  </a:lnTo>
                  <a:lnTo>
                    <a:pt x="7053" y="40"/>
                  </a:lnTo>
                  <a:lnTo>
                    <a:pt x="7426" y="0"/>
                  </a:lnTo>
                  <a:lnTo>
                    <a:pt x="7819" y="0"/>
                  </a:lnTo>
                  <a:lnTo>
                    <a:pt x="8192" y="0"/>
                  </a:lnTo>
                  <a:lnTo>
                    <a:pt x="8565" y="40"/>
                  </a:lnTo>
                  <a:lnTo>
                    <a:pt x="8938" y="79"/>
                  </a:lnTo>
                  <a:lnTo>
                    <a:pt x="9311" y="138"/>
                  </a:lnTo>
                  <a:lnTo>
                    <a:pt x="9685" y="216"/>
                  </a:lnTo>
                  <a:lnTo>
                    <a:pt x="10038" y="315"/>
                  </a:lnTo>
                  <a:lnTo>
                    <a:pt x="10392" y="432"/>
                  </a:lnTo>
                  <a:lnTo>
                    <a:pt x="10765" y="550"/>
                  </a:lnTo>
                  <a:lnTo>
                    <a:pt x="11099" y="707"/>
                  </a:lnTo>
                  <a:lnTo>
                    <a:pt x="11453" y="865"/>
                  </a:lnTo>
                  <a:lnTo>
                    <a:pt x="11786" y="1041"/>
                  </a:lnTo>
                  <a:lnTo>
                    <a:pt x="12101" y="1257"/>
                  </a:lnTo>
                  <a:lnTo>
                    <a:pt x="12435" y="1474"/>
                  </a:lnTo>
                  <a:lnTo>
                    <a:pt x="12729" y="1709"/>
                  </a:lnTo>
                  <a:lnTo>
                    <a:pt x="13024" y="1945"/>
                  </a:lnTo>
                  <a:lnTo>
                    <a:pt x="13319" y="2220"/>
                  </a:lnTo>
                  <a:lnTo>
                    <a:pt x="13594" y="2495"/>
                  </a:lnTo>
                  <a:lnTo>
                    <a:pt x="13869" y="2809"/>
                  </a:lnTo>
                  <a:lnTo>
                    <a:pt x="14104" y="3124"/>
                  </a:lnTo>
                  <a:lnTo>
                    <a:pt x="14104" y="3124"/>
                  </a:lnTo>
                  <a:lnTo>
                    <a:pt x="14340" y="3438"/>
                  </a:lnTo>
                  <a:lnTo>
                    <a:pt x="14556" y="3772"/>
                  </a:lnTo>
                  <a:lnTo>
                    <a:pt x="14753" y="4125"/>
                  </a:lnTo>
                  <a:lnTo>
                    <a:pt x="14929" y="4479"/>
                  </a:lnTo>
                  <a:lnTo>
                    <a:pt x="15106" y="4832"/>
                  </a:lnTo>
                  <a:lnTo>
                    <a:pt x="15244" y="5186"/>
                  </a:lnTo>
                  <a:lnTo>
                    <a:pt x="15361" y="5559"/>
                  </a:lnTo>
                  <a:lnTo>
                    <a:pt x="15460" y="5932"/>
                  </a:lnTo>
                  <a:lnTo>
                    <a:pt x="15538" y="6306"/>
                  </a:lnTo>
                  <a:lnTo>
                    <a:pt x="15617" y="6679"/>
                  </a:lnTo>
                  <a:lnTo>
                    <a:pt x="15656" y="7052"/>
                  </a:lnTo>
                  <a:lnTo>
                    <a:pt x="15695" y="7425"/>
                  </a:lnTo>
                  <a:lnTo>
                    <a:pt x="15695" y="7799"/>
                  </a:lnTo>
                  <a:lnTo>
                    <a:pt x="15695" y="8172"/>
                  </a:lnTo>
                  <a:lnTo>
                    <a:pt x="15656" y="8545"/>
                  </a:lnTo>
                  <a:lnTo>
                    <a:pt x="15617" y="8918"/>
                  </a:lnTo>
                  <a:lnTo>
                    <a:pt x="15558" y="9291"/>
                  </a:lnTo>
                  <a:lnTo>
                    <a:pt x="15479" y="9665"/>
                  </a:lnTo>
                  <a:lnTo>
                    <a:pt x="15381" y="10038"/>
                  </a:lnTo>
                  <a:lnTo>
                    <a:pt x="15263" y="10391"/>
                  </a:lnTo>
                  <a:lnTo>
                    <a:pt x="15145" y="10745"/>
                  </a:lnTo>
                  <a:lnTo>
                    <a:pt x="14988" y="11099"/>
                  </a:lnTo>
                  <a:lnTo>
                    <a:pt x="14831" y="11432"/>
                  </a:lnTo>
                  <a:lnTo>
                    <a:pt x="14635" y="11766"/>
                  </a:lnTo>
                  <a:lnTo>
                    <a:pt x="14438" y="12100"/>
                  </a:lnTo>
                  <a:lnTo>
                    <a:pt x="14222" y="12415"/>
                  </a:lnTo>
                  <a:lnTo>
                    <a:pt x="13986" y="12729"/>
                  </a:lnTo>
                  <a:lnTo>
                    <a:pt x="13751" y="13024"/>
                  </a:lnTo>
                  <a:lnTo>
                    <a:pt x="13476" y="13318"/>
                  </a:lnTo>
                  <a:lnTo>
                    <a:pt x="13201" y="13593"/>
                  </a:lnTo>
                  <a:lnTo>
                    <a:pt x="12886" y="13849"/>
                  </a:lnTo>
                  <a:lnTo>
                    <a:pt x="12572" y="141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21"/>
            <p:cNvSpPr/>
            <p:nvPr/>
          </p:nvSpPr>
          <p:spPr>
            <a:xfrm rot="-3245359">
              <a:off x="5790627" y="3994656"/>
              <a:ext cx="331987" cy="331987"/>
            </a:xfrm>
            <a:custGeom>
              <a:avLst/>
              <a:gdLst/>
              <a:ahLst/>
              <a:cxnLst/>
              <a:rect l="l" t="t" r="r" b="b"/>
              <a:pathLst>
                <a:path w="13280" h="13280" extrusionOk="0">
                  <a:moveTo>
                    <a:pt x="6601" y="1"/>
                  </a:moveTo>
                  <a:lnTo>
                    <a:pt x="6286" y="20"/>
                  </a:lnTo>
                  <a:lnTo>
                    <a:pt x="5952" y="40"/>
                  </a:lnTo>
                  <a:lnTo>
                    <a:pt x="5638" y="79"/>
                  </a:lnTo>
                  <a:lnTo>
                    <a:pt x="5324" y="138"/>
                  </a:lnTo>
                  <a:lnTo>
                    <a:pt x="5010" y="217"/>
                  </a:lnTo>
                  <a:lnTo>
                    <a:pt x="4695" y="295"/>
                  </a:lnTo>
                  <a:lnTo>
                    <a:pt x="4401" y="393"/>
                  </a:lnTo>
                  <a:lnTo>
                    <a:pt x="4086" y="511"/>
                  </a:lnTo>
                  <a:lnTo>
                    <a:pt x="3792" y="649"/>
                  </a:lnTo>
                  <a:lnTo>
                    <a:pt x="3497" y="806"/>
                  </a:lnTo>
                  <a:lnTo>
                    <a:pt x="3202" y="963"/>
                  </a:lnTo>
                  <a:lnTo>
                    <a:pt x="2908" y="1140"/>
                  </a:lnTo>
                  <a:lnTo>
                    <a:pt x="2633" y="1356"/>
                  </a:lnTo>
                  <a:lnTo>
                    <a:pt x="2377" y="1552"/>
                  </a:lnTo>
                  <a:lnTo>
                    <a:pt x="2122" y="1788"/>
                  </a:lnTo>
                  <a:lnTo>
                    <a:pt x="1867" y="2024"/>
                  </a:lnTo>
                  <a:lnTo>
                    <a:pt x="1651" y="2259"/>
                  </a:lnTo>
                  <a:lnTo>
                    <a:pt x="1435" y="2515"/>
                  </a:lnTo>
                  <a:lnTo>
                    <a:pt x="1238" y="2770"/>
                  </a:lnTo>
                  <a:lnTo>
                    <a:pt x="1061" y="3045"/>
                  </a:lnTo>
                  <a:lnTo>
                    <a:pt x="885" y="3320"/>
                  </a:lnTo>
                  <a:lnTo>
                    <a:pt x="727" y="3595"/>
                  </a:lnTo>
                  <a:lnTo>
                    <a:pt x="590" y="3890"/>
                  </a:lnTo>
                  <a:lnTo>
                    <a:pt x="472" y="4184"/>
                  </a:lnTo>
                  <a:lnTo>
                    <a:pt x="354" y="4479"/>
                  </a:lnTo>
                  <a:lnTo>
                    <a:pt x="256" y="4793"/>
                  </a:lnTo>
                  <a:lnTo>
                    <a:pt x="177" y="5108"/>
                  </a:lnTo>
                  <a:lnTo>
                    <a:pt x="118" y="5402"/>
                  </a:lnTo>
                  <a:lnTo>
                    <a:pt x="60" y="5717"/>
                  </a:lnTo>
                  <a:lnTo>
                    <a:pt x="20" y="6051"/>
                  </a:lnTo>
                  <a:lnTo>
                    <a:pt x="1" y="6365"/>
                  </a:lnTo>
                  <a:lnTo>
                    <a:pt x="1" y="6679"/>
                  </a:lnTo>
                  <a:lnTo>
                    <a:pt x="1" y="6993"/>
                  </a:lnTo>
                  <a:lnTo>
                    <a:pt x="40" y="7308"/>
                  </a:lnTo>
                  <a:lnTo>
                    <a:pt x="79" y="7642"/>
                  </a:lnTo>
                  <a:lnTo>
                    <a:pt x="118" y="7956"/>
                  </a:lnTo>
                  <a:lnTo>
                    <a:pt x="197" y="8270"/>
                  </a:lnTo>
                  <a:lnTo>
                    <a:pt x="276" y="8584"/>
                  </a:lnTo>
                  <a:lnTo>
                    <a:pt x="393" y="8879"/>
                  </a:lnTo>
                  <a:lnTo>
                    <a:pt x="511" y="9193"/>
                  </a:lnTo>
                  <a:lnTo>
                    <a:pt x="649" y="9488"/>
                  </a:lnTo>
                  <a:lnTo>
                    <a:pt x="786" y="9783"/>
                  </a:lnTo>
                  <a:lnTo>
                    <a:pt x="963" y="10077"/>
                  </a:lnTo>
                  <a:lnTo>
                    <a:pt x="1140" y="10372"/>
                  </a:lnTo>
                  <a:lnTo>
                    <a:pt x="1336" y="10647"/>
                  </a:lnTo>
                  <a:lnTo>
                    <a:pt x="1552" y="10902"/>
                  </a:lnTo>
                  <a:lnTo>
                    <a:pt x="1768" y="11158"/>
                  </a:lnTo>
                  <a:lnTo>
                    <a:pt x="2004" y="11393"/>
                  </a:lnTo>
                  <a:lnTo>
                    <a:pt x="2260" y="11629"/>
                  </a:lnTo>
                  <a:lnTo>
                    <a:pt x="2495" y="11845"/>
                  </a:lnTo>
                  <a:lnTo>
                    <a:pt x="2770" y="12042"/>
                  </a:lnTo>
                  <a:lnTo>
                    <a:pt x="3026" y="12218"/>
                  </a:lnTo>
                  <a:lnTo>
                    <a:pt x="3301" y="12395"/>
                  </a:lnTo>
                  <a:lnTo>
                    <a:pt x="3595" y="12552"/>
                  </a:lnTo>
                  <a:lnTo>
                    <a:pt x="3890" y="12690"/>
                  </a:lnTo>
                  <a:lnTo>
                    <a:pt x="4185" y="12808"/>
                  </a:lnTo>
                  <a:lnTo>
                    <a:pt x="4479" y="12926"/>
                  </a:lnTo>
                  <a:lnTo>
                    <a:pt x="4774" y="13024"/>
                  </a:lnTo>
                  <a:lnTo>
                    <a:pt x="5088" y="13102"/>
                  </a:lnTo>
                  <a:lnTo>
                    <a:pt x="5402" y="13161"/>
                  </a:lnTo>
                  <a:lnTo>
                    <a:pt x="5717" y="13220"/>
                  </a:lnTo>
                  <a:lnTo>
                    <a:pt x="6031" y="13259"/>
                  </a:lnTo>
                  <a:lnTo>
                    <a:pt x="6345" y="13279"/>
                  </a:lnTo>
                  <a:lnTo>
                    <a:pt x="6993" y="13279"/>
                  </a:lnTo>
                  <a:lnTo>
                    <a:pt x="7308" y="13240"/>
                  </a:lnTo>
                  <a:lnTo>
                    <a:pt x="7622" y="13201"/>
                  </a:lnTo>
                  <a:lnTo>
                    <a:pt x="7936" y="13161"/>
                  </a:lnTo>
                  <a:lnTo>
                    <a:pt x="8251" y="13083"/>
                  </a:lnTo>
                  <a:lnTo>
                    <a:pt x="8565" y="12984"/>
                  </a:lnTo>
                  <a:lnTo>
                    <a:pt x="8879" y="12886"/>
                  </a:lnTo>
                  <a:lnTo>
                    <a:pt x="9174" y="12768"/>
                  </a:lnTo>
                  <a:lnTo>
                    <a:pt x="9488" y="12631"/>
                  </a:lnTo>
                  <a:lnTo>
                    <a:pt x="9783" y="12493"/>
                  </a:lnTo>
                  <a:lnTo>
                    <a:pt x="10077" y="12317"/>
                  </a:lnTo>
                  <a:lnTo>
                    <a:pt x="10352" y="12140"/>
                  </a:lnTo>
                  <a:lnTo>
                    <a:pt x="10627" y="11943"/>
                  </a:lnTo>
                  <a:lnTo>
                    <a:pt x="10902" y="11727"/>
                  </a:lnTo>
                  <a:lnTo>
                    <a:pt x="11158" y="11511"/>
                  </a:lnTo>
                  <a:lnTo>
                    <a:pt x="11393" y="11276"/>
                  </a:lnTo>
                  <a:lnTo>
                    <a:pt x="11610" y="11020"/>
                  </a:lnTo>
                  <a:lnTo>
                    <a:pt x="11826" y="10784"/>
                  </a:lnTo>
                  <a:lnTo>
                    <a:pt x="12022" y="10509"/>
                  </a:lnTo>
                  <a:lnTo>
                    <a:pt x="12218" y="10254"/>
                  </a:lnTo>
                  <a:lnTo>
                    <a:pt x="12376" y="9959"/>
                  </a:lnTo>
                  <a:lnTo>
                    <a:pt x="12533" y="9684"/>
                  </a:lnTo>
                  <a:lnTo>
                    <a:pt x="12670" y="9390"/>
                  </a:lnTo>
                  <a:lnTo>
                    <a:pt x="12808" y="9095"/>
                  </a:lnTo>
                  <a:lnTo>
                    <a:pt x="12906" y="8801"/>
                  </a:lnTo>
                  <a:lnTo>
                    <a:pt x="13004" y="8506"/>
                  </a:lnTo>
                  <a:lnTo>
                    <a:pt x="13083" y="8192"/>
                  </a:lnTo>
                  <a:lnTo>
                    <a:pt x="13161" y="7877"/>
                  </a:lnTo>
                  <a:lnTo>
                    <a:pt x="13201" y="7563"/>
                  </a:lnTo>
                  <a:lnTo>
                    <a:pt x="13240" y="7249"/>
                  </a:lnTo>
                  <a:lnTo>
                    <a:pt x="13260" y="6934"/>
                  </a:lnTo>
                  <a:lnTo>
                    <a:pt x="13279" y="6601"/>
                  </a:lnTo>
                  <a:lnTo>
                    <a:pt x="13260" y="6286"/>
                  </a:lnTo>
                  <a:lnTo>
                    <a:pt x="13240" y="5972"/>
                  </a:lnTo>
                  <a:lnTo>
                    <a:pt x="13201" y="5658"/>
                  </a:lnTo>
                  <a:lnTo>
                    <a:pt x="13142" y="5343"/>
                  </a:lnTo>
                  <a:lnTo>
                    <a:pt x="13063" y="5029"/>
                  </a:lnTo>
                  <a:lnTo>
                    <a:pt x="12985" y="4715"/>
                  </a:lnTo>
                  <a:lnTo>
                    <a:pt x="12886" y="4401"/>
                  </a:lnTo>
                  <a:lnTo>
                    <a:pt x="12768" y="4086"/>
                  </a:lnTo>
                  <a:lnTo>
                    <a:pt x="12631" y="3792"/>
                  </a:lnTo>
                  <a:lnTo>
                    <a:pt x="12474" y="3497"/>
                  </a:lnTo>
                  <a:lnTo>
                    <a:pt x="12317" y="3202"/>
                  </a:lnTo>
                  <a:lnTo>
                    <a:pt x="12120" y="2927"/>
                  </a:lnTo>
                  <a:lnTo>
                    <a:pt x="11924" y="2652"/>
                  </a:lnTo>
                  <a:lnTo>
                    <a:pt x="11727" y="2377"/>
                  </a:lnTo>
                  <a:lnTo>
                    <a:pt x="11492" y="2122"/>
                  </a:lnTo>
                  <a:lnTo>
                    <a:pt x="11256" y="1886"/>
                  </a:lnTo>
                  <a:lnTo>
                    <a:pt x="11020" y="1651"/>
                  </a:lnTo>
                  <a:lnTo>
                    <a:pt x="10765" y="1454"/>
                  </a:lnTo>
                  <a:lnTo>
                    <a:pt x="10510" y="1258"/>
                  </a:lnTo>
                  <a:lnTo>
                    <a:pt x="10235" y="1061"/>
                  </a:lnTo>
                  <a:lnTo>
                    <a:pt x="9960" y="904"/>
                  </a:lnTo>
                  <a:lnTo>
                    <a:pt x="9685" y="747"/>
                  </a:lnTo>
                  <a:lnTo>
                    <a:pt x="9390" y="609"/>
                  </a:lnTo>
                  <a:lnTo>
                    <a:pt x="9095" y="472"/>
                  </a:lnTo>
                  <a:lnTo>
                    <a:pt x="8801" y="374"/>
                  </a:lnTo>
                  <a:lnTo>
                    <a:pt x="8486" y="276"/>
                  </a:lnTo>
                  <a:lnTo>
                    <a:pt x="8172" y="197"/>
                  </a:lnTo>
                  <a:lnTo>
                    <a:pt x="7858" y="118"/>
                  </a:lnTo>
                  <a:lnTo>
                    <a:pt x="7543" y="79"/>
                  </a:lnTo>
                  <a:lnTo>
                    <a:pt x="7229" y="40"/>
                  </a:lnTo>
                  <a:lnTo>
                    <a:pt x="6915" y="20"/>
                  </a:lnTo>
                  <a:lnTo>
                    <a:pt x="66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21"/>
            <p:cNvSpPr/>
            <p:nvPr/>
          </p:nvSpPr>
          <p:spPr>
            <a:xfrm rot="-3245359">
              <a:off x="5790627" y="3994656"/>
              <a:ext cx="331987" cy="331987"/>
            </a:xfrm>
            <a:custGeom>
              <a:avLst/>
              <a:gdLst/>
              <a:ahLst/>
              <a:cxnLst/>
              <a:rect l="l" t="t" r="r" b="b"/>
              <a:pathLst>
                <a:path w="13280" h="13280" fill="none" extrusionOk="0">
                  <a:moveTo>
                    <a:pt x="10627" y="11943"/>
                  </a:moveTo>
                  <a:lnTo>
                    <a:pt x="10627" y="11943"/>
                  </a:lnTo>
                  <a:lnTo>
                    <a:pt x="10352" y="12140"/>
                  </a:lnTo>
                  <a:lnTo>
                    <a:pt x="10077" y="12317"/>
                  </a:lnTo>
                  <a:lnTo>
                    <a:pt x="9783" y="12493"/>
                  </a:lnTo>
                  <a:lnTo>
                    <a:pt x="9488" y="12631"/>
                  </a:lnTo>
                  <a:lnTo>
                    <a:pt x="9174" y="12768"/>
                  </a:lnTo>
                  <a:lnTo>
                    <a:pt x="8879" y="12886"/>
                  </a:lnTo>
                  <a:lnTo>
                    <a:pt x="8565" y="12984"/>
                  </a:lnTo>
                  <a:lnTo>
                    <a:pt x="8251" y="13083"/>
                  </a:lnTo>
                  <a:lnTo>
                    <a:pt x="7936" y="13161"/>
                  </a:lnTo>
                  <a:lnTo>
                    <a:pt x="7622" y="13201"/>
                  </a:lnTo>
                  <a:lnTo>
                    <a:pt x="7308" y="13240"/>
                  </a:lnTo>
                  <a:lnTo>
                    <a:pt x="6993" y="13279"/>
                  </a:lnTo>
                  <a:lnTo>
                    <a:pt x="6660" y="13279"/>
                  </a:lnTo>
                  <a:lnTo>
                    <a:pt x="6345" y="13279"/>
                  </a:lnTo>
                  <a:lnTo>
                    <a:pt x="6031" y="13259"/>
                  </a:lnTo>
                  <a:lnTo>
                    <a:pt x="5717" y="13220"/>
                  </a:lnTo>
                  <a:lnTo>
                    <a:pt x="5402" y="13161"/>
                  </a:lnTo>
                  <a:lnTo>
                    <a:pt x="5088" y="13102"/>
                  </a:lnTo>
                  <a:lnTo>
                    <a:pt x="4774" y="13024"/>
                  </a:lnTo>
                  <a:lnTo>
                    <a:pt x="4479" y="12926"/>
                  </a:lnTo>
                  <a:lnTo>
                    <a:pt x="4185" y="12808"/>
                  </a:lnTo>
                  <a:lnTo>
                    <a:pt x="3890" y="12690"/>
                  </a:lnTo>
                  <a:lnTo>
                    <a:pt x="3595" y="12552"/>
                  </a:lnTo>
                  <a:lnTo>
                    <a:pt x="3301" y="12395"/>
                  </a:lnTo>
                  <a:lnTo>
                    <a:pt x="3026" y="12218"/>
                  </a:lnTo>
                  <a:lnTo>
                    <a:pt x="2770" y="12042"/>
                  </a:lnTo>
                  <a:lnTo>
                    <a:pt x="2495" y="11845"/>
                  </a:lnTo>
                  <a:lnTo>
                    <a:pt x="2260" y="11629"/>
                  </a:lnTo>
                  <a:lnTo>
                    <a:pt x="2004" y="11393"/>
                  </a:lnTo>
                  <a:lnTo>
                    <a:pt x="1768" y="11158"/>
                  </a:lnTo>
                  <a:lnTo>
                    <a:pt x="1552" y="10902"/>
                  </a:lnTo>
                  <a:lnTo>
                    <a:pt x="1336" y="10647"/>
                  </a:lnTo>
                  <a:lnTo>
                    <a:pt x="1336" y="10647"/>
                  </a:lnTo>
                  <a:lnTo>
                    <a:pt x="1140" y="10372"/>
                  </a:lnTo>
                  <a:lnTo>
                    <a:pt x="963" y="10077"/>
                  </a:lnTo>
                  <a:lnTo>
                    <a:pt x="786" y="9783"/>
                  </a:lnTo>
                  <a:lnTo>
                    <a:pt x="649" y="9488"/>
                  </a:lnTo>
                  <a:lnTo>
                    <a:pt x="511" y="9193"/>
                  </a:lnTo>
                  <a:lnTo>
                    <a:pt x="393" y="8879"/>
                  </a:lnTo>
                  <a:lnTo>
                    <a:pt x="276" y="8584"/>
                  </a:lnTo>
                  <a:lnTo>
                    <a:pt x="197" y="8270"/>
                  </a:lnTo>
                  <a:lnTo>
                    <a:pt x="118" y="7956"/>
                  </a:lnTo>
                  <a:lnTo>
                    <a:pt x="79" y="7642"/>
                  </a:lnTo>
                  <a:lnTo>
                    <a:pt x="40" y="7308"/>
                  </a:lnTo>
                  <a:lnTo>
                    <a:pt x="1" y="6993"/>
                  </a:lnTo>
                  <a:lnTo>
                    <a:pt x="1" y="6679"/>
                  </a:lnTo>
                  <a:lnTo>
                    <a:pt x="1" y="6365"/>
                  </a:lnTo>
                  <a:lnTo>
                    <a:pt x="20" y="6051"/>
                  </a:lnTo>
                  <a:lnTo>
                    <a:pt x="60" y="5717"/>
                  </a:lnTo>
                  <a:lnTo>
                    <a:pt x="118" y="5402"/>
                  </a:lnTo>
                  <a:lnTo>
                    <a:pt x="177" y="5108"/>
                  </a:lnTo>
                  <a:lnTo>
                    <a:pt x="256" y="4793"/>
                  </a:lnTo>
                  <a:lnTo>
                    <a:pt x="354" y="4479"/>
                  </a:lnTo>
                  <a:lnTo>
                    <a:pt x="472" y="4184"/>
                  </a:lnTo>
                  <a:lnTo>
                    <a:pt x="590" y="3890"/>
                  </a:lnTo>
                  <a:lnTo>
                    <a:pt x="727" y="3595"/>
                  </a:lnTo>
                  <a:lnTo>
                    <a:pt x="885" y="3320"/>
                  </a:lnTo>
                  <a:lnTo>
                    <a:pt x="1061" y="3045"/>
                  </a:lnTo>
                  <a:lnTo>
                    <a:pt x="1238" y="2770"/>
                  </a:lnTo>
                  <a:lnTo>
                    <a:pt x="1435" y="2515"/>
                  </a:lnTo>
                  <a:lnTo>
                    <a:pt x="1651" y="2259"/>
                  </a:lnTo>
                  <a:lnTo>
                    <a:pt x="1867" y="2024"/>
                  </a:lnTo>
                  <a:lnTo>
                    <a:pt x="2122" y="1788"/>
                  </a:lnTo>
                  <a:lnTo>
                    <a:pt x="2377" y="1552"/>
                  </a:lnTo>
                  <a:lnTo>
                    <a:pt x="2633" y="1356"/>
                  </a:lnTo>
                  <a:lnTo>
                    <a:pt x="2633" y="1356"/>
                  </a:lnTo>
                  <a:lnTo>
                    <a:pt x="2908" y="1140"/>
                  </a:lnTo>
                  <a:lnTo>
                    <a:pt x="3202" y="963"/>
                  </a:lnTo>
                  <a:lnTo>
                    <a:pt x="3497" y="806"/>
                  </a:lnTo>
                  <a:lnTo>
                    <a:pt x="3792" y="649"/>
                  </a:lnTo>
                  <a:lnTo>
                    <a:pt x="4086" y="511"/>
                  </a:lnTo>
                  <a:lnTo>
                    <a:pt x="4401" y="393"/>
                  </a:lnTo>
                  <a:lnTo>
                    <a:pt x="4695" y="295"/>
                  </a:lnTo>
                  <a:lnTo>
                    <a:pt x="5010" y="217"/>
                  </a:lnTo>
                  <a:lnTo>
                    <a:pt x="5324" y="138"/>
                  </a:lnTo>
                  <a:lnTo>
                    <a:pt x="5638" y="79"/>
                  </a:lnTo>
                  <a:lnTo>
                    <a:pt x="5952" y="40"/>
                  </a:lnTo>
                  <a:lnTo>
                    <a:pt x="6286" y="20"/>
                  </a:lnTo>
                  <a:lnTo>
                    <a:pt x="6601" y="1"/>
                  </a:lnTo>
                  <a:lnTo>
                    <a:pt x="6915" y="20"/>
                  </a:lnTo>
                  <a:lnTo>
                    <a:pt x="7229" y="40"/>
                  </a:lnTo>
                  <a:lnTo>
                    <a:pt x="7543" y="79"/>
                  </a:lnTo>
                  <a:lnTo>
                    <a:pt x="7858" y="118"/>
                  </a:lnTo>
                  <a:lnTo>
                    <a:pt x="8172" y="197"/>
                  </a:lnTo>
                  <a:lnTo>
                    <a:pt x="8486" y="276"/>
                  </a:lnTo>
                  <a:lnTo>
                    <a:pt x="8801" y="374"/>
                  </a:lnTo>
                  <a:lnTo>
                    <a:pt x="9095" y="472"/>
                  </a:lnTo>
                  <a:lnTo>
                    <a:pt x="9390" y="609"/>
                  </a:lnTo>
                  <a:lnTo>
                    <a:pt x="9685" y="747"/>
                  </a:lnTo>
                  <a:lnTo>
                    <a:pt x="9960" y="904"/>
                  </a:lnTo>
                  <a:lnTo>
                    <a:pt x="10235" y="1061"/>
                  </a:lnTo>
                  <a:lnTo>
                    <a:pt x="10510" y="1258"/>
                  </a:lnTo>
                  <a:lnTo>
                    <a:pt x="10765" y="1454"/>
                  </a:lnTo>
                  <a:lnTo>
                    <a:pt x="11020" y="1651"/>
                  </a:lnTo>
                  <a:lnTo>
                    <a:pt x="11256" y="1886"/>
                  </a:lnTo>
                  <a:lnTo>
                    <a:pt x="11492" y="2122"/>
                  </a:lnTo>
                  <a:lnTo>
                    <a:pt x="11727" y="2377"/>
                  </a:lnTo>
                  <a:lnTo>
                    <a:pt x="11924" y="2652"/>
                  </a:lnTo>
                  <a:lnTo>
                    <a:pt x="11924" y="2652"/>
                  </a:lnTo>
                  <a:lnTo>
                    <a:pt x="12120" y="2927"/>
                  </a:lnTo>
                  <a:lnTo>
                    <a:pt x="12317" y="3202"/>
                  </a:lnTo>
                  <a:lnTo>
                    <a:pt x="12474" y="3497"/>
                  </a:lnTo>
                  <a:lnTo>
                    <a:pt x="12631" y="3792"/>
                  </a:lnTo>
                  <a:lnTo>
                    <a:pt x="12768" y="4086"/>
                  </a:lnTo>
                  <a:lnTo>
                    <a:pt x="12886" y="4401"/>
                  </a:lnTo>
                  <a:lnTo>
                    <a:pt x="12985" y="4715"/>
                  </a:lnTo>
                  <a:lnTo>
                    <a:pt x="13063" y="5029"/>
                  </a:lnTo>
                  <a:lnTo>
                    <a:pt x="13142" y="5343"/>
                  </a:lnTo>
                  <a:lnTo>
                    <a:pt x="13201" y="5658"/>
                  </a:lnTo>
                  <a:lnTo>
                    <a:pt x="13240" y="5972"/>
                  </a:lnTo>
                  <a:lnTo>
                    <a:pt x="13260" y="6286"/>
                  </a:lnTo>
                  <a:lnTo>
                    <a:pt x="13279" y="6601"/>
                  </a:lnTo>
                  <a:lnTo>
                    <a:pt x="13260" y="6934"/>
                  </a:lnTo>
                  <a:lnTo>
                    <a:pt x="13240" y="7249"/>
                  </a:lnTo>
                  <a:lnTo>
                    <a:pt x="13201" y="7563"/>
                  </a:lnTo>
                  <a:lnTo>
                    <a:pt x="13161" y="7877"/>
                  </a:lnTo>
                  <a:lnTo>
                    <a:pt x="13083" y="8192"/>
                  </a:lnTo>
                  <a:lnTo>
                    <a:pt x="13004" y="8506"/>
                  </a:lnTo>
                  <a:lnTo>
                    <a:pt x="12906" y="8801"/>
                  </a:lnTo>
                  <a:lnTo>
                    <a:pt x="12808" y="9095"/>
                  </a:lnTo>
                  <a:lnTo>
                    <a:pt x="12670" y="9390"/>
                  </a:lnTo>
                  <a:lnTo>
                    <a:pt x="12533" y="9684"/>
                  </a:lnTo>
                  <a:lnTo>
                    <a:pt x="12376" y="9959"/>
                  </a:lnTo>
                  <a:lnTo>
                    <a:pt x="12218" y="10254"/>
                  </a:lnTo>
                  <a:lnTo>
                    <a:pt x="12022" y="10509"/>
                  </a:lnTo>
                  <a:lnTo>
                    <a:pt x="11826" y="10784"/>
                  </a:lnTo>
                  <a:lnTo>
                    <a:pt x="11610" y="11020"/>
                  </a:lnTo>
                  <a:lnTo>
                    <a:pt x="11393" y="11276"/>
                  </a:lnTo>
                  <a:lnTo>
                    <a:pt x="11158" y="11511"/>
                  </a:lnTo>
                  <a:lnTo>
                    <a:pt x="10902" y="11727"/>
                  </a:lnTo>
                  <a:lnTo>
                    <a:pt x="10627" y="119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21"/>
            <p:cNvSpPr/>
            <p:nvPr/>
          </p:nvSpPr>
          <p:spPr>
            <a:xfrm rot="-3245359">
              <a:off x="5887847" y="4091883"/>
              <a:ext cx="137520" cy="137520"/>
            </a:xfrm>
            <a:custGeom>
              <a:avLst/>
              <a:gdLst/>
              <a:ahLst/>
              <a:cxnLst/>
              <a:rect l="l" t="t" r="r" b="b"/>
              <a:pathLst>
                <a:path w="5501" h="5501" extrusionOk="0">
                  <a:moveTo>
                    <a:pt x="2594" y="1"/>
                  </a:moveTo>
                  <a:lnTo>
                    <a:pt x="2338" y="40"/>
                  </a:lnTo>
                  <a:lnTo>
                    <a:pt x="2063" y="79"/>
                  </a:lnTo>
                  <a:lnTo>
                    <a:pt x="1808" y="158"/>
                  </a:lnTo>
                  <a:lnTo>
                    <a:pt x="1572" y="276"/>
                  </a:lnTo>
                  <a:lnTo>
                    <a:pt x="1317" y="394"/>
                  </a:lnTo>
                  <a:lnTo>
                    <a:pt x="1081" y="551"/>
                  </a:lnTo>
                  <a:lnTo>
                    <a:pt x="865" y="747"/>
                  </a:lnTo>
                  <a:lnTo>
                    <a:pt x="669" y="944"/>
                  </a:lnTo>
                  <a:lnTo>
                    <a:pt x="512" y="1140"/>
                  </a:lnTo>
                  <a:lnTo>
                    <a:pt x="354" y="1376"/>
                  </a:lnTo>
                  <a:lnTo>
                    <a:pt x="237" y="1612"/>
                  </a:lnTo>
                  <a:lnTo>
                    <a:pt x="138" y="1867"/>
                  </a:lnTo>
                  <a:lnTo>
                    <a:pt x="60" y="2122"/>
                  </a:lnTo>
                  <a:lnTo>
                    <a:pt x="21" y="2378"/>
                  </a:lnTo>
                  <a:lnTo>
                    <a:pt x="1" y="2633"/>
                  </a:lnTo>
                  <a:lnTo>
                    <a:pt x="1" y="2908"/>
                  </a:lnTo>
                  <a:lnTo>
                    <a:pt x="21" y="3163"/>
                  </a:lnTo>
                  <a:lnTo>
                    <a:pt x="79" y="3419"/>
                  </a:lnTo>
                  <a:lnTo>
                    <a:pt x="158" y="3694"/>
                  </a:lnTo>
                  <a:lnTo>
                    <a:pt x="256" y="3929"/>
                  </a:lnTo>
                  <a:lnTo>
                    <a:pt x="394" y="4185"/>
                  </a:lnTo>
                  <a:lnTo>
                    <a:pt x="551" y="4420"/>
                  </a:lnTo>
                  <a:lnTo>
                    <a:pt x="728" y="4637"/>
                  </a:lnTo>
                  <a:lnTo>
                    <a:pt x="924" y="4833"/>
                  </a:lnTo>
                  <a:lnTo>
                    <a:pt x="1140" y="4990"/>
                  </a:lnTo>
                  <a:lnTo>
                    <a:pt x="1376" y="5147"/>
                  </a:lnTo>
                  <a:lnTo>
                    <a:pt x="1612" y="5265"/>
                  </a:lnTo>
                  <a:lnTo>
                    <a:pt x="1847" y="5363"/>
                  </a:lnTo>
                  <a:lnTo>
                    <a:pt x="2103" y="5442"/>
                  </a:lnTo>
                  <a:lnTo>
                    <a:pt x="2358" y="5481"/>
                  </a:lnTo>
                  <a:lnTo>
                    <a:pt x="2633" y="5501"/>
                  </a:lnTo>
                  <a:lnTo>
                    <a:pt x="2888" y="5501"/>
                  </a:lnTo>
                  <a:lnTo>
                    <a:pt x="3163" y="5481"/>
                  </a:lnTo>
                  <a:lnTo>
                    <a:pt x="3419" y="5422"/>
                  </a:lnTo>
                  <a:lnTo>
                    <a:pt x="3674" y="5344"/>
                  </a:lnTo>
                  <a:lnTo>
                    <a:pt x="3929" y="5245"/>
                  </a:lnTo>
                  <a:lnTo>
                    <a:pt x="4165" y="5108"/>
                  </a:lnTo>
                  <a:lnTo>
                    <a:pt x="4401" y="4951"/>
                  </a:lnTo>
                  <a:lnTo>
                    <a:pt x="4617" y="4774"/>
                  </a:lnTo>
                  <a:lnTo>
                    <a:pt x="4813" y="4578"/>
                  </a:lnTo>
                  <a:lnTo>
                    <a:pt x="4990" y="4362"/>
                  </a:lnTo>
                  <a:lnTo>
                    <a:pt x="5128" y="4126"/>
                  </a:lnTo>
                  <a:lnTo>
                    <a:pt x="5246" y="3890"/>
                  </a:lnTo>
                  <a:lnTo>
                    <a:pt x="5344" y="3654"/>
                  </a:lnTo>
                  <a:lnTo>
                    <a:pt x="5422" y="3399"/>
                  </a:lnTo>
                  <a:lnTo>
                    <a:pt x="5481" y="3144"/>
                  </a:lnTo>
                  <a:lnTo>
                    <a:pt x="5501" y="2869"/>
                  </a:lnTo>
                  <a:lnTo>
                    <a:pt x="5501" y="2613"/>
                  </a:lnTo>
                  <a:lnTo>
                    <a:pt x="5462" y="2338"/>
                  </a:lnTo>
                  <a:lnTo>
                    <a:pt x="5422" y="2083"/>
                  </a:lnTo>
                  <a:lnTo>
                    <a:pt x="5344" y="1828"/>
                  </a:lnTo>
                  <a:lnTo>
                    <a:pt x="5226" y="1572"/>
                  </a:lnTo>
                  <a:lnTo>
                    <a:pt x="5108" y="1337"/>
                  </a:lnTo>
                  <a:lnTo>
                    <a:pt x="4951" y="1101"/>
                  </a:lnTo>
                  <a:lnTo>
                    <a:pt x="4754" y="885"/>
                  </a:lnTo>
                  <a:lnTo>
                    <a:pt x="4558" y="688"/>
                  </a:lnTo>
                  <a:lnTo>
                    <a:pt x="4342" y="512"/>
                  </a:lnTo>
                  <a:lnTo>
                    <a:pt x="4126" y="374"/>
                  </a:lnTo>
                  <a:lnTo>
                    <a:pt x="3890" y="256"/>
                  </a:lnTo>
                  <a:lnTo>
                    <a:pt x="3635" y="158"/>
                  </a:lnTo>
                  <a:lnTo>
                    <a:pt x="3379" y="79"/>
                  </a:lnTo>
                  <a:lnTo>
                    <a:pt x="3124" y="20"/>
                  </a:lnTo>
                  <a:lnTo>
                    <a:pt x="28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21"/>
            <p:cNvSpPr/>
            <p:nvPr/>
          </p:nvSpPr>
          <p:spPr>
            <a:xfrm rot="-3245359">
              <a:off x="5887847" y="4091883"/>
              <a:ext cx="137520" cy="137520"/>
            </a:xfrm>
            <a:custGeom>
              <a:avLst/>
              <a:gdLst/>
              <a:ahLst/>
              <a:cxnLst/>
              <a:rect l="l" t="t" r="r" b="b"/>
              <a:pathLst>
                <a:path w="5501" h="5501" fill="none" extrusionOk="0">
                  <a:moveTo>
                    <a:pt x="4401" y="4951"/>
                  </a:moveTo>
                  <a:lnTo>
                    <a:pt x="4401" y="4951"/>
                  </a:lnTo>
                  <a:lnTo>
                    <a:pt x="4165" y="5108"/>
                  </a:lnTo>
                  <a:lnTo>
                    <a:pt x="3929" y="5245"/>
                  </a:lnTo>
                  <a:lnTo>
                    <a:pt x="3674" y="5344"/>
                  </a:lnTo>
                  <a:lnTo>
                    <a:pt x="3419" y="5422"/>
                  </a:lnTo>
                  <a:lnTo>
                    <a:pt x="3163" y="5481"/>
                  </a:lnTo>
                  <a:lnTo>
                    <a:pt x="2888" y="5501"/>
                  </a:lnTo>
                  <a:lnTo>
                    <a:pt x="2633" y="5501"/>
                  </a:lnTo>
                  <a:lnTo>
                    <a:pt x="2358" y="5481"/>
                  </a:lnTo>
                  <a:lnTo>
                    <a:pt x="2103" y="5442"/>
                  </a:lnTo>
                  <a:lnTo>
                    <a:pt x="1847" y="5363"/>
                  </a:lnTo>
                  <a:lnTo>
                    <a:pt x="1612" y="5265"/>
                  </a:lnTo>
                  <a:lnTo>
                    <a:pt x="1376" y="5147"/>
                  </a:lnTo>
                  <a:lnTo>
                    <a:pt x="1140" y="4990"/>
                  </a:lnTo>
                  <a:lnTo>
                    <a:pt x="924" y="4833"/>
                  </a:lnTo>
                  <a:lnTo>
                    <a:pt x="728" y="4637"/>
                  </a:lnTo>
                  <a:lnTo>
                    <a:pt x="551" y="4420"/>
                  </a:lnTo>
                  <a:lnTo>
                    <a:pt x="551" y="4420"/>
                  </a:lnTo>
                  <a:lnTo>
                    <a:pt x="394" y="4185"/>
                  </a:lnTo>
                  <a:lnTo>
                    <a:pt x="256" y="3929"/>
                  </a:lnTo>
                  <a:lnTo>
                    <a:pt x="158" y="3694"/>
                  </a:lnTo>
                  <a:lnTo>
                    <a:pt x="79" y="3419"/>
                  </a:lnTo>
                  <a:lnTo>
                    <a:pt x="21" y="3163"/>
                  </a:lnTo>
                  <a:lnTo>
                    <a:pt x="1" y="2908"/>
                  </a:lnTo>
                  <a:lnTo>
                    <a:pt x="1" y="2633"/>
                  </a:lnTo>
                  <a:lnTo>
                    <a:pt x="21" y="2378"/>
                  </a:lnTo>
                  <a:lnTo>
                    <a:pt x="60" y="2122"/>
                  </a:lnTo>
                  <a:lnTo>
                    <a:pt x="138" y="1867"/>
                  </a:lnTo>
                  <a:lnTo>
                    <a:pt x="237" y="1612"/>
                  </a:lnTo>
                  <a:lnTo>
                    <a:pt x="354" y="1376"/>
                  </a:lnTo>
                  <a:lnTo>
                    <a:pt x="512" y="1140"/>
                  </a:lnTo>
                  <a:lnTo>
                    <a:pt x="669" y="944"/>
                  </a:lnTo>
                  <a:lnTo>
                    <a:pt x="865" y="747"/>
                  </a:lnTo>
                  <a:lnTo>
                    <a:pt x="1081" y="551"/>
                  </a:lnTo>
                  <a:lnTo>
                    <a:pt x="1081" y="551"/>
                  </a:lnTo>
                  <a:lnTo>
                    <a:pt x="1317" y="394"/>
                  </a:lnTo>
                  <a:lnTo>
                    <a:pt x="1572" y="276"/>
                  </a:lnTo>
                  <a:lnTo>
                    <a:pt x="1808" y="158"/>
                  </a:lnTo>
                  <a:lnTo>
                    <a:pt x="2063" y="79"/>
                  </a:lnTo>
                  <a:lnTo>
                    <a:pt x="2338" y="40"/>
                  </a:lnTo>
                  <a:lnTo>
                    <a:pt x="2594" y="1"/>
                  </a:lnTo>
                  <a:lnTo>
                    <a:pt x="2869" y="1"/>
                  </a:lnTo>
                  <a:lnTo>
                    <a:pt x="3124" y="20"/>
                  </a:lnTo>
                  <a:lnTo>
                    <a:pt x="3379" y="79"/>
                  </a:lnTo>
                  <a:lnTo>
                    <a:pt x="3635" y="158"/>
                  </a:lnTo>
                  <a:lnTo>
                    <a:pt x="3890" y="256"/>
                  </a:lnTo>
                  <a:lnTo>
                    <a:pt x="4126" y="374"/>
                  </a:lnTo>
                  <a:lnTo>
                    <a:pt x="4342" y="512"/>
                  </a:lnTo>
                  <a:lnTo>
                    <a:pt x="4558" y="688"/>
                  </a:lnTo>
                  <a:lnTo>
                    <a:pt x="4754" y="885"/>
                  </a:lnTo>
                  <a:lnTo>
                    <a:pt x="4951" y="1101"/>
                  </a:lnTo>
                  <a:lnTo>
                    <a:pt x="4951" y="1101"/>
                  </a:lnTo>
                  <a:lnTo>
                    <a:pt x="5108" y="1337"/>
                  </a:lnTo>
                  <a:lnTo>
                    <a:pt x="5226" y="1572"/>
                  </a:lnTo>
                  <a:lnTo>
                    <a:pt x="5344" y="1828"/>
                  </a:lnTo>
                  <a:lnTo>
                    <a:pt x="5422" y="2083"/>
                  </a:lnTo>
                  <a:lnTo>
                    <a:pt x="5462" y="2338"/>
                  </a:lnTo>
                  <a:lnTo>
                    <a:pt x="5501" y="2613"/>
                  </a:lnTo>
                  <a:lnTo>
                    <a:pt x="5501" y="2869"/>
                  </a:lnTo>
                  <a:lnTo>
                    <a:pt x="5481" y="3144"/>
                  </a:lnTo>
                  <a:lnTo>
                    <a:pt x="5422" y="3399"/>
                  </a:lnTo>
                  <a:lnTo>
                    <a:pt x="5344" y="3654"/>
                  </a:lnTo>
                  <a:lnTo>
                    <a:pt x="5246" y="3890"/>
                  </a:lnTo>
                  <a:lnTo>
                    <a:pt x="5128" y="4126"/>
                  </a:lnTo>
                  <a:lnTo>
                    <a:pt x="4990" y="4362"/>
                  </a:lnTo>
                  <a:lnTo>
                    <a:pt x="4813" y="4578"/>
                  </a:lnTo>
                  <a:lnTo>
                    <a:pt x="4617" y="4774"/>
                  </a:lnTo>
                  <a:lnTo>
                    <a:pt x="4401" y="49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21"/>
            <p:cNvSpPr/>
            <p:nvPr/>
          </p:nvSpPr>
          <p:spPr>
            <a:xfrm rot="-3245359">
              <a:off x="5728554" y="4026344"/>
              <a:ext cx="330512" cy="175818"/>
            </a:xfrm>
            <a:custGeom>
              <a:avLst/>
              <a:gdLst/>
              <a:ahLst/>
              <a:cxnLst/>
              <a:rect l="l" t="t" r="r" b="b"/>
              <a:pathLst>
                <a:path w="13221" h="7033" extrusionOk="0">
                  <a:moveTo>
                    <a:pt x="6561" y="1"/>
                  </a:moveTo>
                  <a:lnTo>
                    <a:pt x="6129" y="20"/>
                  </a:lnTo>
                  <a:lnTo>
                    <a:pt x="5717" y="59"/>
                  </a:lnTo>
                  <a:lnTo>
                    <a:pt x="5717" y="59"/>
                  </a:lnTo>
                  <a:lnTo>
                    <a:pt x="6149" y="20"/>
                  </a:lnTo>
                  <a:lnTo>
                    <a:pt x="6561" y="1"/>
                  </a:lnTo>
                  <a:close/>
                  <a:moveTo>
                    <a:pt x="5717" y="59"/>
                  </a:moveTo>
                  <a:lnTo>
                    <a:pt x="5284" y="138"/>
                  </a:lnTo>
                  <a:lnTo>
                    <a:pt x="4872" y="236"/>
                  </a:lnTo>
                  <a:lnTo>
                    <a:pt x="4872" y="236"/>
                  </a:lnTo>
                  <a:lnTo>
                    <a:pt x="5304" y="138"/>
                  </a:lnTo>
                  <a:lnTo>
                    <a:pt x="5717" y="59"/>
                  </a:lnTo>
                  <a:close/>
                  <a:moveTo>
                    <a:pt x="7602" y="79"/>
                  </a:moveTo>
                  <a:lnTo>
                    <a:pt x="7897" y="138"/>
                  </a:lnTo>
                  <a:lnTo>
                    <a:pt x="8211" y="217"/>
                  </a:lnTo>
                  <a:lnTo>
                    <a:pt x="8506" y="295"/>
                  </a:lnTo>
                  <a:lnTo>
                    <a:pt x="8820" y="393"/>
                  </a:lnTo>
                  <a:lnTo>
                    <a:pt x="9115" y="511"/>
                  </a:lnTo>
                  <a:lnTo>
                    <a:pt x="9252" y="570"/>
                  </a:lnTo>
                  <a:lnTo>
                    <a:pt x="9252" y="570"/>
                  </a:lnTo>
                  <a:lnTo>
                    <a:pt x="9134" y="511"/>
                  </a:lnTo>
                  <a:lnTo>
                    <a:pt x="8840" y="393"/>
                  </a:lnTo>
                  <a:lnTo>
                    <a:pt x="8526" y="295"/>
                  </a:lnTo>
                  <a:lnTo>
                    <a:pt x="8231" y="217"/>
                  </a:lnTo>
                  <a:lnTo>
                    <a:pt x="7917" y="138"/>
                  </a:lnTo>
                  <a:lnTo>
                    <a:pt x="7602" y="79"/>
                  </a:lnTo>
                  <a:close/>
                  <a:moveTo>
                    <a:pt x="9252" y="570"/>
                  </a:moveTo>
                  <a:lnTo>
                    <a:pt x="9409" y="649"/>
                  </a:lnTo>
                  <a:lnTo>
                    <a:pt x="9684" y="786"/>
                  </a:lnTo>
                  <a:lnTo>
                    <a:pt x="9959" y="924"/>
                  </a:lnTo>
                  <a:lnTo>
                    <a:pt x="9959" y="924"/>
                  </a:lnTo>
                  <a:lnTo>
                    <a:pt x="9684" y="767"/>
                  </a:lnTo>
                  <a:lnTo>
                    <a:pt x="9390" y="629"/>
                  </a:lnTo>
                  <a:lnTo>
                    <a:pt x="9252" y="570"/>
                  </a:lnTo>
                  <a:close/>
                  <a:moveTo>
                    <a:pt x="2790" y="1199"/>
                  </a:moveTo>
                  <a:lnTo>
                    <a:pt x="2574" y="1356"/>
                  </a:lnTo>
                  <a:lnTo>
                    <a:pt x="2377" y="1513"/>
                  </a:lnTo>
                  <a:lnTo>
                    <a:pt x="2790" y="1199"/>
                  </a:lnTo>
                  <a:close/>
                  <a:moveTo>
                    <a:pt x="11747" y="2476"/>
                  </a:moveTo>
                  <a:lnTo>
                    <a:pt x="11865" y="2652"/>
                  </a:lnTo>
                  <a:lnTo>
                    <a:pt x="12002" y="2809"/>
                  </a:lnTo>
                  <a:lnTo>
                    <a:pt x="11747" y="2476"/>
                  </a:lnTo>
                  <a:close/>
                  <a:moveTo>
                    <a:pt x="884" y="3222"/>
                  </a:moveTo>
                  <a:lnTo>
                    <a:pt x="727" y="3497"/>
                  </a:lnTo>
                  <a:lnTo>
                    <a:pt x="654" y="3654"/>
                  </a:lnTo>
                  <a:lnTo>
                    <a:pt x="654" y="3654"/>
                  </a:lnTo>
                  <a:lnTo>
                    <a:pt x="727" y="3517"/>
                  </a:lnTo>
                  <a:lnTo>
                    <a:pt x="884" y="3222"/>
                  </a:lnTo>
                  <a:close/>
                  <a:moveTo>
                    <a:pt x="654" y="3654"/>
                  </a:moveTo>
                  <a:lnTo>
                    <a:pt x="570" y="3811"/>
                  </a:lnTo>
                  <a:lnTo>
                    <a:pt x="433" y="4126"/>
                  </a:lnTo>
                  <a:lnTo>
                    <a:pt x="315" y="4440"/>
                  </a:lnTo>
                  <a:lnTo>
                    <a:pt x="270" y="4583"/>
                  </a:lnTo>
                  <a:lnTo>
                    <a:pt x="334" y="4401"/>
                  </a:lnTo>
                  <a:lnTo>
                    <a:pt x="452" y="4086"/>
                  </a:lnTo>
                  <a:lnTo>
                    <a:pt x="590" y="3792"/>
                  </a:lnTo>
                  <a:lnTo>
                    <a:pt x="654" y="3654"/>
                  </a:lnTo>
                  <a:close/>
                  <a:moveTo>
                    <a:pt x="270" y="4583"/>
                  </a:moveTo>
                  <a:lnTo>
                    <a:pt x="217" y="4734"/>
                  </a:lnTo>
                  <a:lnTo>
                    <a:pt x="192" y="4833"/>
                  </a:lnTo>
                  <a:lnTo>
                    <a:pt x="217" y="4754"/>
                  </a:lnTo>
                  <a:lnTo>
                    <a:pt x="270" y="4583"/>
                  </a:lnTo>
                  <a:close/>
                  <a:moveTo>
                    <a:pt x="192" y="4833"/>
                  </a:moveTo>
                  <a:lnTo>
                    <a:pt x="118" y="5068"/>
                  </a:lnTo>
                  <a:lnTo>
                    <a:pt x="73" y="5324"/>
                  </a:lnTo>
                  <a:lnTo>
                    <a:pt x="138" y="5049"/>
                  </a:lnTo>
                  <a:lnTo>
                    <a:pt x="192" y="4833"/>
                  </a:lnTo>
                  <a:close/>
                  <a:moveTo>
                    <a:pt x="13004" y="4990"/>
                  </a:moveTo>
                  <a:lnTo>
                    <a:pt x="13063" y="5284"/>
                  </a:lnTo>
                  <a:lnTo>
                    <a:pt x="13122" y="5559"/>
                  </a:lnTo>
                  <a:lnTo>
                    <a:pt x="13063" y="5265"/>
                  </a:lnTo>
                  <a:lnTo>
                    <a:pt x="13004" y="4990"/>
                  </a:lnTo>
                  <a:close/>
                  <a:moveTo>
                    <a:pt x="73" y="5324"/>
                  </a:moveTo>
                  <a:lnTo>
                    <a:pt x="59" y="5383"/>
                  </a:lnTo>
                  <a:lnTo>
                    <a:pt x="1" y="5717"/>
                  </a:lnTo>
                  <a:lnTo>
                    <a:pt x="59" y="5402"/>
                  </a:lnTo>
                  <a:lnTo>
                    <a:pt x="73" y="5324"/>
                  </a:lnTo>
                  <a:close/>
                  <a:moveTo>
                    <a:pt x="13122" y="5559"/>
                  </a:moveTo>
                  <a:lnTo>
                    <a:pt x="13161" y="5854"/>
                  </a:lnTo>
                  <a:lnTo>
                    <a:pt x="13201" y="6149"/>
                  </a:lnTo>
                  <a:lnTo>
                    <a:pt x="13201" y="6129"/>
                  </a:lnTo>
                  <a:lnTo>
                    <a:pt x="13161" y="5834"/>
                  </a:lnTo>
                  <a:lnTo>
                    <a:pt x="13122" y="5559"/>
                  </a:lnTo>
                  <a:close/>
                  <a:moveTo>
                    <a:pt x="13201" y="6424"/>
                  </a:moveTo>
                  <a:lnTo>
                    <a:pt x="13201" y="6443"/>
                  </a:lnTo>
                  <a:lnTo>
                    <a:pt x="13220" y="6728"/>
                  </a:lnTo>
                  <a:lnTo>
                    <a:pt x="13220" y="6718"/>
                  </a:lnTo>
                  <a:lnTo>
                    <a:pt x="13201" y="6424"/>
                  </a:lnTo>
                  <a:close/>
                  <a:moveTo>
                    <a:pt x="13220" y="6728"/>
                  </a:moveTo>
                  <a:lnTo>
                    <a:pt x="13201" y="7033"/>
                  </a:lnTo>
                  <a:lnTo>
                    <a:pt x="13220" y="6738"/>
                  </a:lnTo>
                  <a:lnTo>
                    <a:pt x="13220" y="6728"/>
                  </a:lnTo>
                  <a:close/>
                </a:path>
              </a:pathLst>
            </a:custGeom>
            <a:solidFill>
              <a:srgbClr val="878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21"/>
            <p:cNvSpPr/>
            <p:nvPr/>
          </p:nvSpPr>
          <p:spPr>
            <a:xfrm rot="-3245359">
              <a:off x="6067297" y="4037066"/>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21"/>
            <p:cNvSpPr/>
            <p:nvPr/>
          </p:nvSpPr>
          <p:spPr>
            <a:xfrm rot="-3245359">
              <a:off x="6039926" y="3992080"/>
              <a:ext cx="5425" cy="58473"/>
            </a:xfrm>
            <a:custGeom>
              <a:avLst/>
              <a:gdLst/>
              <a:ahLst/>
              <a:cxnLst/>
              <a:rect l="l" t="t" r="r" b="b"/>
              <a:pathLst>
                <a:path w="217" h="2339" fill="none" extrusionOk="0">
                  <a:moveTo>
                    <a:pt x="0" y="1"/>
                  </a:moveTo>
                  <a:lnTo>
                    <a:pt x="0" y="1"/>
                  </a:lnTo>
                  <a:lnTo>
                    <a:pt x="59" y="295"/>
                  </a:lnTo>
                  <a:lnTo>
                    <a:pt x="118" y="570"/>
                  </a:lnTo>
                  <a:lnTo>
                    <a:pt x="157" y="865"/>
                  </a:lnTo>
                  <a:lnTo>
                    <a:pt x="197" y="1160"/>
                  </a:lnTo>
                  <a:lnTo>
                    <a:pt x="197" y="1454"/>
                  </a:lnTo>
                  <a:lnTo>
                    <a:pt x="216" y="1749"/>
                  </a:lnTo>
                  <a:lnTo>
                    <a:pt x="197" y="2044"/>
                  </a:lnTo>
                  <a:lnTo>
                    <a:pt x="177" y="2338"/>
                  </a:lnTo>
                  <a:lnTo>
                    <a:pt x="177" y="2338"/>
                  </a:lnTo>
                  <a:lnTo>
                    <a:pt x="197" y="2044"/>
                  </a:lnTo>
                  <a:lnTo>
                    <a:pt x="216" y="1729"/>
                  </a:lnTo>
                  <a:lnTo>
                    <a:pt x="197" y="1435"/>
                  </a:lnTo>
                  <a:lnTo>
                    <a:pt x="197" y="1140"/>
                  </a:lnTo>
                  <a:lnTo>
                    <a:pt x="157" y="845"/>
                  </a:lnTo>
                  <a:lnTo>
                    <a:pt x="118" y="570"/>
                  </a:lnTo>
                  <a:lnTo>
                    <a:pt x="59"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21"/>
            <p:cNvSpPr/>
            <p:nvPr/>
          </p:nvSpPr>
          <p:spPr>
            <a:xfrm rot="-3245359">
              <a:off x="5811601" y="4221905"/>
              <a:ext cx="22124" cy="62398"/>
            </a:xfrm>
            <a:custGeom>
              <a:avLst/>
              <a:gdLst/>
              <a:ahLst/>
              <a:cxnLst/>
              <a:rect l="l" t="t" r="r" b="b"/>
              <a:pathLst>
                <a:path w="885" h="2496" fill="none" extrusionOk="0">
                  <a:moveTo>
                    <a:pt x="884" y="1"/>
                  </a:moveTo>
                  <a:lnTo>
                    <a:pt x="884" y="1"/>
                  </a:lnTo>
                  <a:lnTo>
                    <a:pt x="727" y="276"/>
                  </a:lnTo>
                  <a:lnTo>
                    <a:pt x="590" y="571"/>
                  </a:lnTo>
                  <a:lnTo>
                    <a:pt x="452" y="865"/>
                  </a:lnTo>
                  <a:lnTo>
                    <a:pt x="334" y="1180"/>
                  </a:lnTo>
                  <a:lnTo>
                    <a:pt x="217" y="1513"/>
                  </a:lnTo>
                  <a:lnTo>
                    <a:pt x="138" y="1828"/>
                  </a:lnTo>
                  <a:lnTo>
                    <a:pt x="59" y="2162"/>
                  </a:lnTo>
                  <a:lnTo>
                    <a:pt x="1" y="2496"/>
                  </a:lnTo>
                  <a:lnTo>
                    <a:pt x="1" y="2496"/>
                  </a:lnTo>
                  <a:lnTo>
                    <a:pt x="1" y="2496"/>
                  </a:lnTo>
                  <a:lnTo>
                    <a:pt x="59" y="2181"/>
                  </a:lnTo>
                  <a:lnTo>
                    <a:pt x="118" y="1847"/>
                  </a:lnTo>
                  <a:lnTo>
                    <a:pt x="217" y="1533"/>
                  </a:lnTo>
                  <a:lnTo>
                    <a:pt x="315" y="1219"/>
                  </a:lnTo>
                  <a:lnTo>
                    <a:pt x="433" y="905"/>
                  </a:lnTo>
                  <a:lnTo>
                    <a:pt x="570" y="590"/>
                  </a:lnTo>
                  <a:lnTo>
                    <a:pt x="727" y="296"/>
                  </a:lnTo>
                  <a:lnTo>
                    <a:pt x="8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21"/>
            <p:cNvSpPr/>
            <p:nvPr/>
          </p:nvSpPr>
          <p:spPr>
            <a:xfrm rot="-3245359">
              <a:off x="5803383" y="4225368"/>
              <a:ext cx="525" cy="25"/>
            </a:xfrm>
            <a:custGeom>
              <a:avLst/>
              <a:gdLst/>
              <a:ahLst/>
              <a:cxnLst/>
              <a:rect l="l" t="t" r="r" b="b"/>
              <a:pathLst>
                <a:path w="21" h="1" fill="none" extrusionOk="0">
                  <a:moveTo>
                    <a:pt x="20" y="0"/>
                  </a:moveTo>
                  <a:lnTo>
                    <a:pt x="20" y="0"/>
                  </a:lnTo>
                  <a:lnTo>
                    <a:pt x="0" y="0"/>
                  </a:lnTo>
                  <a:lnTo>
                    <a:pt x="0" y="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21"/>
            <p:cNvSpPr/>
            <p:nvPr/>
          </p:nvSpPr>
          <p:spPr>
            <a:xfrm rot="-3245359">
              <a:off x="5950081" y="3990646"/>
              <a:ext cx="6425" cy="8375"/>
            </a:xfrm>
            <a:custGeom>
              <a:avLst/>
              <a:gdLst/>
              <a:ahLst/>
              <a:cxnLst/>
              <a:rect l="l" t="t" r="r" b="b"/>
              <a:pathLst>
                <a:path w="257" h="335" fill="none" extrusionOk="0">
                  <a:moveTo>
                    <a:pt x="1" y="1"/>
                  </a:moveTo>
                  <a:lnTo>
                    <a:pt x="1" y="1"/>
                  </a:lnTo>
                  <a:lnTo>
                    <a:pt x="119" y="177"/>
                  </a:lnTo>
                  <a:lnTo>
                    <a:pt x="119" y="177"/>
                  </a:lnTo>
                  <a:lnTo>
                    <a:pt x="256" y="334"/>
                  </a:lnTo>
                  <a:lnTo>
                    <a:pt x="256" y="33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21"/>
            <p:cNvSpPr/>
            <p:nvPr/>
          </p:nvSpPr>
          <p:spPr>
            <a:xfrm rot="-3245359">
              <a:off x="5947645" y="3995156"/>
              <a:ext cx="500" cy="25"/>
            </a:xfrm>
            <a:custGeom>
              <a:avLst/>
              <a:gdLst/>
              <a:ahLst/>
              <a:cxnLst/>
              <a:rect l="l" t="t" r="r" b="b"/>
              <a:pathLst>
                <a:path w="20" h="1" fill="none" extrusionOk="0">
                  <a:moveTo>
                    <a:pt x="0" y="1"/>
                  </a:moveTo>
                  <a:lnTo>
                    <a:pt x="0" y="1"/>
                  </a:lnTo>
                  <a:lnTo>
                    <a:pt x="20" y="1"/>
                  </a:lnTo>
                  <a:lnTo>
                    <a:pt x="2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21"/>
            <p:cNvSpPr/>
            <p:nvPr/>
          </p:nvSpPr>
          <p:spPr>
            <a:xfrm rot="-3245359">
              <a:off x="5790873" y="4170984"/>
              <a:ext cx="25" cy="0"/>
            </a:xfrm>
            <a:custGeom>
              <a:avLst/>
              <a:gdLst/>
              <a:ahLst/>
              <a:cxnLst/>
              <a:rect l="l" t="t" r="r" b="b"/>
              <a:pathLst>
                <a:path w="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21"/>
            <p:cNvSpPr/>
            <p:nvPr/>
          </p:nvSpPr>
          <p:spPr>
            <a:xfrm rot="-3245359">
              <a:off x="5785847" y="4160162"/>
              <a:ext cx="10325" cy="7875"/>
            </a:xfrm>
            <a:custGeom>
              <a:avLst/>
              <a:gdLst/>
              <a:ahLst/>
              <a:cxnLst/>
              <a:rect l="l" t="t" r="r" b="b"/>
              <a:pathLst>
                <a:path w="413" h="315" fill="none" extrusionOk="0">
                  <a:moveTo>
                    <a:pt x="413" y="1"/>
                  </a:moveTo>
                  <a:lnTo>
                    <a:pt x="413" y="1"/>
                  </a:lnTo>
                  <a:lnTo>
                    <a:pt x="0" y="315"/>
                  </a:lnTo>
                  <a:lnTo>
                    <a:pt x="0" y="315"/>
                  </a:lnTo>
                  <a:lnTo>
                    <a:pt x="197" y="158"/>
                  </a:lnTo>
                  <a:lnTo>
                    <a:pt x="197" y="158"/>
                  </a:lnTo>
                  <a:lnTo>
                    <a:pt x="4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21"/>
            <p:cNvSpPr/>
            <p:nvPr/>
          </p:nvSpPr>
          <p:spPr>
            <a:xfrm rot="-3245359">
              <a:off x="5790453" y="415733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21"/>
            <p:cNvSpPr/>
            <p:nvPr/>
          </p:nvSpPr>
          <p:spPr>
            <a:xfrm rot="-3245359">
              <a:off x="5835109" y="4015523"/>
              <a:ext cx="58948" cy="21124"/>
            </a:xfrm>
            <a:custGeom>
              <a:avLst/>
              <a:gdLst/>
              <a:ahLst/>
              <a:cxnLst/>
              <a:rect l="l" t="t" r="r" b="b"/>
              <a:pathLst>
                <a:path w="2358" h="845" fill="none" extrusionOk="0">
                  <a:moveTo>
                    <a:pt x="0" y="0"/>
                  </a:moveTo>
                  <a:lnTo>
                    <a:pt x="0" y="0"/>
                  </a:lnTo>
                  <a:lnTo>
                    <a:pt x="295" y="59"/>
                  </a:lnTo>
                  <a:lnTo>
                    <a:pt x="609" y="138"/>
                  </a:lnTo>
                  <a:lnTo>
                    <a:pt x="904" y="216"/>
                  </a:lnTo>
                  <a:lnTo>
                    <a:pt x="1218" y="314"/>
                  </a:lnTo>
                  <a:lnTo>
                    <a:pt x="1513" y="432"/>
                  </a:lnTo>
                  <a:lnTo>
                    <a:pt x="1788" y="550"/>
                  </a:lnTo>
                  <a:lnTo>
                    <a:pt x="2082" y="688"/>
                  </a:lnTo>
                  <a:lnTo>
                    <a:pt x="2357" y="845"/>
                  </a:lnTo>
                  <a:lnTo>
                    <a:pt x="2357" y="845"/>
                  </a:lnTo>
                  <a:lnTo>
                    <a:pt x="2082" y="707"/>
                  </a:lnTo>
                  <a:lnTo>
                    <a:pt x="1807" y="570"/>
                  </a:lnTo>
                  <a:lnTo>
                    <a:pt x="1532" y="432"/>
                  </a:lnTo>
                  <a:lnTo>
                    <a:pt x="1238" y="314"/>
                  </a:lnTo>
                  <a:lnTo>
                    <a:pt x="924" y="216"/>
                  </a:lnTo>
                  <a:lnTo>
                    <a:pt x="629" y="138"/>
                  </a:lnTo>
                  <a:lnTo>
                    <a:pt x="315" y="5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21"/>
            <p:cNvSpPr/>
            <p:nvPr/>
          </p:nvSpPr>
          <p:spPr>
            <a:xfrm rot="-3245359">
              <a:off x="5835175" y="4047828"/>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21"/>
            <p:cNvSpPr/>
            <p:nvPr/>
          </p:nvSpPr>
          <p:spPr>
            <a:xfrm rot="-3245359">
              <a:off x="5786496" y="4071208"/>
              <a:ext cx="62897" cy="5925"/>
            </a:xfrm>
            <a:custGeom>
              <a:avLst/>
              <a:gdLst/>
              <a:ahLst/>
              <a:cxnLst/>
              <a:rect l="l" t="t" r="r" b="b"/>
              <a:pathLst>
                <a:path w="2516" h="237" fill="none" extrusionOk="0">
                  <a:moveTo>
                    <a:pt x="1690" y="1"/>
                  </a:moveTo>
                  <a:lnTo>
                    <a:pt x="1690" y="1"/>
                  </a:lnTo>
                  <a:lnTo>
                    <a:pt x="1258" y="20"/>
                  </a:lnTo>
                  <a:lnTo>
                    <a:pt x="846" y="59"/>
                  </a:lnTo>
                  <a:lnTo>
                    <a:pt x="413" y="138"/>
                  </a:lnTo>
                  <a:lnTo>
                    <a:pt x="1" y="236"/>
                  </a:lnTo>
                  <a:lnTo>
                    <a:pt x="1" y="236"/>
                  </a:lnTo>
                  <a:lnTo>
                    <a:pt x="433" y="138"/>
                  </a:lnTo>
                  <a:lnTo>
                    <a:pt x="846" y="59"/>
                  </a:lnTo>
                  <a:lnTo>
                    <a:pt x="1278" y="20"/>
                  </a:lnTo>
                  <a:lnTo>
                    <a:pt x="1690" y="1"/>
                  </a:lnTo>
                  <a:lnTo>
                    <a:pt x="1690" y="1"/>
                  </a:lnTo>
                  <a:lnTo>
                    <a:pt x="2103" y="20"/>
                  </a:lnTo>
                  <a:lnTo>
                    <a:pt x="2515" y="59"/>
                  </a:lnTo>
                  <a:lnTo>
                    <a:pt x="2515" y="59"/>
                  </a:lnTo>
                  <a:lnTo>
                    <a:pt x="2103" y="20"/>
                  </a:lnTo>
                  <a:lnTo>
                    <a:pt x="16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21"/>
            <p:cNvSpPr/>
            <p:nvPr/>
          </p:nvSpPr>
          <p:spPr>
            <a:xfrm rot="-3245359">
              <a:off x="5733919" y="4023605"/>
              <a:ext cx="330512" cy="189067"/>
            </a:xfrm>
            <a:custGeom>
              <a:avLst/>
              <a:gdLst/>
              <a:ahLst/>
              <a:cxnLst/>
              <a:rect l="l" t="t" r="r" b="b"/>
              <a:pathLst>
                <a:path w="13221" h="7563" fill="none" extrusionOk="0">
                  <a:moveTo>
                    <a:pt x="6561" y="1"/>
                  </a:moveTo>
                  <a:lnTo>
                    <a:pt x="6561" y="1"/>
                  </a:lnTo>
                  <a:lnTo>
                    <a:pt x="6149" y="20"/>
                  </a:lnTo>
                  <a:lnTo>
                    <a:pt x="5717" y="59"/>
                  </a:lnTo>
                  <a:lnTo>
                    <a:pt x="5304" y="138"/>
                  </a:lnTo>
                  <a:lnTo>
                    <a:pt x="4872" y="236"/>
                  </a:lnTo>
                  <a:lnTo>
                    <a:pt x="4872" y="236"/>
                  </a:lnTo>
                  <a:lnTo>
                    <a:pt x="4597" y="315"/>
                  </a:lnTo>
                  <a:lnTo>
                    <a:pt x="4322" y="393"/>
                  </a:lnTo>
                  <a:lnTo>
                    <a:pt x="4047" y="511"/>
                  </a:lnTo>
                  <a:lnTo>
                    <a:pt x="3792" y="609"/>
                  </a:lnTo>
                  <a:lnTo>
                    <a:pt x="3536" y="747"/>
                  </a:lnTo>
                  <a:lnTo>
                    <a:pt x="3281" y="884"/>
                  </a:lnTo>
                  <a:lnTo>
                    <a:pt x="3045" y="1022"/>
                  </a:lnTo>
                  <a:lnTo>
                    <a:pt x="2790" y="1179"/>
                  </a:lnTo>
                  <a:lnTo>
                    <a:pt x="2790" y="1179"/>
                  </a:lnTo>
                  <a:lnTo>
                    <a:pt x="2790" y="1179"/>
                  </a:lnTo>
                  <a:lnTo>
                    <a:pt x="2790" y="1199"/>
                  </a:lnTo>
                  <a:lnTo>
                    <a:pt x="2790" y="1199"/>
                  </a:lnTo>
                  <a:lnTo>
                    <a:pt x="2574" y="1356"/>
                  </a:lnTo>
                  <a:lnTo>
                    <a:pt x="2574" y="1356"/>
                  </a:lnTo>
                  <a:lnTo>
                    <a:pt x="2377" y="1513"/>
                  </a:lnTo>
                  <a:lnTo>
                    <a:pt x="2377" y="1513"/>
                  </a:lnTo>
                  <a:lnTo>
                    <a:pt x="2358" y="1513"/>
                  </a:lnTo>
                  <a:lnTo>
                    <a:pt x="2358" y="1513"/>
                  </a:lnTo>
                  <a:lnTo>
                    <a:pt x="2358" y="1513"/>
                  </a:lnTo>
                  <a:lnTo>
                    <a:pt x="2358" y="1513"/>
                  </a:lnTo>
                  <a:lnTo>
                    <a:pt x="1945" y="1886"/>
                  </a:lnTo>
                  <a:lnTo>
                    <a:pt x="1749" y="2083"/>
                  </a:lnTo>
                  <a:lnTo>
                    <a:pt x="1552" y="2299"/>
                  </a:lnTo>
                  <a:lnTo>
                    <a:pt x="1376" y="2515"/>
                  </a:lnTo>
                  <a:lnTo>
                    <a:pt x="1218" y="2731"/>
                  </a:lnTo>
                  <a:lnTo>
                    <a:pt x="1042" y="2967"/>
                  </a:lnTo>
                  <a:lnTo>
                    <a:pt x="904" y="3202"/>
                  </a:lnTo>
                  <a:lnTo>
                    <a:pt x="904" y="3202"/>
                  </a:lnTo>
                  <a:lnTo>
                    <a:pt x="884" y="3202"/>
                  </a:lnTo>
                  <a:lnTo>
                    <a:pt x="884" y="3202"/>
                  </a:lnTo>
                  <a:lnTo>
                    <a:pt x="884" y="3222"/>
                  </a:lnTo>
                  <a:lnTo>
                    <a:pt x="884" y="3222"/>
                  </a:lnTo>
                  <a:lnTo>
                    <a:pt x="727" y="3517"/>
                  </a:lnTo>
                  <a:lnTo>
                    <a:pt x="570" y="3811"/>
                  </a:lnTo>
                  <a:lnTo>
                    <a:pt x="433" y="4126"/>
                  </a:lnTo>
                  <a:lnTo>
                    <a:pt x="315" y="4440"/>
                  </a:lnTo>
                  <a:lnTo>
                    <a:pt x="217" y="4754"/>
                  </a:lnTo>
                  <a:lnTo>
                    <a:pt x="118" y="5068"/>
                  </a:lnTo>
                  <a:lnTo>
                    <a:pt x="59" y="5402"/>
                  </a:lnTo>
                  <a:lnTo>
                    <a:pt x="1" y="5717"/>
                  </a:lnTo>
                  <a:lnTo>
                    <a:pt x="3851" y="6267"/>
                  </a:lnTo>
                  <a:lnTo>
                    <a:pt x="3851" y="6267"/>
                  </a:lnTo>
                  <a:lnTo>
                    <a:pt x="3890" y="6011"/>
                  </a:lnTo>
                  <a:lnTo>
                    <a:pt x="3968" y="5756"/>
                  </a:lnTo>
                  <a:lnTo>
                    <a:pt x="4067" y="5501"/>
                  </a:lnTo>
                  <a:lnTo>
                    <a:pt x="4184" y="5265"/>
                  </a:lnTo>
                  <a:lnTo>
                    <a:pt x="4342" y="5029"/>
                  </a:lnTo>
                  <a:lnTo>
                    <a:pt x="4499" y="4833"/>
                  </a:lnTo>
                  <a:lnTo>
                    <a:pt x="4695" y="4636"/>
                  </a:lnTo>
                  <a:lnTo>
                    <a:pt x="4911" y="4440"/>
                  </a:lnTo>
                  <a:lnTo>
                    <a:pt x="4911" y="4440"/>
                  </a:lnTo>
                  <a:lnTo>
                    <a:pt x="5108" y="4322"/>
                  </a:lnTo>
                  <a:lnTo>
                    <a:pt x="5304" y="4204"/>
                  </a:lnTo>
                  <a:lnTo>
                    <a:pt x="5501" y="4106"/>
                  </a:lnTo>
                  <a:lnTo>
                    <a:pt x="5717" y="4027"/>
                  </a:lnTo>
                  <a:lnTo>
                    <a:pt x="5933" y="3968"/>
                  </a:lnTo>
                  <a:lnTo>
                    <a:pt x="6149" y="3929"/>
                  </a:lnTo>
                  <a:lnTo>
                    <a:pt x="6365" y="3890"/>
                  </a:lnTo>
                  <a:lnTo>
                    <a:pt x="6581" y="3890"/>
                  </a:lnTo>
                  <a:lnTo>
                    <a:pt x="6581" y="3890"/>
                  </a:lnTo>
                  <a:lnTo>
                    <a:pt x="6876" y="3909"/>
                  </a:lnTo>
                  <a:lnTo>
                    <a:pt x="7190" y="3968"/>
                  </a:lnTo>
                  <a:lnTo>
                    <a:pt x="7484" y="4047"/>
                  </a:lnTo>
                  <a:lnTo>
                    <a:pt x="7779" y="4165"/>
                  </a:lnTo>
                  <a:lnTo>
                    <a:pt x="8054" y="4322"/>
                  </a:lnTo>
                  <a:lnTo>
                    <a:pt x="8309" y="4518"/>
                  </a:lnTo>
                  <a:lnTo>
                    <a:pt x="8565" y="4734"/>
                  </a:lnTo>
                  <a:lnTo>
                    <a:pt x="8781" y="4990"/>
                  </a:lnTo>
                  <a:lnTo>
                    <a:pt x="8781" y="4990"/>
                  </a:lnTo>
                  <a:lnTo>
                    <a:pt x="8938" y="5226"/>
                  </a:lnTo>
                  <a:lnTo>
                    <a:pt x="9056" y="5461"/>
                  </a:lnTo>
                  <a:lnTo>
                    <a:pt x="9174" y="5717"/>
                  </a:lnTo>
                  <a:lnTo>
                    <a:pt x="9252" y="5972"/>
                  </a:lnTo>
                  <a:lnTo>
                    <a:pt x="9292" y="6227"/>
                  </a:lnTo>
                  <a:lnTo>
                    <a:pt x="9331" y="6502"/>
                  </a:lnTo>
                  <a:lnTo>
                    <a:pt x="9331" y="6758"/>
                  </a:lnTo>
                  <a:lnTo>
                    <a:pt x="9311" y="7033"/>
                  </a:lnTo>
                  <a:lnTo>
                    <a:pt x="10804" y="7229"/>
                  </a:lnTo>
                  <a:lnTo>
                    <a:pt x="10804" y="7229"/>
                  </a:lnTo>
                  <a:lnTo>
                    <a:pt x="10843" y="7072"/>
                  </a:lnTo>
                  <a:lnTo>
                    <a:pt x="10902" y="6915"/>
                  </a:lnTo>
                  <a:lnTo>
                    <a:pt x="11020" y="6777"/>
                  </a:lnTo>
                  <a:lnTo>
                    <a:pt x="11138" y="6640"/>
                  </a:lnTo>
                  <a:lnTo>
                    <a:pt x="11138" y="6640"/>
                  </a:lnTo>
                  <a:lnTo>
                    <a:pt x="11276" y="6561"/>
                  </a:lnTo>
                  <a:lnTo>
                    <a:pt x="11413" y="6502"/>
                  </a:lnTo>
                  <a:lnTo>
                    <a:pt x="11551" y="6483"/>
                  </a:lnTo>
                  <a:lnTo>
                    <a:pt x="11688" y="6463"/>
                  </a:lnTo>
                  <a:lnTo>
                    <a:pt x="11688" y="6463"/>
                  </a:lnTo>
                  <a:lnTo>
                    <a:pt x="11884" y="6483"/>
                  </a:lnTo>
                  <a:lnTo>
                    <a:pt x="12081" y="6561"/>
                  </a:lnTo>
                  <a:lnTo>
                    <a:pt x="12159" y="6601"/>
                  </a:lnTo>
                  <a:lnTo>
                    <a:pt x="12238" y="6659"/>
                  </a:lnTo>
                  <a:lnTo>
                    <a:pt x="12317" y="6738"/>
                  </a:lnTo>
                  <a:lnTo>
                    <a:pt x="12395" y="6817"/>
                  </a:lnTo>
                  <a:lnTo>
                    <a:pt x="12395" y="6817"/>
                  </a:lnTo>
                  <a:lnTo>
                    <a:pt x="12493" y="6974"/>
                  </a:lnTo>
                  <a:lnTo>
                    <a:pt x="12552" y="7131"/>
                  </a:lnTo>
                  <a:lnTo>
                    <a:pt x="12572" y="7308"/>
                  </a:lnTo>
                  <a:lnTo>
                    <a:pt x="12572" y="7484"/>
                  </a:lnTo>
                  <a:lnTo>
                    <a:pt x="13142" y="7563"/>
                  </a:lnTo>
                  <a:lnTo>
                    <a:pt x="13142" y="7563"/>
                  </a:lnTo>
                  <a:lnTo>
                    <a:pt x="13181" y="7327"/>
                  </a:lnTo>
                  <a:lnTo>
                    <a:pt x="13181" y="7327"/>
                  </a:lnTo>
                  <a:lnTo>
                    <a:pt x="13181" y="7327"/>
                  </a:lnTo>
                  <a:lnTo>
                    <a:pt x="13181" y="7327"/>
                  </a:lnTo>
                  <a:lnTo>
                    <a:pt x="13181" y="7327"/>
                  </a:lnTo>
                  <a:lnTo>
                    <a:pt x="13181" y="7327"/>
                  </a:lnTo>
                  <a:lnTo>
                    <a:pt x="13201" y="7033"/>
                  </a:lnTo>
                  <a:lnTo>
                    <a:pt x="13220" y="6738"/>
                  </a:lnTo>
                  <a:lnTo>
                    <a:pt x="13201" y="6443"/>
                  </a:lnTo>
                  <a:lnTo>
                    <a:pt x="13201" y="6149"/>
                  </a:lnTo>
                  <a:lnTo>
                    <a:pt x="13161" y="5854"/>
                  </a:lnTo>
                  <a:lnTo>
                    <a:pt x="13122" y="5559"/>
                  </a:lnTo>
                  <a:lnTo>
                    <a:pt x="13063" y="5284"/>
                  </a:lnTo>
                  <a:lnTo>
                    <a:pt x="13004" y="4990"/>
                  </a:lnTo>
                  <a:lnTo>
                    <a:pt x="13004" y="4990"/>
                  </a:lnTo>
                  <a:lnTo>
                    <a:pt x="12926" y="4695"/>
                  </a:lnTo>
                  <a:lnTo>
                    <a:pt x="12827" y="4401"/>
                  </a:lnTo>
                  <a:lnTo>
                    <a:pt x="12709" y="4126"/>
                  </a:lnTo>
                  <a:lnTo>
                    <a:pt x="12592" y="3851"/>
                  </a:lnTo>
                  <a:lnTo>
                    <a:pt x="12474" y="3576"/>
                  </a:lnTo>
                  <a:lnTo>
                    <a:pt x="12317" y="3320"/>
                  </a:lnTo>
                  <a:lnTo>
                    <a:pt x="12159" y="3065"/>
                  </a:lnTo>
                  <a:lnTo>
                    <a:pt x="12002" y="2809"/>
                  </a:lnTo>
                  <a:lnTo>
                    <a:pt x="12002" y="2809"/>
                  </a:lnTo>
                  <a:lnTo>
                    <a:pt x="11865" y="2652"/>
                  </a:lnTo>
                  <a:lnTo>
                    <a:pt x="11865" y="2652"/>
                  </a:lnTo>
                  <a:lnTo>
                    <a:pt x="11747" y="2476"/>
                  </a:lnTo>
                  <a:lnTo>
                    <a:pt x="11747" y="2476"/>
                  </a:lnTo>
                  <a:lnTo>
                    <a:pt x="11747" y="2476"/>
                  </a:lnTo>
                  <a:lnTo>
                    <a:pt x="11747" y="2476"/>
                  </a:lnTo>
                  <a:lnTo>
                    <a:pt x="11727" y="2476"/>
                  </a:lnTo>
                  <a:lnTo>
                    <a:pt x="11727" y="2476"/>
                  </a:lnTo>
                  <a:lnTo>
                    <a:pt x="11551" y="2240"/>
                  </a:lnTo>
                  <a:lnTo>
                    <a:pt x="11354" y="2024"/>
                  </a:lnTo>
                  <a:lnTo>
                    <a:pt x="11138" y="1827"/>
                  </a:lnTo>
                  <a:lnTo>
                    <a:pt x="10922" y="1631"/>
                  </a:lnTo>
                  <a:lnTo>
                    <a:pt x="10686" y="1434"/>
                  </a:lnTo>
                  <a:lnTo>
                    <a:pt x="10451" y="1258"/>
                  </a:lnTo>
                  <a:lnTo>
                    <a:pt x="10215" y="1081"/>
                  </a:lnTo>
                  <a:lnTo>
                    <a:pt x="9959" y="924"/>
                  </a:lnTo>
                  <a:lnTo>
                    <a:pt x="9959" y="924"/>
                  </a:lnTo>
                  <a:lnTo>
                    <a:pt x="9684" y="767"/>
                  </a:lnTo>
                  <a:lnTo>
                    <a:pt x="9390" y="629"/>
                  </a:lnTo>
                  <a:lnTo>
                    <a:pt x="9115" y="511"/>
                  </a:lnTo>
                  <a:lnTo>
                    <a:pt x="8820" y="393"/>
                  </a:lnTo>
                  <a:lnTo>
                    <a:pt x="8506" y="295"/>
                  </a:lnTo>
                  <a:lnTo>
                    <a:pt x="8211" y="217"/>
                  </a:lnTo>
                  <a:lnTo>
                    <a:pt x="7897" y="138"/>
                  </a:lnTo>
                  <a:lnTo>
                    <a:pt x="7602" y="79"/>
                  </a:lnTo>
                  <a:lnTo>
                    <a:pt x="7602" y="79"/>
                  </a:lnTo>
                  <a:lnTo>
                    <a:pt x="7484" y="79"/>
                  </a:lnTo>
                  <a:lnTo>
                    <a:pt x="7484" y="79"/>
                  </a:lnTo>
                  <a:lnTo>
                    <a:pt x="7386" y="59"/>
                  </a:lnTo>
                  <a:lnTo>
                    <a:pt x="7386" y="59"/>
                  </a:lnTo>
                  <a:lnTo>
                    <a:pt x="7386" y="59"/>
                  </a:lnTo>
                  <a:lnTo>
                    <a:pt x="7386" y="59"/>
                  </a:lnTo>
                  <a:lnTo>
                    <a:pt x="7386" y="59"/>
                  </a:lnTo>
                  <a:lnTo>
                    <a:pt x="7386" y="59"/>
                  </a:lnTo>
                  <a:lnTo>
                    <a:pt x="6974" y="20"/>
                  </a:lnTo>
                  <a:lnTo>
                    <a:pt x="65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21"/>
            <p:cNvSpPr/>
            <p:nvPr/>
          </p:nvSpPr>
          <p:spPr>
            <a:xfrm rot="-3245359">
              <a:off x="6031283" y="4060778"/>
              <a:ext cx="44698" cy="25549"/>
            </a:xfrm>
            <a:custGeom>
              <a:avLst/>
              <a:gdLst/>
              <a:ahLst/>
              <a:cxnLst/>
              <a:rect l="l" t="t" r="r" b="b"/>
              <a:pathLst>
                <a:path w="1788" h="1022" fill="none" extrusionOk="0">
                  <a:moveTo>
                    <a:pt x="20" y="0"/>
                  </a:moveTo>
                  <a:lnTo>
                    <a:pt x="20" y="0"/>
                  </a:lnTo>
                  <a:lnTo>
                    <a:pt x="0" y="177"/>
                  </a:lnTo>
                  <a:lnTo>
                    <a:pt x="40" y="354"/>
                  </a:lnTo>
                  <a:lnTo>
                    <a:pt x="99" y="511"/>
                  </a:lnTo>
                  <a:lnTo>
                    <a:pt x="177" y="668"/>
                  </a:lnTo>
                  <a:lnTo>
                    <a:pt x="177" y="668"/>
                  </a:lnTo>
                  <a:lnTo>
                    <a:pt x="256" y="747"/>
                  </a:lnTo>
                  <a:lnTo>
                    <a:pt x="334" y="825"/>
                  </a:lnTo>
                  <a:lnTo>
                    <a:pt x="413" y="884"/>
                  </a:lnTo>
                  <a:lnTo>
                    <a:pt x="511" y="923"/>
                  </a:lnTo>
                  <a:lnTo>
                    <a:pt x="708" y="1002"/>
                  </a:lnTo>
                  <a:lnTo>
                    <a:pt x="904" y="1022"/>
                  </a:lnTo>
                  <a:lnTo>
                    <a:pt x="904" y="1022"/>
                  </a:lnTo>
                  <a:lnTo>
                    <a:pt x="1042" y="1002"/>
                  </a:lnTo>
                  <a:lnTo>
                    <a:pt x="1179" y="982"/>
                  </a:lnTo>
                  <a:lnTo>
                    <a:pt x="1317" y="923"/>
                  </a:lnTo>
                  <a:lnTo>
                    <a:pt x="1434" y="845"/>
                  </a:lnTo>
                  <a:lnTo>
                    <a:pt x="1434" y="845"/>
                  </a:lnTo>
                  <a:lnTo>
                    <a:pt x="1572" y="727"/>
                  </a:lnTo>
                  <a:lnTo>
                    <a:pt x="1670" y="570"/>
                  </a:lnTo>
                  <a:lnTo>
                    <a:pt x="1749" y="413"/>
                  </a:lnTo>
                  <a:lnTo>
                    <a:pt x="1788" y="255"/>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21"/>
            <p:cNvSpPr/>
            <p:nvPr/>
          </p:nvSpPr>
          <p:spPr>
            <a:xfrm rot="-3245359">
              <a:off x="6135959" y="3907337"/>
              <a:ext cx="92321" cy="105621"/>
            </a:xfrm>
            <a:custGeom>
              <a:avLst/>
              <a:gdLst/>
              <a:ahLst/>
              <a:cxnLst/>
              <a:rect l="l" t="t" r="r" b="b"/>
              <a:pathLst>
                <a:path w="3693" h="4225" extrusionOk="0">
                  <a:moveTo>
                    <a:pt x="1179" y="1"/>
                  </a:moveTo>
                  <a:lnTo>
                    <a:pt x="0" y="904"/>
                  </a:lnTo>
                  <a:lnTo>
                    <a:pt x="2495" y="4224"/>
                  </a:lnTo>
                  <a:lnTo>
                    <a:pt x="3693" y="3321"/>
                  </a:lnTo>
                  <a:lnTo>
                    <a:pt x="1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21"/>
            <p:cNvSpPr/>
            <p:nvPr/>
          </p:nvSpPr>
          <p:spPr>
            <a:xfrm rot="-3245359">
              <a:off x="5533626" y="3915091"/>
              <a:ext cx="106571" cy="113945"/>
            </a:xfrm>
            <a:custGeom>
              <a:avLst/>
              <a:gdLst/>
              <a:ahLst/>
              <a:cxnLst/>
              <a:rect l="l" t="t" r="r" b="b"/>
              <a:pathLst>
                <a:path w="4263" h="4558" extrusionOk="0">
                  <a:moveTo>
                    <a:pt x="1925" y="0"/>
                  </a:moveTo>
                  <a:lnTo>
                    <a:pt x="0" y="1454"/>
                  </a:lnTo>
                  <a:lnTo>
                    <a:pt x="2338" y="4558"/>
                  </a:lnTo>
                  <a:lnTo>
                    <a:pt x="4263" y="3104"/>
                  </a:lnTo>
                  <a:lnTo>
                    <a:pt x="1925" y="0"/>
                  </a:lnTo>
                  <a:close/>
                </a:path>
              </a:pathLst>
            </a:custGeom>
            <a:solidFill>
              <a:srgbClr val="24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21"/>
            <p:cNvSpPr/>
            <p:nvPr/>
          </p:nvSpPr>
          <p:spPr>
            <a:xfrm rot="-3245359">
              <a:off x="5541476" y="3920990"/>
              <a:ext cx="90871" cy="102146"/>
            </a:xfrm>
            <a:custGeom>
              <a:avLst/>
              <a:gdLst/>
              <a:ahLst/>
              <a:cxnLst/>
              <a:rect l="l" t="t" r="r" b="b"/>
              <a:pathLst>
                <a:path w="3635" h="4086" extrusionOk="0">
                  <a:moveTo>
                    <a:pt x="1297" y="0"/>
                  </a:moveTo>
                  <a:lnTo>
                    <a:pt x="1" y="982"/>
                  </a:lnTo>
                  <a:lnTo>
                    <a:pt x="2338" y="4086"/>
                  </a:lnTo>
                  <a:lnTo>
                    <a:pt x="3634" y="3104"/>
                  </a:lnTo>
                  <a:lnTo>
                    <a:pt x="1297" y="0"/>
                  </a:lnTo>
                  <a:close/>
                </a:path>
              </a:pathLst>
            </a:custGeom>
            <a:solidFill>
              <a:srgbClr val="2C6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21"/>
            <p:cNvSpPr/>
            <p:nvPr/>
          </p:nvSpPr>
          <p:spPr>
            <a:xfrm rot="-3245359">
              <a:off x="5575851" y="3960760"/>
              <a:ext cx="22124" cy="22599"/>
            </a:xfrm>
            <a:custGeom>
              <a:avLst/>
              <a:gdLst/>
              <a:ahLst/>
              <a:cxnLst/>
              <a:rect l="l" t="t" r="r" b="b"/>
              <a:pathLst>
                <a:path w="885" h="904" extrusionOk="0">
                  <a:moveTo>
                    <a:pt x="413" y="0"/>
                  </a:moveTo>
                  <a:lnTo>
                    <a:pt x="334" y="20"/>
                  </a:lnTo>
                  <a:lnTo>
                    <a:pt x="256" y="59"/>
                  </a:lnTo>
                  <a:lnTo>
                    <a:pt x="177" y="98"/>
                  </a:lnTo>
                  <a:lnTo>
                    <a:pt x="118" y="157"/>
                  </a:lnTo>
                  <a:lnTo>
                    <a:pt x="59" y="236"/>
                  </a:lnTo>
                  <a:lnTo>
                    <a:pt x="20" y="315"/>
                  </a:lnTo>
                  <a:lnTo>
                    <a:pt x="1" y="393"/>
                  </a:lnTo>
                  <a:lnTo>
                    <a:pt x="1" y="472"/>
                  </a:lnTo>
                  <a:lnTo>
                    <a:pt x="20" y="570"/>
                  </a:lnTo>
                  <a:lnTo>
                    <a:pt x="40" y="648"/>
                  </a:lnTo>
                  <a:lnTo>
                    <a:pt x="99" y="727"/>
                  </a:lnTo>
                  <a:lnTo>
                    <a:pt x="158" y="786"/>
                  </a:lnTo>
                  <a:lnTo>
                    <a:pt x="217" y="845"/>
                  </a:lnTo>
                  <a:lnTo>
                    <a:pt x="295" y="865"/>
                  </a:lnTo>
                  <a:lnTo>
                    <a:pt x="374" y="884"/>
                  </a:lnTo>
                  <a:lnTo>
                    <a:pt x="472" y="904"/>
                  </a:lnTo>
                  <a:lnTo>
                    <a:pt x="551" y="884"/>
                  </a:lnTo>
                  <a:lnTo>
                    <a:pt x="629" y="845"/>
                  </a:lnTo>
                  <a:lnTo>
                    <a:pt x="708" y="806"/>
                  </a:lnTo>
                  <a:lnTo>
                    <a:pt x="767" y="747"/>
                  </a:lnTo>
                  <a:lnTo>
                    <a:pt x="826" y="668"/>
                  </a:lnTo>
                  <a:lnTo>
                    <a:pt x="865" y="590"/>
                  </a:lnTo>
                  <a:lnTo>
                    <a:pt x="884" y="511"/>
                  </a:lnTo>
                  <a:lnTo>
                    <a:pt x="884" y="432"/>
                  </a:lnTo>
                  <a:lnTo>
                    <a:pt x="865" y="334"/>
                  </a:lnTo>
                  <a:lnTo>
                    <a:pt x="845" y="256"/>
                  </a:lnTo>
                  <a:lnTo>
                    <a:pt x="806" y="177"/>
                  </a:lnTo>
                  <a:lnTo>
                    <a:pt x="727" y="118"/>
                  </a:lnTo>
                  <a:lnTo>
                    <a:pt x="668" y="59"/>
                  </a:lnTo>
                  <a:lnTo>
                    <a:pt x="590" y="40"/>
                  </a:lnTo>
                  <a:lnTo>
                    <a:pt x="511" y="20"/>
                  </a:lnTo>
                  <a:lnTo>
                    <a:pt x="413"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21"/>
            <p:cNvSpPr/>
            <p:nvPr/>
          </p:nvSpPr>
          <p:spPr>
            <a:xfrm rot="-3245359">
              <a:off x="5736112" y="3947972"/>
              <a:ext cx="41273" cy="41273"/>
            </a:xfrm>
            <a:custGeom>
              <a:avLst/>
              <a:gdLst/>
              <a:ahLst/>
              <a:cxnLst/>
              <a:rect l="l" t="t" r="r" b="b"/>
              <a:pathLst>
                <a:path w="1651" h="1651" extrusionOk="0">
                  <a:moveTo>
                    <a:pt x="786" y="0"/>
                  </a:moveTo>
                  <a:lnTo>
                    <a:pt x="629" y="20"/>
                  </a:lnTo>
                  <a:lnTo>
                    <a:pt x="471" y="79"/>
                  </a:lnTo>
                  <a:lnTo>
                    <a:pt x="334" y="158"/>
                  </a:lnTo>
                  <a:lnTo>
                    <a:pt x="196" y="275"/>
                  </a:lnTo>
                  <a:lnTo>
                    <a:pt x="118" y="413"/>
                  </a:lnTo>
                  <a:lnTo>
                    <a:pt x="39" y="550"/>
                  </a:lnTo>
                  <a:lnTo>
                    <a:pt x="0" y="708"/>
                  </a:lnTo>
                  <a:lnTo>
                    <a:pt x="0" y="865"/>
                  </a:lnTo>
                  <a:lnTo>
                    <a:pt x="20" y="1022"/>
                  </a:lnTo>
                  <a:lnTo>
                    <a:pt x="79" y="1179"/>
                  </a:lnTo>
                  <a:lnTo>
                    <a:pt x="157" y="1317"/>
                  </a:lnTo>
                  <a:lnTo>
                    <a:pt x="275" y="1434"/>
                  </a:lnTo>
                  <a:lnTo>
                    <a:pt x="413" y="1533"/>
                  </a:lnTo>
                  <a:lnTo>
                    <a:pt x="550" y="1611"/>
                  </a:lnTo>
                  <a:lnTo>
                    <a:pt x="707" y="1631"/>
                  </a:lnTo>
                  <a:lnTo>
                    <a:pt x="864" y="1650"/>
                  </a:lnTo>
                  <a:lnTo>
                    <a:pt x="1021" y="1631"/>
                  </a:lnTo>
                  <a:lnTo>
                    <a:pt x="1179" y="1572"/>
                  </a:lnTo>
                  <a:lnTo>
                    <a:pt x="1316" y="1474"/>
                  </a:lnTo>
                  <a:lnTo>
                    <a:pt x="1434" y="1375"/>
                  </a:lnTo>
                  <a:lnTo>
                    <a:pt x="1532" y="1238"/>
                  </a:lnTo>
                  <a:lnTo>
                    <a:pt x="1591" y="1100"/>
                  </a:lnTo>
                  <a:lnTo>
                    <a:pt x="1630" y="943"/>
                  </a:lnTo>
                  <a:lnTo>
                    <a:pt x="1650" y="786"/>
                  </a:lnTo>
                  <a:lnTo>
                    <a:pt x="1611" y="629"/>
                  </a:lnTo>
                  <a:lnTo>
                    <a:pt x="1571" y="472"/>
                  </a:lnTo>
                  <a:lnTo>
                    <a:pt x="1473" y="334"/>
                  </a:lnTo>
                  <a:lnTo>
                    <a:pt x="1375" y="197"/>
                  </a:lnTo>
                  <a:lnTo>
                    <a:pt x="1238" y="118"/>
                  </a:lnTo>
                  <a:lnTo>
                    <a:pt x="1080" y="40"/>
                  </a:lnTo>
                  <a:lnTo>
                    <a:pt x="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21"/>
            <p:cNvSpPr/>
            <p:nvPr/>
          </p:nvSpPr>
          <p:spPr>
            <a:xfrm rot="-3245359">
              <a:off x="5676017" y="3949587"/>
              <a:ext cx="41273" cy="40773"/>
            </a:xfrm>
            <a:custGeom>
              <a:avLst/>
              <a:gdLst/>
              <a:ahLst/>
              <a:cxnLst/>
              <a:rect l="l" t="t" r="r" b="b"/>
              <a:pathLst>
                <a:path w="1651" h="1631" extrusionOk="0">
                  <a:moveTo>
                    <a:pt x="786" y="0"/>
                  </a:moveTo>
                  <a:lnTo>
                    <a:pt x="629" y="20"/>
                  </a:lnTo>
                  <a:lnTo>
                    <a:pt x="472" y="79"/>
                  </a:lnTo>
                  <a:lnTo>
                    <a:pt x="334" y="157"/>
                  </a:lnTo>
                  <a:lnTo>
                    <a:pt x="217" y="275"/>
                  </a:lnTo>
                  <a:lnTo>
                    <a:pt x="118" y="413"/>
                  </a:lnTo>
                  <a:lnTo>
                    <a:pt x="59" y="550"/>
                  </a:lnTo>
                  <a:lnTo>
                    <a:pt x="20" y="707"/>
                  </a:lnTo>
                  <a:lnTo>
                    <a:pt x="0" y="864"/>
                  </a:lnTo>
                  <a:lnTo>
                    <a:pt x="40" y="1022"/>
                  </a:lnTo>
                  <a:lnTo>
                    <a:pt x="79" y="1179"/>
                  </a:lnTo>
                  <a:lnTo>
                    <a:pt x="177" y="1316"/>
                  </a:lnTo>
                  <a:lnTo>
                    <a:pt x="295" y="1434"/>
                  </a:lnTo>
                  <a:lnTo>
                    <a:pt x="413" y="1532"/>
                  </a:lnTo>
                  <a:lnTo>
                    <a:pt x="570" y="1591"/>
                  </a:lnTo>
                  <a:lnTo>
                    <a:pt x="727" y="1630"/>
                  </a:lnTo>
                  <a:lnTo>
                    <a:pt x="884" y="1630"/>
                  </a:lnTo>
                  <a:lnTo>
                    <a:pt x="1042" y="1611"/>
                  </a:lnTo>
                  <a:lnTo>
                    <a:pt x="1179" y="1552"/>
                  </a:lnTo>
                  <a:lnTo>
                    <a:pt x="1336" y="1473"/>
                  </a:lnTo>
                  <a:lnTo>
                    <a:pt x="1454" y="1355"/>
                  </a:lnTo>
                  <a:lnTo>
                    <a:pt x="1552" y="1238"/>
                  </a:lnTo>
                  <a:lnTo>
                    <a:pt x="1611" y="1080"/>
                  </a:lnTo>
                  <a:lnTo>
                    <a:pt x="1650" y="923"/>
                  </a:lnTo>
                  <a:lnTo>
                    <a:pt x="1650" y="766"/>
                  </a:lnTo>
                  <a:lnTo>
                    <a:pt x="1631" y="609"/>
                  </a:lnTo>
                  <a:lnTo>
                    <a:pt x="1572" y="472"/>
                  </a:lnTo>
                  <a:lnTo>
                    <a:pt x="1493" y="314"/>
                  </a:lnTo>
                  <a:lnTo>
                    <a:pt x="1375" y="197"/>
                  </a:lnTo>
                  <a:lnTo>
                    <a:pt x="1238" y="98"/>
                  </a:lnTo>
                  <a:lnTo>
                    <a:pt x="1100" y="39"/>
                  </a:lnTo>
                  <a:lnTo>
                    <a:pt x="9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21"/>
            <p:cNvSpPr/>
            <p:nvPr/>
          </p:nvSpPr>
          <p:spPr>
            <a:xfrm rot="-3245359">
              <a:off x="5343140" y="4115458"/>
              <a:ext cx="304463" cy="340336"/>
            </a:xfrm>
            <a:custGeom>
              <a:avLst/>
              <a:gdLst/>
              <a:ahLst/>
              <a:cxnLst/>
              <a:rect l="l" t="t" r="r" b="b"/>
              <a:pathLst>
                <a:path w="12179" h="13614" extrusionOk="0">
                  <a:moveTo>
                    <a:pt x="9429" y="1"/>
                  </a:move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lnTo>
                    <a:pt x="94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21"/>
            <p:cNvSpPr/>
            <p:nvPr/>
          </p:nvSpPr>
          <p:spPr>
            <a:xfrm rot="-3245359">
              <a:off x="5343140" y="4115458"/>
              <a:ext cx="304463" cy="340336"/>
            </a:xfrm>
            <a:custGeom>
              <a:avLst/>
              <a:gdLst/>
              <a:ahLst/>
              <a:cxnLst/>
              <a:rect l="l" t="t" r="r" b="b"/>
              <a:pathLst>
                <a:path w="12179" h="13614" fill="none" extrusionOk="0">
                  <a:moveTo>
                    <a:pt x="11334" y="2535"/>
                  </a:moveTo>
                  <a:lnTo>
                    <a:pt x="9429" y="1"/>
                  </a:lnTo>
                  <a:lnTo>
                    <a:pt x="825" y="6503"/>
                  </a:ln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21"/>
            <p:cNvSpPr/>
            <p:nvPr/>
          </p:nvSpPr>
          <p:spPr>
            <a:xfrm rot="-3245359">
              <a:off x="6127788" y="4160774"/>
              <a:ext cx="319687" cy="214141"/>
            </a:xfrm>
            <a:custGeom>
              <a:avLst/>
              <a:gdLst/>
              <a:ahLst/>
              <a:cxnLst/>
              <a:rect l="l" t="t" r="r" b="b"/>
              <a:pathLst>
                <a:path w="12788" h="8566" extrusionOk="0">
                  <a:moveTo>
                    <a:pt x="9252" y="1"/>
                  </a:moveTo>
                  <a:lnTo>
                    <a:pt x="8839" y="40"/>
                  </a:lnTo>
                  <a:lnTo>
                    <a:pt x="8447" y="119"/>
                  </a:lnTo>
                  <a:lnTo>
                    <a:pt x="8054" y="237"/>
                  </a:lnTo>
                  <a:lnTo>
                    <a:pt x="7680" y="394"/>
                  </a:lnTo>
                  <a:lnTo>
                    <a:pt x="7307" y="590"/>
                  </a:lnTo>
                  <a:lnTo>
                    <a:pt x="6973" y="826"/>
                  </a:lnTo>
                  <a:lnTo>
                    <a:pt x="0" y="609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21"/>
            <p:cNvSpPr/>
            <p:nvPr/>
          </p:nvSpPr>
          <p:spPr>
            <a:xfrm rot="-3245359">
              <a:off x="6127788" y="4160774"/>
              <a:ext cx="319687" cy="214141"/>
            </a:xfrm>
            <a:custGeom>
              <a:avLst/>
              <a:gdLst/>
              <a:ahLst/>
              <a:cxnLst/>
              <a:rect l="l" t="t" r="r" b="b"/>
              <a:pathLst>
                <a:path w="12788" h="8566" fill="none" extrusionOk="0">
                  <a:moveTo>
                    <a:pt x="6973" y="826"/>
                  </a:moveTo>
                  <a:lnTo>
                    <a:pt x="0" y="6090"/>
                  </a:lnTo>
                  <a:lnTo>
                    <a:pt x="1238" y="774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lnTo>
                    <a:pt x="9252" y="1"/>
                  </a:lnTo>
                  <a:lnTo>
                    <a:pt x="8839" y="40"/>
                  </a:lnTo>
                  <a:lnTo>
                    <a:pt x="8447" y="119"/>
                  </a:lnTo>
                  <a:lnTo>
                    <a:pt x="8054" y="237"/>
                  </a:lnTo>
                  <a:lnTo>
                    <a:pt x="7680" y="394"/>
                  </a:lnTo>
                  <a:lnTo>
                    <a:pt x="7307" y="590"/>
                  </a:lnTo>
                  <a:lnTo>
                    <a:pt x="6973" y="8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21"/>
            <p:cNvSpPr/>
            <p:nvPr/>
          </p:nvSpPr>
          <p:spPr>
            <a:xfrm rot="-3245359">
              <a:off x="5347192" y="3929383"/>
              <a:ext cx="157669" cy="63372"/>
            </a:xfrm>
            <a:custGeom>
              <a:avLst/>
              <a:gdLst/>
              <a:ahLst/>
              <a:cxnLst/>
              <a:rect l="l" t="t" r="r" b="b"/>
              <a:pathLst>
                <a:path w="6307" h="2535"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21"/>
            <p:cNvSpPr/>
            <p:nvPr/>
          </p:nvSpPr>
          <p:spPr>
            <a:xfrm rot="-3245359">
              <a:off x="5347192" y="3929383"/>
              <a:ext cx="157669" cy="63372"/>
            </a:xfrm>
            <a:custGeom>
              <a:avLst/>
              <a:gdLst/>
              <a:ahLst/>
              <a:cxnLst/>
              <a:rect l="l" t="t" r="r" b="b"/>
              <a:pathLst>
                <a:path w="6307" h="2535"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21"/>
            <p:cNvSpPr/>
            <p:nvPr/>
          </p:nvSpPr>
          <p:spPr>
            <a:xfrm rot="-3245359">
              <a:off x="5370061" y="3917708"/>
              <a:ext cx="157669" cy="119845"/>
            </a:xfrm>
            <a:custGeom>
              <a:avLst/>
              <a:gdLst/>
              <a:ahLst/>
              <a:cxnLst/>
              <a:rect l="l" t="t" r="r" b="b"/>
              <a:pathLst>
                <a:path w="6307" h="4794"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1710" y="4793"/>
                  </a:lnTo>
                  <a:lnTo>
                    <a:pt x="5285" y="2083"/>
                  </a:lnTo>
                  <a:lnTo>
                    <a:pt x="5285" y="2083"/>
                  </a:lnTo>
                  <a:lnTo>
                    <a:pt x="5521" y="1926"/>
                  </a:lnTo>
                  <a:lnTo>
                    <a:pt x="5776" y="1788"/>
                  </a:lnTo>
                  <a:lnTo>
                    <a:pt x="6031" y="1670"/>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21"/>
            <p:cNvSpPr/>
            <p:nvPr/>
          </p:nvSpPr>
          <p:spPr>
            <a:xfrm rot="-3245359">
              <a:off x="5390056" y="4029521"/>
              <a:ext cx="102646" cy="101171"/>
            </a:xfrm>
            <a:custGeom>
              <a:avLst/>
              <a:gdLst/>
              <a:ahLst/>
              <a:cxnLst/>
              <a:rect l="l" t="t" r="r" b="b"/>
              <a:pathLst>
                <a:path w="4106" h="4047" fill="none" extrusionOk="0">
                  <a:moveTo>
                    <a:pt x="2397" y="0"/>
                  </a:moveTo>
                  <a:lnTo>
                    <a:pt x="1" y="1788"/>
                  </a:lnTo>
                  <a:lnTo>
                    <a:pt x="1709" y="4047"/>
                  </a:lnTo>
                  <a:lnTo>
                    <a:pt x="4106" y="2259"/>
                  </a:lnTo>
                  <a:lnTo>
                    <a:pt x="23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21"/>
            <p:cNvSpPr/>
            <p:nvPr/>
          </p:nvSpPr>
          <p:spPr>
            <a:xfrm rot="-3245359">
              <a:off x="5437471" y="4404800"/>
              <a:ext cx="10825" cy="48148"/>
            </a:xfrm>
            <a:custGeom>
              <a:avLst/>
              <a:gdLst/>
              <a:ahLst/>
              <a:cxnLst/>
              <a:rect l="l" t="t" r="r" b="b"/>
              <a:pathLst>
                <a:path w="433" h="1926" extrusionOk="0">
                  <a:moveTo>
                    <a:pt x="118" y="1"/>
                  </a:moveTo>
                  <a:lnTo>
                    <a:pt x="59" y="158"/>
                  </a:lnTo>
                  <a:lnTo>
                    <a:pt x="54" y="197"/>
                  </a:lnTo>
                  <a:lnTo>
                    <a:pt x="59" y="177"/>
                  </a:lnTo>
                  <a:lnTo>
                    <a:pt x="118" y="1"/>
                  </a:lnTo>
                  <a:close/>
                  <a:moveTo>
                    <a:pt x="54" y="197"/>
                  </a:moveTo>
                  <a:lnTo>
                    <a:pt x="20" y="334"/>
                  </a:lnTo>
                  <a:lnTo>
                    <a:pt x="0" y="511"/>
                  </a:lnTo>
                  <a:lnTo>
                    <a:pt x="0" y="649"/>
                  </a:lnTo>
                  <a:lnTo>
                    <a:pt x="20" y="472"/>
                  </a:lnTo>
                  <a:lnTo>
                    <a:pt x="39" y="315"/>
                  </a:lnTo>
                  <a:lnTo>
                    <a:pt x="54" y="197"/>
                  </a:lnTo>
                  <a:close/>
                  <a:moveTo>
                    <a:pt x="0" y="826"/>
                  </a:moveTo>
                  <a:lnTo>
                    <a:pt x="0" y="845"/>
                  </a:lnTo>
                  <a:lnTo>
                    <a:pt x="20" y="1002"/>
                  </a:lnTo>
                  <a:lnTo>
                    <a:pt x="59" y="1159"/>
                  </a:lnTo>
                  <a:lnTo>
                    <a:pt x="20" y="983"/>
                  </a:lnTo>
                  <a:lnTo>
                    <a:pt x="0" y="826"/>
                  </a:lnTo>
                  <a:close/>
                  <a:moveTo>
                    <a:pt x="59" y="1159"/>
                  </a:moveTo>
                  <a:lnTo>
                    <a:pt x="98" y="1336"/>
                  </a:lnTo>
                  <a:lnTo>
                    <a:pt x="157" y="1493"/>
                  </a:lnTo>
                  <a:lnTo>
                    <a:pt x="236" y="1631"/>
                  </a:lnTo>
                  <a:lnTo>
                    <a:pt x="157" y="1474"/>
                  </a:lnTo>
                  <a:lnTo>
                    <a:pt x="98" y="1317"/>
                  </a:lnTo>
                  <a:lnTo>
                    <a:pt x="59" y="1159"/>
                  </a:lnTo>
                  <a:close/>
                  <a:moveTo>
                    <a:pt x="236" y="1631"/>
                  </a:moveTo>
                  <a:lnTo>
                    <a:pt x="314" y="1788"/>
                  </a:lnTo>
                  <a:lnTo>
                    <a:pt x="432" y="1926"/>
                  </a:lnTo>
                  <a:lnTo>
                    <a:pt x="432" y="1926"/>
                  </a:lnTo>
                  <a:lnTo>
                    <a:pt x="334" y="1788"/>
                  </a:lnTo>
                  <a:lnTo>
                    <a:pt x="236" y="1631"/>
                  </a:lnTo>
                  <a:close/>
                </a:path>
              </a:pathLst>
            </a:custGeom>
            <a:solidFill>
              <a:srgbClr val="AD8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21"/>
            <p:cNvSpPr/>
            <p:nvPr/>
          </p:nvSpPr>
          <p:spPr>
            <a:xfrm rot="-3245359">
              <a:off x="5436118" y="4383005"/>
              <a:ext cx="25049" cy="82522"/>
            </a:xfrm>
            <a:custGeom>
              <a:avLst/>
              <a:gdLst/>
              <a:ahLst/>
              <a:cxnLst/>
              <a:rect l="l" t="t" r="r" b="b"/>
              <a:pathLst>
                <a:path w="1002" h="3301" fill="none" extrusionOk="0">
                  <a:moveTo>
                    <a:pt x="432" y="1"/>
                  </a:moveTo>
                  <a:lnTo>
                    <a:pt x="432" y="1"/>
                  </a:lnTo>
                  <a:lnTo>
                    <a:pt x="334" y="138"/>
                  </a:lnTo>
                  <a:lnTo>
                    <a:pt x="255" y="295"/>
                  </a:lnTo>
                  <a:lnTo>
                    <a:pt x="177" y="452"/>
                  </a:lnTo>
                  <a:lnTo>
                    <a:pt x="118" y="610"/>
                  </a:lnTo>
                  <a:lnTo>
                    <a:pt x="59" y="786"/>
                  </a:lnTo>
                  <a:lnTo>
                    <a:pt x="20" y="943"/>
                  </a:lnTo>
                  <a:lnTo>
                    <a:pt x="0" y="1120"/>
                  </a:lnTo>
                  <a:lnTo>
                    <a:pt x="0" y="1277"/>
                  </a:lnTo>
                  <a:lnTo>
                    <a:pt x="0" y="1277"/>
                  </a:lnTo>
                  <a:lnTo>
                    <a:pt x="0" y="1454"/>
                  </a:lnTo>
                  <a:lnTo>
                    <a:pt x="20" y="1611"/>
                  </a:lnTo>
                  <a:lnTo>
                    <a:pt x="59" y="1768"/>
                  </a:lnTo>
                  <a:lnTo>
                    <a:pt x="98" y="1945"/>
                  </a:lnTo>
                  <a:lnTo>
                    <a:pt x="157" y="2102"/>
                  </a:lnTo>
                  <a:lnTo>
                    <a:pt x="236" y="2240"/>
                  </a:lnTo>
                  <a:lnTo>
                    <a:pt x="334" y="2397"/>
                  </a:lnTo>
                  <a:lnTo>
                    <a:pt x="432" y="2535"/>
                  </a:lnTo>
                  <a:lnTo>
                    <a:pt x="1002" y="3301"/>
                  </a:lnTo>
                  <a:lnTo>
                    <a:pt x="1002" y="3301"/>
                  </a:lnTo>
                  <a:lnTo>
                    <a:pt x="1002" y="3301"/>
                  </a:lnTo>
                  <a:lnTo>
                    <a:pt x="432" y="2535"/>
                  </a:lnTo>
                  <a:lnTo>
                    <a:pt x="432" y="2535"/>
                  </a:lnTo>
                  <a:lnTo>
                    <a:pt x="314" y="2397"/>
                  </a:lnTo>
                  <a:lnTo>
                    <a:pt x="236" y="2240"/>
                  </a:lnTo>
                  <a:lnTo>
                    <a:pt x="157" y="2083"/>
                  </a:lnTo>
                  <a:lnTo>
                    <a:pt x="98" y="1926"/>
                  </a:lnTo>
                  <a:lnTo>
                    <a:pt x="59" y="1768"/>
                  </a:lnTo>
                  <a:lnTo>
                    <a:pt x="20" y="1592"/>
                  </a:lnTo>
                  <a:lnTo>
                    <a:pt x="0" y="1435"/>
                  </a:lnTo>
                  <a:lnTo>
                    <a:pt x="0" y="1258"/>
                  </a:lnTo>
                  <a:lnTo>
                    <a:pt x="20" y="1081"/>
                  </a:lnTo>
                  <a:lnTo>
                    <a:pt x="39" y="924"/>
                  </a:lnTo>
                  <a:lnTo>
                    <a:pt x="59" y="767"/>
                  </a:lnTo>
                  <a:lnTo>
                    <a:pt x="118" y="610"/>
                  </a:lnTo>
                  <a:lnTo>
                    <a:pt x="177" y="452"/>
                  </a:lnTo>
                  <a:lnTo>
                    <a:pt x="255" y="295"/>
                  </a:lnTo>
                  <a:lnTo>
                    <a:pt x="334" y="138"/>
                  </a:lnTo>
                  <a:lnTo>
                    <a:pt x="4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21"/>
            <p:cNvSpPr/>
            <p:nvPr/>
          </p:nvSpPr>
          <p:spPr>
            <a:xfrm rot="-3245359">
              <a:off x="5313918" y="4143662"/>
              <a:ext cx="278439" cy="254890"/>
            </a:xfrm>
            <a:custGeom>
              <a:avLst/>
              <a:gdLst/>
              <a:ahLst/>
              <a:cxnLst/>
              <a:rect l="l" t="t" r="r" b="b"/>
              <a:pathLst>
                <a:path w="11138" h="10196" fill="none" extrusionOk="0">
                  <a:moveTo>
                    <a:pt x="9429" y="1"/>
                  </a:moveTo>
                  <a:lnTo>
                    <a:pt x="825" y="6503"/>
                  </a:lnTo>
                  <a:lnTo>
                    <a:pt x="825" y="6503"/>
                  </a:lnTo>
                  <a:lnTo>
                    <a:pt x="609" y="6699"/>
                  </a:lnTo>
                  <a:lnTo>
                    <a:pt x="609" y="6699"/>
                  </a:lnTo>
                  <a:lnTo>
                    <a:pt x="491" y="6817"/>
                  </a:lnTo>
                  <a:lnTo>
                    <a:pt x="491" y="6817"/>
                  </a:lnTo>
                  <a:lnTo>
                    <a:pt x="491" y="6817"/>
                  </a:lnTo>
                  <a:lnTo>
                    <a:pt x="432" y="6896"/>
                  </a:lnTo>
                  <a:lnTo>
                    <a:pt x="432" y="6896"/>
                  </a:lnTo>
                  <a:lnTo>
                    <a:pt x="432" y="6896"/>
                  </a:lnTo>
                  <a:lnTo>
                    <a:pt x="334" y="7033"/>
                  </a:lnTo>
                  <a:lnTo>
                    <a:pt x="255" y="7190"/>
                  </a:lnTo>
                  <a:lnTo>
                    <a:pt x="177" y="7347"/>
                  </a:lnTo>
                  <a:lnTo>
                    <a:pt x="118" y="7505"/>
                  </a:lnTo>
                  <a:lnTo>
                    <a:pt x="59" y="7662"/>
                  </a:lnTo>
                  <a:lnTo>
                    <a:pt x="39" y="7819"/>
                  </a:lnTo>
                  <a:lnTo>
                    <a:pt x="20" y="7976"/>
                  </a:lnTo>
                  <a:lnTo>
                    <a:pt x="0" y="8153"/>
                  </a:lnTo>
                  <a:lnTo>
                    <a:pt x="0" y="8330"/>
                  </a:lnTo>
                  <a:lnTo>
                    <a:pt x="20" y="8487"/>
                  </a:lnTo>
                  <a:lnTo>
                    <a:pt x="59" y="8663"/>
                  </a:lnTo>
                  <a:lnTo>
                    <a:pt x="98" y="8821"/>
                  </a:lnTo>
                  <a:lnTo>
                    <a:pt x="157" y="8978"/>
                  </a:lnTo>
                  <a:lnTo>
                    <a:pt x="236" y="9135"/>
                  </a:lnTo>
                  <a:lnTo>
                    <a:pt x="314" y="9292"/>
                  </a:lnTo>
                  <a:lnTo>
                    <a:pt x="432" y="9430"/>
                  </a:lnTo>
                  <a:lnTo>
                    <a:pt x="1002" y="10196"/>
                  </a:lnTo>
                  <a:lnTo>
                    <a:pt x="1002" y="10196"/>
                  </a:lnTo>
                  <a:lnTo>
                    <a:pt x="1139" y="9960"/>
                  </a:lnTo>
                  <a:lnTo>
                    <a:pt x="1316" y="9744"/>
                  </a:lnTo>
                  <a:lnTo>
                    <a:pt x="1532" y="9547"/>
                  </a:lnTo>
                  <a:lnTo>
                    <a:pt x="1748" y="9351"/>
                  </a:lnTo>
                  <a:lnTo>
                    <a:pt x="11137" y="2260"/>
                  </a:lnTo>
                  <a:lnTo>
                    <a:pt x="9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21"/>
            <p:cNvSpPr/>
            <p:nvPr/>
          </p:nvSpPr>
          <p:spPr>
            <a:xfrm rot="-3245359">
              <a:off x="6215376" y="3890548"/>
              <a:ext cx="133095" cy="144869"/>
            </a:xfrm>
            <a:custGeom>
              <a:avLst/>
              <a:gdLst/>
              <a:ahLst/>
              <a:cxnLst/>
              <a:rect l="l" t="t" r="r" b="b"/>
              <a:pathLst>
                <a:path w="5324" h="5795" fill="none" extrusionOk="0">
                  <a:moveTo>
                    <a:pt x="4321" y="0"/>
                  </a:moveTo>
                  <a:lnTo>
                    <a:pt x="4321" y="0"/>
                  </a:lnTo>
                  <a:lnTo>
                    <a:pt x="4184" y="216"/>
                  </a:lnTo>
                  <a:lnTo>
                    <a:pt x="4007" y="432"/>
                  </a:lnTo>
                  <a:lnTo>
                    <a:pt x="3791" y="648"/>
                  </a:lnTo>
                  <a:lnTo>
                    <a:pt x="3575" y="845"/>
                  </a:lnTo>
                  <a:lnTo>
                    <a:pt x="0" y="3536"/>
                  </a:lnTo>
                  <a:lnTo>
                    <a:pt x="1689" y="5795"/>
                  </a:lnTo>
                  <a:lnTo>
                    <a:pt x="4498" y="3693"/>
                  </a:lnTo>
                  <a:lnTo>
                    <a:pt x="4498" y="3693"/>
                  </a:lnTo>
                  <a:lnTo>
                    <a:pt x="4675" y="3516"/>
                  </a:lnTo>
                  <a:lnTo>
                    <a:pt x="4852" y="3339"/>
                  </a:lnTo>
                  <a:lnTo>
                    <a:pt x="4989" y="3143"/>
                  </a:lnTo>
                  <a:lnTo>
                    <a:pt x="5107" y="2927"/>
                  </a:lnTo>
                  <a:lnTo>
                    <a:pt x="5205" y="2711"/>
                  </a:lnTo>
                  <a:lnTo>
                    <a:pt x="5264" y="2475"/>
                  </a:lnTo>
                  <a:lnTo>
                    <a:pt x="5304" y="2259"/>
                  </a:lnTo>
                  <a:lnTo>
                    <a:pt x="5323" y="2004"/>
                  </a:lnTo>
                  <a:lnTo>
                    <a:pt x="5323" y="2004"/>
                  </a:lnTo>
                  <a:lnTo>
                    <a:pt x="5323" y="1847"/>
                  </a:lnTo>
                  <a:lnTo>
                    <a:pt x="5304" y="1689"/>
                  </a:lnTo>
                  <a:lnTo>
                    <a:pt x="5264" y="1513"/>
                  </a:lnTo>
                  <a:lnTo>
                    <a:pt x="5225" y="1356"/>
                  </a:lnTo>
                  <a:lnTo>
                    <a:pt x="5166" y="1198"/>
                  </a:lnTo>
                  <a:lnTo>
                    <a:pt x="5088" y="1041"/>
                  </a:lnTo>
                  <a:lnTo>
                    <a:pt x="5009" y="904"/>
                  </a:lnTo>
                  <a:lnTo>
                    <a:pt x="4891" y="747"/>
                  </a:lnTo>
                  <a:lnTo>
                    <a:pt x="4891" y="747"/>
                  </a:lnTo>
                  <a:lnTo>
                    <a:pt x="43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21"/>
            <p:cNvSpPr/>
            <p:nvPr/>
          </p:nvSpPr>
          <p:spPr>
            <a:xfrm rot="-3245359">
              <a:off x="6223182" y="4021320"/>
              <a:ext cx="124270" cy="101671"/>
            </a:xfrm>
            <a:custGeom>
              <a:avLst/>
              <a:gdLst/>
              <a:ahLst/>
              <a:cxnLst/>
              <a:rect l="l" t="t" r="r" b="b"/>
              <a:pathLst>
                <a:path w="4971" h="4067" fill="none" extrusionOk="0">
                  <a:moveTo>
                    <a:pt x="3281" y="1"/>
                  </a:moveTo>
                  <a:lnTo>
                    <a:pt x="1" y="2476"/>
                  </a:lnTo>
                  <a:lnTo>
                    <a:pt x="1" y="2476"/>
                  </a:lnTo>
                  <a:lnTo>
                    <a:pt x="374" y="2554"/>
                  </a:lnTo>
                  <a:lnTo>
                    <a:pt x="727" y="2672"/>
                  </a:lnTo>
                  <a:lnTo>
                    <a:pt x="1081" y="2829"/>
                  </a:lnTo>
                  <a:lnTo>
                    <a:pt x="1415" y="3006"/>
                  </a:lnTo>
                  <a:lnTo>
                    <a:pt x="1749" y="3222"/>
                  </a:lnTo>
                  <a:lnTo>
                    <a:pt x="2044" y="3478"/>
                  </a:lnTo>
                  <a:lnTo>
                    <a:pt x="2338" y="3753"/>
                  </a:lnTo>
                  <a:lnTo>
                    <a:pt x="2594" y="4067"/>
                  </a:lnTo>
                  <a:lnTo>
                    <a:pt x="4970" y="2260"/>
                  </a:lnTo>
                  <a:lnTo>
                    <a:pt x="32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21"/>
            <p:cNvSpPr/>
            <p:nvPr/>
          </p:nvSpPr>
          <p:spPr>
            <a:xfrm rot="-3245359">
              <a:off x="6262971" y="4413509"/>
              <a:ext cx="14274" cy="19174"/>
            </a:xfrm>
            <a:custGeom>
              <a:avLst/>
              <a:gdLst/>
              <a:ahLst/>
              <a:cxnLst/>
              <a:rect l="l" t="t" r="r" b="b"/>
              <a:pathLst>
                <a:path w="571" h="767" extrusionOk="0">
                  <a:moveTo>
                    <a:pt x="1" y="0"/>
                  </a:moveTo>
                  <a:lnTo>
                    <a:pt x="1" y="0"/>
                  </a:lnTo>
                  <a:lnTo>
                    <a:pt x="1" y="0"/>
                  </a:lnTo>
                  <a:lnTo>
                    <a:pt x="571" y="766"/>
                  </a:lnTo>
                  <a:lnTo>
                    <a:pt x="1" y="0"/>
                  </a:lnTo>
                  <a:close/>
                </a:path>
              </a:pathLst>
            </a:custGeom>
            <a:solidFill>
              <a:srgbClr val="C9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21"/>
            <p:cNvSpPr/>
            <p:nvPr/>
          </p:nvSpPr>
          <p:spPr>
            <a:xfrm rot="-3245359">
              <a:off x="6262971" y="4413509"/>
              <a:ext cx="14274" cy="19174"/>
            </a:xfrm>
            <a:custGeom>
              <a:avLst/>
              <a:gdLst/>
              <a:ahLst/>
              <a:cxnLst/>
              <a:rect l="l" t="t" r="r" b="b"/>
              <a:pathLst>
                <a:path w="571" h="767" fill="none" extrusionOk="0">
                  <a:moveTo>
                    <a:pt x="1" y="0"/>
                  </a:moveTo>
                  <a:lnTo>
                    <a:pt x="1" y="0"/>
                  </a:lnTo>
                  <a:lnTo>
                    <a:pt x="1" y="0"/>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21"/>
            <p:cNvSpPr/>
            <p:nvPr/>
          </p:nvSpPr>
          <p:spPr>
            <a:xfrm rot="-3245359">
              <a:off x="6256196" y="4379613"/>
              <a:ext cx="87447" cy="39798"/>
            </a:xfrm>
            <a:custGeom>
              <a:avLst/>
              <a:gdLst/>
              <a:ahLst/>
              <a:cxnLst/>
              <a:rect l="l" t="t" r="r" b="b"/>
              <a:pathLst>
                <a:path w="3498" h="1592" extrusionOk="0">
                  <a:moveTo>
                    <a:pt x="3497" y="1179"/>
                  </a:moveTo>
                  <a:lnTo>
                    <a:pt x="3497" y="1179"/>
                  </a:lnTo>
                  <a:lnTo>
                    <a:pt x="3497" y="1179"/>
                  </a:lnTo>
                  <a:lnTo>
                    <a:pt x="3497" y="1179"/>
                  </a:lnTo>
                  <a:lnTo>
                    <a:pt x="3497" y="1179"/>
                  </a:lnTo>
                  <a:close/>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close/>
                </a:path>
              </a:pathLst>
            </a:custGeom>
            <a:solidFill>
              <a:srgbClr val="5C3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21"/>
            <p:cNvSpPr/>
            <p:nvPr/>
          </p:nvSpPr>
          <p:spPr>
            <a:xfrm rot="-3245359">
              <a:off x="6333288" y="4369698"/>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21"/>
            <p:cNvSpPr/>
            <p:nvPr/>
          </p:nvSpPr>
          <p:spPr>
            <a:xfrm rot="-3245359">
              <a:off x="6256196" y="4379613"/>
              <a:ext cx="87447" cy="39798"/>
            </a:xfrm>
            <a:custGeom>
              <a:avLst/>
              <a:gdLst/>
              <a:ahLst/>
              <a:cxnLst/>
              <a:rect l="l" t="t" r="r" b="b"/>
              <a:pathLst>
                <a:path w="3498" h="1592" fill="none" extrusionOk="0">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21"/>
            <p:cNvSpPr/>
            <p:nvPr/>
          </p:nvSpPr>
          <p:spPr>
            <a:xfrm rot="-3245359">
              <a:off x="6141612" y="4155191"/>
              <a:ext cx="303013" cy="212667"/>
            </a:xfrm>
            <a:custGeom>
              <a:avLst/>
              <a:gdLst/>
              <a:ahLst/>
              <a:cxnLst/>
              <a:rect l="l" t="t" r="r" b="b"/>
              <a:pathLst>
                <a:path w="12121" h="8507" fill="none" extrusionOk="0">
                  <a:moveTo>
                    <a:pt x="9528" y="1"/>
                  </a:moveTo>
                  <a:lnTo>
                    <a:pt x="1022" y="6424"/>
                  </a:lnTo>
                  <a:lnTo>
                    <a:pt x="1022" y="6424"/>
                  </a:lnTo>
                  <a:lnTo>
                    <a:pt x="787" y="6581"/>
                  </a:lnTo>
                  <a:lnTo>
                    <a:pt x="531" y="6719"/>
                  </a:lnTo>
                  <a:lnTo>
                    <a:pt x="276" y="6837"/>
                  </a:lnTo>
                  <a:lnTo>
                    <a:pt x="1" y="6915"/>
                  </a:lnTo>
                  <a:lnTo>
                    <a:pt x="571" y="7681"/>
                  </a:lnTo>
                  <a:lnTo>
                    <a:pt x="571" y="7681"/>
                  </a:lnTo>
                  <a:lnTo>
                    <a:pt x="747" y="7858"/>
                  </a:lnTo>
                  <a:lnTo>
                    <a:pt x="924" y="8035"/>
                  </a:lnTo>
                  <a:lnTo>
                    <a:pt x="1121" y="8172"/>
                  </a:lnTo>
                  <a:lnTo>
                    <a:pt x="1337" y="8290"/>
                  </a:lnTo>
                  <a:lnTo>
                    <a:pt x="1553" y="8388"/>
                  </a:lnTo>
                  <a:lnTo>
                    <a:pt x="1788" y="8447"/>
                  </a:lnTo>
                  <a:lnTo>
                    <a:pt x="2024" y="8487"/>
                  </a:lnTo>
                  <a:lnTo>
                    <a:pt x="2260" y="8506"/>
                  </a:lnTo>
                  <a:lnTo>
                    <a:pt x="2260" y="8506"/>
                  </a:lnTo>
                  <a:lnTo>
                    <a:pt x="2417" y="8506"/>
                  </a:lnTo>
                  <a:lnTo>
                    <a:pt x="2574" y="8487"/>
                  </a:lnTo>
                  <a:lnTo>
                    <a:pt x="2731" y="8447"/>
                  </a:lnTo>
                  <a:lnTo>
                    <a:pt x="2888" y="8408"/>
                  </a:lnTo>
                  <a:lnTo>
                    <a:pt x="3046" y="8349"/>
                  </a:lnTo>
                  <a:lnTo>
                    <a:pt x="3203" y="8290"/>
                  </a:lnTo>
                  <a:lnTo>
                    <a:pt x="3340" y="8192"/>
                  </a:lnTo>
                  <a:lnTo>
                    <a:pt x="3497" y="8094"/>
                  </a:lnTo>
                  <a:lnTo>
                    <a:pt x="3497" y="8094"/>
                  </a:lnTo>
                  <a:lnTo>
                    <a:pt x="3497" y="8094"/>
                  </a:lnTo>
                  <a:lnTo>
                    <a:pt x="3497" y="8094"/>
                  </a:lnTo>
                  <a:lnTo>
                    <a:pt x="3497" y="8094"/>
                  </a:lnTo>
                  <a:lnTo>
                    <a:pt x="3497" y="8094"/>
                  </a:lnTo>
                  <a:lnTo>
                    <a:pt x="3517" y="8074"/>
                  </a:lnTo>
                  <a:lnTo>
                    <a:pt x="12121" y="1592"/>
                  </a:lnTo>
                  <a:lnTo>
                    <a:pt x="12121" y="1592"/>
                  </a:lnTo>
                  <a:lnTo>
                    <a:pt x="11865" y="1278"/>
                  </a:lnTo>
                  <a:lnTo>
                    <a:pt x="11571" y="1003"/>
                  </a:lnTo>
                  <a:lnTo>
                    <a:pt x="11276" y="747"/>
                  </a:lnTo>
                  <a:lnTo>
                    <a:pt x="10942" y="531"/>
                  </a:lnTo>
                  <a:lnTo>
                    <a:pt x="10608" y="354"/>
                  </a:lnTo>
                  <a:lnTo>
                    <a:pt x="10254" y="197"/>
                  </a:lnTo>
                  <a:lnTo>
                    <a:pt x="9901" y="79"/>
                  </a:lnTo>
                  <a:lnTo>
                    <a:pt x="95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2018476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252"/>
        <p:cNvGrpSpPr/>
        <p:nvPr/>
      </p:nvGrpSpPr>
      <p:grpSpPr>
        <a:xfrm>
          <a:off x="0" y="0"/>
          <a:ext cx="0" cy="0"/>
          <a:chOff x="0" y="0"/>
          <a:chExt cx="0" cy="0"/>
        </a:xfrm>
      </p:grpSpPr>
      <p:pic>
        <p:nvPicPr>
          <p:cNvPr id="2253" name="Google Shape;2253;p22"/>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254" name="Google Shape;2254;p22"/>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5" name="Google Shape;2255;p22"/>
          <p:cNvSpPr txBox="1">
            <a:spLocks noGrp="1"/>
          </p:cNvSpPr>
          <p:nvPr>
            <p:ph type="body" idx="1"/>
          </p:nvPr>
        </p:nvSpPr>
        <p:spPr>
          <a:xfrm>
            <a:off x="960200" y="2175933"/>
            <a:ext cx="5098400" cy="3888800"/>
          </a:xfrm>
          <a:prstGeom prst="rect">
            <a:avLst/>
          </a:prstGeom>
        </p:spPr>
        <p:txBody>
          <a:bodyPr spcFirstLastPara="1" wrap="square" lIns="91425" tIns="91425" rIns="91425" bIns="91425" anchor="t" anchorCtr="0">
            <a:noAutofit/>
          </a:bodyPr>
          <a:lstStyle>
            <a:lvl1pPr marL="609585" lvl="0" indent="-440256" rtl="0">
              <a:lnSpc>
                <a:spcPct val="100000"/>
              </a:lnSpc>
              <a:spcBef>
                <a:spcPts val="0"/>
              </a:spcBef>
              <a:spcAft>
                <a:spcPts val="0"/>
              </a:spcAft>
              <a:buSzPts val="1600"/>
              <a:buFont typeface="Nunito Light"/>
              <a:buChar char="●"/>
              <a:defRPr sz="2133"/>
            </a:lvl1pPr>
            <a:lvl2pPr marL="1219170" lvl="1" indent="-440256" rtl="0">
              <a:lnSpc>
                <a:spcPct val="100000"/>
              </a:lnSpc>
              <a:spcBef>
                <a:spcPts val="0"/>
              </a:spcBef>
              <a:spcAft>
                <a:spcPts val="0"/>
              </a:spcAft>
              <a:buSzPts val="1600"/>
              <a:buFont typeface="Nunito Light"/>
              <a:buChar char="○"/>
              <a:defRPr sz="2133"/>
            </a:lvl2pPr>
            <a:lvl3pPr marL="1828754" lvl="2" indent="-440256" rtl="0">
              <a:lnSpc>
                <a:spcPct val="100000"/>
              </a:lnSpc>
              <a:spcBef>
                <a:spcPts val="0"/>
              </a:spcBef>
              <a:spcAft>
                <a:spcPts val="0"/>
              </a:spcAft>
              <a:buSzPts val="1600"/>
              <a:buFont typeface="Nunito Light"/>
              <a:buChar char="■"/>
              <a:defRPr sz="2133"/>
            </a:lvl3pPr>
            <a:lvl4pPr marL="2438339" lvl="3" indent="-440256" rtl="0">
              <a:lnSpc>
                <a:spcPct val="100000"/>
              </a:lnSpc>
              <a:spcBef>
                <a:spcPts val="0"/>
              </a:spcBef>
              <a:spcAft>
                <a:spcPts val="0"/>
              </a:spcAft>
              <a:buSzPts val="1600"/>
              <a:buFont typeface="Nunito Light"/>
              <a:buChar char="●"/>
              <a:defRPr sz="2133"/>
            </a:lvl4pPr>
            <a:lvl5pPr marL="3047924" lvl="4" indent="-440256" rtl="0">
              <a:lnSpc>
                <a:spcPct val="100000"/>
              </a:lnSpc>
              <a:spcBef>
                <a:spcPts val="0"/>
              </a:spcBef>
              <a:spcAft>
                <a:spcPts val="0"/>
              </a:spcAft>
              <a:buSzPts val="1600"/>
              <a:buFont typeface="Nunito Light"/>
              <a:buChar char="○"/>
              <a:defRPr sz="2133"/>
            </a:lvl5pPr>
            <a:lvl6pPr marL="3657509" lvl="5" indent="-440256" rtl="0">
              <a:lnSpc>
                <a:spcPct val="100000"/>
              </a:lnSpc>
              <a:spcBef>
                <a:spcPts val="0"/>
              </a:spcBef>
              <a:spcAft>
                <a:spcPts val="0"/>
              </a:spcAft>
              <a:buSzPts val="1600"/>
              <a:buFont typeface="Nunito Light"/>
              <a:buChar char="■"/>
              <a:defRPr sz="2133"/>
            </a:lvl6pPr>
            <a:lvl7pPr marL="4267093" lvl="6" indent="-440256" rtl="0">
              <a:lnSpc>
                <a:spcPct val="100000"/>
              </a:lnSpc>
              <a:spcBef>
                <a:spcPts val="0"/>
              </a:spcBef>
              <a:spcAft>
                <a:spcPts val="0"/>
              </a:spcAft>
              <a:buSzPts val="1600"/>
              <a:buFont typeface="Nunito Light"/>
              <a:buChar char="●"/>
              <a:defRPr sz="2133"/>
            </a:lvl7pPr>
            <a:lvl8pPr marL="4876678" lvl="7" indent="-440256" rtl="0">
              <a:lnSpc>
                <a:spcPct val="100000"/>
              </a:lnSpc>
              <a:spcBef>
                <a:spcPts val="0"/>
              </a:spcBef>
              <a:spcAft>
                <a:spcPts val="0"/>
              </a:spcAft>
              <a:buSzPts val="1600"/>
              <a:buFont typeface="Nunito Light"/>
              <a:buChar char="○"/>
              <a:defRPr sz="2133"/>
            </a:lvl8pPr>
            <a:lvl9pPr marL="5486263" lvl="8" indent="-440256" rtl="0">
              <a:lnSpc>
                <a:spcPct val="100000"/>
              </a:lnSpc>
              <a:spcBef>
                <a:spcPts val="0"/>
              </a:spcBef>
              <a:spcAft>
                <a:spcPts val="0"/>
              </a:spcAft>
              <a:buSzPts val="1600"/>
              <a:buFont typeface="Nunito Light"/>
              <a:buChar char="■"/>
              <a:defRPr sz="2133"/>
            </a:lvl9pPr>
          </a:lstStyle>
          <a:p>
            <a:endParaRPr/>
          </a:p>
        </p:txBody>
      </p:sp>
      <p:sp>
        <p:nvSpPr>
          <p:cNvPr id="2256" name="Google Shape;2256;p22"/>
          <p:cNvSpPr txBox="1">
            <a:spLocks noGrp="1"/>
          </p:cNvSpPr>
          <p:nvPr>
            <p:ph type="body" idx="2"/>
          </p:nvPr>
        </p:nvSpPr>
        <p:spPr>
          <a:xfrm>
            <a:off x="6133800" y="2175933"/>
            <a:ext cx="5098400" cy="3888800"/>
          </a:xfrm>
          <a:prstGeom prst="rect">
            <a:avLst/>
          </a:prstGeom>
        </p:spPr>
        <p:txBody>
          <a:bodyPr spcFirstLastPara="1" wrap="square" lIns="91425" tIns="91425" rIns="91425" bIns="91425" anchor="t" anchorCtr="0">
            <a:noAutofit/>
          </a:bodyPr>
          <a:lstStyle>
            <a:lvl1pPr marL="609585" lvl="0" indent="-440256" rtl="0">
              <a:lnSpc>
                <a:spcPct val="100000"/>
              </a:lnSpc>
              <a:spcBef>
                <a:spcPts val="400"/>
              </a:spcBef>
              <a:spcAft>
                <a:spcPts val="0"/>
              </a:spcAft>
              <a:buSzPts val="1600"/>
              <a:buFont typeface="Nunito Light"/>
              <a:buChar char="●"/>
              <a:defRPr sz="2133"/>
            </a:lvl1pPr>
            <a:lvl2pPr marL="1219170" lvl="1" indent="-440256" rtl="0">
              <a:lnSpc>
                <a:spcPct val="100000"/>
              </a:lnSpc>
              <a:spcBef>
                <a:spcPts val="0"/>
              </a:spcBef>
              <a:spcAft>
                <a:spcPts val="0"/>
              </a:spcAft>
              <a:buSzPts val="1600"/>
              <a:buFont typeface="Nunito Light"/>
              <a:buChar char="○"/>
              <a:defRPr sz="2133"/>
            </a:lvl2pPr>
            <a:lvl3pPr marL="1828754" lvl="2" indent="-440256" rtl="0">
              <a:lnSpc>
                <a:spcPct val="100000"/>
              </a:lnSpc>
              <a:spcBef>
                <a:spcPts val="0"/>
              </a:spcBef>
              <a:spcAft>
                <a:spcPts val="0"/>
              </a:spcAft>
              <a:buSzPts val="1600"/>
              <a:buFont typeface="Nunito Light"/>
              <a:buChar char="■"/>
              <a:defRPr sz="2133"/>
            </a:lvl3pPr>
            <a:lvl4pPr marL="2438339" lvl="3" indent="-440256" rtl="0">
              <a:lnSpc>
                <a:spcPct val="100000"/>
              </a:lnSpc>
              <a:spcBef>
                <a:spcPts val="0"/>
              </a:spcBef>
              <a:spcAft>
                <a:spcPts val="0"/>
              </a:spcAft>
              <a:buSzPts val="1600"/>
              <a:buFont typeface="Nunito Light"/>
              <a:buChar char="●"/>
              <a:defRPr sz="2133"/>
            </a:lvl4pPr>
            <a:lvl5pPr marL="3047924" lvl="4" indent="-440256" rtl="0">
              <a:lnSpc>
                <a:spcPct val="100000"/>
              </a:lnSpc>
              <a:spcBef>
                <a:spcPts val="0"/>
              </a:spcBef>
              <a:spcAft>
                <a:spcPts val="0"/>
              </a:spcAft>
              <a:buSzPts val="1600"/>
              <a:buFont typeface="Nunito Light"/>
              <a:buChar char="○"/>
              <a:defRPr sz="2133"/>
            </a:lvl5pPr>
            <a:lvl6pPr marL="3657509" lvl="5" indent="-440256" rtl="0">
              <a:lnSpc>
                <a:spcPct val="100000"/>
              </a:lnSpc>
              <a:spcBef>
                <a:spcPts val="0"/>
              </a:spcBef>
              <a:spcAft>
                <a:spcPts val="0"/>
              </a:spcAft>
              <a:buSzPts val="1600"/>
              <a:buFont typeface="Nunito Light"/>
              <a:buChar char="■"/>
              <a:defRPr sz="2133"/>
            </a:lvl6pPr>
            <a:lvl7pPr marL="4267093" lvl="6" indent="-440256" rtl="0">
              <a:lnSpc>
                <a:spcPct val="100000"/>
              </a:lnSpc>
              <a:spcBef>
                <a:spcPts val="0"/>
              </a:spcBef>
              <a:spcAft>
                <a:spcPts val="0"/>
              </a:spcAft>
              <a:buSzPts val="1600"/>
              <a:buFont typeface="Nunito Light"/>
              <a:buChar char="●"/>
              <a:defRPr sz="2133"/>
            </a:lvl7pPr>
            <a:lvl8pPr marL="4876678" lvl="7" indent="-440256" rtl="0">
              <a:lnSpc>
                <a:spcPct val="100000"/>
              </a:lnSpc>
              <a:spcBef>
                <a:spcPts val="0"/>
              </a:spcBef>
              <a:spcAft>
                <a:spcPts val="0"/>
              </a:spcAft>
              <a:buSzPts val="1600"/>
              <a:buFont typeface="Nunito Light"/>
              <a:buChar char="○"/>
              <a:defRPr sz="2133"/>
            </a:lvl8pPr>
            <a:lvl9pPr marL="5486263" lvl="8" indent="-440256" rtl="0">
              <a:lnSpc>
                <a:spcPct val="100000"/>
              </a:lnSpc>
              <a:spcBef>
                <a:spcPts val="0"/>
              </a:spcBef>
              <a:spcAft>
                <a:spcPts val="0"/>
              </a:spcAft>
              <a:buSzPts val="1600"/>
              <a:buFont typeface="Nunito Light"/>
              <a:buChar char="■"/>
              <a:defRPr sz="2133"/>
            </a:lvl9pPr>
          </a:lstStyle>
          <a:p>
            <a:endParaRPr/>
          </a:p>
        </p:txBody>
      </p:sp>
      <p:sp>
        <p:nvSpPr>
          <p:cNvPr id="2257" name="Google Shape;2257;p22"/>
          <p:cNvSpPr txBox="1">
            <a:spLocks noGrp="1"/>
          </p:cNvSpPr>
          <p:nvPr>
            <p:ph type="title"/>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258" name="Google Shape;2258;p22"/>
          <p:cNvSpPr txBox="1">
            <a:spLocks noGrp="1"/>
          </p:cNvSpPr>
          <p:nvPr>
            <p:ph type="subTitle" idx="3"/>
          </p:nvPr>
        </p:nvSpPr>
        <p:spPr>
          <a:xfrm>
            <a:off x="2956600" y="1556512"/>
            <a:ext cx="6278800" cy="731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2800"/>
              <a:buNone/>
              <a:defRPr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grpSp>
        <p:nvGrpSpPr>
          <p:cNvPr id="2259" name="Google Shape;2259;p22"/>
          <p:cNvGrpSpPr/>
          <p:nvPr/>
        </p:nvGrpSpPr>
        <p:grpSpPr>
          <a:xfrm>
            <a:off x="10779088" y="198543"/>
            <a:ext cx="1279473" cy="2056187"/>
            <a:chOff x="9840651" y="2066749"/>
            <a:chExt cx="701773" cy="1127790"/>
          </a:xfrm>
        </p:grpSpPr>
        <p:sp>
          <p:nvSpPr>
            <p:cNvPr id="2260" name="Google Shape;2260;p22"/>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22"/>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22"/>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22"/>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22"/>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22"/>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22"/>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22"/>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22"/>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22"/>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22"/>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22"/>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22"/>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22"/>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22"/>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22"/>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22"/>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22"/>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22"/>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22"/>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22"/>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22"/>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22"/>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22"/>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22"/>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22"/>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22"/>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22"/>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22"/>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22"/>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22"/>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1" name="Google Shape;2291;p22"/>
          <p:cNvGrpSpPr/>
          <p:nvPr/>
        </p:nvGrpSpPr>
        <p:grpSpPr>
          <a:xfrm>
            <a:off x="220700" y="508217"/>
            <a:ext cx="1054315" cy="1158840"/>
            <a:chOff x="7709325" y="2753025"/>
            <a:chExt cx="790736" cy="869130"/>
          </a:xfrm>
        </p:grpSpPr>
        <p:sp>
          <p:nvSpPr>
            <p:cNvPr id="2292" name="Google Shape;2292;p22"/>
            <p:cNvSpPr/>
            <p:nvPr/>
          </p:nvSpPr>
          <p:spPr>
            <a:xfrm>
              <a:off x="7848894" y="3275867"/>
              <a:ext cx="401401" cy="223115"/>
            </a:xfrm>
            <a:custGeom>
              <a:avLst/>
              <a:gdLst/>
              <a:ahLst/>
              <a:cxnLst/>
              <a:rect l="l" t="t" r="r" b="b"/>
              <a:pathLst>
                <a:path w="10512" h="5843" fill="none" extrusionOk="0">
                  <a:moveTo>
                    <a:pt x="9812" y="5843"/>
                  </a:moveTo>
                  <a:lnTo>
                    <a:pt x="0" y="1602"/>
                  </a:lnTo>
                  <a:lnTo>
                    <a:pt x="699" y="0"/>
                  </a:lnTo>
                  <a:lnTo>
                    <a:pt x="10511" y="4241"/>
                  </a:lnTo>
                  <a:lnTo>
                    <a:pt x="9812" y="58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22"/>
            <p:cNvSpPr/>
            <p:nvPr/>
          </p:nvSpPr>
          <p:spPr>
            <a:xfrm>
              <a:off x="7748962" y="2792662"/>
              <a:ext cx="751099" cy="829493"/>
            </a:xfrm>
            <a:custGeom>
              <a:avLst/>
              <a:gdLst/>
              <a:ahLst/>
              <a:cxnLst/>
              <a:rect l="l" t="t" r="r" b="b"/>
              <a:pathLst>
                <a:path w="19670" h="21723" fill="none" extrusionOk="0">
                  <a:moveTo>
                    <a:pt x="7128" y="0"/>
                  </a:moveTo>
                  <a:lnTo>
                    <a:pt x="1" y="16512"/>
                  </a:lnTo>
                  <a:lnTo>
                    <a:pt x="316" y="16647"/>
                  </a:lnTo>
                  <a:lnTo>
                    <a:pt x="316" y="16647"/>
                  </a:lnTo>
                  <a:lnTo>
                    <a:pt x="3271" y="17933"/>
                  </a:lnTo>
                  <a:lnTo>
                    <a:pt x="11820" y="21609"/>
                  </a:lnTo>
                  <a:lnTo>
                    <a:pt x="11820" y="21609"/>
                  </a:lnTo>
                  <a:lnTo>
                    <a:pt x="12068" y="21700"/>
                  </a:lnTo>
                  <a:lnTo>
                    <a:pt x="12294" y="21722"/>
                  </a:lnTo>
                  <a:lnTo>
                    <a:pt x="12294" y="21722"/>
                  </a:lnTo>
                  <a:lnTo>
                    <a:pt x="12474" y="21700"/>
                  </a:lnTo>
                  <a:lnTo>
                    <a:pt x="12632" y="21677"/>
                  </a:lnTo>
                  <a:lnTo>
                    <a:pt x="12790" y="21609"/>
                  </a:lnTo>
                  <a:lnTo>
                    <a:pt x="12948" y="21519"/>
                  </a:lnTo>
                  <a:lnTo>
                    <a:pt x="13083" y="21429"/>
                  </a:lnTo>
                  <a:lnTo>
                    <a:pt x="13196" y="21294"/>
                  </a:lnTo>
                  <a:lnTo>
                    <a:pt x="13309" y="21158"/>
                  </a:lnTo>
                  <a:lnTo>
                    <a:pt x="13399" y="21000"/>
                  </a:lnTo>
                  <a:lnTo>
                    <a:pt x="19579" y="6677"/>
                  </a:lnTo>
                  <a:lnTo>
                    <a:pt x="19579" y="6677"/>
                  </a:lnTo>
                  <a:lnTo>
                    <a:pt x="19647" y="6451"/>
                  </a:lnTo>
                  <a:lnTo>
                    <a:pt x="19670" y="6226"/>
                  </a:lnTo>
                  <a:lnTo>
                    <a:pt x="19647" y="6000"/>
                  </a:lnTo>
                  <a:lnTo>
                    <a:pt x="19602" y="5775"/>
                  </a:lnTo>
                  <a:lnTo>
                    <a:pt x="19489" y="5572"/>
                  </a:lnTo>
                  <a:lnTo>
                    <a:pt x="19354" y="5391"/>
                  </a:lnTo>
                  <a:lnTo>
                    <a:pt x="19173" y="5233"/>
                  </a:lnTo>
                  <a:lnTo>
                    <a:pt x="18948" y="5121"/>
                  </a:lnTo>
                  <a:lnTo>
                    <a:pt x="7805" y="293"/>
                  </a:lnTo>
                  <a:lnTo>
                    <a:pt x="71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22"/>
            <p:cNvSpPr/>
            <p:nvPr/>
          </p:nvSpPr>
          <p:spPr>
            <a:xfrm>
              <a:off x="7722270" y="2759058"/>
              <a:ext cx="737314" cy="829493"/>
            </a:xfrm>
            <a:custGeom>
              <a:avLst/>
              <a:gdLst/>
              <a:ahLst/>
              <a:cxnLst/>
              <a:rect l="l" t="t" r="r" b="b"/>
              <a:pathLst>
                <a:path w="19309" h="21723" extrusionOk="0">
                  <a:moveTo>
                    <a:pt x="7128" y="0"/>
                  </a:moveTo>
                  <a:lnTo>
                    <a:pt x="0" y="16489"/>
                  </a:lnTo>
                  <a:lnTo>
                    <a:pt x="12045" y="21700"/>
                  </a:lnTo>
                  <a:lnTo>
                    <a:pt x="12136" y="21722"/>
                  </a:lnTo>
                  <a:lnTo>
                    <a:pt x="12203" y="21700"/>
                  </a:lnTo>
                  <a:lnTo>
                    <a:pt x="12294" y="21655"/>
                  </a:lnTo>
                  <a:lnTo>
                    <a:pt x="12339" y="21587"/>
                  </a:lnTo>
                  <a:lnTo>
                    <a:pt x="19286" y="5504"/>
                  </a:lnTo>
                  <a:lnTo>
                    <a:pt x="19309" y="5414"/>
                  </a:lnTo>
                  <a:lnTo>
                    <a:pt x="19286" y="5324"/>
                  </a:lnTo>
                  <a:lnTo>
                    <a:pt x="19241" y="5256"/>
                  </a:lnTo>
                  <a:lnTo>
                    <a:pt x="19173" y="5188"/>
                  </a:lnTo>
                  <a:lnTo>
                    <a:pt x="7128" y="0"/>
                  </a:lnTo>
                  <a:close/>
                </a:path>
              </a:pathLst>
            </a:custGeom>
            <a:solidFill>
              <a:schemeClr val="lt1"/>
            </a:solidFill>
            <a:ln>
              <a:noFill/>
            </a:ln>
            <a:effectLst>
              <a:outerShdw dist="57150" dir="51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5" name="Google Shape;2295;p22"/>
            <p:cNvSpPr/>
            <p:nvPr/>
          </p:nvSpPr>
          <p:spPr>
            <a:xfrm>
              <a:off x="7709325" y="2753025"/>
              <a:ext cx="737352" cy="830371"/>
            </a:xfrm>
            <a:custGeom>
              <a:avLst/>
              <a:gdLst/>
              <a:ahLst/>
              <a:cxnLst/>
              <a:rect l="l" t="t" r="r" b="b"/>
              <a:pathLst>
                <a:path w="19310" h="21746" extrusionOk="0">
                  <a:moveTo>
                    <a:pt x="7129" y="1"/>
                  </a:moveTo>
                  <a:lnTo>
                    <a:pt x="1" y="16512"/>
                  </a:lnTo>
                  <a:lnTo>
                    <a:pt x="12046" y="21723"/>
                  </a:lnTo>
                  <a:lnTo>
                    <a:pt x="12136" y="21745"/>
                  </a:lnTo>
                  <a:lnTo>
                    <a:pt x="12226" y="21723"/>
                  </a:lnTo>
                  <a:lnTo>
                    <a:pt x="12294" y="21677"/>
                  </a:lnTo>
                  <a:lnTo>
                    <a:pt x="12339" y="21587"/>
                  </a:lnTo>
                  <a:lnTo>
                    <a:pt x="19309" y="5504"/>
                  </a:lnTo>
                  <a:lnTo>
                    <a:pt x="19309" y="5437"/>
                  </a:lnTo>
                  <a:lnTo>
                    <a:pt x="19309" y="5346"/>
                  </a:lnTo>
                  <a:lnTo>
                    <a:pt x="19264" y="5279"/>
                  </a:lnTo>
                  <a:lnTo>
                    <a:pt x="19174" y="5211"/>
                  </a:lnTo>
                  <a:lnTo>
                    <a:pt x="71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6" name="Google Shape;2296;p22"/>
            <p:cNvSpPr/>
            <p:nvPr/>
          </p:nvSpPr>
          <p:spPr>
            <a:xfrm>
              <a:off x="7811925" y="3232300"/>
              <a:ext cx="56907" cy="59495"/>
            </a:xfrm>
            <a:custGeom>
              <a:avLst/>
              <a:gdLst/>
              <a:ahLst/>
              <a:cxnLst/>
              <a:rect l="l" t="t" r="r" b="b"/>
              <a:pathLst>
                <a:path w="1712" h="1790" extrusionOk="0">
                  <a:moveTo>
                    <a:pt x="879" y="288"/>
                  </a:moveTo>
                  <a:lnTo>
                    <a:pt x="1166" y="412"/>
                  </a:lnTo>
                  <a:cubicBezTo>
                    <a:pt x="1273" y="458"/>
                    <a:pt x="1343" y="521"/>
                    <a:pt x="1377" y="602"/>
                  </a:cubicBezTo>
                  <a:cubicBezTo>
                    <a:pt x="1412" y="682"/>
                    <a:pt x="1407" y="772"/>
                    <a:pt x="1363" y="874"/>
                  </a:cubicBezTo>
                  <a:cubicBezTo>
                    <a:pt x="1319" y="975"/>
                    <a:pt x="1256" y="1041"/>
                    <a:pt x="1174" y="1071"/>
                  </a:cubicBezTo>
                  <a:cubicBezTo>
                    <a:pt x="1142" y="1083"/>
                    <a:pt x="1108" y="1089"/>
                    <a:pt x="1072" y="1089"/>
                  </a:cubicBezTo>
                  <a:cubicBezTo>
                    <a:pt x="1016" y="1089"/>
                    <a:pt x="956" y="1075"/>
                    <a:pt x="892" y="1047"/>
                  </a:cubicBezTo>
                  <a:lnTo>
                    <a:pt x="604" y="923"/>
                  </a:lnTo>
                  <a:lnTo>
                    <a:pt x="879" y="288"/>
                  </a:lnTo>
                  <a:close/>
                  <a:moveTo>
                    <a:pt x="732" y="1"/>
                  </a:moveTo>
                  <a:lnTo>
                    <a:pt x="0" y="1691"/>
                  </a:lnTo>
                  <a:lnTo>
                    <a:pt x="229" y="1790"/>
                  </a:lnTo>
                  <a:lnTo>
                    <a:pt x="523" y="1111"/>
                  </a:lnTo>
                  <a:lnTo>
                    <a:pt x="810" y="1235"/>
                  </a:lnTo>
                  <a:cubicBezTo>
                    <a:pt x="934" y="1289"/>
                    <a:pt x="1046" y="1316"/>
                    <a:pt x="1146" y="1316"/>
                  </a:cubicBezTo>
                  <a:cubicBezTo>
                    <a:pt x="1199" y="1316"/>
                    <a:pt x="1249" y="1308"/>
                    <a:pt x="1295" y="1293"/>
                  </a:cubicBezTo>
                  <a:cubicBezTo>
                    <a:pt x="1429" y="1250"/>
                    <a:pt x="1532" y="1145"/>
                    <a:pt x="1604" y="978"/>
                  </a:cubicBezTo>
                  <a:cubicBezTo>
                    <a:pt x="1676" y="813"/>
                    <a:pt x="1682" y="666"/>
                    <a:pt x="1622" y="539"/>
                  </a:cubicBezTo>
                  <a:cubicBezTo>
                    <a:pt x="1562" y="411"/>
                    <a:pt x="1437" y="306"/>
                    <a:pt x="1248" y="224"/>
                  </a:cubicBezTo>
                  <a:lnTo>
                    <a:pt x="7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22"/>
            <p:cNvSpPr/>
            <p:nvPr/>
          </p:nvSpPr>
          <p:spPr>
            <a:xfrm>
              <a:off x="7839447" y="3253573"/>
              <a:ext cx="270640" cy="148771"/>
            </a:xfrm>
            <a:custGeom>
              <a:avLst/>
              <a:gdLst/>
              <a:ahLst/>
              <a:cxnLst/>
              <a:rect l="l" t="t" r="r" b="b"/>
              <a:pathLst>
                <a:path w="8142" h="4476" extrusionOk="0">
                  <a:moveTo>
                    <a:pt x="1409" y="282"/>
                  </a:moveTo>
                  <a:lnTo>
                    <a:pt x="1356" y="1258"/>
                  </a:lnTo>
                  <a:lnTo>
                    <a:pt x="734" y="989"/>
                  </a:lnTo>
                  <a:lnTo>
                    <a:pt x="1409" y="282"/>
                  </a:lnTo>
                  <a:close/>
                  <a:moveTo>
                    <a:pt x="1377" y="1"/>
                  </a:moveTo>
                  <a:lnTo>
                    <a:pt x="0" y="1412"/>
                  </a:lnTo>
                  <a:lnTo>
                    <a:pt x="241" y="1516"/>
                  </a:lnTo>
                  <a:lnTo>
                    <a:pt x="583" y="1149"/>
                  </a:lnTo>
                  <a:lnTo>
                    <a:pt x="1345" y="1479"/>
                  </a:lnTo>
                  <a:lnTo>
                    <a:pt x="1311" y="1979"/>
                  </a:lnTo>
                  <a:lnTo>
                    <a:pt x="1549" y="2082"/>
                  </a:lnTo>
                  <a:lnTo>
                    <a:pt x="1636" y="113"/>
                  </a:lnTo>
                  <a:lnTo>
                    <a:pt x="1377" y="1"/>
                  </a:lnTo>
                  <a:close/>
                  <a:moveTo>
                    <a:pt x="2718" y="612"/>
                  </a:moveTo>
                  <a:cubicBezTo>
                    <a:pt x="2666" y="612"/>
                    <a:pt x="2615" y="619"/>
                    <a:pt x="2568" y="633"/>
                  </a:cubicBezTo>
                  <a:cubicBezTo>
                    <a:pt x="2425" y="673"/>
                    <a:pt x="2321" y="768"/>
                    <a:pt x="2257" y="918"/>
                  </a:cubicBezTo>
                  <a:cubicBezTo>
                    <a:pt x="2201" y="1047"/>
                    <a:pt x="2195" y="1164"/>
                    <a:pt x="2240" y="1269"/>
                  </a:cubicBezTo>
                  <a:cubicBezTo>
                    <a:pt x="2285" y="1375"/>
                    <a:pt x="2386" y="1481"/>
                    <a:pt x="2541" y="1589"/>
                  </a:cubicBezTo>
                  <a:lnTo>
                    <a:pt x="2669" y="1677"/>
                  </a:lnTo>
                  <a:cubicBezTo>
                    <a:pt x="2775" y="1750"/>
                    <a:pt x="2843" y="1822"/>
                    <a:pt x="2874" y="1890"/>
                  </a:cubicBezTo>
                  <a:cubicBezTo>
                    <a:pt x="2905" y="1959"/>
                    <a:pt x="2902" y="2035"/>
                    <a:pt x="2866" y="2118"/>
                  </a:cubicBezTo>
                  <a:cubicBezTo>
                    <a:pt x="2825" y="2213"/>
                    <a:pt x="2758" y="2271"/>
                    <a:pt x="2665" y="2292"/>
                  </a:cubicBezTo>
                  <a:cubicBezTo>
                    <a:pt x="2640" y="2297"/>
                    <a:pt x="2614" y="2300"/>
                    <a:pt x="2586" y="2300"/>
                  </a:cubicBezTo>
                  <a:cubicBezTo>
                    <a:pt x="2510" y="2300"/>
                    <a:pt x="2425" y="2279"/>
                    <a:pt x="2329" y="2238"/>
                  </a:cubicBezTo>
                  <a:cubicBezTo>
                    <a:pt x="2243" y="2201"/>
                    <a:pt x="2161" y="2150"/>
                    <a:pt x="2084" y="2085"/>
                  </a:cubicBezTo>
                  <a:cubicBezTo>
                    <a:pt x="2006" y="2020"/>
                    <a:pt x="1932" y="1941"/>
                    <a:pt x="1862" y="1849"/>
                  </a:cubicBezTo>
                  <a:lnTo>
                    <a:pt x="1760" y="2084"/>
                  </a:lnTo>
                  <a:cubicBezTo>
                    <a:pt x="1841" y="2162"/>
                    <a:pt x="1923" y="2229"/>
                    <a:pt x="2005" y="2286"/>
                  </a:cubicBezTo>
                  <a:cubicBezTo>
                    <a:pt x="2088" y="2343"/>
                    <a:pt x="2169" y="2389"/>
                    <a:pt x="2249" y="2424"/>
                  </a:cubicBezTo>
                  <a:cubicBezTo>
                    <a:pt x="2400" y="2489"/>
                    <a:pt x="2534" y="2522"/>
                    <a:pt x="2652" y="2522"/>
                  </a:cubicBezTo>
                  <a:cubicBezTo>
                    <a:pt x="2700" y="2522"/>
                    <a:pt x="2745" y="2516"/>
                    <a:pt x="2787" y="2506"/>
                  </a:cubicBezTo>
                  <a:cubicBezTo>
                    <a:pt x="2933" y="2469"/>
                    <a:pt x="3042" y="2368"/>
                    <a:pt x="3112" y="2205"/>
                  </a:cubicBezTo>
                  <a:cubicBezTo>
                    <a:pt x="3172" y="2067"/>
                    <a:pt x="3179" y="1940"/>
                    <a:pt x="3133" y="1823"/>
                  </a:cubicBezTo>
                  <a:cubicBezTo>
                    <a:pt x="3087" y="1706"/>
                    <a:pt x="2986" y="1594"/>
                    <a:pt x="2830" y="1488"/>
                  </a:cubicBezTo>
                  <a:lnTo>
                    <a:pt x="2704" y="1400"/>
                  </a:lnTo>
                  <a:cubicBezTo>
                    <a:pt x="2589" y="1322"/>
                    <a:pt x="2517" y="1255"/>
                    <a:pt x="2489" y="1197"/>
                  </a:cubicBezTo>
                  <a:cubicBezTo>
                    <a:pt x="2460" y="1140"/>
                    <a:pt x="2462" y="1074"/>
                    <a:pt x="2494" y="999"/>
                  </a:cubicBezTo>
                  <a:cubicBezTo>
                    <a:pt x="2533" y="910"/>
                    <a:pt x="2596" y="856"/>
                    <a:pt x="2685" y="837"/>
                  </a:cubicBezTo>
                  <a:cubicBezTo>
                    <a:pt x="2708" y="832"/>
                    <a:pt x="2732" y="829"/>
                    <a:pt x="2758" y="829"/>
                  </a:cubicBezTo>
                  <a:cubicBezTo>
                    <a:pt x="2830" y="829"/>
                    <a:pt x="2912" y="849"/>
                    <a:pt x="3004" y="889"/>
                  </a:cubicBezTo>
                  <a:cubicBezTo>
                    <a:pt x="3076" y="920"/>
                    <a:pt x="3146" y="962"/>
                    <a:pt x="3214" y="1016"/>
                  </a:cubicBezTo>
                  <a:cubicBezTo>
                    <a:pt x="3282" y="1070"/>
                    <a:pt x="3351" y="1136"/>
                    <a:pt x="3420" y="1215"/>
                  </a:cubicBezTo>
                  <a:lnTo>
                    <a:pt x="3516" y="992"/>
                  </a:lnTo>
                  <a:cubicBezTo>
                    <a:pt x="3443" y="926"/>
                    <a:pt x="3368" y="868"/>
                    <a:pt x="3292" y="818"/>
                  </a:cubicBezTo>
                  <a:cubicBezTo>
                    <a:pt x="3216" y="768"/>
                    <a:pt x="3138" y="726"/>
                    <a:pt x="3059" y="692"/>
                  </a:cubicBezTo>
                  <a:cubicBezTo>
                    <a:pt x="2936" y="639"/>
                    <a:pt x="2822" y="612"/>
                    <a:pt x="2718" y="612"/>
                  </a:cubicBezTo>
                  <a:close/>
                  <a:moveTo>
                    <a:pt x="5617" y="2058"/>
                  </a:moveTo>
                  <a:lnTo>
                    <a:pt x="5904" y="2183"/>
                  </a:lnTo>
                  <a:cubicBezTo>
                    <a:pt x="6011" y="2229"/>
                    <a:pt x="6081" y="2292"/>
                    <a:pt x="6115" y="2372"/>
                  </a:cubicBezTo>
                  <a:cubicBezTo>
                    <a:pt x="6149" y="2452"/>
                    <a:pt x="6145" y="2543"/>
                    <a:pt x="6101" y="2644"/>
                  </a:cubicBezTo>
                  <a:cubicBezTo>
                    <a:pt x="6057" y="2746"/>
                    <a:pt x="5994" y="2812"/>
                    <a:pt x="5912" y="2842"/>
                  </a:cubicBezTo>
                  <a:cubicBezTo>
                    <a:pt x="5880" y="2854"/>
                    <a:pt x="5845" y="2860"/>
                    <a:pt x="5809" y="2860"/>
                  </a:cubicBezTo>
                  <a:cubicBezTo>
                    <a:pt x="5754" y="2860"/>
                    <a:pt x="5694" y="2846"/>
                    <a:pt x="5629" y="2818"/>
                  </a:cubicBezTo>
                  <a:lnTo>
                    <a:pt x="5342" y="2693"/>
                  </a:lnTo>
                  <a:lnTo>
                    <a:pt x="5617" y="2058"/>
                  </a:lnTo>
                  <a:close/>
                  <a:moveTo>
                    <a:pt x="4190" y="1249"/>
                  </a:moveTo>
                  <a:cubicBezTo>
                    <a:pt x="4137" y="1249"/>
                    <a:pt x="4087" y="1256"/>
                    <a:pt x="4039" y="1269"/>
                  </a:cubicBezTo>
                  <a:cubicBezTo>
                    <a:pt x="3896" y="1310"/>
                    <a:pt x="3793" y="1405"/>
                    <a:pt x="3728" y="1554"/>
                  </a:cubicBezTo>
                  <a:cubicBezTo>
                    <a:pt x="3672" y="1683"/>
                    <a:pt x="3667" y="1800"/>
                    <a:pt x="3711" y="1906"/>
                  </a:cubicBezTo>
                  <a:cubicBezTo>
                    <a:pt x="3756" y="2011"/>
                    <a:pt x="3857" y="2118"/>
                    <a:pt x="4013" y="2226"/>
                  </a:cubicBezTo>
                  <a:lnTo>
                    <a:pt x="4140" y="2313"/>
                  </a:lnTo>
                  <a:cubicBezTo>
                    <a:pt x="4246" y="2387"/>
                    <a:pt x="4315" y="2458"/>
                    <a:pt x="4345" y="2527"/>
                  </a:cubicBezTo>
                  <a:cubicBezTo>
                    <a:pt x="4376" y="2596"/>
                    <a:pt x="4373" y="2672"/>
                    <a:pt x="4337" y="2755"/>
                  </a:cubicBezTo>
                  <a:cubicBezTo>
                    <a:pt x="4296" y="2850"/>
                    <a:pt x="4229" y="2908"/>
                    <a:pt x="4136" y="2928"/>
                  </a:cubicBezTo>
                  <a:cubicBezTo>
                    <a:pt x="4111" y="2934"/>
                    <a:pt x="4085" y="2937"/>
                    <a:pt x="4057" y="2937"/>
                  </a:cubicBezTo>
                  <a:cubicBezTo>
                    <a:pt x="3982" y="2937"/>
                    <a:pt x="3896" y="2916"/>
                    <a:pt x="3800" y="2874"/>
                  </a:cubicBezTo>
                  <a:cubicBezTo>
                    <a:pt x="3714" y="2837"/>
                    <a:pt x="3633" y="2786"/>
                    <a:pt x="3555" y="2721"/>
                  </a:cubicBezTo>
                  <a:cubicBezTo>
                    <a:pt x="3477" y="2656"/>
                    <a:pt x="3403" y="2578"/>
                    <a:pt x="3333" y="2485"/>
                  </a:cubicBezTo>
                  <a:lnTo>
                    <a:pt x="3231" y="2721"/>
                  </a:lnTo>
                  <a:cubicBezTo>
                    <a:pt x="3312" y="2798"/>
                    <a:pt x="3394" y="2865"/>
                    <a:pt x="3477" y="2923"/>
                  </a:cubicBezTo>
                  <a:cubicBezTo>
                    <a:pt x="3559" y="2980"/>
                    <a:pt x="3640" y="3026"/>
                    <a:pt x="3720" y="3060"/>
                  </a:cubicBezTo>
                  <a:cubicBezTo>
                    <a:pt x="3871" y="3126"/>
                    <a:pt x="4006" y="3158"/>
                    <a:pt x="4123" y="3158"/>
                  </a:cubicBezTo>
                  <a:cubicBezTo>
                    <a:pt x="4171" y="3158"/>
                    <a:pt x="4216" y="3153"/>
                    <a:pt x="4258" y="3142"/>
                  </a:cubicBezTo>
                  <a:cubicBezTo>
                    <a:pt x="4404" y="3105"/>
                    <a:pt x="4513" y="3005"/>
                    <a:pt x="4584" y="2841"/>
                  </a:cubicBezTo>
                  <a:cubicBezTo>
                    <a:pt x="4643" y="2704"/>
                    <a:pt x="4650" y="2577"/>
                    <a:pt x="4604" y="2460"/>
                  </a:cubicBezTo>
                  <a:cubicBezTo>
                    <a:pt x="4559" y="2343"/>
                    <a:pt x="4457" y="2231"/>
                    <a:pt x="4301" y="2125"/>
                  </a:cubicBezTo>
                  <a:lnTo>
                    <a:pt x="4175" y="2037"/>
                  </a:lnTo>
                  <a:cubicBezTo>
                    <a:pt x="4060" y="1959"/>
                    <a:pt x="3988" y="1891"/>
                    <a:pt x="3960" y="1834"/>
                  </a:cubicBezTo>
                  <a:cubicBezTo>
                    <a:pt x="3931" y="1776"/>
                    <a:pt x="3933" y="1710"/>
                    <a:pt x="3966" y="1636"/>
                  </a:cubicBezTo>
                  <a:cubicBezTo>
                    <a:pt x="4004" y="1546"/>
                    <a:pt x="4068" y="1492"/>
                    <a:pt x="4156" y="1473"/>
                  </a:cubicBezTo>
                  <a:cubicBezTo>
                    <a:pt x="4179" y="1468"/>
                    <a:pt x="4204" y="1466"/>
                    <a:pt x="4229" y="1466"/>
                  </a:cubicBezTo>
                  <a:cubicBezTo>
                    <a:pt x="4301" y="1466"/>
                    <a:pt x="4384" y="1486"/>
                    <a:pt x="4476" y="1526"/>
                  </a:cubicBezTo>
                  <a:cubicBezTo>
                    <a:pt x="4547" y="1557"/>
                    <a:pt x="4617" y="1599"/>
                    <a:pt x="4685" y="1653"/>
                  </a:cubicBezTo>
                  <a:cubicBezTo>
                    <a:pt x="4753" y="1706"/>
                    <a:pt x="4822" y="1773"/>
                    <a:pt x="4891" y="1852"/>
                  </a:cubicBezTo>
                  <a:lnTo>
                    <a:pt x="4987" y="1629"/>
                  </a:lnTo>
                  <a:cubicBezTo>
                    <a:pt x="4914" y="1563"/>
                    <a:pt x="4839" y="1505"/>
                    <a:pt x="4763" y="1455"/>
                  </a:cubicBezTo>
                  <a:cubicBezTo>
                    <a:pt x="4687" y="1405"/>
                    <a:pt x="4609" y="1363"/>
                    <a:pt x="4530" y="1329"/>
                  </a:cubicBezTo>
                  <a:cubicBezTo>
                    <a:pt x="4407" y="1275"/>
                    <a:pt x="4294" y="1249"/>
                    <a:pt x="4190" y="1249"/>
                  </a:cubicBezTo>
                  <a:close/>
                  <a:moveTo>
                    <a:pt x="5469" y="1771"/>
                  </a:moveTo>
                  <a:lnTo>
                    <a:pt x="4738" y="3462"/>
                  </a:lnTo>
                  <a:lnTo>
                    <a:pt x="4967" y="3561"/>
                  </a:lnTo>
                  <a:lnTo>
                    <a:pt x="5260" y="2881"/>
                  </a:lnTo>
                  <a:lnTo>
                    <a:pt x="5548" y="3006"/>
                  </a:lnTo>
                  <a:cubicBezTo>
                    <a:pt x="5672" y="3059"/>
                    <a:pt x="5784" y="3086"/>
                    <a:pt x="5884" y="3086"/>
                  </a:cubicBezTo>
                  <a:cubicBezTo>
                    <a:pt x="5937" y="3086"/>
                    <a:pt x="5987" y="3079"/>
                    <a:pt x="6033" y="3064"/>
                  </a:cubicBezTo>
                  <a:cubicBezTo>
                    <a:pt x="6167" y="3020"/>
                    <a:pt x="6270" y="2915"/>
                    <a:pt x="6342" y="2749"/>
                  </a:cubicBezTo>
                  <a:cubicBezTo>
                    <a:pt x="6414" y="2583"/>
                    <a:pt x="6419" y="2437"/>
                    <a:pt x="6359" y="2309"/>
                  </a:cubicBezTo>
                  <a:cubicBezTo>
                    <a:pt x="6300" y="2182"/>
                    <a:pt x="6175" y="2077"/>
                    <a:pt x="5985" y="1995"/>
                  </a:cubicBezTo>
                  <a:lnTo>
                    <a:pt x="5469" y="1771"/>
                  </a:lnTo>
                  <a:close/>
                  <a:moveTo>
                    <a:pt x="7257" y="2778"/>
                  </a:moveTo>
                  <a:cubicBezTo>
                    <a:pt x="7332" y="2778"/>
                    <a:pt x="7408" y="2795"/>
                    <a:pt x="7486" y="2828"/>
                  </a:cubicBezTo>
                  <a:cubicBezTo>
                    <a:pt x="7652" y="2900"/>
                    <a:pt x="7757" y="3019"/>
                    <a:pt x="7800" y="3185"/>
                  </a:cubicBezTo>
                  <a:cubicBezTo>
                    <a:pt x="7843" y="3350"/>
                    <a:pt x="7819" y="3540"/>
                    <a:pt x="7727" y="3754"/>
                  </a:cubicBezTo>
                  <a:cubicBezTo>
                    <a:pt x="7634" y="3966"/>
                    <a:pt x="7513" y="4114"/>
                    <a:pt x="7363" y="4196"/>
                  </a:cubicBezTo>
                  <a:cubicBezTo>
                    <a:pt x="7282" y="4239"/>
                    <a:pt x="7200" y="4261"/>
                    <a:pt x="7116" y="4261"/>
                  </a:cubicBezTo>
                  <a:cubicBezTo>
                    <a:pt x="7041" y="4261"/>
                    <a:pt x="6965" y="4244"/>
                    <a:pt x="6888" y="4211"/>
                  </a:cubicBezTo>
                  <a:cubicBezTo>
                    <a:pt x="6722" y="4139"/>
                    <a:pt x="6617" y="4020"/>
                    <a:pt x="6572" y="3854"/>
                  </a:cubicBezTo>
                  <a:cubicBezTo>
                    <a:pt x="6528" y="3688"/>
                    <a:pt x="6552" y="3498"/>
                    <a:pt x="6644" y="3285"/>
                  </a:cubicBezTo>
                  <a:cubicBezTo>
                    <a:pt x="6737" y="3072"/>
                    <a:pt x="6859" y="2924"/>
                    <a:pt x="7010" y="2843"/>
                  </a:cubicBezTo>
                  <a:cubicBezTo>
                    <a:pt x="7090" y="2799"/>
                    <a:pt x="7173" y="2778"/>
                    <a:pt x="7257" y="2778"/>
                  </a:cubicBezTo>
                  <a:close/>
                  <a:moveTo>
                    <a:pt x="7210" y="2563"/>
                  </a:moveTo>
                  <a:cubicBezTo>
                    <a:pt x="7101" y="2563"/>
                    <a:pt x="6996" y="2587"/>
                    <a:pt x="6893" y="2634"/>
                  </a:cubicBezTo>
                  <a:cubicBezTo>
                    <a:pt x="6682" y="2732"/>
                    <a:pt x="6519" y="2914"/>
                    <a:pt x="6403" y="3181"/>
                  </a:cubicBezTo>
                  <a:cubicBezTo>
                    <a:pt x="6288" y="3448"/>
                    <a:pt x="6267" y="3692"/>
                    <a:pt x="6340" y="3912"/>
                  </a:cubicBezTo>
                  <a:cubicBezTo>
                    <a:pt x="6414" y="4132"/>
                    <a:pt x="6570" y="4293"/>
                    <a:pt x="6807" y="4396"/>
                  </a:cubicBezTo>
                  <a:cubicBezTo>
                    <a:pt x="6929" y="4449"/>
                    <a:pt x="7047" y="4475"/>
                    <a:pt x="7162" y="4475"/>
                  </a:cubicBezTo>
                  <a:cubicBezTo>
                    <a:pt x="7270" y="4475"/>
                    <a:pt x="7376" y="4451"/>
                    <a:pt x="7479" y="4404"/>
                  </a:cubicBezTo>
                  <a:cubicBezTo>
                    <a:pt x="7689" y="4306"/>
                    <a:pt x="7852" y="4124"/>
                    <a:pt x="7968" y="3858"/>
                  </a:cubicBezTo>
                  <a:cubicBezTo>
                    <a:pt x="8083" y="3591"/>
                    <a:pt x="8105" y="3347"/>
                    <a:pt x="8031" y="3127"/>
                  </a:cubicBezTo>
                  <a:cubicBezTo>
                    <a:pt x="7958" y="2907"/>
                    <a:pt x="7803" y="2745"/>
                    <a:pt x="7566" y="2643"/>
                  </a:cubicBezTo>
                  <a:cubicBezTo>
                    <a:pt x="7444" y="2590"/>
                    <a:pt x="7325" y="2563"/>
                    <a:pt x="7210" y="25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22"/>
            <p:cNvSpPr/>
            <p:nvPr/>
          </p:nvSpPr>
          <p:spPr>
            <a:xfrm>
              <a:off x="8104277" y="3359695"/>
              <a:ext cx="57140" cy="75150"/>
            </a:xfrm>
            <a:custGeom>
              <a:avLst/>
              <a:gdLst/>
              <a:ahLst/>
              <a:cxnLst/>
              <a:rect l="l" t="t" r="r" b="b"/>
              <a:pathLst>
                <a:path w="1719" h="2261" extrusionOk="0">
                  <a:moveTo>
                    <a:pt x="879" y="287"/>
                  </a:moveTo>
                  <a:lnTo>
                    <a:pt x="1167" y="412"/>
                  </a:lnTo>
                  <a:cubicBezTo>
                    <a:pt x="1277" y="460"/>
                    <a:pt x="1349" y="521"/>
                    <a:pt x="1384" y="595"/>
                  </a:cubicBezTo>
                  <a:cubicBezTo>
                    <a:pt x="1418" y="670"/>
                    <a:pt x="1414" y="756"/>
                    <a:pt x="1371" y="855"/>
                  </a:cubicBezTo>
                  <a:cubicBezTo>
                    <a:pt x="1329" y="954"/>
                    <a:pt x="1268" y="1017"/>
                    <a:pt x="1190" y="1043"/>
                  </a:cubicBezTo>
                  <a:cubicBezTo>
                    <a:pt x="1162" y="1053"/>
                    <a:pt x="1132" y="1058"/>
                    <a:pt x="1100" y="1058"/>
                  </a:cubicBezTo>
                  <a:cubicBezTo>
                    <a:pt x="1042" y="1058"/>
                    <a:pt x="978" y="1042"/>
                    <a:pt x="907" y="1012"/>
                  </a:cubicBezTo>
                  <a:lnTo>
                    <a:pt x="620" y="887"/>
                  </a:lnTo>
                  <a:lnTo>
                    <a:pt x="879" y="287"/>
                  </a:lnTo>
                  <a:close/>
                  <a:moveTo>
                    <a:pt x="732" y="0"/>
                  </a:moveTo>
                  <a:lnTo>
                    <a:pt x="1" y="1691"/>
                  </a:lnTo>
                  <a:lnTo>
                    <a:pt x="229" y="1790"/>
                  </a:lnTo>
                  <a:lnTo>
                    <a:pt x="538" y="1075"/>
                  </a:lnTo>
                  <a:lnTo>
                    <a:pt x="787" y="1183"/>
                  </a:lnTo>
                  <a:cubicBezTo>
                    <a:pt x="878" y="1222"/>
                    <a:pt x="941" y="1272"/>
                    <a:pt x="978" y="1331"/>
                  </a:cubicBezTo>
                  <a:cubicBezTo>
                    <a:pt x="1014" y="1391"/>
                    <a:pt x="1036" y="1490"/>
                    <a:pt x="1043" y="1627"/>
                  </a:cubicBezTo>
                  <a:lnTo>
                    <a:pt x="1071" y="2154"/>
                  </a:lnTo>
                  <a:lnTo>
                    <a:pt x="1317" y="2260"/>
                  </a:lnTo>
                  <a:lnTo>
                    <a:pt x="1285" y="1698"/>
                  </a:lnTo>
                  <a:cubicBezTo>
                    <a:pt x="1279" y="1583"/>
                    <a:pt x="1265" y="1488"/>
                    <a:pt x="1242" y="1413"/>
                  </a:cubicBezTo>
                  <a:cubicBezTo>
                    <a:pt x="1219" y="1339"/>
                    <a:pt x="1187" y="1283"/>
                    <a:pt x="1145" y="1245"/>
                  </a:cubicBezTo>
                  <a:lnTo>
                    <a:pt x="1145" y="1245"/>
                  </a:lnTo>
                  <a:cubicBezTo>
                    <a:pt x="1168" y="1248"/>
                    <a:pt x="1191" y="1250"/>
                    <a:pt x="1213" y="1250"/>
                  </a:cubicBezTo>
                  <a:cubicBezTo>
                    <a:pt x="1291" y="1250"/>
                    <a:pt x="1361" y="1230"/>
                    <a:pt x="1424" y="1192"/>
                  </a:cubicBezTo>
                  <a:cubicBezTo>
                    <a:pt x="1504" y="1144"/>
                    <a:pt x="1567" y="1066"/>
                    <a:pt x="1613" y="960"/>
                  </a:cubicBezTo>
                  <a:cubicBezTo>
                    <a:pt x="1683" y="797"/>
                    <a:pt x="1688" y="654"/>
                    <a:pt x="1628" y="532"/>
                  </a:cubicBezTo>
                  <a:cubicBezTo>
                    <a:pt x="1568" y="410"/>
                    <a:pt x="1441" y="307"/>
                    <a:pt x="1248" y="224"/>
                  </a:cubicBezTo>
                  <a:lnTo>
                    <a:pt x="7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22"/>
            <p:cNvSpPr/>
            <p:nvPr/>
          </p:nvSpPr>
          <p:spPr>
            <a:xfrm>
              <a:off x="8161406" y="3378697"/>
              <a:ext cx="51921" cy="68137"/>
            </a:xfrm>
            <a:custGeom>
              <a:avLst/>
              <a:gdLst/>
              <a:ahLst/>
              <a:cxnLst/>
              <a:rect l="l" t="t" r="r" b="b"/>
              <a:pathLst>
                <a:path w="1562" h="2050" extrusionOk="0">
                  <a:moveTo>
                    <a:pt x="132" y="0"/>
                  </a:moveTo>
                  <a:lnTo>
                    <a:pt x="48" y="192"/>
                  </a:lnTo>
                  <a:lnTo>
                    <a:pt x="648" y="452"/>
                  </a:lnTo>
                  <a:lnTo>
                    <a:pt x="0" y="1950"/>
                  </a:lnTo>
                  <a:lnTo>
                    <a:pt x="230" y="2049"/>
                  </a:lnTo>
                  <a:lnTo>
                    <a:pt x="878" y="552"/>
                  </a:lnTo>
                  <a:lnTo>
                    <a:pt x="1478" y="811"/>
                  </a:lnTo>
                  <a:lnTo>
                    <a:pt x="1562" y="619"/>
                  </a:lnTo>
                  <a:lnTo>
                    <a:pt x="1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22"/>
            <p:cNvSpPr/>
            <p:nvPr/>
          </p:nvSpPr>
          <p:spPr>
            <a:xfrm>
              <a:off x="8017713" y="3082073"/>
              <a:ext cx="84427" cy="93897"/>
            </a:xfrm>
            <a:custGeom>
              <a:avLst/>
              <a:gdLst/>
              <a:ahLst/>
              <a:cxnLst/>
              <a:rect l="l" t="t" r="r" b="b"/>
              <a:pathLst>
                <a:path w="2211" h="2459" extrusionOk="0">
                  <a:moveTo>
                    <a:pt x="541" y="0"/>
                  </a:moveTo>
                  <a:lnTo>
                    <a:pt x="361" y="429"/>
                  </a:lnTo>
                  <a:lnTo>
                    <a:pt x="226" y="835"/>
                  </a:lnTo>
                  <a:lnTo>
                    <a:pt x="113" y="1263"/>
                  </a:lnTo>
                  <a:lnTo>
                    <a:pt x="0" y="1692"/>
                  </a:lnTo>
                  <a:lnTo>
                    <a:pt x="722" y="2098"/>
                  </a:lnTo>
                  <a:lnTo>
                    <a:pt x="1466" y="2459"/>
                  </a:lnTo>
                  <a:lnTo>
                    <a:pt x="2211" y="722"/>
                  </a:lnTo>
                  <a:lnTo>
                    <a:pt x="5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22"/>
            <p:cNvSpPr/>
            <p:nvPr/>
          </p:nvSpPr>
          <p:spPr>
            <a:xfrm>
              <a:off x="8009083" y="3163906"/>
              <a:ext cx="57736" cy="57736"/>
            </a:xfrm>
            <a:custGeom>
              <a:avLst/>
              <a:gdLst/>
              <a:ahLst/>
              <a:cxnLst/>
              <a:rect l="l" t="t" r="r" b="b"/>
              <a:pathLst>
                <a:path w="1512" h="1512" extrusionOk="0">
                  <a:moveTo>
                    <a:pt x="136" y="0"/>
                  </a:moveTo>
                  <a:lnTo>
                    <a:pt x="91" y="271"/>
                  </a:lnTo>
                  <a:lnTo>
                    <a:pt x="23" y="519"/>
                  </a:lnTo>
                  <a:lnTo>
                    <a:pt x="1" y="519"/>
                  </a:lnTo>
                  <a:lnTo>
                    <a:pt x="249" y="812"/>
                  </a:lnTo>
                  <a:lnTo>
                    <a:pt x="519" y="1083"/>
                  </a:lnTo>
                  <a:lnTo>
                    <a:pt x="835" y="1308"/>
                  </a:lnTo>
                  <a:lnTo>
                    <a:pt x="1173" y="1511"/>
                  </a:lnTo>
                  <a:lnTo>
                    <a:pt x="1512" y="722"/>
                  </a:lnTo>
                  <a:lnTo>
                    <a:pt x="813" y="384"/>
                  </a:lnTo>
                  <a:lnTo>
                    <a:pt x="1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22"/>
            <p:cNvSpPr/>
            <p:nvPr/>
          </p:nvSpPr>
          <p:spPr>
            <a:xfrm>
              <a:off x="8088318" y="3116517"/>
              <a:ext cx="88780" cy="86184"/>
            </a:xfrm>
            <a:custGeom>
              <a:avLst/>
              <a:gdLst/>
              <a:ahLst/>
              <a:cxnLst/>
              <a:rect l="l" t="t" r="r" b="b"/>
              <a:pathLst>
                <a:path w="2325" h="2257" extrusionOk="0">
                  <a:moveTo>
                    <a:pt x="768" y="0"/>
                  </a:moveTo>
                  <a:lnTo>
                    <a:pt x="1" y="1737"/>
                  </a:lnTo>
                  <a:lnTo>
                    <a:pt x="745" y="2008"/>
                  </a:lnTo>
                  <a:lnTo>
                    <a:pt x="1489" y="2256"/>
                  </a:lnTo>
                  <a:lnTo>
                    <a:pt x="1941" y="1489"/>
                  </a:lnTo>
                  <a:lnTo>
                    <a:pt x="2144" y="1083"/>
                  </a:lnTo>
                  <a:lnTo>
                    <a:pt x="2324" y="677"/>
                  </a:lnTo>
                  <a:lnTo>
                    <a:pt x="7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22"/>
            <p:cNvSpPr/>
            <p:nvPr/>
          </p:nvSpPr>
          <p:spPr>
            <a:xfrm>
              <a:off x="8198561" y="3082073"/>
              <a:ext cx="44829" cy="67206"/>
            </a:xfrm>
            <a:custGeom>
              <a:avLst/>
              <a:gdLst/>
              <a:ahLst/>
              <a:cxnLst/>
              <a:rect l="l" t="t" r="r" b="b"/>
              <a:pathLst>
                <a:path w="1174" h="1760" extrusionOk="0">
                  <a:moveTo>
                    <a:pt x="520" y="0"/>
                  </a:moveTo>
                  <a:lnTo>
                    <a:pt x="272" y="677"/>
                  </a:lnTo>
                  <a:lnTo>
                    <a:pt x="1" y="1354"/>
                  </a:lnTo>
                  <a:lnTo>
                    <a:pt x="971" y="1760"/>
                  </a:lnTo>
                  <a:lnTo>
                    <a:pt x="1061" y="1444"/>
                  </a:lnTo>
                  <a:lnTo>
                    <a:pt x="1129" y="1105"/>
                  </a:lnTo>
                  <a:lnTo>
                    <a:pt x="1174" y="767"/>
                  </a:lnTo>
                  <a:lnTo>
                    <a:pt x="1174" y="451"/>
                  </a:lnTo>
                  <a:lnTo>
                    <a:pt x="836" y="226"/>
                  </a:lnTo>
                  <a:lnTo>
                    <a:pt x="5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4" name="Google Shape;2304;p22"/>
            <p:cNvSpPr/>
            <p:nvPr/>
          </p:nvSpPr>
          <p:spPr>
            <a:xfrm>
              <a:off x="8082285" y="2975267"/>
              <a:ext cx="74995" cy="45669"/>
            </a:xfrm>
            <a:custGeom>
              <a:avLst/>
              <a:gdLst/>
              <a:ahLst/>
              <a:cxnLst/>
              <a:rect l="l" t="t" r="r" b="b"/>
              <a:pathLst>
                <a:path w="1964" h="1196" extrusionOk="0">
                  <a:moveTo>
                    <a:pt x="813" y="0"/>
                  </a:moveTo>
                  <a:lnTo>
                    <a:pt x="452" y="23"/>
                  </a:lnTo>
                  <a:lnTo>
                    <a:pt x="204" y="339"/>
                  </a:lnTo>
                  <a:lnTo>
                    <a:pt x="1" y="677"/>
                  </a:lnTo>
                  <a:lnTo>
                    <a:pt x="384" y="790"/>
                  </a:lnTo>
                  <a:lnTo>
                    <a:pt x="768" y="902"/>
                  </a:lnTo>
                  <a:lnTo>
                    <a:pt x="1535" y="1196"/>
                  </a:lnTo>
                  <a:lnTo>
                    <a:pt x="1963" y="203"/>
                  </a:lnTo>
                  <a:lnTo>
                    <a:pt x="1580" y="90"/>
                  </a:lnTo>
                  <a:lnTo>
                    <a:pt x="1196" y="23"/>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5" name="Google Shape;2305;p22"/>
            <p:cNvSpPr/>
            <p:nvPr/>
          </p:nvSpPr>
          <p:spPr>
            <a:xfrm>
              <a:off x="8123640" y="3042436"/>
              <a:ext cx="80150" cy="84465"/>
            </a:xfrm>
            <a:custGeom>
              <a:avLst/>
              <a:gdLst/>
              <a:ahLst/>
              <a:cxnLst/>
              <a:rect l="l" t="t" r="r" b="b"/>
              <a:pathLst>
                <a:path w="2099" h="2212" extrusionOk="0">
                  <a:moveTo>
                    <a:pt x="677" y="1"/>
                  </a:moveTo>
                  <a:lnTo>
                    <a:pt x="1" y="1534"/>
                  </a:lnTo>
                  <a:lnTo>
                    <a:pt x="1580" y="2211"/>
                  </a:lnTo>
                  <a:lnTo>
                    <a:pt x="1850" y="1512"/>
                  </a:lnTo>
                  <a:lnTo>
                    <a:pt x="2098" y="768"/>
                  </a:lnTo>
                  <a:lnTo>
                    <a:pt x="1760" y="564"/>
                  </a:lnTo>
                  <a:lnTo>
                    <a:pt x="1399" y="361"/>
                  </a:lnTo>
                  <a:lnTo>
                    <a:pt x="1038" y="181"/>
                  </a:lnTo>
                  <a:lnTo>
                    <a:pt x="6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22"/>
            <p:cNvSpPr/>
            <p:nvPr/>
          </p:nvSpPr>
          <p:spPr>
            <a:xfrm>
              <a:off x="8044405" y="3015744"/>
              <a:ext cx="89620" cy="79272"/>
            </a:xfrm>
            <a:custGeom>
              <a:avLst/>
              <a:gdLst/>
              <a:ahLst/>
              <a:cxnLst/>
              <a:rect l="l" t="t" r="r" b="b"/>
              <a:pathLst>
                <a:path w="2347" h="2076" extrusionOk="0">
                  <a:moveTo>
                    <a:pt x="722" y="0"/>
                  </a:moveTo>
                  <a:lnTo>
                    <a:pt x="339" y="654"/>
                  </a:lnTo>
                  <a:lnTo>
                    <a:pt x="0" y="1331"/>
                  </a:lnTo>
                  <a:lnTo>
                    <a:pt x="1692" y="2076"/>
                  </a:lnTo>
                  <a:lnTo>
                    <a:pt x="2346" y="519"/>
                  </a:lnTo>
                  <a:lnTo>
                    <a:pt x="1940" y="384"/>
                  </a:lnTo>
                  <a:lnTo>
                    <a:pt x="1557" y="226"/>
                  </a:lnTo>
                  <a:lnTo>
                    <a:pt x="1128" y="113"/>
                  </a:lnTo>
                  <a:lnTo>
                    <a:pt x="7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 name="Google Shape;2307;p22"/>
            <p:cNvSpPr/>
            <p:nvPr/>
          </p:nvSpPr>
          <p:spPr>
            <a:xfrm>
              <a:off x="8069378" y="3197471"/>
              <a:ext cx="67206" cy="37956"/>
            </a:xfrm>
            <a:custGeom>
              <a:avLst/>
              <a:gdLst/>
              <a:ahLst/>
              <a:cxnLst/>
              <a:rect l="l" t="t" r="r" b="b"/>
              <a:pathLst>
                <a:path w="1760" h="994" extrusionOk="0">
                  <a:moveTo>
                    <a:pt x="339" y="1"/>
                  </a:moveTo>
                  <a:lnTo>
                    <a:pt x="0" y="813"/>
                  </a:lnTo>
                  <a:lnTo>
                    <a:pt x="361" y="903"/>
                  </a:lnTo>
                  <a:lnTo>
                    <a:pt x="745" y="971"/>
                  </a:lnTo>
                  <a:lnTo>
                    <a:pt x="1128" y="993"/>
                  </a:lnTo>
                  <a:lnTo>
                    <a:pt x="1489" y="993"/>
                  </a:lnTo>
                  <a:lnTo>
                    <a:pt x="1489" y="971"/>
                  </a:lnTo>
                  <a:lnTo>
                    <a:pt x="1760" y="520"/>
                  </a:lnTo>
                  <a:lnTo>
                    <a:pt x="1038" y="294"/>
                  </a:lnTo>
                  <a:lnTo>
                    <a:pt x="3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22"/>
            <p:cNvSpPr/>
            <p:nvPr/>
          </p:nvSpPr>
          <p:spPr>
            <a:xfrm>
              <a:off x="8147773" y="3221605"/>
              <a:ext cx="17260" cy="9508"/>
            </a:xfrm>
            <a:custGeom>
              <a:avLst/>
              <a:gdLst/>
              <a:ahLst/>
              <a:cxnLst/>
              <a:rect l="l" t="t" r="r" b="b"/>
              <a:pathLst>
                <a:path w="452" h="249" extrusionOk="0">
                  <a:moveTo>
                    <a:pt x="135" y="0"/>
                  </a:moveTo>
                  <a:lnTo>
                    <a:pt x="0" y="248"/>
                  </a:lnTo>
                  <a:lnTo>
                    <a:pt x="226" y="181"/>
                  </a:lnTo>
                  <a:lnTo>
                    <a:pt x="451" y="91"/>
                  </a:ln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22"/>
            <p:cNvSpPr/>
            <p:nvPr/>
          </p:nvSpPr>
          <p:spPr>
            <a:xfrm>
              <a:off x="7990143" y="3149242"/>
              <a:ext cx="9508" cy="15541"/>
            </a:xfrm>
            <a:custGeom>
              <a:avLst/>
              <a:gdLst/>
              <a:ahLst/>
              <a:cxnLst/>
              <a:rect l="l" t="t" r="r" b="b"/>
              <a:pathLst>
                <a:path w="249" h="407" extrusionOk="0">
                  <a:moveTo>
                    <a:pt x="0" y="1"/>
                  </a:moveTo>
                  <a:lnTo>
                    <a:pt x="91" y="204"/>
                  </a:lnTo>
                  <a:lnTo>
                    <a:pt x="181" y="407"/>
                  </a:lnTo>
                  <a:lnTo>
                    <a:pt x="248" y="15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22"/>
            <p:cNvSpPr/>
            <p:nvPr/>
          </p:nvSpPr>
          <p:spPr>
            <a:xfrm>
              <a:off x="7982391" y="3061376"/>
              <a:ext cx="40514" cy="76714"/>
            </a:xfrm>
            <a:custGeom>
              <a:avLst/>
              <a:gdLst/>
              <a:ahLst/>
              <a:cxnLst/>
              <a:rect l="l" t="t" r="r" b="b"/>
              <a:pathLst>
                <a:path w="1061" h="2009" extrusionOk="0">
                  <a:moveTo>
                    <a:pt x="203" y="1"/>
                  </a:moveTo>
                  <a:lnTo>
                    <a:pt x="91" y="429"/>
                  </a:lnTo>
                  <a:lnTo>
                    <a:pt x="23" y="858"/>
                  </a:lnTo>
                  <a:lnTo>
                    <a:pt x="0" y="1264"/>
                  </a:lnTo>
                  <a:lnTo>
                    <a:pt x="45" y="1693"/>
                  </a:lnTo>
                  <a:lnTo>
                    <a:pt x="542" y="2008"/>
                  </a:lnTo>
                  <a:lnTo>
                    <a:pt x="654" y="1580"/>
                  </a:lnTo>
                  <a:lnTo>
                    <a:pt x="767" y="1174"/>
                  </a:lnTo>
                  <a:lnTo>
                    <a:pt x="903" y="768"/>
                  </a:lnTo>
                  <a:lnTo>
                    <a:pt x="1060" y="362"/>
                  </a:lnTo>
                  <a:lnTo>
                    <a:pt x="2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22"/>
            <p:cNvSpPr/>
            <p:nvPr/>
          </p:nvSpPr>
          <p:spPr>
            <a:xfrm>
              <a:off x="8162399" y="3148402"/>
              <a:ext cx="66366" cy="65487"/>
            </a:xfrm>
            <a:custGeom>
              <a:avLst/>
              <a:gdLst/>
              <a:ahLst/>
              <a:cxnLst/>
              <a:rect l="l" t="t" r="r" b="b"/>
              <a:pathLst>
                <a:path w="1738" h="1715" extrusionOk="0">
                  <a:moveTo>
                    <a:pt x="790" y="0"/>
                  </a:moveTo>
                  <a:lnTo>
                    <a:pt x="407" y="790"/>
                  </a:lnTo>
                  <a:lnTo>
                    <a:pt x="1" y="1534"/>
                  </a:lnTo>
                  <a:lnTo>
                    <a:pt x="632" y="1714"/>
                  </a:lnTo>
                  <a:lnTo>
                    <a:pt x="790" y="1579"/>
                  </a:lnTo>
                  <a:lnTo>
                    <a:pt x="971" y="1444"/>
                  </a:lnTo>
                  <a:lnTo>
                    <a:pt x="1106" y="1308"/>
                  </a:lnTo>
                  <a:lnTo>
                    <a:pt x="1264" y="1150"/>
                  </a:lnTo>
                  <a:lnTo>
                    <a:pt x="1399" y="970"/>
                  </a:lnTo>
                  <a:lnTo>
                    <a:pt x="1534" y="812"/>
                  </a:lnTo>
                  <a:lnTo>
                    <a:pt x="1647" y="609"/>
                  </a:lnTo>
                  <a:lnTo>
                    <a:pt x="1737" y="429"/>
                  </a:lnTo>
                  <a:lnTo>
                    <a:pt x="7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22"/>
            <p:cNvSpPr/>
            <p:nvPr/>
          </p:nvSpPr>
          <p:spPr>
            <a:xfrm>
              <a:off x="7997016" y="3006274"/>
              <a:ext cx="57774" cy="54299"/>
            </a:xfrm>
            <a:custGeom>
              <a:avLst/>
              <a:gdLst/>
              <a:ahLst/>
              <a:cxnLst/>
              <a:rect l="l" t="t" r="r" b="b"/>
              <a:pathLst>
                <a:path w="1513" h="1422" extrusionOk="0">
                  <a:moveTo>
                    <a:pt x="813" y="0"/>
                  </a:moveTo>
                  <a:lnTo>
                    <a:pt x="587" y="226"/>
                  </a:lnTo>
                  <a:lnTo>
                    <a:pt x="362" y="474"/>
                  </a:lnTo>
                  <a:lnTo>
                    <a:pt x="181" y="745"/>
                  </a:lnTo>
                  <a:lnTo>
                    <a:pt x="1" y="1060"/>
                  </a:lnTo>
                  <a:lnTo>
                    <a:pt x="835" y="1421"/>
                  </a:lnTo>
                  <a:lnTo>
                    <a:pt x="1151" y="767"/>
                  </a:lnTo>
                  <a:lnTo>
                    <a:pt x="1512" y="158"/>
                  </a:lnTo>
                  <a:lnTo>
                    <a:pt x="1174" y="68"/>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22"/>
            <p:cNvSpPr/>
            <p:nvPr/>
          </p:nvSpPr>
          <p:spPr>
            <a:xfrm>
              <a:off x="8155525" y="2989052"/>
              <a:ext cx="61172" cy="66327"/>
            </a:xfrm>
            <a:custGeom>
              <a:avLst/>
              <a:gdLst/>
              <a:ahLst/>
              <a:cxnLst/>
              <a:rect l="l" t="t" r="r" b="b"/>
              <a:pathLst>
                <a:path w="1602" h="1737" extrusionOk="0">
                  <a:moveTo>
                    <a:pt x="429" y="0"/>
                  </a:moveTo>
                  <a:lnTo>
                    <a:pt x="0" y="993"/>
                  </a:lnTo>
                  <a:lnTo>
                    <a:pt x="699" y="1353"/>
                  </a:lnTo>
                  <a:lnTo>
                    <a:pt x="1399" y="1737"/>
                  </a:lnTo>
                  <a:lnTo>
                    <a:pt x="1489" y="1353"/>
                  </a:lnTo>
                  <a:lnTo>
                    <a:pt x="1602" y="970"/>
                  </a:lnTo>
                  <a:lnTo>
                    <a:pt x="1354" y="699"/>
                  </a:lnTo>
                  <a:lnTo>
                    <a:pt x="1083" y="429"/>
                  </a:lnTo>
                  <a:lnTo>
                    <a:pt x="767" y="203"/>
                  </a:lnTo>
                  <a:lnTo>
                    <a:pt x="4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22"/>
            <p:cNvSpPr/>
            <p:nvPr/>
          </p:nvSpPr>
          <p:spPr>
            <a:xfrm>
              <a:off x="8046123" y="2980422"/>
              <a:ext cx="30166" cy="17260"/>
            </a:xfrm>
            <a:custGeom>
              <a:avLst/>
              <a:gdLst/>
              <a:ahLst/>
              <a:cxnLst/>
              <a:rect l="l" t="t" r="r" b="b"/>
              <a:pathLst>
                <a:path w="790" h="452" extrusionOk="0">
                  <a:moveTo>
                    <a:pt x="790" y="1"/>
                  </a:moveTo>
                  <a:lnTo>
                    <a:pt x="384" y="158"/>
                  </a:lnTo>
                  <a:lnTo>
                    <a:pt x="203" y="249"/>
                  </a:lnTo>
                  <a:lnTo>
                    <a:pt x="0" y="339"/>
                  </a:lnTo>
                  <a:lnTo>
                    <a:pt x="474" y="452"/>
                  </a:lnTo>
                  <a:lnTo>
                    <a:pt x="7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22"/>
            <p:cNvSpPr/>
            <p:nvPr/>
          </p:nvSpPr>
          <p:spPr>
            <a:xfrm>
              <a:off x="8222694" y="3045033"/>
              <a:ext cx="18138" cy="31884"/>
            </a:xfrm>
            <a:custGeom>
              <a:avLst/>
              <a:gdLst/>
              <a:ahLst/>
              <a:cxnLst/>
              <a:rect l="l" t="t" r="r" b="b"/>
              <a:pathLst>
                <a:path w="475" h="835" extrusionOk="0">
                  <a:moveTo>
                    <a:pt x="158" y="0"/>
                  </a:moveTo>
                  <a:lnTo>
                    <a:pt x="1" y="519"/>
                  </a:lnTo>
                  <a:lnTo>
                    <a:pt x="474" y="835"/>
                  </a:lnTo>
                  <a:lnTo>
                    <a:pt x="474" y="835"/>
                  </a:lnTo>
                  <a:lnTo>
                    <a:pt x="407" y="632"/>
                  </a:lnTo>
                  <a:lnTo>
                    <a:pt x="339" y="406"/>
                  </a:lnTo>
                  <a:lnTo>
                    <a:pt x="249" y="203"/>
                  </a:lnTo>
                  <a:lnTo>
                    <a:pt x="1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16" name="Google Shape;2316;p22"/>
          <p:cNvGrpSpPr/>
          <p:nvPr/>
        </p:nvGrpSpPr>
        <p:grpSpPr>
          <a:xfrm rot="-2864756">
            <a:off x="3376715" y="99497"/>
            <a:ext cx="457189" cy="425456"/>
            <a:chOff x="-1003774" y="3010923"/>
            <a:chExt cx="671424" cy="624822"/>
          </a:xfrm>
        </p:grpSpPr>
        <p:sp>
          <p:nvSpPr>
            <p:cNvPr id="2317" name="Google Shape;2317;p22"/>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22"/>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22"/>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22"/>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22"/>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22"/>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22"/>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 name="Google Shape;2324;p22"/>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 name="Google Shape;2325;p22"/>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22"/>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22"/>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22"/>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22"/>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22"/>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22"/>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22"/>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22"/>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22"/>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22"/>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22"/>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22"/>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22"/>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22"/>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22"/>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22"/>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22"/>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22"/>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22"/>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22"/>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22"/>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22"/>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22"/>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22"/>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22"/>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22"/>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22"/>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22"/>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24795952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4"/>
        <p:cNvGrpSpPr/>
        <p:nvPr/>
      </p:nvGrpSpPr>
      <p:grpSpPr>
        <a:xfrm>
          <a:off x="0" y="0"/>
          <a:ext cx="0" cy="0"/>
          <a:chOff x="0" y="0"/>
          <a:chExt cx="0" cy="0"/>
        </a:xfrm>
      </p:grpSpPr>
      <p:pic>
        <p:nvPicPr>
          <p:cNvPr id="2355" name="Google Shape;2355;p23"/>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356" name="Google Shape;2356;p23"/>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7" name="Google Shape;2357;p23"/>
          <p:cNvSpPr txBox="1">
            <a:spLocks noGrp="1"/>
          </p:cNvSpPr>
          <p:nvPr>
            <p:ph type="title"/>
          </p:nvPr>
        </p:nvSpPr>
        <p:spPr>
          <a:xfrm>
            <a:off x="954299" y="3901440"/>
            <a:ext cx="2987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358" name="Google Shape;2358;p23"/>
          <p:cNvSpPr txBox="1">
            <a:spLocks noGrp="1"/>
          </p:cNvSpPr>
          <p:nvPr>
            <p:ph type="subTitle" idx="1"/>
          </p:nvPr>
        </p:nvSpPr>
        <p:spPr>
          <a:xfrm>
            <a:off x="953499" y="4420488"/>
            <a:ext cx="29888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359" name="Google Shape;2359;p23"/>
          <p:cNvSpPr txBox="1">
            <a:spLocks noGrp="1"/>
          </p:cNvSpPr>
          <p:nvPr>
            <p:ph type="title" idx="2"/>
          </p:nvPr>
        </p:nvSpPr>
        <p:spPr>
          <a:xfrm>
            <a:off x="4602400" y="3901440"/>
            <a:ext cx="2987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360" name="Google Shape;2360;p23"/>
          <p:cNvSpPr txBox="1">
            <a:spLocks noGrp="1"/>
          </p:cNvSpPr>
          <p:nvPr>
            <p:ph type="subTitle" idx="3"/>
          </p:nvPr>
        </p:nvSpPr>
        <p:spPr>
          <a:xfrm>
            <a:off x="4601600" y="4420488"/>
            <a:ext cx="29888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361" name="Google Shape;2361;p23"/>
          <p:cNvSpPr txBox="1">
            <a:spLocks noGrp="1"/>
          </p:cNvSpPr>
          <p:nvPr>
            <p:ph type="title" idx="4"/>
          </p:nvPr>
        </p:nvSpPr>
        <p:spPr>
          <a:xfrm>
            <a:off x="8247393" y="3901440"/>
            <a:ext cx="2987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362" name="Google Shape;2362;p23"/>
          <p:cNvSpPr txBox="1">
            <a:spLocks noGrp="1"/>
          </p:cNvSpPr>
          <p:nvPr>
            <p:ph type="subTitle" idx="5"/>
          </p:nvPr>
        </p:nvSpPr>
        <p:spPr>
          <a:xfrm>
            <a:off x="8246593" y="4420488"/>
            <a:ext cx="29888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363" name="Google Shape;2363;p23"/>
          <p:cNvSpPr txBox="1">
            <a:spLocks noGrp="1"/>
          </p:cNvSpPr>
          <p:nvPr>
            <p:ph type="title" idx="6"/>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364" name="Google Shape;2364;p23"/>
          <p:cNvSpPr/>
          <p:nvPr/>
        </p:nvSpPr>
        <p:spPr>
          <a:xfrm>
            <a:off x="51101" y="-56666"/>
            <a:ext cx="6946900" cy="504433"/>
          </a:xfrm>
          <a:custGeom>
            <a:avLst/>
            <a:gdLst/>
            <a:ahLst/>
            <a:cxnLst/>
            <a:rect l="l" t="t" r="r" b="b"/>
            <a:pathLst>
              <a:path w="208407" h="15133" extrusionOk="0">
                <a:moveTo>
                  <a:pt x="0" y="1905"/>
                </a:moveTo>
                <a:cubicBezTo>
                  <a:pt x="14501" y="1905"/>
                  <a:pt x="27140" y="13060"/>
                  <a:pt x="41529" y="14859"/>
                </a:cubicBezTo>
                <a:cubicBezTo>
                  <a:pt x="54685" y="16503"/>
                  <a:pt x="67553" y="9399"/>
                  <a:pt x="80772" y="8382"/>
                </a:cubicBezTo>
                <a:cubicBezTo>
                  <a:pt x="95081" y="7281"/>
                  <a:pt x="109121" y="13202"/>
                  <a:pt x="123444" y="14097"/>
                </a:cubicBezTo>
                <a:cubicBezTo>
                  <a:pt x="133988" y="14756"/>
                  <a:pt x="144203" y="10073"/>
                  <a:pt x="154686" y="8763"/>
                </a:cubicBezTo>
                <a:cubicBezTo>
                  <a:pt x="172690" y="6513"/>
                  <a:pt x="208407" y="18144"/>
                  <a:pt x="208407" y="0"/>
                </a:cubicBezTo>
              </a:path>
            </a:pathLst>
          </a:custGeom>
          <a:noFill/>
          <a:ln w="19050" cap="flat" cmpd="sng">
            <a:solidFill>
              <a:schemeClr val="lt1"/>
            </a:solidFill>
            <a:prstDash val="dash"/>
            <a:round/>
            <a:headEnd type="none" w="med" len="med"/>
            <a:tailEnd type="none" w="med" len="med"/>
          </a:ln>
        </p:spPr>
      </p:sp>
      <p:sp>
        <p:nvSpPr>
          <p:cNvPr id="2365" name="Google Shape;2365;p23"/>
          <p:cNvSpPr/>
          <p:nvPr/>
        </p:nvSpPr>
        <p:spPr>
          <a:xfrm>
            <a:off x="11893472" y="2661134"/>
            <a:ext cx="375033" cy="4254500"/>
          </a:xfrm>
          <a:custGeom>
            <a:avLst/>
            <a:gdLst/>
            <a:ahLst/>
            <a:cxnLst/>
            <a:rect l="l" t="t" r="r" b="b"/>
            <a:pathLst>
              <a:path w="11251" h="127635" extrusionOk="0">
                <a:moveTo>
                  <a:pt x="9727" y="127635"/>
                </a:moveTo>
                <a:cubicBezTo>
                  <a:pt x="5002" y="115823"/>
                  <a:pt x="-1064" y="103336"/>
                  <a:pt x="202" y="90678"/>
                </a:cubicBezTo>
                <a:cubicBezTo>
                  <a:pt x="1469" y="78005"/>
                  <a:pt x="7275" y="65658"/>
                  <a:pt x="6298" y="52959"/>
                </a:cubicBezTo>
                <a:cubicBezTo>
                  <a:pt x="4938" y="35281"/>
                  <a:pt x="-4607" y="7929"/>
                  <a:pt x="11251" y="0"/>
                </a:cubicBezTo>
              </a:path>
            </a:pathLst>
          </a:custGeom>
          <a:noFill/>
          <a:ln w="19050" cap="flat" cmpd="sng">
            <a:solidFill>
              <a:schemeClr val="lt1"/>
            </a:solidFill>
            <a:prstDash val="dash"/>
            <a:round/>
            <a:headEnd type="none" w="med" len="med"/>
            <a:tailEnd type="none" w="med" len="med"/>
          </a:ln>
        </p:spPr>
      </p:sp>
      <p:grpSp>
        <p:nvGrpSpPr>
          <p:cNvPr id="2366" name="Google Shape;2366;p23"/>
          <p:cNvGrpSpPr/>
          <p:nvPr/>
        </p:nvGrpSpPr>
        <p:grpSpPr>
          <a:xfrm rot="-2864756">
            <a:off x="1319148" y="194364"/>
            <a:ext cx="457189" cy="425456"/>
            <a:chOff x="-1003774" y="3010923"/>
            <a:chExt cx="671424" cy="624822"/>
          </a:xfrm>
        </p:grpSpPr>
        <p:sp>
          <p:nvSpPr>
            <p:cNvPr id="2367" name="Google Shape;2367;p23"/>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23"/>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23"/>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23"/>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23"/>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23"/>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23"/>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23"/>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23"/>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23"/>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23"/>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23"/>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23"/>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23"/>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23"/>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23"/>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23"/>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23"/>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23"/>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23"/>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23"/>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23"/>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23"/>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23"/>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23"/>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23"/>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23"/>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23"/>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23"/>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23"/>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23"/>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23"/>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23"/>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23"/>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23"/>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23"/>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23"/>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04" name="Google Shape;2404;p23"/>
          <p:cNvGrpSpPr/>
          <p:nvPr/>
        </p:nvGrpSpPr>
        <p:grpSpPr>
          <a:xfrm>
            <a:off x="292728" y="5685594"/>
            <a:ext cx="1496751" cy="893972"/>
            <a:chOff x="7734396" y="189920"/>
            <a:chExt cx="1122563" cy="670479"/>
          </a:xfrm>
        </p:grpSpPr>
        <p:sp>
          <p:nvSpPr>
            <p:cNvPr id="2405" name="Google Shape;2405;p23"/>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23"/>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23"/>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23"/>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23"/>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23"/>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23"/>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23"/>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23"/>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23"/>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23"/>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23"/>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23"/>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23"/>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23"/>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23"/>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23"/>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23"/>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23"/>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23"/>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23"/>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26" name="Google Shape;2426;p23"/>
          <p:cNvGrpSpPr/>
          <p:nvPr/>
        </p:nvGrpSpPr>
        <p:grpSpPr>
          <a:xfrm>
            <a:off x="10837900" y="372000"/>
            <a:ext cx="1054315" cy="1158840"/>
            <a:chOff x="7709325" y="2753025"/>
            <a:chExt cx="790736" cy="869130"/>
          </a:xfrm>
        </p:grpSpPr>
        <p:sp>
          <p:nvSpPr>
            <p:cNvPr id="2427" name="Google Shape;2427;p23"/>
            <p:cNvSpPr/>
            <p:nvPr/>
          </p:nvSpPr>
          <p:spPr>
            <a:xfrm>
              <a:off x="7848894" y="3275867"/>
              <a:ext cx="401401" cy="223115"/>
            </a:xfrm>
            <a:custGeom>
              <a:avLst/>
              <a:gdLst/>
              <a:ahLst/>
              <a:cxnLst/>
              <a:rect l="l" t="t" r="r" b="b"/>
              <a:pathLst>
                <a:path w="10512" h="5843" fill="none" extrusionOk="0">
                  <a:moveTo>
                    <a:pt x="9812" y="5843"/>
                  </a:moveTo>
                  <a:lnTo>
                    <a:pt x="0" y="1602"/>
                  </a:lnTo>
                  <a:lnTo>
                    <a:pt x="699" y="0"/>
                  </a:lnTo>
                  <a:lnTo>
                    <a:pt x="10511" y="4241"/>
                  </a:lnTo>
                  <a:lnTo>
                    <a:pt x="9812" y="58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23"/>
            <p:cNvSpPr/>
            <p:nvPr/>
          </p:nvSpPr>
          <p:spPr>
            <a:xfrm>
              <a:off x="7748962" y="2792662"/>
              <a:ext cx="751099" cy="829493"/>
            </a:xfrm>
            <a:custGeom>
              <a:avLst/>
              <a:gdLst/>
              <a:ahLst/>
              <a:cxnLst/>
              <a:rect l="l" t="t" r="r" b="b"/>
              <a:pathLst>
                <a:path w="19670" h="21723" fill="none" extrusionOk="0">
                  <a:moveTo>
                    <a:pt x="7128" y="0"/>
                  </a:moveTo>
                  <a:lnTo>
                    <a:pt x="1" y="16512"/>
                  </a:lnTo>
                  <a:lnTo>
                    <a:pt x="316" y="16647"/>
                  </a:lnTo>
                  <a:lnTo>
                    <a:pt x="316" y="16647"/>
                  </a:lnTo>
                  <a:lnTo>
                    <a:pt x="3271" y="17933"/>
                  </a:lnTo>
                  <a:lnTo>
                    <a:pt x="11820" y="21609"/>
                  </a:lnTo>
                  <a:lnTo>
                    <a:pt x="11820" y="21609"/>
                  </a:lnTo>
                  <a:lnTo>
                    <a:pt x="12068" y="21700"/>
                  </a:lnTo>
                  <a:lnTo>
                    <a:pt x="12294" y="21722"/>
                  </a:lnTo>
                  <a:lnTo>
                    <a:pt x="12294" y="21722"/>
                  </a:lnTo>
                  <a:lnTo>
                    <a:pt x="12474" y="21700"/>
                  </a:lnTo>
                  <a:lnTo>
                    <a:pt x="12632" y="21677"/>
                  </a:lnTo>
                  <a:lnTo>
                    <a:pt x="12790" y="21609"/>
                  </a:lnTo>
                  <a:lnTo>
                    <a:pt x="12948" y="21519"/>
                  </a:lnTo>
                  <a:lnTo>
                    <a:pt x="13083" y="21429"/>
                  </a:lnTo>
                  <a:lnTo>
                    <a:pt x="13196" y="21294"/>
                  </a:lnTo>
                  <a:lnTo>
                    <a:pt x="13309" y="21158"/>
                  </a:lnTo>
                  <a:lnTo>
                    <a:pt x="13399" y="21000"/>
                  </a:lnTo>
                  <a:lnTo>
                    <a:pt x="19579" y="6677"/>
                  </a:lnTo>
                  <a:lnTo>
                    <a:pt x="19579" y="6677"/>
                  </a:lnTo>
                  <a:lnTo>
                    <a:pt x="19647" y="6451"/>
                  </a:lnTo>
                  <a:lnTo>
                    <a:pt x="19670" y="6226"/>
                  </a:lnTo>
                  <a:lnTo>
                    <a:pt x="19647" y="6000"/>
                  </a:lnTo>
                  <a:lnTo>
                    <a:pt x="19602" y="5775"/>
                  </a:lnTo>
                  <a:lnTo>
                    <a:pt x="19489" y="5572"/>
                  </a:lnTo>
                  <a:lnTo>
                    <a:pt x="19354" y="5391"/>
                  </a:lnTo>
                  <a:lnTo>
                    <a:pt x="19173" y="5233"/>
                  </a:lnTo>
                  <a:lnTo>
                    <a:pt x="18948" y="5121"/>
                  </a:lnTo>
                  <a:lnTo>
                    <a:pt x="7805" y="293"/>
                  </a:lnTo>
                  <a:lnTo>
                    <a:pt x="712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23"/>
            <p:cNvSpPr/>
            <p:nvPr/>
          </p:nvSpPr>
          <p:spPr>
            <a:xfrm>
              <a:off x="7722270" y="2759058"/>
              <a:ext cx="737314" cy="829493"/>
            </a:xfrm>
            <a:custGeom>
              <a:avLst/>
              <a:gdLst/>
              <a:ahLst/>
              <a:cxnLst/>
              <a:rect l="l" t="t" r="r" b="b"/>
              <a:pathLst>
                <a:path w="19309" h="21723" extrusionOk="0">
                  <a:moveTo>
                    <a:pt x="7128" y="0"/>
                  </a:moveTo>
                  <a:lnTo>
                    <a:pt x="0" y="16489"/>
                  </a:lnTo>
                  <a:lnTo>
                    <a:pt x="12045" y="21700"/>
                  </a:lnTo>
                  <a:lnTo>
                    <a:pt x="12136" y="21722"/>
                  </a:lnTo>
                  <a:lnTo>
                    <a:pt x="12203" y="21700"/>
                  </a:lnTo>
                  <a:lnTo>
                    <a:pt x="12294" y="21655"/>
                  </a:lnTo>
                  <a:lnTo>
                    <a:pt x="12339" y="21587"/>
                  </a:lnTo>
                  <a:lnTo>
                    <a:pt x="19286" y="5504"/>
                  </a:lnTo>
                  <a:lnTo>
                    <a:pt x="19309" y="5414"/>
                  </a:lnTo>
                  <a:lnTo>
                    <a:pt x="19286" y="5324"/>
                  </a:lnTo>
                  <a:lnTo>
                    <a:pt x="19241" y="5256"/>
                  </a:lnTo>
                  <a:lnTo>
                    <a:pt x="19173" y="5188"/>
                  </a:lnTo>
                  <a:lnTo>
                    <a:pt x="7128" y="0"/>
                  </a:lnTo>
                  <a:close/>
                </a:path>
              </a:pathLst>
            </a:custGeom>
            <a:solidFill>
              <a:schemeClr val="lt1"/>
            </a:solidFill>
            <a:ln>
              <a:noFill/>
            </a:ln>
            <a:effectLst>
              <a:outerShdw dist="57150" dir="51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23"/>
            <p:cNvSpPr/>
            <p:nvPr/>
          </p:nvSpPr>
          <p:spPr>
            <a:xfrm>
              <a:off x="7709325" y="2753025"/>
              <a:ext cx="737352" cy="830371"/>
            </a:xfrm>
            <a:custGeom>
              <a:avLst/>
              <a:gdLst/>
              <a:ahLst/>
              <a:cxnLst/>
              <a:rect l="l" t="t" r="r" b="b"/>
              <a:pathLst>
                <a:path w="19310" h="21746" extrusionOk="0">
                  <a:moveTo>
                    <a:pt x="7129" y="1"/>
                  </a:moveTo>
                  <a:lnTo>
                    <a:pt x="1" y="16512"/>
                  </a:lnTo>
                  <a:lnTo>
                    <a:pt x="12046" y="21723"/>
                  </a:lnTo>
                  <a:lnTo>
                    <a:pt x="12136" y="21745"/>
                  </a:lnTo>
                  <a:lnTo>
                    <a:pt x="12226" y="21723"/>
                  </a:lnTo>
                  <a:lnTo>
                    <a:pt x="12294" y="21677"/>
                  </a:lnTo>
                  <a:lnTo>
                    <a:pt x="12339" y="21587"/>
                  </a:lnTo>
                  <a:lnTo>
                    <a:pt x="19309" y="5504"/>
                  </a:lnTo>
                  <a:lnTo>
                    <a:pt x="19309" y="5437"/>
                  </a:lnTo>
                  <a:lnTo>
                    <a:pt x="19309" y="5346"/>
                  </a:lnTo>
                  <a:lnTo>
                    <a:pt x="19264" y="5279"/>
                  </a:lnTo>
                  <a:lnTo>
                    <a:pt x="19174" y="5211"/>
                  </a:lnTo>
                  <a:lnTo>
                    <a:pt x="712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23"/>
            <p:cNvSpPr/>
            <p:nvPr/>
          </p:nvSpPr>
          <p:spPr>
            <a:xfrm>
              <a:off x="7811925" y="3232300"/>
              <a:ext cx="56907" cy="59495"/>
            </a:xfrm>
            <a:custGeom>
              <a:avLst/>
              <a:gdLst/>
              <a:ahLst/>
              <a:cxnLst/>
              <a:rect l="l" t="t" r="r" b="b"/>
              <a:pathLst>
                <a:path w="1712" h="1790" extrusionOk="0">
                  <a:moveTo>
                    <a:pt x="879" y="288"/>
                  </a:moveTo>
                  <a:lnTo>
                    <a:pt x="1166" y="412"/>
                  </a:lnTo>
                  <a:cubicBezTo>
                    <a:pt x="1273" y="458"/>
                    <a:pt x="1343" y="521"/>
                    <a:pt x="1377" y="602"/>
                  </a:cubicBezTo>
                  <a:cubicBezTo>
                    <a:pt x="1412" y="682"/>
                    <a:pt x="1407" y="772"/>
                    <a:pt x="1363" y="874"/>
                  </a:cubicBezTo>
                  <a:cubicBezTo>
                    <a:pt x="1319" y="975"/>
                    <a:pt x="1256" y="1041"/>
                    <a:pt x="1174" y="1071"/>
                  </a:cubicBezTo>
                  <a:cubicBezTo>
                    <a:pt x="1142" y="1083"/>
                    <a:pt x="1108" y="1089"/>
                    <a:pt x="1072" y="1089"/>
                  </a:cubicBezTo>
                  <a:cubicBezTo>
                    <a:pt x="1016" y="1089"/>
                    <a:pt x="956" y="1075"/>
                    <a:pt x="892" y="1047"/>
                  </a:cubicBezTo>
                  <a:lnTo>
                    <a:pt x="604" y="923"/>
                  </a:lnTo>
                  <a:lnTo>
                    <a:pt x="879" y="288"/>
                  </a:lnTo>
                  <a:close/>
                  <a:moveTo>
                    <a:pt x="732" y="1"/>
                  </a:moveTo>
                  <a:lnTo>
                    <a:pt x="0" y="1691"/>
                  </a:lnTo>
                  <a:lnTo>
                    <a:pt x="229" y="1790"/>
                  </a:lnTo>
                  <a:lnTo>
                    <a:pt x="523" y="1111"/>
                  </a:lnTo>
                  <a:lnTo>
                    <a:pt x="810" y="1235"/>
                  </a:lnTo>
                  <a:cubicBezTo>
                    <a:pt x="934" y="1289"/>
                    <a:pt x="1046" y="1316"/>
                    <a:pt x="1146" y="1316"/>
                  </a:cubicBezTo>
                  <a:cubicBezTo>
                    <a:pt x="1199" y="1316"/>
                    <a:pt x="1249" y="1308"/>
                    <a:pt x="1295" y="1293"/>
                  </a:cubicBezTo>
                  <a:cubicBezTo>
                    <a:pt x="1429" y="1250"/>
                    <a:pt x="1532" y="1145"/>
                    <a:pt x="1604" y="978"/>
                  </a:cubicBezTo>
                  <a:cubicBezTo>
                    <a:pt x="1676" y="813"/>
                    <a:pt x="1682" y="666"/>
                    <a:pt x="1622" y="539"/>
                  </a:cubicBezTo>
                  <a:cubicBezTo>
                    <a:pt x="1562" y="411"/>
                    <a:pt x="1437" y="306"/>
                    <a:pt x="1248" y="224"/>
                  </a:cubicBezTo>
                  <a:lnTo>
                    <a:pt x="73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23"/>
            <p:cNvSpPr/>
            <p:nvPr/>
          </p:nvSpPr>
          <p:spPr>
            <a:xfrm>
              <a:off x="7839447" y="3253573"/>
              <a:ext cx="270640" cy="148771"/>
            </a:xfrm>
            <a:custGeom>
              <a:avLst/>
              <a:gdLst/>
              <a:ahLst/>
              <a:cxnLst/>
              <a:rect l="l" t="t" r="r" b="b"/>
              <a:pathLst>
                <a:path w="8142" h="4476" extrusionOk="0">
                  <a:moveTo>
                    <a:pt x="1409" y="282"/>
                  </a:moveTo>
                  <a:lnTo>
                    <a:pt x="1356" y="1258"/>
                  </a:lnTo>
                  <a:lnTo>
                    <a:pt x="734" y="989"/>
                  </a:lnTo>
                  <a:lnTo>
                    <a:pt x="1409" y="282"/>
                  </a:lnTo>
                  <a:close/>
                  <a:moveTo>
                    <a:pt x="1377" y="1"/>
                  </a:moveTo>
                  <a:lnTo>
                    <a:pt x="0" y="1412"/>
                  </a:lnTo>
                  <a:lnTo>
                    <a:pt x="241" y="1516"/>
                  </a:lnTo>
                  <a:lnTo>
                    <a:pt x="583" y="1149"/>
                  </a:lnTo>
                  <a:lnTo>
                    <a:pt x="1345" y="1479"/>
                  </a:lnTo>
                  <a:lnTo>
                    <a:pt x="1311" y="1979"/>
                  </a:lnTo>
                  <a:lnTo>
                    <a:pt x="1549" y="2082"/>
                  </a:lnTo>
                  <a:lnTo>
                    <a:pt x="1636" y="113"/>
                  </a:lnTo>
                  <a:lnTo>
                    <a:pt x="1377" y="1"/>
                  </a:lnTo>
                  <a:close/>
                  <a:moveTo>
                    <a:pt x="2718" y="612"/>
                  </a:moveTo>
                  <a:cubicBezTo>
                    <a:pt x="2666" y="612"/>
                    <a:pt x="2615" y="619"/>
                    <a:pt x="2568" y="633"/>
                  </a:cubicBezTo>
                  <a:cubicBezTo>
                    <a:pt x="2425" y="673"/>
                    <a:pt x="2321" y="768"/>
                    <a:pt x="2257" y="918"/>
                  </a:cubicBezTo>
                  <a:cubicBezTo>
                    <a:pt x="2201" y="1047"/>
                    <a:pt x="2195" y="1164"/>
                    <a:pt x="2240" y="1269"/>
                  </a:cubicBezTo>
                  <a:cubicBezTo>
                    <a:pt x="2285" y="1375"/>
                    <a:pt x="2386" y="1481"/>
                    <a:pt x="2541" y="1589"/>
                  </a:cubicBezTo>
                  <a:lnTo>
                    <a:pt x="2669" y="1677"/>
                  </a:lnTo>
                  <a:cubicBezTo>
                    <a:pt x="2775" y="1750"/>
                    <a:pt x="2843" y="1822"/>
                    <a:pt x="2874" y="1890"/>
                  </a:cubicBezTo>
                  <a:cubicBezTo>
                    <a:pt x="2905" y="1959"/>
                    <a:pt x="2902" y="2035"/>
                    <a:pt x="2866" y="2118"/>
                  </a:cubicBezTo>
                  <a:cubicBezTo>
                    <a:pt x="2825" y="2213"/>
                    <a:pt x="2758" y="2271"/>
                    <a:pt x="2665" y="2292"/>
                  </a:cubicBezTo>
                  <a:cubicBezTo>
                    <a:pt x="2640" y="2297"/>
                    <a:pt x="2614" y="2300"/>
                    <a:pt x="2586" y="2300"/>
                  </a:cubicBezTo>
                  <a:cubicBezTo>
                    <a:pt x="2510" y="2300"/>
                    <a:pt x="2425" y="2279"/>
                    <a:pt x="2329" y="2238"/>
                  </a:cubicBezTo>
                  <a:cubicBezTo>
                    <a:pt x="2243" y="2201"/>
                    <a:pt x="2161" y="2150"/>
                    <a:pt x="2084" y="2085"/>
                  </a:cubicBezTo>
                  <a:cubicBezTo>
                    <a:pt x="2006" y="2020"/>
                    <a:pt x="1932" y="1941"/>
                    <a:pt x="1862" y="1849"/>
                  </a:cubicBezTo>
                  <a:lnTo>
                    <a:pt x="1760" y="2084"/>
                  </a:lnTo>
                  <a:cubicBezTo>
                    <a:pt x="1841" y="2162"/>
                    <a:pt x="1923" y="2229"/>
                    <a:pt x="2005" y="2286"/>
                  </a:cubicBezTo>
                  <a:cubicBezTo>
                    <a:pt x="2088" y="2343"/>
                    <a:pt x="2169" y="2389"/>
                    <a:pt x="2249" y="2424"/>
                  </a:cubicBezTo>
                  <a:cubicBezTo>
                    <a:pt x="2400" y="2489"/>
                    <a:pt x="2534" y="2522"/>
                    <a:pt x="2652" y="2522"/>
                  </a:cubicBezTo>
                  <a:cubicBezTo>
                    <a:pt x="2700" y="2522"/>
                    <a:pt x="2745" y="2516"/>
                    <a:pt x="2787" y="2506"/>
                  </a:cubicBezTo>
                  <a:cubicBezTo>
                    <a:pt x="2933" y="2469"/>
                    <a:pt x="3042" y="2368"/>
                    <a:pt x="3112" y="2205"/>
                  </a:cubicBezTo>
                  <a:cubicBezTo>
                    <a:pt x="3172" y="2067"/>
                    <a:pt x="3179" y="1940"/>
                    <a:pt x="3133" y="1823"/>
                  </a:cubicBezTo>
                  <a:cubicBezTo>
                    <a:pt x="3087" y="1706"/>
                    <a:pt x="2986" y="1594"/>
                    <a:pt x="2830" y="1488"/>
                  </a:cubicBezTo>
                  <a:lnTo>
                    <a:pt x="2704" y="1400"/>
                  </a:lnTo>
                  <a:cubicBezTo>
                    <a:pt x="2589" y="1322"/>
                    <a:pt x="2517" y="1255"/>
                    <a:pt x="2489" y="1197"/>
                  </a:cubicBezTo>
                  <a:cubicBezTo>
                    <a:pt x="2460" y="1140"/>
                    <a:pt x="2462" y="1074"/>
                    <a:pt x="2494" y="999"/>
                  </a:cubicBezTo>
                  <a:cubicBezTo>
                    <a:pt x="2533" y="910"/>
                    <a:pt x="2596" y="856"/>
                    <a:pt x="2685" y="837"/>
                  </a:cubicBezTo>
                  <a:cubicBezTo>
                    <a:pt x="2708" y="832"/>
                    <a:pt x="2732" y="829"/>
                    <a:pt x="2758" y="829"/>
                  </a:cubicBezTo>
                  <a:cubicBezTo>
                    <a:pt x="2830" y="829"/>
                    <a:pt x="2912" y="849"/>
                    <a:pt x="3004" y="889"/>
                  </a:cubicBezTo>
                  <a:cubicBezTo>
                    <a:pt x="3076" y="920"/>
                    <a:pt x="3146" y="962"/>
                    <a:pt x="3214" y="1016"/>
                  </a:cubicBezTo>
                  <a:cubicBezTo>
                    <a:pt x="3282" y="1070"/>
                    <a:pt x="3351" y="1136"/>
                    <a:pt x="3420" y="1215"/>
                  </a:cubicBezTo>
                  <a:lnTo>
                    <a:pt x="3516" y="992"/>
                  </a:lnTo>
                  <a:cubicBezTo>
                    <a:pt x="3443" y="926"/>
                    <a:pt x="3368" y="868"/>
                    <a:pt x="3292" y="818"/>
                  </a:cubicBezTo>
                  <a:cubicBezTo>
                    <a:pt x="3216" y="768"/>
                    <a:pt x="3138" y="726"/>
                    <a:pt x="3059" y="692"/>
                  </a:cubicBezTo>
                  <a:cubicBezTo>
                    <a:pt x="2936" y="639"/>
                    <a:pt x="2822" y="612"/>
                    <a:pt x="2718" y="612"/>
                  </a:cubicBezTo>
                  <a:close/>
                  <a:moveTo>
                    <a:pt x="5617" y="2058"/>
                  </a:moveTo>
                  <a:lnTo>
                    <a:pt x="5904" y="2183"/>
                  </a:lnTo>
                  <a:cubicBezTo>
                    <a:pt x="6011" y="2229"/>
                    <a:pt x="6081" y="2292"/>
                    <a:pt x="6115" y="2372"/>
                  </a:cubicBezTo>
                  <a:cubicBezTo>
                    <a:pt x="6149" y="2452"/>
                    <a:pt x="6145" y="2543"/>
                    <a:pt x="6101" y="2644"/>
                  </a:cubicBezTo>
                  <a:cubicBezTo>
                    <a:pt x="6057" y="2746"/>
                    <a:pt x="5994" y="2812"/>
                    <a:pt x="5912" y="2842"/>
                  </a:cubicBezTo>
                  <a:cubicBezTo>
                    <a:pt x="5880" y="2854"/>
                    <a:pt x="5845" y="2860"/>
                    <a:pt x="5809" y="2860"/>
                  </a:cubicBezTo>
                  <a:cubicBezTo>
                    <a:pt x="5754" y="2860"/>
                    <a:pt x="5694" y="2846"/>
                    <a:pt x="5629" y="2818"/>
                  </a:cubicBezTo>
                  <a:lnTo>
                    <a:pt x="5342" y="2693"/>
                  </a:lnTo>
                  <a:lnTo>
                    <a:pt x="5617" y="2058"/>
                  </a:lnTo>
                  <a:close/>
                  <a:moveTo>
                    <a:pt x="4190" y="1249"/>
                  </a:moveTo>
                  <a:cubicBezTo>
                    <a:pt x="4137" y="1249"/>
                    <a:pt x="4087" y="1256"/>
                    <a:pt x="4039" y="1269"/>
                  </a:cubicBezTo>
                  <a:cubicBezTo>
                    <a:pt x="3896" y="1310"/>
                    <a:pt x="3793" y="1405"/>
                    <a:pt x="3728" y="1554"/>
                  </a:cubicBezTo>
                  <a:cubicBezTo>
                    <a:pt x="3672" y="1683"/>
                    <a:pt x="3667" y="1800"/>
                    <a:pt x="3711" y="1906"/>
                  </a:cubicBezTo>
                  <a:cubicBezTo>
                    <a:pt x="3756" y="2011"/>
                    <a:pt x="3857" y="2118"/>
                    <a:pt x="4013" y="2226"/>
                  </a:cubicBezTo>
                  <a:lnTo>
                    <a:pt x="4140" y="2313"/>
                  </a:lnTo>
                  <a:cubicBezTo>
                    <a:pt x="4246" y="2387"/>
                    <a:pt x="4315" y="2458"/>
                    <a:pt x="4345" y="2527"/>
                  </a:cubicBezTo>
                  <a:cubicBezTo>
                    <a:pt x="4376" y="2596"/>
                    <a:pt x="4373" y="2672"/>
                    <a:pt x="4337" y="2755"/>
                  </a:cubicBezTo>
                  <a:cubicBezTo>
                    <a:pt x="4296" y="2850"/>
                    <a:pt x="4229" y="2908"/>
                    <a:pt x="4136" y="2928"/>
                  </a:cubicBezTo>
                  <a:cubicBezTo>
                    <a:pt x="4111" y="2934"/>
                    <a:pt x="4085" y="2937"/>
                    <a:pt x="4057" y="2937"/>
                  </a:cubicBezTo>
                  <a:cubicBezTo>
                    <a:pt x="3982" y="2937"/>
                    <a:pt x="3896" y="2916"/>
                    <a:pt x="3800" y="2874"/>
                  </a:cubicBezTo>
                  <a:cubicBezTo>
                    <a:pt x="3714" y="2837"/>
                    <a:pt x="3633" y="2786"/>
                    <a:pt x="3555" y="2721"/>
                  </a:cubicBezTo>
                  <a:cubicBezTo>
                    <a:pt x="3477" y="2656"/>
                    <a:pt x="3403" y="2578"/>
                    <a:pt x="3333" y="2485"/>
                  </a:cubicBezTo>
                  <a:lnTo>
                    <a:pt x="3231" y="2721"/>
                  </a:lnTo>
                  <a:cubicBezTo>
                    <a:pt x="3312" y="2798"/>
                    <a:pt x="3394" y="2865"/>
                    <a:pt x="3477" y="2923"/>
                  </a:cubicBezTo>
                  <a:cubicBezTo>
                    <a:pt x="3559" y="2980"/>
                    <a:pt x="3640" y="3026"/>
                    <a:pt x="3720" y="3060"/>
                  </a:cubicBezTo>
                  <a:cubicBezTo>
                    <a:pt x="3871" y="3126"/>
                    <a:pt x="4006" y="3158"/>
                    <a:pt x="4123" y="3158"/>
                  </a:cubicBezTo>
                  <a:cubicBezTo>
                    <a:pt x="4171" y="3158"/>
                    <a:pt x="4216" y="3153"/>
                    <a:pt x="4258" y="3142"/>
                  </a:cubicBezTo>
                  <a:cubicBezTo>
                    <a:pt x="4404" y="3105"/>
                    <a:pt x="4513" y="3005"/>
                    <a:pt x="4584" y="2841"/>
                  </a:cubicBezTo>
                  <a:cubicBezTo>
                    <a:pt x="4643" y="2704"/>
                    <a:pt x="4650" y="2577"/>
                    <a:pt x="4604" y="2460"/>
                  </a:cubicBezTo>
                  <a:cubicBezTo>
                    <a:pt x="4559" y="2343"/>
                    <a:pt x="4457" y="2231"/>
                    <a:pt x="4301" y="2125"/>
                  </a:cubicBezTo>
                  <a:lnTo>
                    <a:pt x="4175" y="2037"/>
                  </a:lnTo>
                  <a:cubicBezTo>
                    <a:pt x="4060" y="1959"/>
                    <a:pt x="3988" y="1891"/>
                    <a:pt x="3960" y="1834"/>
                  </a:cubicBezTo>
                  <a:cubicBezTo>
                    <a:pt x="3931" y="1776"/>
                    <a:pt x="3933" y="1710"/>
                    <a:pt x="3966" y="1636"/>
                  </a:cubicBezTo>
                  <a:cubicBezTo>
                    <a:pt x="4004" y="1546"/>
                    <a:pt x="4068" y="1492"/>
                    <a:pt x="4156" y="1473"/>
                  </a:cubicBezTo>
                  <a:cubicBezTo>
                    <a:pt x="4179" y="1468"/>
                    <a:pt x="4204" y="1466"/>
                    <a:pt x="4229" y="1466"/>
                  </a:cubicBezTo>
                  <a:cubicBezTo>
                    <a:pt x="4301" y="1466"/>
                    <a:pt x="4384" y="1486"/>
                    <a:pt x="4476" y="1526"/>
                  </a:cubicBezTo>
                  <a:cubicBezTo>
                    <a:pt x="4547" y="1557"/>
                    <a:pt x="4617" y="1599"/>
                    <a:pt x="4685" y="1653"/>
                  </a:cubicBezTo>
                  <a:cubicBezTo>
                    <a:pt x="4753" y="1706"/>
                    <a:pt x="4822" y="1773"/>
                    <a:pt x="4891" y="1852"/>
                  </a:cubicBezTo>
                  <a:lnTo>
                    <a:pt x="4987" y="1629"/>
                  </a:lnTo>
                  <a:cubicBezTo>
                    <a:pt x="4914" y="1563"/>
                    <a:pt x="4839" y="1505"/>
                    <a:pt x="4763" y="1455"/>
                  </a:cubicBezTo>
                  <a:cubicBezTo>
                    <a:pt x="4687" y="1405"/>
                    <a:pt x="4609" y="1363"/>
                    <a:pt x="4530" y="1329"/>
                  </a:cubicBezTo>
                  <a:cubicBezTo>
                    <a:pt x="4407" y="1275"/>
                    <a:pt x="4294" y="1249"/>
                    <a:pt x="4190" y="1249"/>
                  </a:cubicBezTo>
                  <a:close/>
                  <a:moveTo>
                    <a:pt x="5469" y="1771"/>
                  </a:moveTo>
                  <a:lnTo>
                    <a:pt x="4738" y="3462"/>
                  </a:lnTo>
                  <a:lnTo>
                    <a:pt x="4967" y="3561"/>
                  </a:lnTo>
                  <a:lnTo>
                    <a:pt x="5260" y="2881"/>
                  </a:lnTo>
                  <a:lnTo>
                    <a:pt x="5548" y="3006"/>
                  </a:lnTo>
                  <a:cubicBezTo>
                    <a:pt x="5672" y="3059"/>
                    <a:pt x="5784" y="3086"/>
                    <a:pt x="5884" y="3086"/>
                  </a:cubicBezTo>
                  <a:cubicBezTo>
                    <a:pt x="5937" y="3086"/>
                    <a:pt x="5987" y="3079"/>
                    <a:pt x="6033" y="3064"/>
                  </a:cubicBezTo>
                  <a:cubicBezTo>
                    <a:pt x="6167" y="3020"/>
                    <a:pt x="6270" y="2915"/>
                    <a:pt x="6342" y="2749"/>
                  </a:cubicBezTo>
                  <a:cubicBezTo>
                    <a:pt x="6414" y="2583"/>
                    <a:pt x="6419" y="2437"/>
                    <a:pt x="6359" y="2309"/>
                  </a:cubicBezTo>
                  <a:cubicBezTo>
                    <a:pt x="6300" y="2182"/>
                    <a:pt x="6175" y="2077"/>
                    <a:pt x="5985" y="1995"/>
                  </a:cubicBezTo>
                  <a:lnTo>
                    <a:pt x="5469" y="1771"/>
                  </a:lnTo>
                  <a:close/>
                  <a:moveTo>
                    <a:pt x="7257" y="2778"/>
                  </a:moveTo>
                  <a:cubicBezTo>
                    <a:pt x="7332" y="2778"/>
                    <a:pt x="7408" y="2795"/>
                    <a:pt x="7486" y="2828"/>
                  </a:cubicBezTo>
                  <a:cubicBezTo>
                    <a:pt x="7652" y="2900"/>
                    <a:pt x="7757" y="3019"/>
                    <a:pt x="7800" y="3185"/>
                  </a:cubicBezTo>
                  <a:cubicBezTo>
                    <a:pt x="7843" y="3350"/>
                    <a:pt x="7819" y="3540"/>
                    <a:pt x="7727" y="3754"/>
                  </a:cubicBezTo>
                  <a:cubicBezTo>
                    <a:pt x="7634" y="3966"/>
                    <a:pt x="7513" y="4114"/>
                    <a:pt x="7363" y="4196"/>
                  </a:cubicBezTo>
                  <a:cubicBezTo>
                    <a:pt x="7282" y="4239"/>
                    <a:pt x="7200" y="4261"/>
                    <a:pt x="7116" y="4261"/>
                  </a:cubicBezTo>
                  <a:cubicBezTo>
                    <a:pt x="7041" y="4261"/>
                    <a:pt x="6965" y="4244"/>
                    <a:pt x="6888" y="4211"/>
                  </a:cubicBezTo>
                  <a:cubicBezTo>
                    <a:pt x="6722" y="4139"/>
                    <a:pt x="6617" y="4020"/>
                    <a:pt x="6572" y="3854"/>
                  </a:cubicBezTo>
                  <a:cubicBezTo>
                    <a:pt x="6528" y="3688"/>
                    <a:pt x="6552" y="3498"/>
                    <a:pt x="6644" y="3285"/>
                  </a:cubicBezTo>
                  <a:cubicBezTo>
                    <a:pt x="6737" y="3072"/>
                    <a:pt x="6859" y="2924"/>
                    <a:pt x="7010" y="2843"/>
                  </a:cubicBezTo>
                  <a:cubicBezTo>
                    <a:pt x="7090" y="2799"/>
                    <a:pt x="7173" y="2778"/>
                    <a:pt x="7257" y="2778"/>
                  </a:cubicBezTo>
                  <a:close/>
                  <a:moveTo>
                    <a:pt x="7210" y="2563"/>
                  </a:moveTo>
                  <a:cubicBezTo>
                    <a:pt x="7101" y="2563"/>
                    <a:pt x="6996" y="2587"/>
                    <a:pt x="6893" y="2634"/>
                  </a:cubicBezTo>
                  <a:cubicBezTo>
                    <a:pt x="6682" y="2732"/>
                    <a:pt x="6519" y="2914"/>
                    <a:pt x="6403" y="3181"/>
                  </a:cubicBezTo>
                  <a:cubicBezTo>
                    <a:pt x="6288" y="3448"/>
                    <a:pt x="6267" y="3692"/>
                    <a:pt x="6340" y="3912"/>
                  </a:cubicBezTo>
                  <a:cubicBezTo>
                    <a:pt x="6414" y="4132"/>
                    <a:pt x="6570" y="4293"/>
                    <a:pt x="6807" y="4396"/>
                  </a:cubicBezTo>
                  <a:cubicBezTo>
                    <a:pt x="6929" y="4449"/>
                    <a:pt x="7047" y="4475"/>
                    <a:pt x="7162" y="4475"/>
                  </a:cubicBezTo>
                  <a:cubicBezTo>
                    <a:pt x="7270" y="4475"/>
                    <a:pt x="7376" y="4451"/>
                    <a:pt x="7479" y="4404"/>
                  </a:cubicBezTo>
                  <a:cubicBezTo>
                    <a:pt x="7689" y="4306"/>
                    <a:pt x="7852" y="4124"/>
                    <a:pt x="7968" y="3858"/>
                  </a:cubicBezTo>
                  <a:cubicBezTo>
                    <a:pt x="8083" y="3591"/>
                    <a:pt x="8105" y="3347"/>
                    <a:pt x="8031" y="3127"/>
                  </a:cubicBezTo>
                  <a:cubicBezTo>
                    <a:pt x="7958" y="2907"/>
                    <a:pt x="7803" y="2745"/>
                    <a:pt x="7566" y="2643"/>
                  </a:cubicBezTo>
                  <a:cubicBezTo>
                    <a:pt x="7444" y="2590"/>
                    <a:pt x="7325" y="2563"/>
                    <a:pt x="7210" y="2563"/>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23"/>
            <p:cNvSpPr/>
            <p:nvPr/>
          </p:nvSpPr>
          <p:spPr>
            <a:xfrm>
              <a:off x="8104277" y="3359695"/>
              <a:ext cx="57140" cy="75150"/>
            </a:xfrm>
            <a:custGeom>
              <a:avLst/>
              <a:gdLst/>
              <a:ahLst/>
              <a:cxnLst/>
              <a:rect l="l" t="t" r="r" b="b"/>
              <a:pathLst>
                <a:path w="1719" h="2261" extrusionOk="0">
                  <a:moveTo>
                    <a:pt x="879" y="287"/>
                  </a:moveTo>
                  <a:lnTo>
                    <a:pt x="1167" y="412"/>
                  </a:lnTo>
                  <a:cubicBezTo>
                    <a:pt x="1277" y="460"/>
                    <a:pt x="1349" y="521"/>
                    <a:pt x="1384" y="595"/>
                  </a:cubicBezTo>
                  <a:cubicBezTo>
                    <a:pt x="1418" y="670"/>
                    <a:pt x="1414" y="756"/>
                    <a:pt x="1371" y="855"/>
                  </a:cubicBezTo>
                  <a:cubicBezTo>
                    <a:pt x="1329" y="954"/>
                    <a:pt x="1268" y="1017"/>
                    <a:pt x="1190" y="1043"/>
                  </a:cubicBezTo>
                  <a:cubicBezTo>
                    <a:pt x="1162" y="1053"/>
                    <a:pt x="1132" y="1058"/>
                    <a:pt x="1100" y="1058"/>
                  </a:cubicBezTo>
                  <a:cubicBezTo>
                    <a:pt x="1042" y="1058"/>
                    <a:pt x="978" y="1042"/>
                    <a:pt x="907" y="1012"/>
                  </a:cubicBezTo>
                  <a:lnTo>
                    <a:pt x="620" y="887"/>
                  </a:lnTo>
                  <a:lnTo>
                    <a:pt x="879" y="287"/>
                  </a:lnTo>
                  <a:close/>
                  <a:moveTo>
                    <a:pt x="732" y="0"/>
                  </a:moveTo>
                  <a:lnTo>
                    <a:pt x="1" y="1691"/>
                  </a:lnTo>
                  <a:lnTo>
                    <a:pt x="229" y="1790"/>
                  </a:lnTo>
                  <a:lnTo>
                    <a:pt x="538" y="1075"/>
                  </a:lnTo>
                  <a:lnTo>
                    <a:pt x="787" y="1183"/>
                  </a:lnTo>
                  <a:cubicBezTo>
                    <a:pt x="878" y="1222"/>
                    <a:pt x="941" y="1272"/>
                    <a:pt x="978" y="1331"/>
                  </a:cubicBezTo>
                  <a:cubicBezTo>
                    <a:pt x="1014" y="1391"/>
                    <a:pt x="1036" y="1490"/>
                    <a:pt x="1043" y="1627"/>
                  </a:cubicBezTo>
                  <a:lnTo>
                    <a:pt x="1071" y="2154"/>
                  </a:lnTo>
                  <a:lnTo>
                    <a:pt x="1317" y="2260"/>
                  </a:lnTo>
                  <a:lnTo>
                    <a:pt x="1285" y="1698"/>
                  </a:lnTo>
                  <a:cubicBezTo>
                    <a:pt x="1279" y="1583"/>
                    <a:pt x="1265" y="1488"/>
                    <a:pt x="1242" y="1413"/>
                  </a:cubicBezTo>
                  <a:cubicBezTo>
                    <a:pt x="1219" y="1339"/>
                    <a:pt x="1187" y="1283"/>
                    <a:pt x="1145" y="1245"/>
                  </a:cubicBezTo>
                  <a:lnTo>
                    <a:pt x="1145" y="1245"/>
                  </a:lnTo>
                  <a:cubicBezTo>
                    <a:pt x="1168" y="1248"/>
                    <a:pt x="1191" y="1250"/>
                    <a:pt x="1213" y="1250"/>
                  </a:cubicBezTo>
                  <a:cubicBezTo>
                    <a:pt x="1291" y="1250"/>
                    <a:pt x="1361" y="1230"/>
                    <a:pt x="1424" y="1192"/>
                  </a:cubicBezTo>
                  <a:cubicBezTo>
                    <a:pt x="1504" y="1144"/>
                    <a:pt x="1567" y="1066"/>
                    <a:pt x="1613" y="960"/>
                  </a:cubicBezTo>
                  <a:cubicBezTo>
                    <a:pt x="1683" y="797"/>
                    <a:pt x="1688" y="654"/>
                    <a:pt x="1628" y="532"/>
                  </a:cubicBezTo>
                  <a:cubicBezTo>
                    <a:pt x="1568" y="410"/>
                    <a:pt x="1441" y="307"/>
                    <a:pt x="1248" y="224"/>
                  </a:cubicBezTo>
                  <a:lnTo>
                    <a:pt x="7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23"/>
            <p:cNvSpPr/>
            <p:nvPr/>
          </p:nvSpPr>
          <p:spPr>
            <a:xfrm>
              <a:off x="8161406" y="3378697"/>
              <a:ext cx="51921" cy="68137"/>
            </a:xfrm>
            <a:custGeom>
              <a:avLst/>
              <a:gdLst/>
              <a:ahLst/>
              <a:cxnLst/>
              <a:rect l="l" t="t" r="r" b="b"/>
              <a:pathLst>
                <a:path w="1562" h="2050" extrusionOk="0">
                  <a:moveTo>
                    <a:pt x="132" y="0"/>
                  </a:moveTo>
                  <a:lnTo>
                    <a:pt x="48" y="192"/>
                  </a:lnTo>
                  <a:lnTo>
                    <a:pt x="648" y="452"/>
                  </a:lnTo>
                  <a:lnTo>
                    <a:pt x="0" y="1950"/>
                  </a:lnTo>
                  <a:lnTo>
                    <a:pt x="230" y="2049"/>
                  </a:lnTo>
                  <a:lnTo>
                    <a:pt x="878" y="552"/>
                  </a:lnTo>
                  <a:lnTo>
                    <a:pt x="1478" y="811"/>
                  </a:lnTo>
                  <a:lnTo>
                    <a:pt x="1562" y="619"/>
                  </a:lnTo>
                  <a:lnTo>
                    <a:pt x="1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23"/>
            <p:cNvSpPr/>
            <p:nvPr/>
          </p:nvSpPr>
          <p:spPr>
            <a:xfrm>
              <a:off x="8017713" y="3082073"/>
              <a:ext cx="84427" cy="93897"/>
            </a:xfrm>
            <a:custGeom>
              <a:avLst/>
              <a:gdLst/>
              <a:ahLst/>
              <a:cxnLst/>
              <a:rect l="l" t="t" r="r" b="b"/>
              <a:pathLst>
                <a:path w="2211" h="2459" extrusionOk="0">
                  <a:moveTo>
                    <a:pt x="541" y="0"/>
                  </a:moveTo>
                  <a:lnTo>
                    <a:pt x="361" y="429"/>
                  </a:lnTo>
                  <a:lnTo>
                    <a:pt x="226" y="835"/>
                  </a:lnTo>
                  <a:lnTo>
                    <a:pt x="113" y="1263"/>
                  </a:lnTo>
                  <a:lnTo>
                    <a:pt x="0" y="1692"/>
                  </a:lnTo>
                  <a:lnTo>
                    <a:pt x="722" y="2098"/>
                  </a:lnTo>
                  <a:lnTo>
                    <a:pt x="1466" y="2459"/>
                  </a:lnTo>
                  <a:lnTo>
                    <a:pt x="2211" y="722"/>
                  </a:lnTo>
                  <a:lnTo>
                    <a:pt x="5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23"/>
            <p:cNvSpPr/>
            <p:nvPr/>
          </p:nvSpPr>
          <p:spPr>
            <a:xfrm>
              <a:off x="8009083" y="3163906"/>
              <a:ext cx="57736" cy="57736"/>
            </a:xfrm>
            <a:custGeom>
              <a:avLst/>
              <a:gdLst/>
              <a:ahLst/>
              <a:cxnLst/>
              <a:rect l="l" t="t" r="r" b="b"/>
              <a:pathLst>
                <a:path w="1512" h="1512" extrusionOk="0">
                  <a:moveTo>
                    <a:pt x="136" y="0"/>
                  </a:moveTo>
                  <a:lnTo>
                    <a:pt x="91" y="271"/>
                  </a:lnTo>
                  <a:lnTo>
                    <a:pt x="23" y="519"/>
                  </a:lnTo>
                  <a:lnTo>
                    <a:pt x="1" y="519"/>
                  </a:lnTo>
                  <a:lnTo>
                    <a:pt x="249" y="812"/>
                  </a:lnTo>
                  <a:lnTo>
                    <a:pt x="519" y="1083"/>
                  </a:lnTo>
                  <a:lnTo>
                    <a:pt x="835" y="1308"/>
                  </a:lnTo>
                  <a:lnTo>
                    <a:pt x="1173" y="1511"/>
                  </a:lnTo>
                  <a:lnTo>
                    <a:pt x="1512" y="722"/>
                  </a:lnTo>
                  <a:lnTo>
                    <a:pt x="813" y="384"/>
                  </a:lnTo>
                  <a:lnTo>
                    <a:pt x="13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23"/>
            <p:cNvSpPr/>
            <p:nvPr/>
          </p:nvSpPr>
          <p:spPr>
            <a:xfrm>
              <a:off x="8088318" y="3116517"/>
              <a:ext cx="88780" cy="86184"/>
            </a:xfrm>
            <a:custGeom>
              <a:avLst/>
              <a:gdLst/>
              <a:ahLst/>
              <a:cxnLst/>
              <a:rect l="l" t="t" r="r" b="b"/>
              <a:pathLst>
                <a:path w="2325" h="2257" extrusionOk="0">
                  <a:moveTo>
                    <a:pt x="768" y="0"/>
                  </a:moveTo>
                  <a:lnTo>
                    <a:pt x="1" y="1737"/>
                  </a:lnTo>
                  <a:lnTo>
                    <a:pt x="745" y="2008"/>
                  </a:lnTo>
                  <a:lnTo>
                    <a:pt x="1489" y="2256"/>
                  </a:lnTo>
                  <a:lnTo>
                    <a:pt x="1941" y="1489"/>
                  </a:lnTo>
                  <a:lnTo>
                    <a:pt x="2144" y="1083"/>
                  </a:lnTo>
                  <a:lnTo>
                    <a:pt x="2324" y="677"/>
                  </a:lnTo>
                  <a:lnTo>
                    <a:pt x="76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23"/>
            <p:cNvSpPr/>
            <p:nvPr/>
          </p:nvSpPr>
          <p:spPr>
            <a:xfrm>
              <a:off x="8198561" y="3082073"/>
              <a:ext cx="44829" cy="67206"/>
            </a:xfrm>
            <a:custGeom>
              <a:avLst/>
              <a:gdLst/>
              <a:ahLst/>
              <a:cxnLst/>
              <a:rect l="l" t="t" r="r" b="b"/>
              <a:pathLst>
                <a:path w="1174" h="1760" extrusionOk="0">
                  <a:moveTo>
                    <a:pt x="520" y="0"/>
                  </a:moveTo>
                  <a:lnTo>
                    <a:pt x="272" y="677"/>
                  </a:lnTo>
                  <a:lnTo>
                    <a:pt x="1" y="1354"/>
                  </a:lnTo>
                  <a:lnTo>
                    <a:pt x="971" y="1760"/>
                  </a:lnTo>
                  <a:lnTo>
                    <a:pt x="1061" y="1444"/>
                  </a:lnTo>
                  <a:lnTo>
                    <a:pt x="1129" y="1105"/>
                  </a:lnTo>
                  <a:lnTo>
                    <a:pt x="1174" y="767"/>
                  </a:lnTo>
                  <a:lnTo>
                    <a:pt x="1174" y="451"/>
                  </a:lnTo>
                  <a:lnTo>
                    <a:pt x="836" y="226"/>
                  </a:lnTo>
                  <a:lnTo>
                    <a:pt x="52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23"/>
            <p:cNvSpPr/>
            <p:nvPr/>
          </p:nvSpPr>
          <p:spPr>
            <a:xfrm>
              <a:off x="8082285" y="2975267"/>
              <a:ext cx="74995" cy="45669"/>
            </a:xfrm>
            <a:custGeom>
              <a:avLst/>
              <a:gdLst/>
              <a:ahLst/>
              <a:cxnLst/>
              <a:rect l="l" t="t" r="r" b="b"/>
              <a:pathLst>
                <a:path w="1964" h="1196" extrusionOk="0">
                  <a:moveTo>
                    <a:pt x="813" y="0"/>
                  </a:moveTo>
                  <a:lnTo>
                    <a:pt x="452" y="23"/>
                  </a:lnTo>
                  <a:lnTo>
                    <a:pt x="204" y="339"/>
                  </a:lnTo>
                  <a:lnTo>
                    <a:pt x="1" y="677"/>
                  </a:lnTo>
                  <a:lnTo>
                    <a:pt x="384" y="790"/>
                  </a:lnTo>
                  <a:lnTo>
                    <a:pt x="768" y="902"/>
                  </a:lnTo>
                  <a:lnTo>
                    <a:pt x="1535" y="1196"/>
                  </a:lnTo>
                  <a:lnTo>
                    <a:pt x="1963" y="203"/>
                  </a:lnTo>
                  <a:lnTo>
                    <a:pt x="1580" y="90"/>
                  </a:lnTo>
                  <a:lnTo>
                    <a:pt x="1196" y="23"/>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23"/>
            <p:cNvSpPr/>
            <p:nvPr/>
          </p:nvSpPr>
          <p:spPr>
            <a:xfrm>
              <a:off x="8123640" y="3042436"/>
              <a:ext cx="80150" cy="84465"/>
            </a:xfrm>
            <a:custGeom>
              <a:avLst/>
              <a:gdLst/>
              <a:ahLst/>
              <a:cxnLst/>
              <a:rect l="l" t="t" r="r" b="b"/>
              <a:pathLst>
                <a:path w="2099" h="2212" extrusionOk="0">
                  <a:moveTo>
                    <a:pt x="677" y="1"/>
                  </a:moveTo>
                  <a:lnTo>
                    <a:pt x="1" y="1534"/>
                  </a:lnTo>
                  <a:lnTo>
                    <a:pt x="1580" y="2211"/>
                  </a:lnTo>
                  <a:lnTo>
                    <a:pt x="1850" y="1512"/>
                  </a:lnTo>
                  <a:lnTo>
                    <a:pt x="2098" y="768"/>
                  </a:lnTo>
                  <a:lnTo>
                    <a:pt x="1760" y="564"/>
                  </a:lnTo>
                  <a:lnTo>
                    <a:pt x="1399" y="361"/>
                  </a:lnTo>
                  <a:lnTo>
                    <a:pt x="1038" y="181"/>
                  </a:lnTo>
                  <a:lnTo>
                    <a:pt x="67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23"/>
            <p:cNvSpPr/>
            <p:nvPr/>
          </p:nvSpPr>
          <p:spPr>
            <a:xfrm>
              <a:off x="8044405" y="3015744"/>
              <a:ext cx="89620" cy="79272"/>
            </a:xfrm>
            <a:custGeom>
              <a:avLst/>
              <a:gdLst/>
              <a:ahLst/>
              <a:cxnLst/>
              <a:rect l="l" t="t" r="r" b="b"/>
              <a:pathLst>
                <a:path w="2347" h="2076" extrusionOk="0">
                  <a:moveTo>
                    <a:pt x="722" y="0"/>
                  </a:moveTo>
                  <a:lnTo>
                    <a:pt x="339" y="654"/>
                  </a:lnTo>
                  <a:lnTo>
                    <a:pt x="0" y="1331"/>
                  </a:lnTo>
                  <a:lnTo>
                    <a:pt x="1692" y="2076"/>
                  </a:lnTo>
                  <a:lnTo>
                    <a:pt x="2346" y="519"/>
                  </a:lnTo>
                  <a:lnTo>
                    <a:pt x="1940" y="384"/>
                  </a:lnTo>
                  <a:lnTo>
                    <a:pt x="1557" y="226"/>
                  </a:lnTo>
                  <a:lnTo>
                    <a:pt x="1128" y="113"/>
                  </a:lnTo>
                  <a:lnTo>
                    <a:pt x="72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23"/>
            <p:cNvSpPr/>
            <p:nvPr/>
          </p:nvSpPr>
          <p:spPr>
            <a:xfrm>
              <a:off x="8069378" y="3197471"/>
              <a:ext cx="67206" cy="37956"/>
            </a:xfrm>
            <a:custGeom>
              <a:avLst/>
              <a:gdLst/>
              <a:ahLst/>
              <a:cxnLst/>
              <a:rect l="l" t="t" r="r" b="b"/>
              <a:pathLst>
                <a:path w="1760" h="994" extrusionOk="0">
                  <a:moveTo>
                    <a:pt x="339" y="1"/>
                  </a:moveTo>
                  <a:lnTo>
                    <a:pt x="0" y="813"/>
                  </a:lnTo>
                  <a:lnTo>
                    <a:pt x="361" y="903"/>
                  </a:lnTo>
                  <a:lnTo>
                    <a:pt x="745" y="971"/>
                  </a:lnTo>
                  <a:lnTo>
                    <a:pt x="1128" y="993"/>
                  </a:lnTo>
                  <a:lnTo>
                    <a:pt x="1489" y="993"/>
                  </a:lnTo>
                  <a:lnTo>
                    <a:pt x="1489" y="971"/>
                  </a:lnTo>
                  <a:lnTo>
                    <a:pt x="1760" y="520"/>
                  </a:lnTo>
                  <a:lnTo>
                    <a:pt x="1038" y="294"/>
                  </a:lnTo>
                  <a:lnTo>
                    <a:pt x="33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23"/>
            <p:cNvSpPr/>
            <p:nvPr/>
          </p:nvSpPr>
          <p:spPr>
            <a:xfrm>
              <a:off x="8147773" y="3221605"/>
              <a:ext cx="17260" cy="9508"/>
            </a:xfrm>
            <a:custGeom>
              <a:avLst/>
              <a:gdLst/>
              <a:ahLst/>
              <a:cxnLst/>
              <a:rect l="l" t="t" r="r" b="b"/>
              <a:pathLst>
                <a:path w="452" h="249" extrusionOk="0">
                  <a:moveTo>
                    <a:pt x="135" y="0"/>
                  </a:moveTo>
                  <a:lnTo>
                    <a:pt x="0" y="248"/>
                  </a:lnTo>
                  <a:lnTo>
                    <a:pt x="226" y="181"/>
                  </a:lnTo>
                  <a:lnTo>
                    <a:pt x="451" y="91"/>
                  </a:lnTo>
                  <a:lnTo>
                    <a:pt x="13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23"/>
            <p:cNvSpPr/>
            <p:nvPr/>
          </p:nvSpPr>
          <p:spPr>
            <a:xfrm>
              <a:off x="7990143" y="3149242"/>
              <a:ext cx="9508" cy="15541"/>
            </a:xfrm>
            <a:custGeom>
              <a:avLst/>
              <a:gdLst/>
              <a:ahLst/>
              <a:cxnLst/>
              <a:rect l="l" t="t" r="r" b="b"/>
              <a:pathLst>
                <a:path w="249" h="407" extrusionOk="0">
                  <a:moveTo>
                    <a:pt x="0" y="1"/>
                  </a:moveTo>
                  <a:lnTo>
                    <a:pt x="91" y="204"/>
                  </a:lnTo>
                  <a:lnTo>
                    <a:pt x="181" y="407"/>
                  </a:lnTo>
                  <a:lnTo>
                    <a:pt x="248" y="158"/>
                  </a:lnTo>
                  <a:lnTo>
                    <a:pt x="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23"/>
            <p:cNvSpPr/>
            <p:nvPr/>
          </p:nvSpPr>
          <p:spPr>
            <a:xfrm>
              <a:off x="7982391" y="3061376"/>
              <a:ext cx="40514" cy="76714"/>
            </a:xfrm>
            <a:custGeom>
              <a:avLst/>
              <a:gdLst/>
              <a:ahLst/>
              <a:cxnLst/>
              <a:rect l="l" t="t" r="r" b="b"/>
              <a:pathLst>
                <a:path w="1061" h="2009" extrusionOk="0">
                  <a:moveTo>
                    <a:pt x="203" y="1"/>
                  </a:moveTo>
                  <a:lnTo>
                    <a:pt x="91" y="429"/>
                  </a:lnTo>
                  <a:lnTo>
                    <a:pt x="23" y="858"/>
                  </a:lnTo>
                  <a:lnTo>
                    <a:pt x="0" y="1264"/>
                  </a:lnTo>
                  <a:lnTo>
                    <a:pt x="45" y="1693"/>
                  </a:lnTo>
                  <a:lnTo>
                    <a:pt x="542" y="2008"/>
                  </a:lnTo>
                  <a:lnTo>
                    <a:pt x="654" y="1580"/>
                  </a:lnTo>
                  <a:lnTo>
                    <a:pt x="767" y="1174"/>
                  </a:lnTo>
                  <a:lnTo>
                    <a:pt x="903" y="768"/>
                  </a:lnTo>
                  <a:lnTo>
                    <a:pt x="1060" y="362"/>
                  </a:lnTo>
                  <a:lnTo>
                    <a:pt x="20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23"/>
            <p:cNvSpPr/>
            <p:nvPr/>
          </p:nvSpPr>
          <p:spPr>
            <a:xfrm>
              <a:off x="8162399" y="3148402"/>
              <a:ext cx="66366" cy="65487"/>
            </a:xfrm>
            <a:custGeom>
              <a:avLst/>
              <a:gdLst/>
              <a:ahLst/>
              <a:cxnLst/>
              <a:rect l="l" t="t" r="r" b="b"/>
              <a:pathLst>
                <a:path w="1738" h="1715" extrusionOk="0">
                  <a:moveTo>
                    <a:pt x="790" y="0"/>
                  </a:moveTo>
                  <a:lnTo>
                    <a:pt x="407" y="790"/>
                  </a:lnTo>
                  <a:lnTo>
                    <a:pt x="1" y="1534"/>
                  </a:lnTo>
                  <a:lnTo>
                    <a:pt x="632" y="1714"/>
                  </a:lnTo>
                  <a:lnTo>
                    <a:pt x="790" y="1579"/>
                  </a:lnTo>
                  <a:lnTo>
                    <a:pt x="971" y="1444"/>
                  </a:lnTo>
                  <a:lnTo>
                    <a:pt x="1106" y="1308"/>
                  </a:lnTo>
                  <a:lnTo>
                    <a:pt x="1264" y="1150"/>
                  </a:lnTo>
                  <a:lnTo>
                    <a:pt x="1399" y="970"/>
                  </a:lnTo>
                  <a:lnTo>
                    <a:pt x="1534" y="812"/>
                  </a:lnTo>
                  <a:lnTo>
                    <a:pt x="1647" y="609"/>
                  </a:lnTo>
                  <a:lnTo>
                    <a:pt x="1737" y="429"/>
                  </a:lnTo>
                  <a:lnTo>
                    <a:pt x="79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23"/>
            <p:cNvSpPr/>
            <p:nvPr/>
          </p:nvSpPr>
          <p:spPr>
            <a:xfrm>
              <a:off x="7997016" y="3006274"/>
              <a:ext cx="57774" cy="54299"/>
            </a:xfrm>
            <a:custGeom>
              <a:avLst/>
              <a:gdLst/>
              <a:ahLst/>
              <a:cxnLst/>
              <a:rect l="l" t="t" r="r" b="b"/>
              <a:pathLst>
                <a:path w="1513" h="1422" extrusionOk="0">
                  <a:moveTo>
                    <a:pt x="813" y="0"/>
                  </a:moveTo>
                  <a:lnTo>
                    <a:pt x="587" y="226"/>
                  </a:lnTo>
                  <a:lnTo>
                    <a:pt x="362" y="474"/>
                  </a:lnTo>
                  <a:lnTo>
                    <a:pt x="181" y="745"/>
                  </a:lnTo>
                  <a:lnTo>
                    <a:pt x="1" y="1060"/>
                  </a:lnTo>
                  <a:lnTo>
                    <a:pt x="835" y="1421"/>
                  </a:lnTo>
                  <a:lnTo>
                    <a:pt x="1151" y="767"/>
                  </a:lnTo>
                  <a:lnTo>
                    <a:pt x="1512" y="158"/>
                  </a:lnTo>
                  <a:lnTo>
                    <a:pt x="1174" y="68"/>
                  </a:lnTo>
                  <a:lnTo>
                    <a:pt x="81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23"/>
            <p:cNvSpPr/>
            <p:nvPr/>
          </p:nvSpPr>
          <p:spPr>
            <a:xfrm>
              <a:off x="8155525" y="2989052"/>
              <a:ext cx="61172" cy="66327"/>
            </a:xfrm>
            <a:custGeom>
              <a:avLst/>
              <a:gdLst/>
              <a:ahLst/>
              <a:cxnLst/>
              <a:rect l="l" t="t" r="r" b="b"/>
              <a:pathLst>
                <a:path w="1602" h="1737" extrusionOk="0">
                  <a:moveTo>
                    <a:pt x="429" y="0"/>
                  </a:moveTo>
                  <a:lnTo>
                    <a:pt x="0" y="993"/>
                  </a:lnTo>
                  <a:lnTo>
                    <a:pt x="699" y="1353"/>
                  </a:lnTo>
                  <a:lnTo>
                    <a:pt x="1399" y="1737"/>
                  </a:lnTo>
                  <a:lnTo>
                    <a:pt x="1489" y="1353"/>
                  </a:lnTo>
                  <a:lnTo>
                    <a:pt x="1602" y="970"/>
                  </a:lnTo>
                  <a:lnTo>
                    <a:pt x="1354" y="699"/>
                  </a:lnTo>
                  <a:lnTo>
                    <a:pt x="1083" y="429"/>
                  </a:lnTo>
                  <a:lnTo>
                    <a:pt x="767" y="203"/>
                  </a:lnTo>
                  <a:lnTo>
                    <a:pt x="42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23"/>
            <p:cNvSpPr/>
            <p:nvPr/>
          </p:nvSpPr>
          <p:spPr>
            <a:xfrm>
              <a:off x="8046123" y="2980422"/>
              <a:ext cx="30166" cy="17260"/>
            </a:xfrm>
            <a:custGeom>
              <a:avLst/>
              <a:gdLst/>
              <a:ahLst/>
              <a:cxnLst/>
              <a:rect l="l" t="t" r="r" b="b"/>
              <a:pathLst>
                <a:path w="790" h="452" extrusionOk="0">
                  <a:moveTo>
                    <a:pt x="790" y="1"/>
                  </a:moveTo>
                  <a:lnTo>
                    <a:pt x="384" y="158"/>
                  </a:lnTo>
                  <a:lnTo>
                    <a:pt x="203" y="249"/>
                  </a:lnTo>
                  <a:lnTo>
                    <a:pt x="0" y="339"/>
                  </a:lnTo>
                  <a:lnTo>
                    <a:pt x="474" y="452"/>
                  </a:lnTo>
                  <a:lnTo>
                    <a:pt x="79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23"/>
            <p:cNvSpPr/>
            <p:nvPr/>
          </p:nvSpPr>
          <p:spPr>
            <a:xfrm>
              <a:off x="8222694" y="3045033"/>
              <a:ext cx="18138" cy="31884"/>
            </a:xfrm>
            <a:custGeom>
              <a:avLst/>
              <a:gdLst/>
              <a:ahLst/>
              <a:cxnLst/>
              <a:rect l="l" t="t" r="r" b="b"/>
              <a:pathLst>
                <a:path w="475" h="835" extrusionOk="0">
                  <a:moveTo>
                    <a:pt x="158" y="0"/>
                  </a:moveTo>
                  <a:lnTo>
                    <a:pt x="1" y="519"/>
                  </a:lnTo>
                  <a:lnTo>
                    <a:pt x="474" y="835"/>
                  </a:lnTo>
                  <a:lnTo>
                    <a:pt x="474" y="835"/>
                  </a:lnTo>
                  <a:lnTo>
                    <a:pt x="407" y="632"/>
                  </a:lnTo>
                  <a:lnTo>
                    <a:pt x="339" y="406"/>
                  </a:lnTo>
                  <a:lnTo>
                    <a:pt x="249" y="203"/>
                  </a:lnTo>
                  <a:lnTo>
                    <a:pt x="15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20882716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451"/>
        <p:cNvGrpSpPr/>
        <p:nvPr/>
      </p:nvGrpSpPr>
      <p:grpSpPr>
        <a:xfrm>
          <a:off x="0" y="0"/>
          <a:ext cx="0" cy="0"/>
          <a:chOff x="0" y="0"/>
          <a:chExt cx="0" cy="0"/>
        </a:xfrm>
      </p:grpSpPr>
      <p:pic>
        <p:nvPicPr>
          <p:cNvPr id="2452" name="Google Shape;2452;p24"/>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453" name="Google Shape;2453;p24"/>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54" name="Google Shape;2454;p24"/>
          <p:cNvSpPr txBox="1">
            <a:spLocks noGrp="1"/>
          </p:cNvSpPr>
          <p:nvPr>
            <p:ph type="title"/>
          </p:nvPr>
        </p:nvSpPr>
        <p:spPr>
          <a:xfrm>
            <a:off x="953384" y="4382537"/>
            <a:ext cx="2987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455" name="Google Shape;2455;p24"/>
          <p:cNvSpPr txBox="1">
            <a:spLocks noGrp="1"/>
          </p:cNvSpPr>
          <p:nvPr>
            <p:ph type="subTitle" idx="1"/>
          </p:nvPr>
        </p:nvSpPr>
        <p:spPr>
          <a:xfrm>
            <a:off x="952584" y="4935931"/>
            <a:ext cx="29888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456" name="Google Shape;2456;p24"/>
          <p:cNvSpPr txBox="1">
            <a:spLocks noGrp="1"/>
          </p:cNvSpPr>
          <p:nvPr>
            <p:ph type="title" idx="2"/>
          </p:nvPr>
        </p:nvSpPr>
        <p:spPr>
          <a:xfrm>
            <a:off x="4602400" y="4382537"/>
            <a:ext cx="2987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457" name="Google Shape;2457;p24"/>
          <p:cNvSpPr txBox="1">
            <a:spLocks noGrp="1"/>
          </p:cNvSpPr>
          <p:nvPr>
            <p:ph type="subTitle" idx="3"/>
          </p:nvPr>
        </p:nvSpPr>
        <p:spPr>
          <a:xfrm>
            <a:off x="4601600" y="4935931"/>
            <a:ext cx="29888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458" name="Google Shape;2458;p24"/>
          <p:cNvSpPr txBox="1">
            <a:spLocks noGrp="1"/>
          </p:cNvSpPr>
          <p:nvPr>
            <p:ph type="title" idx="4"/>
          </p:nvPr>
        </p:nvSpPr>
        <p:spPr>
          <a:xfrm>
            <a:off x="8251416" y="4382537"/>
            <a:ext cx="29872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459" name="Google Shape;2459;p24"/>
          <p:cNvSpPr txBox="1">
            <a:spLocks noGrp="1"/>
          </p:cNvSpPr>
          <p:nvPr>
            <p:ph type="subTitle" idx="5"/>
          </p:nvPr>
        </p:nvSpPr>
        <p:spPr>
          <a:xfrm>
            <a:off x="8250616" y="4935931"/>
            <a:ext cx="2988800" cy="609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460" name="Google Shape;2460;p24"/>
          <p:cNvSpPr txBox="1">
            <a:spLocks noGrp="1"/>
          </p:cNvSpPr>
          <p:nvPr>
            <p:ph type="title" idx="6"/>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461" name="Google Shape;2461;p24"/>
          <p:cNvSpPr/>
          <p:nvPr/>
        </p:nvSpPr>
        <p:spPr>
          <a:xfrm>
            <a:off x="3105534" y="-151799"/>
            <a:ext cx="5016500" cy="686900"/>
          </a:xfrm>
          <a:custGeom>
            <a:avLst/>
            <a:gdLst/>
            <a:ahLst/>
            <a:cxnLst/>
            <a:rect l="l" t="t" r="r" b="b"/>
            <a:pathLst>
              <a:path w="150495" h="20607" extrusionOk="0">
                <a:moveTo>
                  <a:pt x="0" y="2667"/>
                </a:moveTo>
                <a:cubicBezTo>
                  <a:pt x="6648" y="2667"/>
                  <a:pt x="13702" y="2334"/>
                  <a:pt x="19812" y="4953"/>
                </a:cubicBezTo>
                <a:cubicBezTo>
                  <a:pt x="29783" y="9226"/>
                  <a:pt x="38067" y="18028"/>
                  <a:pt x="48768" y="19812"/>
                </a:cubicBezTo>
                <a:cubicBezTo>
                  <a:pt x="65440" y="22591"/>
                  <a:pt x="82158" y="13335"/>
                  <a:pt x="99060" y="13335"/>
                </a:cubicBezTo>
                <a:cubicBezTo>
                  <a:pt x="111215" y="13335"/>
                  <a:pt x="122955" y="22577"/>
                  <a:pt x="134874" y="20193"/>
                </a:cubicBezTo>
                <a:cubicBezTo>
                  <a:pt x="143219" y="18524"/>
                  <a:pt x="148431" y="8256"/>
                  <a:pt x="150495" y="0"/>
                </a:cubicBezTo>
              </a:path>
            </a:pathLst>
          </a:custGeom>
          <a:noFill/>
          <a:ln w="19050" cap="flat" cmpd="sng">
            <a:solidFill>
              <a:schemeClr val="lt1"/>
            </a:solidFill>
            <a:prstDash val="dash"/>
            <a:round/>
            <a:headEnd type="none" w="med" len="med"/>
            <a:tailEnd type="none" w="med" len="med"/>
          </a:ln>
        </p:spPr>
      </p:sp>
      <p:grpSp>
        <p:nvGrpSpPr>
          <p:cNvPr id="2462" name="Google Shape;2462;p24"/>
          <p:cNvGrpSpPr/>
          <p:nvPr/>
        </p:nvGrpSpPr>
        <p:grpSpPr>
          <a:xfrm rot="-2864756">
            <a:off x="6373915" y="99497"/>
            <a:ext cx="457189" cy="425456"/>
            <a:chOff x="-1003774" y="3010923"/>
            <a:chExt cx="671424" cy="624822"/>
          </a:xfrm>
        </p:grpSpPr>
        <p:sp>
          <p:nvSpPr>
            <p:cNvPr id="2463" name="Google Shape;2463;p24"/>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24"/>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24"/>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24"/>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24"/>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24"/>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24"/>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24"/>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24"/>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24"/>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24"/>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24"/>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24"/>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24"/>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24"/>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24"/>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24"/>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24"/>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24"/>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24"/>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24"/>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24"/>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24"/>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24"/>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24"/>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24"/>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24"/>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24"/>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24"/>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24"/>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24"/>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24"/>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24"/>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24"/>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24"/>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24"/>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24"/>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39624539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500"/>
        <p:cNvGrpSpPr/>
        <p:nvPr/>
      </p:nvGrpSpPr>
      <p:grpSpPr>
        <a:xfrm>
          <a:off x="0" y="0"/>
          <a:ext cx="0" cy="0"/>
          <a:chOff x="0" y="0"/>
          <a:chExt cx="0" cy="0"/>
        </a:xfrm>
      </p:grpSpPr>
      <p:pic>
        <p:nvPicPr>
          <p:cNvPr id="2501" name="Google Shape;2501;p25"/>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502" name="Google Shape;2502;p25"/>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3" name="Google Shape;2503;p25"/>
          <p:cNvSpPr txBox="1">
            <a:spLocks noGrp="1"/>
          </p:cNvSpPr>
          <p:nvPr>
            <p:ph type="title"/>
          </p:nvPr>
        </p:nvSpPr>
        <p:spPr>
          <a:xfrm>
            <a:off x="3223569" y="2363439"/>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04" name="Google Shape;2504;p25"/>
          <p:cNvSpPr txBox="1">
            <a:spLocks noGrp="1"/>
          </p:cNvSpPr>
          <p:nvPr>
            <p:ph type="subTitle" idx="1"/>
          </p:nvPr>
        </p:nvSpPr>
        <p:spPr>
          <a:xfrm>
            <a:off x="3223569" y="2851432"/>
            <a:ext cx="26376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505" name="Google Shape;2505;p25"/>
          <p:cNvSpPr txBox="1">
            <a:spLocks noGrp="1"/>
          </p:cNvSpPr>
          <p:nvPr>
            <p:ph type="title" idx="2"/>
          </p:nvPr>
        </p:nvSpPr>
        <p:spPr>
          <a:xfrm>
            <a:off x="7705403" y="2363439"/>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06" name="Google Shape;2506;p25"/>
          <p:cNvSpPr txBox="1">
            <a:spLocks noGrp="1"/>
          </p:cNvSpPr>
          <p:nvPr>
            <p:ph type="subTitle" idx="3"/>
          </p:nvPr>
        </p:nvSpPr>
        <p:spPr>
          <a:xfrm>
            <a:off x="7705397" y="2851432"/>
            <a:ext cx="26376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507" name="Google Shape;2507;p25"/>
          <p:cNvSpPr txBox="1">
            <a:spLocks noGrp="1"/>
          </p:cNvSpPr>
          <p:nvPr>
            <p:ph type="title" idx="4"/>
          </p:nvPr>
        </p:nvSpPr>
        <p:spPr>
          <a:xfrm>
            <a:off x="3223569" y="4395441"/>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08" name="Google Shape;2508;p25"/>
          <p:cNvSpPr txBox="1">
            <a:spLocks noGrp="1"/>
          </p:cNvSpPr>
          <p:nvPr>
            <p:ph type="subTitle" idx="5"/>
          </p:nvPr>
        </p:nvSpPr>
        <p:spPr>
          <a:xfrm>
            <a:off x="3223569" y="4883435"/>
            <a:ext cx="26376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509" name="Google Shape;2509;p25"/>
          <p:cNvSpPr txBox="1">
            <a:spLocks noGrp="1"/>
          </p:cNvSpPr>
          <p:nvPr>
            <p:ph type="title" idx="6"/>
          </p:nvPr>
        </p:nvSpPr>
        <p:spPr>
          <a:xfrm>
            <a:off x="7713369" y="4395441"/>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10" name="Google Shape;2510;p25"/>
          <p:cNvSpPr txBox="1">
            <a:spLocks noGrp="1"/>
          </p:cNvSpPr>
          <p:nvPr>
            <p:ph type="subTitle" idx="7"/>
          </p:nvPr>
        </p:nvSpPr>
        <p:spPr>
          <a:xfrm>
            <a:off x="7713364" y="4883435"/>
            <a:ext cx="26376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511" name="Google Shape;2511;p25"/>
          <p:cNvSpPr txBox="1">
            <a:spLocks noGrp="1"/>
          </p:cNvSpPr>
          <p:nvPr>
            <p:ph type="title" idx="8"/>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512" name="Google Shape;2512;p25"/>
          <p:cNvSpPr/>
          <p:nvPr/>
        </p:nvSpPr>
        <p:spPr>
          <a:xfrm>
            <a:off x="7010701" y="191344"/>
            <a:ext cx="5219700" cy="564800"/>
          </a:xfrm>
          <a:custGeom>
            <a:avLst/>
            <a:gdLst/>
            <a:ahLst/>
            <a:cxnLst/>
            <a:rect l="l" t="t" r="r" b="b"/>
            <a:pathLst>
              <a:path w="156591" h="16944" extrusionOk="0">
                <a:moveTo>
                  <a:pt x="156591" y="13134"/>
                </a:moveTo>
                <a:cubicBezTo>
                  <a:pt x="150156" y="7986"/>
                  <a:pt x="142895" y="3210"/>
                  <a:pt x="134874" y="1323"/>
                </a:cubicBezTo>
                <a:cubicBezTo>
                  <a:pt x="119504" y="-2293"/>
                  <a:pt x="103297" y="2794"/>
                  <a:pt x="87630" y="4752"/>
                </a:cubicBezTo>
                <a:cubicBezTo>
                  <a:pt x="75063" y="6323"/>
                  <a:pt x="62513" y="-1080"/>
                  <a:pt x="49911" y="180"/>
                </a:cubicBezTo>
                <a:cubicBezTo>
                  <a:pt x="32448" y="1926"/>
                  <a:pt x="15698" y="9095"/>
                  <a:pt x="0" y="16944"/>
                </a:cubicBezTo>
              </a:path>
            </a:pathLst>
          </a:custGeom>
          <a:noFill/>
          <a:ln w="19050" cap="flat" cmpd="sng">
            <a:solidFill>
              <a:schemeClr val="lt1"/>
            </a:solidFill>
            <a:prstDash val="dash"/>
            <a:round/>
            <a:headEnd type="none" w="med" len="med"/>
            <a:tailEnd type="none" w="med" len="med"/>
          </a:ln>
        </p:spPr>
      </p:sp>
      <p:sp>
        <p:nvSpPr>
          <p:cNvPr id="2513" name="Google Shape;2513;p25"/>
          <p:cNvSpPr/>
          <p:nvPr/>
        </p:nvSpPr>
        <p:spPr>
          <a:xfrm>
            <a:off x="7372" y="1492733"/>
            <a:ext cx="500933" cy="2258067"/>
          </a:xfrm>
          <a:custGeom>
            <a:avLst/>
            <a:gdLst/>
            <a:ahLst/>
            <a:cxnLst/>
            <a:rect l="l" t="t" r="r" b="b"/>
            <a:pathLst>
              <a:path w="15028" h="67742" extrusionOk="0">
                <a:moveTo>
                  <a:pt x="15028" y="49911"/>
                </a:moveTo>
                <a:cubicBezTo>
                  <a:pt x="13942" y="55341"/>
                  <a:pt x="7303" y="58156"/>
                  <a:pt x="5122" y="63246"/>
                </a:cubicBezTo>
                <a:cubicBezTo>
                  <a:pt x="4442" y="64834"/>
                  <a:pt x="3295" y="68658"/>
                  <a:pt x="2074" y="67437"/>
                </a:cubicBezTo>
                <a:cubicBezTo>
                  <a:pt x="-5093" y="60270"/>
                  <a:pt x="9157" y="48195"/>
                  <a:pt x="10075" y="38100"/>
                </a:cubicBezTo>
                <a:cubicBezTo>
                  <a:pt x="10689" y="31350"/>
                  <a:pt x="6832" y="24934"/>
                  <a:pt x="5503" y="18288"/>
                </a:cubicBezTo>
                <a:cubicBezTo>
                  <a:pt x="4258" y="12061"/>
                  <a:pt x="5849" y="2840"/>
                  <a:pt x="169" y="0"/>
                </a:cubicBezTo>
              </a:path>
            </a:pathLst>
          </a:custGeom>
          <a:noFill/>
          <a:ln w="19050" cap="flat" cmpd="sng">
            <a:solidFill>
              <a:schemeClr val="lt1"/>
            </a:solidFill>
            <a:prstDash val="dash"/>
            <a:round/>
            <a:headEnd type="none" w="med" len="med"/>
            <a:tailEnd type="none" w="med" len="med"/>
          </a:ln>
        </p:spPr>
      </p:sp>
      <p:grpSp>
        <p:nvGrpSpPr>
          <p:cNvPr id="2514" name="Google Shape;2514;p25"/>
          <p:cNvGrpSpPr/>
          <p:nvPr/>
        </p:nvGrpSpPr>
        <p:grpSpPr>
          <a:xfrm>
            <a:off x="10489085" y="5226796"/>
            <a:ext cx="1833913" cy="1811528"/>
            <a:chOff x="5180763" y="3483322"/>
            <a:chExt cx="1375435" cy="1358646"/>
          </a:xfrm>
        </p:grpSpPr>
        <p:sp>
          <p:nvSpPr>
            <p:cNvPr id="2515" name="Google Shape;2515;p25"/>
            <p:cNvSpPr/>
            <p:nvPr/>
          </p:nvSpPr>
          <p:spPr>
            <a:xfrm rot="-3245359">
              <a:off x="6029294" y="3775024"/>
              <a:ext cx="155694" cy="184668"/>
            </a:xfrm>
            <a:custGeom>
              <a:avLst/>
              <a:gdLst/>
              <a:ahLst/>
              <a:cxnLst/>
              <a:rect l="l" t="t" r="r" b="b"/>
              <a:pathLst>
                <a:path w="6228" h="7387" extrusionOk="0">
                  <a:moveTo>
                    <a:pt x="1415" y="0"/>
                  </a:moveTo>
                  <a:lnTo>
                    <a:pt x="1317" y="40"/>
                  </a:lnTo>
                  <a:lnTo>
                    <a:pt x="1238" y="79"/>
                  </a:lnTo>
                  <a:lnTo>
                    <a:pt x="0" y="1041"/>
                  </a:lnTo>
                  <a:lnTo>
                    <a:pt x="4793" y="7386"/>
                  </a:lnTo>
                  <a:lnTo>
                    <a:pt x="6031" y="6443"/>
                  </a:lnTo>
                  <a:lnTo>
                    <a:pt x="6109" y="6365"/>
                  </a:lnTo>
                  <a:lnTo>
                    <a:pt x="6149" y="6306"/>
                  </a:lnTo>
                  <a:lnTo>
                    <a:pt x="6188" y="6208"/>
                  </a:lnTo>
                  <a:lnTo>
                    <a:pt x="6208" y="6129"/>
                  </a:lnTo>
                  <a:lnTo>
                    <a:pt x="6227" y="6050"/>
                  </a:lnTo>
                  <a:lnTo>
                    <a:pt x="6208" y="5952"/>
                  </a:lnTo>
                  <a:lnTo>
                    <a:pt x="6168" y="5874"/>
                  </a:lnTo>
                  <a:lnTo>
                    <a:pt x="6129" y="5795"/>
                  </a:lnTo>
                  <a:lnTo>
                    <a:pt x="1886" y="177"/>
                  </a:lnTo>
                  <a:lnTo>
                    <a:pt x="1827" y="118"/>
                  </a:lnTo>
                  <a:lnTo>
                    <a:pt x="1749" y="59"/>
                  </a:lnTo>
                  <a:lnTo>
                    <a:pt x="1670" y="20"/>
                  </a:lnTo>
                  <a:lnTo>
                    <a:pt x="159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25"/>
            <p:cNvSpPr/>
            <p:nvPr/>
          </p:nvSpPr>
          <p:spPr>
            <a:xfrm rot="-3245359">
              <a:off x="6115951" y="3849336"/>
              <a:ext cx="33924" cy="28499"/>
            </a:xfrm>
            <a:custGeom>
              <a:avLst/>
              <a:gdLst/>
              <a:ahLst/>
              <a:cxnLst/>
              <a:rect l="l" t="t" r="r" b="b"/>
              <a:pathLst>
                <a:path w="1357" h="1140" extrusionOk="0">
                  <a:moveTo>
                    <a:pt x="1140" y="0"/>
                  </a:moveTo>
                  <a:lnTo>
                    <a:pt x="1" y="864"/>
                  </a:lnTo>
                  <a:lnTo>
                    <a:pt x="197" y="1139"/>
                  </a:lnTo>
                  <a:lnTo>
                    <a:pt x="1356" y="275"/>
                  </a:lnTo>
                  <a:lnTo>
                    <a:pt x="11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25"/>
            <p:cNvSpPr/>
            <p:nvPr/>
          </p:nvSpPr>
          <p:spPr>
            <a:xfrm rot="-3245359">
              <a:off x="6168979" y="3847946"/>
              <a:ext cx="34399" cy="28999"/>
            </a:xfrm>
            <a:custGeom>
              <a:avLst/>
              <a:gdLst/>
              <a:ahLst/>
              <a:cxnLst/>
              <a:rect l="l" t="t" r="r" b="b"/>
              <a:pathLst>
                <a:path w="1376" h="1160" extrusionOk="0">
                  <a:moveTo>
                    <a:pt x="1160" y="0"/>
                  </a:moveTo>
                  <a:lnTo>
                    <a:pt x="1" y="884"/>
                  </a:lnTo>
                  <a:lnTo>
                    <a:pt x="217" y="1159"/>
                  </a:lnTo>
                  <a:lnTo>
                    <a:pt x="1376" y="295"/>
                  </a:lnTo>
                  <a:lnTo>
                    <a:pt x="116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25"/>
            <p:cNvSpPr/>
            <p:nvPr/>
          </p:nvSpPr>
          <p:spPr>
            <a:xfrm rot="-3245359">
              <a:off x="6063026" y="3850406"/>
              <a:ext cx="33899" cy="28499"/>
            </a:xfrm>
            <a:custGeom>
              <a:avLst/>
              <a:gdLst/>
              <a:ahLst/>
              <a:cxnLst/>
              <a:rect l="l" t="t" r="r" b="b"/>
              <a:pathLst>
                <a:path w="1356" h="1140" extrusionOk="0">
                  <a:moveTo>
                    <a:pt x="1159" y="1"/>
                  </a:moveTo>
                  <a:lnTo>
                    <a:pt x="0" y="865"/>
                  </a:lnTo>
                  <a:lnTo>
                    <a:pt x="197" y="1140"/>
                  </a:lnTo>
                  <a:lnTo>
                    <a:pt x="1356" y="276"/>
                  </a:lnTo>
                  <a:lnTo>
                    <a:pt x="115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25"/>
            <p:cNvSpPr/>
            <p:nvPr/>
          </p:nvSpPr>
          <p:spPr>
            <a:xfrm rot="-3245359">
              <a:off x="6009311" y="3851404"/>
              <a:ext cx="34399" cy="28524"/>
            </a:xfrm>
            <a:custGeom>
              <a:avLst/>
              <a:gdLst/>
              <a:ahLst/>
              <a:cxnLst/>
              <a:rect l="l" t="t" r="r" b="b"/>
              <a:pathLst>
                <a:path w="1376" h="1141" extrusionOk="0">
                  <a:moveTo>
                    <a:pt x="1160" y="1"/>
                  </a:moveTo>
                  <a:lnTo>
                    <a:pt x="1" y="865"/>
                  </a:lnTo>
                  <a:lnTo>
                    <a:pt x="217" y="1140"/>
                  </a:lnTo>
                  <a:lnTo>
                    <a:pt x="1376" y="276"/>
                  </a:lnTo>
                  <a:lnTo>
                    <a:pt x="116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25"/>
            <p:cNvSpPr/>
            <p:nvPr/>
          </p:nvSpPr>
          <p:spPr>
            <a:xfrm rot="-3245359">
              <a:off x="5526589" y="3812269"/>
              <a:ext cx="118370" cy="138494"/>
            </a:xfrm>
            <a:custGeom>
              <a:avLst/>
              <a:gdLst/>
              <a:ahLst/>
              <a:cxnLst/>
              <a:rect l="l" t="t" r="r" b="b"/>
              <a:pathLst>
                <a:path w="4735" h="5540" extrusionOk="0">
                  <a:moveTo>
                    <a:pt x="1277" y="1"/>
                  </a:moveTo>
                  <a:lnTo>
                    <a:pt x="1160" y="20"/>
                  </a:lnTo>
                  <a:lnTo>
                    <a:pt x="1061" y="40"/>
                  </a:lnTo>
                  <a:lnTo>
                    <a:pt x="963" y="99"/>
                  </a:lnTo>
                  <a:lnTo>
                    <a:pt x="1" y="845"/>
                  </a:lnTo>
                  <a:lnTo>
                    <a:pt x="3536" y="5540"/>
                  </a:lnTo>
                  <a:lnTo>
                    <a:pt x="4519" y="4794"/>
                  </a:lnTo>
                  <a:lnTo>
                    <a:pt x="4597" y="4735"/>
                  </a:lnTo>
                  <a:lnTo>
                    <a:pt x="4656" y="4636"/>
                  </a:lnTo>
                  <a:lnTo>
                    <a:pt x="4695" y="4538"/>
                  </a:lnTo>
                  <a:lnTo>
                    <a:pt x="4735" y="4440"/>
                  </a:lnTo>
                  <a:lnTo>
                    <a:pt x="4735" y="4342"/>
                  </a:lnTo>
                  <a:lnTo>
                    <a:pt x="4715" y="4244"/>
                  </a:lnTo>
                  <a:lnTo>
                    <a:pt x="4676" y="4126"/>
                  </a:lnTo>
                  <a:lnTo>
                    <a:pt x="4617" y="4047"/>
                  </a:lnTo>
                  <a:lnTo>
                    <a:pt x="1729" y="217"/>
                  </a:lnTo>
                  <a:lnTo>
                    <a:pt x="1651" y="138"/>
                  </a:lnTo>
                  <a:lnTo>
                    <a:pt x="1572" y="79"/>
                  </a:lnTo>
                  <a:lnTo>
                    <a:pt x="1474" y="20"/>
                  </a:lnTo>
                  <a:lnTo>
                    <a:pt x="137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25"/>
            <p:cNvSpPr/>
            <p:nvPr/>
          </p:nvSpPr>
          <p:spPr>
            <a:xfrm rot="-3245359">
              <a:off x="5397799" y="3654391"/>
              <a:ext cx="941362" cy="1016509"/>
            </a:xfrm>
            <a:custGeom>
              <a:avLst/>
              <a:gdLst/>
              <a:ahLst/>
              <a:cxnLst/>
              <a:rect l="l" t="t" r="r" b="b"/>
              <a:pathLst>
                <a:path w="37656" h="40662" extrusionOk="0">
                  <a:moveTo>
                    <a:pt x="15773" y="1"/>
                  </a:moveTo>
                  <a:lnTo>
                    <a:pt x="15557" y="20"/>
                  </a:lnTo>
                  <a:lnTo>
                    <a:pt x="15361" y="59"/>
                  </a:lnTo>
                  <a:lnTo>
                    <a:pt x="15164" y="118"/>
                  </a:lnTo>
                  <a:lnTo>
                    <a:pt x="14987" y="197"/>
                  </a:lnTo>
                  <a:lnTo>
                    <a:pt x="14791" y="295"/>
                  </a:lnTo>
                  <a:lnTo>
                    <a:pt x="14614" y="413"/>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25"/>
            <p:cNvSpPr/>
            <p:nvPr/>
          </p:nvSpPr>
          <p:spPr>
            <a:xfrm rot="-3245359">
              <a:off x="5397799" y="3654391"/>
              <a:ext cx="941362" cy="1016509"/>
            </a:xfrm>
            <a:custGeom>
              <a:avLst/>
              <a:gdLst/>
              <a:ahLst/>
              <a:cxnLst/>
              <a:rect l="l" t="t" r="r" b="b"/>
              <a:pathLst>
                <a:path w="37656" h="40662" fill="none" extrusionOk="0">
                  <a:moveTo>
                    <a:pt x="37223" y="26892"/>
                  </a:moveTo>
                  <a:lnTo>
                    <a:pt x="17561" y="826"/>
                  </a:lnTo>
                  <a:lnTo>
                    <a:pt x="17561" y="826"/>
                  </a:lnTo>
                  <a:lnTo>
                    <a:pt x="17423" y="668"/>
                  </a:lnTo>
                  <a:lnTo>
                    <a:pt x="17266" y="511"/>
                  </a:lnTo>
                  <a:lnTo>
                    <a:pt x="17109" y="393"/>
                  </a:lnTo>
                  <a:lnTo>
                    <a:pt x="16932" y="276"/>
                  </a:lnTo>
                  <a:lnTo>
                    <a:pt x="16755" y="177"/>
                  </a:lnTo>
                  <a:lnTo>
                    <a:pt x="16559" y="118"/>
                  </a:lnTo>
                  <a:lnTo>
                    <a:pt x="16362" y="59"/>
                  </a:lnTo>
                  <a:lnTo>
                    <a:pt x="16166" y="20"/>
                  </a:lnTo>
                  <a:lnTo>
                    <a:pt x="15970" y="1"/>
                  </a:lnTo>
                  <a:lnTo>
                    <a:pt x="15773" y="1"/>
                  </a:lnTo>
                  <a:lnTo>
                    <a:pt x="15557" y="20"/>
                  </a:lnTo>
                  <a:lnTo>
                    <a:pt x="15361" y="59"/>
                  </a:lnTo>
                  <a:lnTo>
                    <a:pt x="15164" y="118"/>
                  </a:lnTo>
                  <a:lnTo>
                    <a:pt x="14987" y="197"/>
                  </a:lnTo>
                  <a:lnTo>
                    <a:pt x="14791" y="295"/>
                  </a:lnTo>
                  <a:lnTo>
                    <a:pt x="14614" y="413"/>
                  </a:lnTo>
                  <a:lnTo>
                    <a:pt x="825" y="10824"/>
                  </a:lnTo>
                  <a:lnTo>
                    <a:pt x="825" y="10824"/>
                  </a:lnTo>
                  <a:lnTo>
                    <a:pt x="668" y="10961"/>
                  </a:lnTo>
                  <a:lnTo>
                    <a:pt x="530" y="11118"/>
                  </a:lnTo>
                  <a:lnTo>
                    <a:pt x="393" y="11276"/>
                  </a:lnTo>
                  <a:lnTo>
                    <a:pt x="275" y="11452"/>
                  </a:lnTo>
                  <a:lnTo>
                    <a:pt x="196" y="11629"/>
                  </a:lnTo>
                  <a:lnTo>
                    <a:pt x="118" y="11806"/>
                  </a:lnTo>
                  <a:lnTo>
                    <a:pt x="59" y="12002"/>
                  </a:lnTo>
                  <a:lnTo>
                    <a:pt x="20" y="12199"/>
                  </a:lnTo>
                  <a:lnTo>
                    <a:pt x="0" y="12415"/>
                  </a:lnTo>
                  <a:lnTo>
                    <a:pt x="0" y="12611"/>
                  </a:lnTo>
                  <a:lnTo>
                    <a:pt x="20" y="12808"/>
                  </a:lnTo>
                  <a:lnTo>
                    <a:pt x="59" y="13004"/>
                  </a:lnTo>
                  <a:lnTo>
                    <a:pt x="118" y="13201"/>
                  </a:lnTo>
                  <a:lnTo>
                    <a:pt x="196" y="13397"/>
                  </a:lnTo>
                  <a:lnTo>
                    <a:pt x="295" y="13574"/>
                  </a:lnTo>
                  <a:lnTo>
                    <a:pt x="432" y="13751"/>
                  </a:lnTo>
                  <a:lnTo>
                    <a:pt x="20095" y="39836"/>
                  </a:lnTo>
                  <a:lnTo>
                    <a:pt x="20095" y="39836"/>
                  </a:lnTo>
                  <a:lnTo>
                    <a:pt x="20232" y="39993"/>
                  </a:lnTo>
                  <a:lnTo>
                    <a:pt x="20389" y="40131"/>
                  </a:lnTo>
                  <a:lnTo>
                    <a:pt x="20546" y="40268"/>
                  </a:lnTo>
                  <a:lnTo>
                    <a:pt x="20723" y="40386"/>
                  </a:lnTo>
                  <a:lnTo>
                    <a:pt x="20900" y="40465"/>
                  </a:lnTo>
                  <a:lnTo>
                    <a:pt x="21096" y="40543"/>
                  </a:lnTo>
                  <a:lnTo>
                    <a:pt x="21293" y="40602"/>
                  </a:lnTo>
                  <a:lnTo>
                    <a:pt x="21489" y="40642"/>
                  </a:lnTo>
                  <a:lnTo>
                    <a:pt x="21686" y="40661"/>
                  </a:lnTo>
                  <a:lnTo>
                    <a:pt x="21882" y="40661"/>
                  </a:lnTo>
                  <a:lnTo>
                    <a:pt x="22098" y="40642"/>
                  </a:lnTo>
                  <a:lnTo>
                    <a:pt x="22295" y="40602"/>
                  </a:lnTo>
                  <a:lnTo>
                    <a:pt x="22491" y="40543"/>
                  </a:lnTo>
                  <a:lnTo>
                    <a:pt x="22668" y="40465"/>
                  </a:lnTo>
                  <a:lnTo>
                    <a:pt x="22864" y="40367"/>
                  </a:lnTo>
                  <a:lnTo>
                    <a:pt x="23041" y="40229"/>
                  </a:lnTo>
                  <a:lnTo>
                    <a:pt x="36830" y="29838"/>
                  </a:lnTo>
                  <a:lnTo>
                    <a:pt x="36830" y="29838"/>
                  </a:lnTo>
                  <a:lnTo>
                    <a:pt x="36987" y="29701"/>
                  </a:lnTo>
                  <a:lnTo>
                    <a:pt x="37125" y="29543"/>
                  </a:lnTo>
                  <a:lnTo>
                    <a:pt x="37262" y="29386"/>
                  </a:lnTo>
                  <a:lnTo>
                    <a:pt x="37380" y="29209"/>
                  </a:lnTo>
                  <a:lnTo>
                    <a:pt x="37459" y="29033"/>
                  </a:lnTo>
                  <a:lnTo>
                    <a:pt x="37537" y="28836"/>
                  </a:lnTo>
                  <a:lnTo>
                    <a:pt x="37596" y="28640"/>
                  </a:lnTo>
                  <a:lnTo>
                    <a:pt x="37636" y="28443"/>
                  </a:lnTo>
                  <a:lnTo>
                    <a:pt x="37655" y="28247"/>
                  </a:lnTo>
                  <a:lnTo>
                    <a:pt x="37655" y="28051"/>
                  </a:lnTo>
                  <a:lnTo>
                    <a:pt x="37636" y="27854"/>
                  </a:lnTo>
                  <a:lnTo>
                    <a:pt x="37596" y="27658"/>
                  </a:lnTo>
                  <a:lnTo>
                    <a:pt x="37537" y="27461"/>
                  </a:lnTo>
                  <a:lnTo>
                    <a:pt x="37459" y="27265"/>
                  </a:lnTo>
                  <a:lnTo>
                    <a:pt x="37361" y="27068"/>
                  </a:lnTo>
                  <a:lnTo>
                    <a:pt x="37223" y="2689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25"/>
            <p:cNvSpPr/>
            <p:nvPr/>
          </p:nvSpPr>
          <p:spPr>
            <a:xfrm rot="-3245359">
              <a:off x="5442239" y="3741430"/>
              <a:ext cx="850516" cy="953162"/>
            </a:xfrm>
            <a:custGeom>
              <a:avLst/>
              <a:gdLst/>
              <a:ahLst/>
              <a:cxnLst/>
              <a:rect l="l" t="t" r="r" b="b"/>
              <a:pathLst>
                <a:path w="34022" h="38128" extrusionOk="0">
                  <a:moveTo>
                    <a:pt x="11825" y="0"/>
                  </a:moveTo>
                  <a:lnTo>
                    <a:pt x="825" y="8290"/>
                  </a:lnTo>
                  <a:lnTo>
                    <a:pt x="668" y="8427"/>
                  </a:lnTo>
                  <a:lnTo>
                    <a:pt x="530" y="8584"/>
                  </a:lnTo>
                  <a:lnTo>
                    <a:pt x="393" y="8742"/>
                  </a:lnTo>
                  <a:lnTo>
                    <a:pt x="275" y="8918"/>
                  </a:lnTo>
                  <a:lnTo>
                    <a:pt x="196" y="9095"/>
                  </a:lnTo>
                  <a:lnTo>
                    <a:pt x="118" y="9272"/>
                  </a:lnTo>
                  <a:lnTo>
                    <a:pt x="59" y="9468"/>
                  </a:lnTo>
                  <a:lnTo>
                    <a:pt x="20" y="9665"/>
                  </a:lnTo>
                  <a:lnTo>
                    <a:pt x="0" y="9881"/>
                  </a:lnTo>
                  <a:lnTo>
                    <a:pt x="0" y="10077"/>
                  </a:lnTo>
                  <a:lnTo>
                    <a:pt x="20" y="10274"/>
                  </a:lnTo>
                  <a:lnTo>
                    <a:pt x="59" y="10470"/>
                  </a:lnTo>
                  <a:lnTo>
                    <a:pt x="118" y="10667"/>
                  </a:lnTo>
                  <a:lnTo>
                    <a:pt x="196" y="10863"/>
                  </a:lnTo>
                  <a:lnTo>
                    <a:pt x="295" y="11040"/>
                  </a:lnTo>
                  <a:lnTo>
                    <a:pt x="432" y="11217"/>
                  </a:lnTo>
                  <a:lnTo>
                    <a:pt x="20095" y="37302"/>
                  </a:lnTo>
                  <a:lnTo>
                    <a:pt x="20232" y="37459"/>
                  </a:lnTo>
                  <a:lnTo>
                    <a:pt x="20389" y="37597"/>
                  </a:lnTo>
                  <a:lnTo>
                    <a:pt x="20546" y="37734"/>
                  </a:lnTo>
                  <a:lnTo>
                    <a:pt x="20723" y="37852"/>
                  </a:lnTo>
                  <a:lnTo>
                    <a:pt x="20900" y="37931"/>
                  </a:lnTo>
                  <a:lnTo>
                    <a:pt x="21096" y="38009"/>
                  </a:lnTo>
                  <a:lnTo>
                    <a:pt x="21293" y="38068"/>
                  </a:lnTo>
                  <a:lnTo>
                    <a:pt x="21489" y="38108"/>
                  </a:lnTo>
                  <a:lnTo>
                    <a:pt x="21686" y="38127"/>
                  </a:lnTo>
                  <a:lnTo>
                    <a:pt x="21882" y="38127"/>
                  </a:lnTo>
                  <a:lnTo>
                    <a:pt x="22098" y="38108"/>
                  </a:lnTo>
                  <a:lnTo>
                    <a:pt x="22295" y="38068"/>
                  </a:lnTo>
                  <a:lnTo>
                    <a:pt x="22491" y="38009"/>
                  </a:lnTo>
                  <a:lnTo>
                    <a:pt x="22668" y="37931"/>
                  </a:lnTo>
                  <a:lnTo>
                    <a:pt x="22864" y="37833"/>
                  </a:lnTo>
                  <a:lnTo>
                    <a:pt x="23041" y="37695"/>
                  </a:lnTo>
                  <a:lnTo>
                    <a:pt x="34021" y="29406"/>
                  </a:lnTo>
                  <a:lnTo>
                    <a:pt x="1182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25"/>
            <p:cNvSpPr/>
            <p:nvPr/>
          </p:nvSpPr>
          <p:spPr>
            <a:xfrm rot="-3245359">
              <a:off x="5730022" y="3934368"/>
              <a:ext cx="453282" cy="453257"/>
            </a:xfrm>
            <a:custGeom>
              <a:avLst/>
              <a:gdLst/>
              <a:ahLst/>
              <a:cxnLst/>
              <a:rect l="l" t="t" r="r" b="b"/>
              <a:pathLst>
                <a:path w="18132" h="18131" extrusionOk="0">
                  <a:moveTo>
                    <a:pt x="8585" y="0"/>
                  </a:moveTo>
                  <a:lnTo>
                    <a:pt x="8153" y="40"/>
                  </a:lnTo>
                  <a:lnTo>
                    <a:pt x="7721" y="99"/>
                  </a:lnTo>
                  <a:lnTo>
                    <a:pt x="7288" y="177"/>
                  </a:lnTo>
                  <a:lnTo>
                    <a:pt x="6856" y="275"/>
                  </a:lnTo>
                  <a:lnTo>
                    <a:pt x="6424" y="393"/>
                  </a:lnTo>
                  <a:lnTo>
                    <a:pt x="6012" y="531"/>
                  </a:lnTo>
                  <a:lnTo>
                    <a:pt x="5599" y="688"/>
                  </a:lnTo>
                  <a:lnTo>
                    <a:pt x="5187" y="865"/>
                  </a:lnTo>
                  <a:lnTo>
                    <a:pt x="4774" y="1081"/>
                  </a:lnTo>
                  <a:lnTo>
                    <a:pt x="4381" y="1297"/>
                  </a:lnTo>
                  <a:lnTo>
                    <a:pt x="3988" y="1552"/>
                  </a:lnTo>
                  <a:lnTo>
                    <a:pt x="3615" y="1827"/>
                  </a:lnTo>
                  <a:lnTo>
                    <a:pt x="3242" y="2122"/>
                  </a:lnTo>
                  <a:lnTo>
                    <a:pt x="2908" y="2417"/>
                  </a:lnTo>
                  <a:lnTo>
                    <a:pt x="2574" y="2750"/>
                  </a:lnTo>
                  <a:lnTo>
                    <a:pt x="2260" y="3084"/>
                  </a:lnTo>
                  <a:lnTo>
                    <a:pt x="1965" y="3418"/>
                  </a:lnTo>
                  <a:lnTo>
                    <a:pt x="1710" y="3772"/>
                  </a:lnTo>
                  <a:lnTo>
                    <a:pt x="1454" y="4145"/>
                  </a:lnTo>
                  <a:lnTo>
                    <a:pt x="1219" y="4518"/>
                  </a:lnTo>
                  <a:lnTo>
                    <a:pt x="1022" y="4911"/>
                  </a:lnTo>
                  <a:lnTo>
                    <a:pt x="826" y="5304"/>
                  </a:lnTo>
                  <a:lnTo>
                    <a:pt x="649" y="5697"/>
                  </a:lnTo>
                  <a:lnTo>
                    <a:pt x="492" y="6109"/>
                  </a:lnTo>
                  <a:lnTo>
                    <a:pt x="374" y="6522"/>
                  </a:lnTo>
                  <a:lnTo>
                    <a:pt x="256" y="6954"/>
                  </a:lnTo>
                  <a:lnTo>
                    <a:pt x="158" y="7386"/>
                  </a:lnTo>
                  <a:lnTo>
                    <a:pt x="99" y="7799"/>
                  </a:lnTo>
                  <a:lnTo>
                    <a:pt x="40" y="8231"/>
                  </a:lnTo>
                  <a:lnTo>
                    <a:pt x="21" y="8663"/>
                  </a:lnTo>
                  <a:lnTo>
                    <a:pt x="1" y="9115"/>
                  </a:lnTo>
                  <a:lnTo>
                    <a:pt x="21" y="9547"/>
                  </a:lnTo>
                  <a:lnTo>
                    <a:pt x="60" y="9979"/>
                  </a:lnTo>
                  <a:lnTo>
                    <a:pt x="99" y="10411"/>
                  </a:lnTo>
                  <a:lnTo>
                    <a:pt x="178" y="10843"/>
                  </a:lnTo>
                  <a:lnTo>
                    <a:pt x="276" y="11275"/>
                  </a:lnTo>
                  <a:lnTo>
                    <a:pt x="394" y="11708"/>
                  </a:lnTo>
                  <a:lnTo>
                    <a:pt x="531" y="12120"/>
                  </a:lnTo>
                  <a:lnTo>
                    <a:pt x="708" y="12533"/>
                  </a:lnTo>
                  <a:lnTo>
                    <a:pt x="885" y="12945"/>
                  </a:lnTo>
                  <a:lnTo>
                    <a:pt x="1081" y="13358"/>
                  </a:lnTo>
                  <a:lnTo>
                    <a:pt x="1317" y="13750"/>
                  </a:lnTo>
                  <a:lnTo>
                    <a:pt x="1572" y="14143"/>
                  </a:lnTo>
                  <a:lnTo>
                    <a:pt x="1847" y="14517"/>
                  </a:lnTo>
                  <a:lnTo>
                    <a:pt x="2122" y="14890"/>
                  </a:lnTo>
                  <a:lnTo>
                    <a:pt x="2437" y="15224"/>
                  </a:lnTo>
                  <a:lnTo>
                    <a:pt x="2751" y="15558"/>
                  </a:lnTo>
                  <a:lnTo>
                    <a:pt x="3085" y="15872"/>
                  </a:lnTo>
                  <a:lnTo>
                    <a:pt x="3438" y="16147"/>
                  </a:lnTo>
                  <a:lnTo>
                    <a:pt x="3792" y="16422"/>
                  </a:lnTo>
                  <a:lnTo>
                    <a:pt x="4146" y="16677"/>
                  </a:lnTo>
                  <a:lnTo>
                    <a:pt x="4538" y="16913"/>
                  </a:lnTo>
                  <a:lnTo>
                    <a:pt x="4912" y="17109"/>
                  </a:lnTo>
                  <a:lnTo>
                    <a:pt x="5304" y="17306"/>
                  </a:lnTo>
                  <a:lnTo>
                    <a:pt x="5717" y="17483"/>
                  </a:lnTo>
                  <a:lnTo>
                    <a:pt x="6129" y="17640"/>
                  </a:lnTo>
                  <a:lnTo>
                    <a:pt x="6542" y="17758"/>
                  </a:lnTo>
                  <a:lnTo>
                    <a:pt x="6954" y="17875"/>
                  </a:lnTo>
                  <a:lnTo>
                    <a:pt x="7387" y="17974"/>
                  </a:lnTo>
                  <a:lnTo>
                    <a:pt x="7819" y="18033"/>
                  </a:lnTo>
                  <a:lnTo>
                    <a:pt x="8251" y="18092"/>
                  </a:lnTo>
                  <a:lnTo>
                    <a:pt x="8683" y="18111"/>
                  </a:lnTo>
                  <a:lnTo>
                    <a:pt x="9115" y="18131"/>
                  </a:lnTo>
                  <a:lnTo>
                    <a:pt x="9547" y="18111"/>
                  </a:lnTo>
                  <a:lnTo>
                    <a:pt x="9999" y="18072"/>
                  </a:lnTo>
                  <a:lnTo>
                    <a:pt x="10431" y="18013"/>
                  </a:lnTo>
                  <a:lnTo>
                    <a:pt x="10863" y="17954"/>
                  </a:lnTo>
                  <a:lnTo>
                    <a:pt x="11296" y="17856"/>
                  </a:lnTo>
                  <a:lnTo>
                    <a:pt x="11708" y="17738"/>
                  </a:lnTo>
                  <a:lnTo>
                    <a:pt x="12140" y="17600"/>
                  </a:lnTo>
                  <a:lnTo>
                    <a:pt x="12553" y="17424"/>
                  </a:lnTo>
                  <a:lnTo>
                    <a:pt x="12965" y="17247"/>
                  </a:lnTo>
                  <a:lnTo>
                    <a:pt x="13358" y="17050"/>
                  </a:lnTo>
                  <a:lnTo>
                    <a:pt x="13771" y="16815"/>
                  </a:lnTo>
                  <a:lnTo>
                    <a:pt x="14144" y="16559"/>
                  </a:lnTo>
                  <a:lnTo>
                    <a:pt x="14537" y="16284"/>
                  </a:lnTo>
                  <a:lnTo>
                    <a:pt x="14890" y="16009"/>
                  </a:lnTo>
                  <a:lnTo>
                    <a:pt x="15244" y="15695"/>
                  </a:lnTo>
                  <a:lnTo>
                    <a:pt x="15578" y="15381"/>
                  </a:lnTo>
                  <a:lnTo>
                    <a:pt x="15872" y="15047"/>
                  </a:lnTo>
                  <a:lnTo>
                    <a:pt x="16167" y="14693"/>
                  </a:lnTo>
                  <a:lnTo>
                    <a:pt x="16442" y="14340"/>
                  </a:lnTo>
                  <a:lnTo>
                    <a:pt x="16678" y="13986"/>
                  </a:lnTo>
                  <a:lnTo>
                    <a:pt x="16913" y="13593"/>
                  </a:lnTo>
                  <a:lnTo>
                    <a:pt x="17129" y="13220"/>
                  </a:lnTo>
                  <a:lnTo>
                    <a:pt x="17326" y="12808"/>
                  </a:lnTo>
                  <a:lnTo>
                    <a:pt x="17483" y="12415"/>
                  </a:lnTo>
                  <a:lnTo>
                    <a:pt x="17640" y="12002"/>
                  </a:lnTo>
                  <a:lnTo>
                    <a:pt x="17778" y="11590"/>
                  </a:lnTo>
                  <a:lnTo>
                    <a:pt x="17876" y="11177"/>
                  </a:lnTo>
                  <a:lnTo>
                    <a:pt x="17974" y="10745"/>
                  </a:lnTo>
                  <a:lnTo>
                    <a:pt x="18053" y="10313"/>
                  </a:lnTo>
                  <a:lnTo>
                    <a:pt x="18092" y="9881"/>
                  </a:lnTo>
                  <a:lnTo>
                    <a:pt x="18131" y="9449"/>
                  </a:lnTo>
                  <a:lnTo>
                    <a:pt x="18131" y="9017"/>
                  </a:lnTo>
                  <a:lnTo>
                    <a:pt x="18112" y="8584"/>
                  </a:lnTo>
                  <a:lnTo>
                    <a:pt x="18092" y="8133"/>
                  </a:lnTo>
                  <a:lnTo>
                    <a:pt x="18033" y="7700"/>
                  </a:lnTo>
                  <a:lnTo>
                    <a:pt x="17954" y="7268"/>
                  </a:lnTo>
                  <a:lnTo>
                    <a:pt x="17856" y="6836"/>
                  </a:lnTo>
                  <a:lnTo>
                    <a:pt x="17738" y="6424"/>
                  </a:lnTo>
                  <a:lnTo>
                    <a:pt x="17601" y="5992"/>
                  </a:lnTo>
                  <a:lnTo>
                    <a:pt x="17444" y="5579"/>
                  </a:lnTo>
                  <a:lnTo>
                    <a:pt x="17247" y="5167"/>
                  </a:lnTo>
                  <a:lnTo>
                    <a:pt x="17051" y="4774"/>
                  </a:lnTo>
                  <a:lnTo>
                    <a:pt x="16815" y="4361"/>
                  </a:lnTo>
                  <a:lnTo>
                    <a:pt x="16579" y="3988"/>
                  </a:lnTo>
                  <a:lnTo>
                    <a:pt x="16304" y="3595"/>
                  </a:lnTo>
                  <a:lnTo>
                    <a:pt x="16010" y="3242"/>
                  </a:lnTo>
                  <a:lnTo>
                    <a:pt x="15715" y="2888"/>
                  </a:lnTo>
                  <a:lnTo>
                    <a:pt x="15381" y="2554"/>
                  </a:lnTo>
                  <a:lnTo>
                    <a:pt x="15047" y="2259"/>
                  </a:lnTo>
                  <a:lnTo>
                    <a:pt x="14713" y="1965"/>
                  </a:lnTo>
                  <a:lnTo>
                    <a:pt x="14360" y="1690"/>
                  </a:lnTo>
                  <a:lnTo>
                    <a:pt x="13987" y="1454"/>
                  </a:lnTo>
                  <a:lnTo>
                    <a:pt x="13613" y="1218"/>
                  </a:lnTo>
                  <a:lnTo>
                    <a:pt x="13221" y="1002"/>
                  </a:lnTo>
                  <a:lnTo>
                    <a:pt x="12828" y="806"/>
                  </a:lnTo>
                  <a:lnTo>
                    <a:pt x="12415" y="649"/>
                  </a:lnTo>
                  <a:lnTo>
                    <a:pt x="12022" y="492"/>
                  </a:lnTo>
                  <a:lnTo>
                    <a:pt x="11590" y="354"/>
                  </a:lnTo>
                  <a:lnTo>
                    <a:pt x="11178" y="256"/>
                  </a:lnTo>
                  <a:lnTo>
                    <a:pt x="10746" y="158"/>
                  </a:lnTo>
                  <a:lnTo>
                    <a:pt x="10333" y="79"/>
                  </a:lnTo>
                  <a:lnTo>
                    <a:pt x="9901" y="40"/>
                  </a:lnTo>
                  <a:lnTo>
                    <a:pt x="9449"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25"/>
            <p:cNvSpPr/>
            <p:nvPr/>
          </p:nvSpPr>
          <p:spPr>
            <a:xfrm rot="-3245359">
              <a:off x="5730022" y="3934368"/>
              <a:ext cx="453282" cy="453257"/>
            </a:xfrm>
            <a:custGeom>
              <a:avLst/>
              <a:gdLst/>
              <a:ahLst/>
              <a:cxnLst/>
              <a:rect l="l" t="t" r="r" b="b"/>
              <a:pathLst>
                <a:path w="18132" h="18131" fill="none" extrusionOk="0">
                  <a:moveTo>
                    <a:pt x="14537" y="16284"/>
                  </a:moveTo>
                  <a:lnTo>
                    <a:pt x="14537" y="16284"/>
                  </a:lnTo>
                  <a:lnTo>
                    <a:pt x="14144" y="16559"/>
                  </a:lnTo>
                  <a:lnTo>
                    <a:pt x="13771" y="16815"/>
                  </a:lnTo>
                  <a:lnTo>
                    <a:pt x="13358" y="17050"/>
                  </a:lnTo>
                  <a:lnTo>
                    <a:pt x="12965" y="17247"/>
                  </a:lnTo>
                  <a:lnTo>
                    <a:pt x="12553" y="17424"/>
                  </a:lnTo>
                  <a:lnTo>
                    <a:pt x="12140" y="17600"/>
                  </a:lnTo>
                  <a:lnTo>
                    <a:pt x="11708" y="17738"/>
                  </a:lnTo>
                  <a:lnTo>
                    <a:pt x="11296" y="17856"/>
                  </a:lnTo>
                  <a:lnTo>
                    <a:pt x="10863" y="17954"/>
                  </a:lnTo>
                  <a:lnTo>
                    <a:pt x="10431" y="18013"/>
                  </a:lnTo>
                  <a:lnTo>
                    <a:pt x="9999" y="18072"/>
                  </a:lnTo>
                  <a:lnTo>
                    <a:pt x="9547" y="18111"/>
                  </a:lnTo>
                  <a:lnTo>
                    <a:pt x="9115" y="18131"/>
                  </a:lnTo>
                  <a:lnTo>
                    <a:pt x="8683" y="18111"/>
                  </a:lnTo>
                  <a:lnTo>
                    <a:pt x="8251" y="18092"/>
                  </a:lnTo>
                  <a:lnTo>
                    <a:pt x="7819" y="18033"/>
                  </a:lnTo>
                  <a:lnTo>
                    <a:pt x="7387" y="17974"/>
                  </a:lnTo>
                  <a:lnTo>
                    <a:pt x="6954" y="17875"/>
                  </a:lnTo>
                  <a:lnTo>
                    <a:pt x="6542" y="17758"/>
                  </a:lnTo>
                  <a:lnTo>
                    <a:pt x="6129" y="17640"/>
                  </a:lnTo>
                  <a:lnTo>
                    <a:pt x="5717" y="17483"/>
                  </a:lnTo>
                  <a:lnTo>
                    <a:pt x="5304" y="17306"/>
                  </a:lnTo>
                  <a:lnTo>
                    <a:pt x="4912" y="17109"/>
                  </a:lnTo>
                  <a:lnTo>
                    <a:pt x="4538" y="16913"/>
                  </a:lnTo>
                  <a:lnTo>
                    <a:pt x="4146" y="16677"/>
                  </a:lnTo>
                  <a:lnTo>
                    <a:pt x="3792" y="16422"/>
                  </a:lnTo>
                  <a:lnTo>
                    <a:pt x="3438" y="16147"/>
                  </a:lnTo>
                  <a:lnTo>
                    <a:pt x="3085" y="15872"/>
                  </a:lnTo>
                  <a:lnTo>
                    <a:pt x="2751" y="15558"/>
                  </a:lnTo>
                  <a:lnTo>
                    <a:pt x="2437" y="15224"/>
                  </a:lnTo>
                  <a:lnTo>
                    <a:pt x="2122" y="14890"/>
                  </a:lnTo>
                  <a:lnTo>
                    <a:pt x="1847" y="14517"/>
                  </a:lnTo>
                  <a:lnTo>
                    <a:pt x="1847" y="14517"/>
                  </a:lnTo>
                  <a:lnTo>
                    <a:pt x="1572" y="14143"/>
                  </a:lnTo>
                  <a:lnTo>
                    <a:pt x="1317" y="13750"/>
                  </a:lnTo>
                  <a:lnTo>
                    <a:pt x="1081" y="13358"/>
                  </a:lnTo>
                  <a:lnTo>
                    <a:pt x="885" y="12945"/>
                  </a:lnTo>
                  <a:lnTo>
                    <a:pt x="708" y="12533"/>
                  </a:lnTo>
                  <a:lnTo>
                    <a:pt x="531" y="12120"/>
                  </a:lnTo>
                  <a:lnTo>
                    <a:pt x="394" y="11708"/>
                  </a:lnTo>
                  <a:lnTo>
                    <a:pt x="276" y="11275"/>
                  </a:lnTo>
                  <a:lnTo>
                    <a:pt x="178" y="10843"/>
                  </a:lnTo>
                  <a:lnTo>
                    <a:pt x="99" y="10411"/>
                  </a:lnTo>
                  <a:lnTo>
                    <a:pt x="60" y="9979"/>
                  </a:lnTo>
                  <a:lnTo>
                    <a:pt x="21" y="9547"/>
                  </a:lnTo>
                  <a:lnTo>
                    <a:pt x="1" y="9115"/>
                  </a:lnTo>
                  <a:lnTo>
                    <a:pt x="21" y="8663"/>
                  </a:lnTo>
                  <a:lnTo>
                    <a:pt x="40" y="8231"/>
                  </a:lnTo>
                  <a:lnTo>
                    <a:pt x="99" y="7799"/>
                  </a:lnTo>
                  <a:lnTo>
                    <a:pt x="158" y="7386"/>
                  </a:lnTo>
                  <a:lnTo>
                    <a:pt x="256" y="6954"/>
                  </a:lnTo>
                  <a:lnTo>
                    <a:pt x="374" y="6522"/>
                  </a:lnTo>
                  <a:lnTo>
                    <a:pt x="492" y="6109"/>
                  </a:lnTo>
                  <a:lnTo>
                    <a:pt x="649" y="5697"/>
                  </a:lnTo>
                  <a:lnTo>
                    <a:pt x="826" y="5304"/>
                  </a:lnTo>
                  <a:lnTo>
                    <a:pt x="1022" y="4911"/>
                  </a:lnTo>
                  <a:lnTo>
                    <a:pt x="1219" y="4518"/>
                  </a:lnTo>
                  <a:lnTo>
                    <a:pt x="1454" y="4145"/>
                  </a:lnTo>
                  <a:lnTo>
                    <a:pt x="1710" y="3772"/>
                  </a:lnTo>
                  <a:lnTo>
                    <a:pt x="1965" y="3418"/>
                  </a:lnTo>
                  <a:lnTo>
                    <a:pt x="2260" y="3084"/>
                  </a:lnTo>
                  <a:lnTo>
                    <a:pt x="2574" y="2750"/>
                  </a:lnTo>
                  <a:lnTo>
                    <a:pt x="2908" y="2417"/>
                  </a:lnTo>
                  <a:lnTo>
                    <a:pt x="3242" y="2122"/>
                  </a:lnTo>
                  <a:lnTo>
                    <a:pt x="3615" y="1827"/>
                  </a:lnTo>
                  <a:lnTo>
                    <a:pt x="3615" y="1827"/>
                  </a:lnTo>
                  <a:lnTo>
                    <a:pt x="3988" y="1552"/>
                  </a:lnTo>
                  <a:lnTo>
                    <a:pt x="4381" y="1297"/>
                  </a:lnTo>
                  <a:lnTo>
                    <a:pt x="4774" y="1081"/>
                  </a:lnTo>
                  <a:lnTo>
                    <a:pt x="5187" y="865"/>
                  </a:lnTo>
                  <a:lnTo>
                    <a:pt x="5599" y="688"/>
                  </a:lnTo>
                  <a:lnTo>
                    <a:pt x="6012" y="531"/>
                  </a:lnTo>
                  <a:lnTo>
                    <a:pt x="6424" y="393"/>
                  </a:lnTo>
                  <a:lnTo>
                    <a:pt x="6856" y="275"/>
                  </a:lnTo>
                  <a:lnTo>
                    <a:pt x="7288" y="177"/>
                  </a:lnTo>
                  <a:lnTo>
                    <a:pt x="7721" y="99"/>
                  </a:lnTo>
                  <a:lnTo>
                    <a:pt x="8153" y="40"/>
                  </a:lnTo>
                  <a:lnTo>
                    <a:pt x="8585" y="0"/>
                  </a:lnTo>
                  <a:lnTo>
                    <a:pt x="9017" y="0"/>
                  </a:lnTo>
                  <a:lnTo>
                    <a:pt x="9449" y="0"/>
                  </a:lnTo>
                  <a:lnTo>
                    <a:pt x="9901" y="40"/>
                  </a:lnTo>
                  <a:lnTo>
                    <a:pt x="10333" y="79"/>
                  </a:lnTo>
                  <a:lnTo>
                    <a:pt x="10746" y="158"/>
                  </a:lnTo>
                  <a:lnTo>
                    <a:pt x="11178" y="256"/>
                  </a:lnTo>
                  <a:lnTo>
                    <a:pt x="11590" y="354"/>
                  </a:lnTo>
                  <a:lnTo>
                    <a:pt x="12022" y="492"/>
                  </a:lnTo>
                  <a:lnTo>
                    <a:pt x="12415" y="649"/>
                  </a:lnTo>
                  <a:lnTo>
                    <a:pt x="12828" y="806"/>
                  </a:lnTo>
                  <a:lnTo>
                    <a:pt x="13221" y="1002"/>
                  </a:lnTo>
                  <a:lnTo>
                    <a:pt x="13613" y="1218"/>
                  </a:lnTo>
                  <a:lnTo>
                    <a:pt x="13987" y="1454"/>
                  </a:lnTo>
                  <a:lnTo>
                    <a:pt x="14360" y="1690"/>
                  </a:lnTo>
                  <a:lnTo>
                    <a:pt x="14713" y="1965"/>
                  </a:lnTo>
                  <a:lnTo>
                    <a:pt x="15047" y="2259"/>
                  </a:lnTo>
                  <a:lnTo>
                    <a:pt x="15381" y="2554"/>
                  </a:lnTo>
                  <a:lnTo>
                    <a:pt x="15715" y="2888"/>
                  </a:lnTo>
                  <a:lnTo>
                    <a:pt x="16010" y="3242"/>
                  </a:lnTo>
                  <a:lnTo>
                    <a:pt x="16304" y="3595"/>
                  </a:lnTo>
                  <a:lnTo>
                    <a:pt x="16304" y="3595"/>
                  </a:lnTo>
                  <a:lnTo>
                    <a:pt x="16579" y="3988"/>
                  </a:lnTo>
                  <a:lnTo>
                    <a:pt x="16815" y="4361"/>
                  </a:lnTo>
                  <a:lnTo>
                    <a:pt x="17051" y="4774"/>
                  </a:lnTo>
                  <a:lnTo>
                    <a:pt x="17247" y="5167"/>
                  </a:lnTo>
                  <a:lnTo>
                    <a:pt x="17444" y="5579"/>
                  </a:lnTo>
                  <a:lnTo>
                    <a:pt x="17601" y="5992"/>
                  </a:lnTo>
                  <a:lnTo>
                    <a:pt x="17738" y="6424"/>
                  </a:lnTo>
                  <a:lnTo>
                    <a:pt x="17856" y="6836"/>
                  </a:lnTo>
                  <a:lnTo>
                    <a:pt x="17954" y="7268"/>
                  </a:lnTo>
                  <a:lnTo>
                    <a:pt x="18033" y="7700"/>
                  </a:lnTo>
                  <a:lnTo>
                    <a:pt x="18092" y="8133"/>
                  </a:lnTo>
                  <a:lnTo>
                    <a:pt x="18112" y="8584"/>
                  </a:lnTo>
                  <a:lnTo>
                    <a:pt x="18131" y="9017"/>
                  </a:lnTo>
                  <a:lnTo>
                    <a:pt x="18131" y="9449"/>
                  </a:lnTo>
                  <a:lnTo>
                    <a:pt x="18092" y="9881"/>
                  </a:lnTo>
                  <a:lnTo>
                    <a:pt x="18053" y="10313"/>
                  </a:lnTo>
                  <a:lnTo>
                    <a:pt x="17974" y="10745"/>
                  </a:lnTo>
                  <a:lnTo>
                    <a:pt x="17876" y="11177"/>
                  </a:lnTo>
                  <a:lnTo>
                    <a:pt x="17778" y="11590"/>
                  </a:lnTo>
                  <a:lnTo>
                    <a:pt x="17640" y="12002"/>
                  </a:lnTo>
                  <a:lnTo>
                    <a:pt x="17483" y="12415"/>
                  </a:lnTo>
                  <a:lnTo>
                    <a:pt x="17326" y="12808"/>
                  </a:lnTo>
                  <a:lnTo>
                    <a:pt x="17129" y="13220"/>
                  </a:lnTo>
                  <a:lnTo>
                    <a:pt x="16913" y="13593"/>
                  </a:lnTo>
                  <a:lnTo>
                    <a:pt x="16678" y="13986"/>
                  </a:lnTo>
                  <a:lnTo>
                    <a:pt x="16442" y="14340"/>
                  </a:lnTo>
                  <a:lnTo>
                    <a:pt x="16167" y="14693"/>
                  </a:lnTo>
                  <a:lnTo>
                    <a:pt x="15872" y="15047"/>
                  </a:lnTo>
                  <a:lnTo>
                    <a:pt x="15578" y="15381"/>
                  </a:lnTo>
                  <a:lnTo>
                    <a:pt x="15244" y="15695"/>
                  </a:lnTo>
                  <a:lnTo>
                    <a:pt x="14890" y="16009"/>
                  </a:lnTo>
                  <a:lnTo>
                    <a:pt x="14537" y="1628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25"/>
            <p:cNvSpPr/>
            <p:nvPr/>
          </p:nvSpPr>
          <p:spPr>
            <a:xfrm rot="-3245359">
              <a:off x="5760472" y="3964814"/>
              <a:ext cx="392384" cy="392359"/>
            </a:xfrm>
            <a:custGeom>
              <a:avLst/>
              <a:gdLst/>
              <a:ahLst/>
              <a:cxnLst/>
              <a:rect l="l" t="t" r="r" b="b"/>
              <a:pathLst>
                <a:path w="15696" h="15695" extrusionOk="0">
                  <a:moveTo>
                    <a:pt x="7426" y="0"/>
                  </a:moveTo>
                  <a:lnTo>
                    <a:pt x="7053" y="40"/>
                  </a:lnTo>
                  <a:lnTo>
                    <a:pt x="6679" y="79"/>
                  </a:lnTo>
                  <a:lnTo>
                    <a:pt x="6306" y="157"/>
                  </a:lnTo>
                  <a:lnTo>
                    <a:pt x="5933" y="236"/>
                  </a:lnTo>
                  <a:lnTo>
                    <a:pt x="5560" y="334"/>
                  </a:lnTo>
                  <a:lnTo>
                    <a:pt x="5206" y="452"/>
                  </a:lnTo>
                  <a:lnTo>
                    <a:pt x="4833" y="590"/>
                  </a:lnTo>
                  <a:lnTo>
                    <a:pt x="4479" y="766"/>
                  </a:lnTo>
                  <a:lnTo>
                    <a:pt x="4126" y="943"/>
                  </a:lnTo>
                  <a:lnTo>
                    <a:pt x="3792" y="1140"/>
                  </a:lnTo>
                  <a:lnTo>
                    <a:pt x="3458" y="1356"/>
                  </a:lnTo>
                  <a:lnTo>
                    <a:pt x="3124" y="1591"/>
                  </a:lnTo>
                  <a:lnTo>
                    <a:pt x="2810" y="1827"/>
                  </a:lnTo>
                  <a:lnTo>
                    <a:pt x="2515" y="2102"/>
                  </a:lnTo>
                  <a:lnTo>
                    <a:pt x="2220" y="2377"/>
                  </a:lnTo>
                  <a:lnTo>
                    <a:pt x="1965" y="2652"/>
                  </a:lnTo>
                  <a:lnTo>
                    <a:pt x="1710" y="2966"/>
                  </a:lnTo>
                  <a:lnTo>
                    <a:pt x="1474" y="3261"/>
                  </a:lnTo>
                  <a:lnTo>
                    <a:pt x="1258" y="3595"/>
                  </a:lnTo>
                  <a:lnTo>
                    <a:pt x="1061" y="3909"/>
                  </a:lnTo>
                  <a:lnTo>
                    <a:pt x="885" y="4243"/>
                  </a:lnTo>
                  <a:lnTo>
                    <a:pt x="708" y="4597"/>
                  </a:lnTo>
                  <a:lnTo>
                    <a:pt x="570" y="4931"/>
                  </a:lnTo>
                  <a:lnTo>
                    <a:pt x="433" y="5284"/>
                  </a:lnTo>
                  <a:lnTo>
                    <a:pt x="315" y="5657"/>
                  </a:lnTo>
                  <a:lnTo>
                    <a:pt x="217" y="6011"/>
                  </a:lnTo>
                  <a:lnTo>
                    <a:pt x="138" y="6384"/>
                  </a:lnTo>
                  <a:lnTo>
                    <a:pt x="79" y="6757"/>
                  </a:lnTo>
                  <a:lnTo>
                    <a:pt x="40" y="7131"/>
                  </a:lnTo>
                  <a:lnTo>
                    <a:pt x="20" y="7504"/>
                  </a:lnTo>
                  <a:lnTo>
                    <a:pt x="1" y="7877"/>
                  </a:lnTo>
                  <a:lnTo>
                    <a:pt x="20" y="8270"/>
                  </a:lnTo>
                  <a:lnTo>
                    <a:pt x="40" y="8643"/>
                  </a:lnTo>
                  <a:lnTo>
                    <a:pt x="99" y="9016"/>
                  </a:lnTo>
                  <a:lnTo>
                    <a:pt x="158" y="9390"/>
                  </a:lnTo>
                  <a:lnTo>
                    <a:pt x="236" y="9763"/>
                  </a:lnTo>
                  <a:lnTo>
                    <a:pt x="354" y="10136"/>
                  </a:lnTo>
                  <a:lnTo>
                    <a:pt x="472" y="10490"/>
                  </a:lnTo>
                  <a:lnTo>
                    <a:pt x="610" y="10863"/>
                  </a:lnTo>
                  <a:lnTo>
                    <a:pt x="767" y="11216"/>
                  </a:lnTo>
                  <a:lnTo>
                    <a:pt x="944" y="11550"/>
                  </a:lnTo>
                  <a:lnTo>
                    <a:pt x="1140" y="11904"/>
                  </a:lnTo>
                  <a:lnTo>
                    <a:pt x="1356" y="12238"/>
                  </a:lnTo>
                  <a:lnTo>
                    <a:pt x="1592" y="12572"/>
                  </a:lnTo>
                  <a:lnTo>
                    <a:pt x="1847" y="12886"/>
                  </a:lnTo>
                  <a:lnTo>
                    <a:pt x="2103" y="13181"/>
                  </a:lnTo>
                  <a:lnTo>
                    <a:pt x="2378" y="13475"/>
                  </a:lnTo>
                  <a:lnTo>
                    <a:pt x="2672" y="13731"/>
                  </a:lnTo>
                  <a:lnTo>
                    <a:pt x="2967" y="13986"/>
                  </a:lnTo>
                  <a:lnTo>
                    <a:pt x="3281" y="14222"/>
                  </a:lnTo>
                  <a:lnTo>
                    <a:pt x="3595" y="14438"/>
                  </a:lnTo>
                  <a:lnTo>
                    <a:pt x="3929" y="14634"/>
                  </a:lnTo>
                  <a:lnTo>
                    <a:pt x="4263" y="14811"/>
                  </a:lnTo>
                  <a:lnTo>
                    <a:pt x="4597" y="14988"/>
                  </a:lnTo>
                  <a:lnTo>
                    <a:pt x="4951" y="15125"/>
                  </a:lnTo>
                  <a:lnTo>
                    <a:pt x="5304" y="15263"/>
                  </a:lnTo>
                  <a:lnTo>
                    <a:pt x="5658" y="15381"/>
                  </a:lnTo>
                  <a:lnTo>
                    <a:pt x="6031" y="15479"/>
                  </a:lnTo>
                  <a:lnTo>
                    <a:pt x="6404" y="15557"/>
                  </a:lnTo>
                  <a:lnTo>
                    <a:pt x="6758" y="15616"/>
                  </a:lnTo>
                  <a:lnTo>
                    <a:pt x="7151" y="15656"/>
                  </a:lnTo>
                  <a:lnTo>
                    <a:pt x="7524" y="15675"/>
                  </a:lnTo>
                  <a:lnTo>
                    <a:pt x="7897" y="15695"/>
                  </a:lnTo>
                  <a:lnTo>
                    <a:pt x="8270" y="15675"/>
                  </a:lnTo>
                  <a:lnTo>
                    <a:pt x="8644" y="15656"/>
                  </a:lnTo>
                  <a:lnTo>
                    <a:pt x="9017" y="15597"/>
                  </a:lnTo>
                  <a:lnTo>
                    <a:pt x="9390" y="15538"/>
                  </a:lnTo>
                  <a:lnTo>
                    <a:pt x="9763" y="15459"/>
                  </a:lnTo>
                  <a:lnTo>
                    <a:pt x="10136" y="15341"/>
                  </a:lnTo>
                  <a:lnTo>
                    <a:pt x="10510" y="15224"/>
                  </a:lnTo>
                  <a:lnTo>
                    <a:pt x="10863" y="15086"/>
                  </a:lnTo>
                  <a:lnTo>
                    <a:pt x="11217" y="14929"/>
                  </a:lnTo>
                  <a:lnTo>
                    <a:pt x="11570" y="14752"/>
                  </a:lnTo>
                  <a:lnTo>
                    <a:pt x="11904" y="14556"/>
                  </a:lnTo>
                  <a:lnTo>
                    <a:pt x="12258" y="14340"/>
                  </a:lnTo>
                  <a:lnTo>
                    <a:pt x="12572" y="14104"/>
                  </a:lnTo>
                  <a:lnTo>
                    <a:pt x="12886" y="13849"/>
                  </a:lnTo>
                  <a:lnTo>
                    <a:pt x="13201" y="13593"/>
                  </a:lnTo>
                  <a:lnTo>
                    <a:pt x="13476" y="13318"/>
                  </a:lnTo>
                  <a:lnTo>
                    <a:pt x="13751" y="13024"/>
                  </a:lnTo>
                  <a:lnTo>
                    <a:pt x="13986" y="12729"/>
                  </a:lnTo>
                  <a:lnTo>
                    <a:pt x="14222" y="12415"/>
                  </a:lnTo>
                  <a:lnTo>
                    <a:pt x="14438" y="12100"/>
                  </a:lnTo>
                  <a:lnTo>
                    <a:pt x="14635" y="11766"/>
                  </a:lnTo>
                  <a:lnTo>
                    <a:pt x="14831" y="11432"/>
                  </a:lnTo>
                  <a:lnTo>
                    <a:pt x="14988" y="11099"/>
                  </a:lnTo>
                  <a:lnTo>
                    <a:pt x="15145" y="10745"/>
                  </a:lnTo>
                  <a:lnTo>
                    <a:pt x="15263" y="10391"/>
                  </a:lnTo>
                  <a:lnTo>
                    <a:pt x="15381" y="10038"/>
                  </a:lnTo>
                  <a:lnTo>
                    <a:pt x="15479" y="9665"/>
                  </a:lnTo>
                  <a:lnTo>
                    <a:pt x="15558" y="9291"/>
                  </a:lnTo>
                  <a:lnTo>
                    <a:pt x="15617" y="8918"/>
                  </a:lnTo>
                  <a:lnTo>
                    <a:pt x="15656" y="8545"/>
                  </a:lnTo>
                  <a:lnTo>
                    <a:pt x="15695" y="8172"/>
                  </a:lnTo>
                  <a:lnTo>
                    <a:pt x="15695" y="7799"/>
                  </a:lnTo>
                  <a:lnTo>
                    <a:pt x="15695" y="7425"/>
                  </a:lnTo>
                  <a:lnTo>
                    <a:pt x="15656" y="7052"/>
                  </a:lnTo>
                  <a:lnTo>
                    <a:pt x="15617" y="6679"/>
                  </a:lnTo>
                  <a:lnTo>
                    <a:pt x="15538" y="6306"/>
                  </a:lnTo>
                  <a:lnTo>
                    <a:pt x="15460" y="5932"/>
                  </a:lnTo>
                  <a:lnTo>
                    <a:pt x="15361" y="5559"/>
                  </a:lnTo>
                  <a:lnTo>
                    <a:pt x="15244" y="5186"/>
                  </a:lnTo>
                  <a:lnTo>
                    <a:pt x="15106" y="4832"/>
                  </a:lnTo>
                  <a:lnTo>
                    <a:pt x="14929" y="4479"/>
                  </a:lnTo>
                  <a:lnTo>
                    <a:pt x="14753" y="4125"/>
                  </a:lnTo>
                  <a:lnTo>
                    <a:pt x="14556" y="3772"/>
                  </a:lnTo>
                  <a:lnTo>
                    <a:pt x="14340" y="3438"/>
                  </a:lnTo>
                  <a:lnTo>
                    <a:pt x="14104" y="3124"/>
                  </a:lnTo>
                  <a:lnTo>
                    <a:pt x="13869" y="2809"/>
                  </a:lnTo>
                  <a:lnTo>
                    <a:pt x="13594" y="2495"/>
                  </a:lnTo>
                  <a:lnTo>
                    <a:pt x="13319" y="2220"/>
                  </a:lnTo>
                  <a:lnTo>
                    <a:pt x="13024" y="1945"/>
                  </a:lnTo>
                  <a:lnTo>
                    <a:pt x="12729" y="1709"/>
                  </a:lnTo>
                  <a:lnTo>
                    <a:pt x="12435" y="1474"/>
                  </a:lnTo>
                  <a:lnTo>
                    <a:pt x="12101" y="1257"/>
                  </a:lnTo>
                  <a:lnTo>
                    <a:pt x="11786" y="1041"/>
                  </a:lnTo>
                  <a:lnTo>
                    <a:pt x="11453" y="865"/>
                  </a:lnTo>
                  <a:lnTo>
                    <a:pt x="11099" y="707"/>
                  </a:lnTo>
                  <a:lnTo>
                    <a:pt x="10765" y="550"/>
                  </a:lnTo>
                  <a:lnTo>
                    <a:pt x="10392" y="432"/>
                  </a:lnTo>
                  <a:lnTo>
                    <a:pt x="10038" y="315"/>
                  </a:lnTo>
                  <a:lnTo>
                    <a:pt x="9685" y="216"/>
                  </a:lnTo>
                  <a:lnTo>
                    <a:pt x="9311" y="138"/>
                  </a:lnTo>
                  <a:lnTo>
                    <a:pt x="8938" y="79"/>
                  </a:lnTo>
                  <a:lnTo>
                    <a:pt x="8565" y="40"/>
                  </a:lnTo>
                  <a:lnTo>
                    <a:pt x="8192" y="0"/>
                  </a:lnTo>
                  <a:close/>
                </a:path>
              </a:pathLst>
            </a:custGeom>
            <a:solidFill>
              <a:srgbClr val="4749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25"/>
            <p:cNvSpPr/>
            <p:nvPr/>
          </p:nvSpPr>
          <p:spPr>
            <a:xfrm rot="-3245359">
              <a:off x="5760472" y="3964814"/>
              <a:ext cx="392384" cy="392359"/>
            </a:xfrm>
            <a:custGeom>
              <a:avLst/>
              <a:gdLst/>
              <a:ahLst/>
              <a:cxnLst/>
              <a:rect l="l" t="t" r="r" b="b"/>
              <a:pathLst>
                <a:path w="15696" h="15695" fill="none" extrusionOk="0">
                  <a:moveTo>
                    <a:pt x="12572" y="14104"/>
                  </a:moveTo>
                  <a:lnTo>
                    <a:pt x="12572" y="14104"/>
                  </a:lnTo>
                  <a:lnTo>
                    <a:pt x="12258" y="14340"/>
                  </a:lnTo>
                  <a:lnTo>
                    <a:pt x="11904" y="14556"/>
                  </a:lnTo>
                  <a:lnTo>
                    <a:pt x="11570" y="14752"/>
                  </a:lnTo>
                  <a:lnTo>
                    <a:pt x="11217" y="14929"/>
                  </a:lnTo>
                  <a:lnTo>
                    <a:pt x="10863" y="15086"/>
                  </a:lnTo>
                  <a:lnTo>
                    <a:pt x="10510" y="15224"/>
                  </a:lnTo>
                  <a:lnTo>
                    <a:pt x="10136" y="15341"/>
                  </a:lnTo>
                  <a:lnTo>
                    <a:pt x="9763" y="15459"/>
                  </a:lnTo>
                  <a:lnTo>
                    <a:pt x="9390" y="15538"/>
                  </a:lnTo>
                  <a:lnTo>
                    <a:pt x="9017" y="15597"/>
                  </a:lnTo>
                  <a:lnTo>
                    <a:pt x="8644" y="15656"/>
                  </a:lnTo>
                  <a:lnTo>
                    <a:pt x="8270" y="15675"/>
                  </a:lnTo>
                  <a:lnTo>
                    <a:pt x="7897" y="15695"/>
                  </a:lnTo>
                  <a:lnTo>
                    <a:pt x="7524" y="15675"/>
                  </a:lnTo>
                  <a:lnTo>
                    <a:pt x="7151" y="15656"/>
                  </a:lnTo>
                  <a:lnTo>
                    <a:pt x="6758" y="15616"/>
                  </a:lnTo>
                  <a:lnTo>
                    <a:pt x="6404" y="15557"/>
                  </a:lnTo>
                  <a:lnTo>
                    <a:pt x="6031" y="15479"/>
                  </a:lnTo>
                  <a:lnTo>
                    <a:pt x="5658" y="15381"/>
                  </a:lnTo>
                  <a:lnTo>
                    <a:pt x="5304" y="15263"/>
                  </a:lnTo>
                  <a:lnTo>
                    <a:pt x="4951" y="15125"/>
                  </a:lnTo>
                  <a:lnTo>
                    <a:pt x="4597" y="14988"/>
                  </a:lnTo>
                  <a:lnTo>
                    <a:pt x="4263" y="14811"/>
                  </a:lnTo>
                  <a:lnTo>
                    <a:pt x="3929" y="14634"/>
                  </a:lnTo>
                  <a:lnTo>
                    <a:pt x="3595" y="14438"/>
                  </a:lnTo>
                  <a:lnTo>
                    <a:pt x="3281" y="14222"/>
                  </a:lnTo>
                  <a:lnTo>
                    <a:pt x="2967" y="13986"/>
                  </a:lnTo>
                  <a:lnTo>
                    <a:pt x="2672" y="13731"/>
                  </a:lnTo>
                  <a:lnTo>
                    <a:pt x="2378" y="13475"/>
                  </a:lnTo>
                  <a:lnTo>
                    <a:pt x="2103" y="13181"/>
                  </a:lnTo>
                  <a:lnTo>
                    <a:pt x="1847" y="12886"/>
                  </a:lnTo>
                  <a:lnTo>
                    <a:pt x="1592" y="12572"/>
                  </a:lnTo>
                  <a:lnTo>
                    <a:pt x="1592" y="12572"/>
                  </a:lnTo>
                  <a:lnTo>
                    <a:pt x="1356" y="12238"/>
                  </a:lnTo>
                  <a:lnTo>
                    <a:pt x="1140" y="11904"/>
                  </a:lnTo>
                  <a:lnTo>
                    <a:pt x="944" y="11550"/>
                  </a:lnTo>
                  <a:lnTo>
                    <a:pt x="767" y="11216"/>
                  </a:lnTo>
                  <a:lnTo>
                    <a:pt x="610" y="10863"/>
                  </a:lnTo>
                  <a:lnTo>
                    <a:pt x="472" y="10490"/>
                  </a:lnTo>
                  <a:lnTo>
                    <a:pt x="354" y="10136"/>
                  </a:lnTo>
                  <a:lnTo>
                    <a:pt x="236" y="9763"/>
                  </a:lnTo>
                  <a:lnTo>
                    <a:pt x="158" y="9390"/>
                  </a:lnTo>
                  <a:lnTo>
                    <a:pt x="99" y="9016"/>
                  </a:lnTo>
                  <a:lnTo>
                    <a:pt x="40" y="8643"/>
                  </a:lnTo>
                  <a:lnTo>
                    <a:pt x="20" y="8270"/>
                  </a:lnTo>
                  <a:lnTo>
                    <a:pt x="1" y="7877"/>
                  </a:lnTo>
                  <a:lnTo>
                    <a:pt x="20" y="7504"/>
                  </a:lnTo>
                  <a:lnTo>
                    <a:pt x="40" y="7131"/>
                  </a:lnTo>
                  <a:lnTo>
                    <a:pt x="79" y="6757"/>
                  </a:lnTo>
                  <a:lnTo>
                    <a:pt x="138" y="6384"/>
                  </a:lnTo>
                  <a:lnTo>
                    <a:pt x="217" y="6011"/>
                  </a:lnTo>
                  <a:lnTo>
                    <a:pt x="315" y="5657"/>
                  </a:lnTo>
                  <a:lnTo>
                    <a:pt x="433" y="5284"/>
                  </a:lnTo>
                  <a:lnTo>
                    <a:pt x="570" y="4931"/>
                  </a:lnTo>
                  <a:lnTo>
                    <a:pt x="708" y="4597"/>
                  </a:lnTo>
                  <a:lnTo>
                    <a:pt x="885" y="4243"/>
                  </a:lnTo>
                  <a:lnTo>
                    <a:pt x="1061" y="3909"/>
                  </a:lnTo>
                  <a:lnTo>
                    <a:pt x="1258" y="3595"/>
                  </a:lnTo>
                  <a:lnTo>
                    <a:pt x="1474" y="3261"/>
                  </a:lnTo>
                  <a:lnTo>
                    <a:pt x="1710" y="2966"/>
                  </a:lnTo>
                  <a:lnTo>
                    <a:pt x="1965" y="2652"/>
                  </a:lnTo>
                  <a:lnTo>
                    <a:pt x="2220" y="2377"/>
                  </a:lnTo>
                  <a:lnTo>
                    <a:pt x="2515" y="2102"/>
                  </a:lnTo>
                  <a:lnTo>
                    <a:pt x="2810" y="1827"/>
                  </a:lnTo>
                  <a:lnTo>
                    <a:pt x="3124" y="1591"/>
                  </a:lnTo>
                  <a:lnTo>
                    <a:pt x="3124" y="1591"/>
                  </a:lnTo>
                  <a:lnTo>
                    <a:pt x="3458" y="1356"/>
                  </a:lnTo>
                  <a:lnTo>
                    <a:pt x="3792" y="1140"/>
                  </a:lnTo>
                  <a:lnTo>
                    <a:pt x="4126" y="943"/>
                  </a:lnTo>
                  <a:lnTo>
                    <a:pt x="4479" y="766"/>
                  </a:lnTo>
                  <a:lnTo>
                    <a:pt x="4833" y="590"/>
                  </a:lnTo>
                  <a:lnTo>
                    <a:pt x="5206" y="452"/>
                  </a:lnTo>
                  <a:lnTo>
                    <a:pt x="5560" y="334"/>
                  </a:lnTo>
                  <a:lnTo>
                    <a:pt x="5933" y="236"/>
                  </a:lnTo>
                  <a:lnTo>
                    <a:pt x="6306" y="157"/>
                  </a:lnTo>
                  <a:lnTo>
                    <a:pt x="6679" y="79"/>
                  </a:lnTo>
                  <a:lnTo>
                    <a:pt x="7053" y="40"/>
                  </a:lnTo>
                  <a:lnTo>
                    <a:pt x="7426" y="0"/>
                  </a:lnTo>
                  <a:lnTo>
                    <a:pt x="7819" y="0"/>
                  </a:lnTo>
                  <a:lnTo>
                    <a:pt x="8192" y="0"/>
                  </a:lnTo>
                  <a:lnTo>
                    <a:pt x="8565" y="40"/>
                  </a:lnTo>
                  <a:lnTo>
                    <a:pt x="8938" y="79"/>
                  </a:lnTo>
                  <a:lnTo>
                    <a:pt x="9311" y="138"/>
                  </a:lnTo>
                  <a:lnTo>
                    <a:pt x="9685" y="216"/>
                  </a:lnTo>
                  <a:lnTo>
                    <a:pt x="10038" y="315"/>
                  </a:lnTo>
                  <a:lnTo>
                    <a:pt x="10392" y="432"/>
                  </a:lnTo>
                  <a:lnTo>
                    <a:pt x="10765" y="550"/>
                  </a:lnTo>
                  <a:lnTo>
                    <a:pt x="11099" y="707"/>
                  </a:lnTo>
                  <a:lnTo>
                    <a:pt x="11453" y="865"/>
                  </a:lnTo>
                  <a:lnTo>
                    <a:pt x="11786" y="1041"/>
                  </a:lnTo>
                  <a:lnTo>
                    <a:pt x="12101" y="1257"/>
                  </a:lnTo>
                  <a:lnTo>
                    <a:pt x="12435" y="1474"/>
                  </a:lnTo>
                  <a:lnTo>
                    <a:pt x="12729" y="1709"/>
                  </a:lnTo>
                  <a:lnTo>
                    <a:pt x="13024" y="1945"/>
                  </a:lnTo>
                  <a:lnTo>
                    <a:pt x="13319" y="2220"/>
                  </a:lnTo>
                  <a:lnTo>
                    <a:pt x="13594" y="2495"/>
                  </a:lnTo>
                  <a:lnTo>
                    <a:pt x="13869" y="2809"/>
                  </a:lnTo>
                  <a:lnTo>
                    <a:pt x="14104" y="3124"/>
                  </a:lnTo>
                  <a:lnTo>
                    <a:pt x="14104" y="3124"/>
                  </a:lnTo>
                  <a:lnTo>
                    <a:pt x="14340" y="3438"/>
                  </a:lnTo>
                  <a:lnTo>
                    <a:pt x="14556" y="3772"/>
                  </a:lnTo>
                  <a:lnTo>
                    <a:pt x="14753" y="4125"/>
                  </a:lnTo>
                  <a:lnTo>
                    <a:pt x="14929" y="4479"/>
                  </a:lnTo>
                  <a:lnTo>
                    <a:pt x="15106" y="4832"/>
                  </a:lnTo>
                  <a:lnTo>
                    <a:pt x="15244" y="5186"/>
                  </a:lnTo>
                  <a:lnTo>
                    <a:pt x="15361" y="5559"/>
                  </a:lnTo>
                  <a:lnTo>
                    <a:pt x="15460" y="5932"/>
                  </a:lnTo>
                  <a:lnTo>
                    <a:pt x="15538" y="6306"/>
                  </a:lnTo>
                  <a:lnTo>
                    <a:pt x="15617" y="6679"/>
                  </a:lnTo>
                  <a:lnTo>
                    <a:pt x="15656" y="7052"/>
                  </a:lnTo>
                  <a:lnTo>
                    <a:pt x="15695" y="7425"/>
                  </a:lnTo>
                  <a:lnTo>
                    <a:pt x="15695" y="7799"/>
                  </a:lnTo>
                  <a:lnTo>
                    <a:pt x="15695" y="8172"/>
                  </a:lnTo>
                  <a:lnTo>
                    <a:pt x="15656" y="8545"/>
                  </a:lnTo>
                  <a:lnTo>
                    <a:pt x="15617" y="8918"/>
                  </a:lnTo>
                  <a:lnTo>
                    <a:pt x="15558" y="9291"/>
                  </a:lnTo>
                  <a:lnTo>
                    <a:pt x="15479" y="9665"/>
                  </a:lnTo>
                  <a:lnTo>
                    <a:pt x="15381" y="10038"/>
                  </a:lnTo>
                  <a:lnTo>
                    <a:pt x="15263" y="10391"/>
                  </a:lnTo>
                  <a:lnTo>
                    <a:pt x="15145" y="10745"/>
                  </a:lnTo>
                  <a:lnTo>
                    <a:pt x="14988" y="11099"/>
                  </a:lnTo>
                  <a:lnTo>
                    <a:pt x="14831" y="11432"/>
                  </a:lnTo>
                  <a:lnTo>
                    <a:pt x="14635" y="11766"/>
                  </a:lnTo>
                  <a:lnTo>
                    <a:pt x="14438" y="12100"/>
                  </a:lnTo>
                  <a:lnTo>
                    <a:pt x="14222" y="12415"/>
                  </a:lnTo>
                  <a:lnTo>
                    <a:pt x="13986" y="12729"/>
                  </a:lnTo>
                  <a:lnTo>
                    <a:pt x="13751" y="13024"/>
                  </a:lnTo>
                  <a:lnTo>
                    <a:pt x="13476" y="13318"/>
                  </a:lnTo>
                  <a:lnTo>
                    <a:pt x="13201" y="13593"/>
                  </a:lnTo>
                  <a:lnTo>
                    <a:pt x="12886" y="13849"/>
                  </a:lnTo>
                  <a:lnTo>
                    <a:pt x="12572" y="14104"/>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25"/>
            <p:cNvSpPr/>
            <p:nvPr/>
          </p:nvSpPr>
          <p:spPr>
            <a:xfrm rot="-3245359">
              <a:off x="5790627" y="3994656"/>
              <a:ext cx="331987" cy="331987"/>
            </a:xfrm>
            <a:custGeom>
              <a:avLst/>
              <a:gdLst/>
              <a:ahLst/>
              <a:cxnLst/>
              <a:rect l="l" t="t" r="r" b="b"/>
              <a:pathLst>
                <a:path w="13280" h="13280" extrusionOk="0">
                  <a:moveTo>
                    <a:pt x="6601" y="1"/>
                  </a:moveTo>
                  <a:lnTo>
                    <a:pt x="6286" y="20"/>
                  </a:lnTo>
                  <a:lnTo>
                    <a:pt x="5952" y="40"/>
                  </a:lnTo>
                  <a:lnTo>
                    <a:pt x="5638" y="79"/>
                  </a:lnTo>
                  <a:lnTo>
                    <a:pt x="5324" y="138"/>
                  </a:lnTo>
                  <a:lnTo>
                    <a:pt x="5010" y="217"/>
                  </a:lnTo>
                  <a:lnTo>
                    <a:pt x="4695" y="295"/>
                  </a:lnTo>
                  <a:lnTo>
                    <a:pt x="4401" y="393"/>
                  </a:lnTo>
                  <a:lnTo>
                    <a:pt x="4086" y="511"/>
                  </a:lnTo>
                  <a:lnTo>
                    <a:pt x="3792" y="649"/>
                  </a:lnTo>
                  <a:lnTo>
                    <a:pt x="3497" y="806"/>
                  </a:lnTo>
                  <a:lnTo>
                    <a:pt x="3202" y="963"/>
                  </a:lnTo>
                  <a:lnTo>
                    <a:pt x="2908" y="1140"/>
                  </a:lnTo>
                  <a:lnTo>
                    <a:pt x="2633" y="1356"/>
                  </a:lnTo>
                  <a:lnTo>
                    <a:pt x="2377" y="1552"/>
                  </a:lnTo>
                  <a:lnTo>
                    <a:pt x="2122" y="1788"/>
                  </a:lnTo>
                  <a:lnTo>
                    <a:pt x="1867" y="2024"/>
                  </a:lnTo>
                  <a:lnTo>
                    <a:pt x="1651" y="2259"/>
                  </a:lnTo>
                  <a:lnTo>
                    <a:pt x="1435" y="2515"/>
                  </a:lnTo>
                  <a:lnTo>
                    <a:pt x="1238" y="2770"/>
                  </a:lnTo>
                  <a:lnTo>
                    <a:pt x="1061" y="3045"/>
                  </a:lnTo>
                  <a:lnTo>
                    <a:pt x="885" y="3320"/>
                  </a:lnTo>
                  <a:lnTo>
                    <a:pt x="727" y="3595"/>
                  </a:lnTo>
                  <a:lnTo>
                    <a:pt x="590" y="3890"/>
                  </a:lnTo>
                  <a:lnTo>
                    <a:pt x="472" y="4184"/>
                  </a:lnTo>
                  <a:lnTo>
                    <a:pt x="354" y="4479"/>
                  </a:lnTo>
                  <a:lnTo>
                    <a:pt x="256" y="4793"/>
                  </a:lnTo>
                  <a:lnTo>
                    <a:pt x="177" y="5108"/>
                  </a:lnTo>
                  <a:lnTo>
                    <a:pt x="118" y="5402"/>
                  </a:lnTo>
                  <a:lnTo>
                    <a:pt x="60" y="5717"/>
                  </a:lnTo>
                  <a:lnTo>
                    <a:pt x="20" y="6051"/>
                  </a:lnTo>
                  <a:lnTo>
                    <a:pt x="1" y="6365"/>
                  </a:lnTo>
                  <a:lnTo>
                    <a:pt x="1" y="6679"/>
                  </a:lnTo>
                  <a:lnTo>
                    <a:pt x="1" y="6993"/>
                  </a:lnTo>
                  <a:lnTo>
                    <a:pt x="40" y="7308"/>
                  </a:lnTo>
                  <a:lnTo>
                    <a:pt x="79" y="7642"/>
                  </a:lnTo>
                  <a:lnTo>
                    <a:pt x="118" y="7956"/>
                  </a:lnTo>
                  <a:lnTo>
                    <a:pt x="197" y="8270"/>
                  </a:lnTo>
                  <a:lnTo>
                    <a:pt x="276" y="8584"/>
                  </a:lnTo>
                  <a:lnTo>
                    <a:pt x="393" y="8879"/>
                  </a:lnTo>
                  <a:lnTo>
                    <a:pt x="511" y="9193"/>
                  </a:lnTo>
                  <a:lnTo>
                    <a:pt x="649" y="9488"/>
                  </a:lnTo>
                  <a:lnTo>
                    <a:pt x="786" y="9783"/>
                  </a:lnTo>
                  <a:lnTo>
                    <a:pt x="963" y="10077"/>
                  </a:lnTo>
                  <a:lnTo>
                    <a:pt x="1140" y="10372"/>
                  </a:lnTo>
                  <a:lnTo>
                    <a:pt x="1336" y="10647"/>
                  </a:lnTo>
                  <a:lnTo>
                    <a:pt x="1552" y="10902"/>
                  </a:lnTo>
                  <a:lnTo>
                    <a:pt x="1768" y="11158"/>
                  </a:lnTo>
                  <a:lnTo>
                    <a:pt x="2004" y="11393"/>
                  </a:lnTo>
                  <a:lnTo>
                    <a:pt x="2260" y="11629"/>
                  </a:lnTo>
                  <a:lnTo>
                    <a:pt x="2495" y="11845"/>
                  </a:lnTo>
                  <a:lnTo>
                    <a:pt x="2770" y="12042"/>
                  </a:lnTo>
                  <a:lnTo>
                    <a:pt x="3026" y="12218"/>
                  </a:lnTo>
                  <a:lnTo>
                    <a:pt x="3301" y="12395"/>
                  </a:lnTo>
                  <a:lnTo>
                    <a:pt x="3595" y="12552"/>
                  </a:lnTo>
                  <a:lnTo>
                    <a:pt x="3890" y="12690"/>
                  </a:lnTo>
                  <a:lnTo>
                    <a:pt x="4185" y="12808"/>
                  </a:lnTo>
                  <a:lnTo>
                    <a:pt x="4479" y="12926"/>
                  </a:lnTo>
                  <a:lnTo>
                    <a:pt x="4774" y="13024"/>
                  </a:lnTo>
                  <a:lnTo>
                    <a:pt x="5088" y="13102"/>
                  </a:lnTo>
                  <a:lnTo>
                    <a:pt x="5402" y="13161"/>
                  </a:lnTo>
                  <a:lnTo>
                    <a:pt x="5717" y="13220"/>
                  </a:lnTo>
                  <a:lnTo>
                    <a:pt x="6031" y="13259"/>
                  </a:lnTo>
                  <a:lnTo>
                    <a:pt x="6345" y="13279"/>
                  </a:lnTo>
                  <a:lnTo>
                    <a:pt x="6993" y="13279"/>
                  </a:lnTo>
                  <a:lnTo>
                    <a:pt x="7308" y="13240"/>
                  </a:lnTo>
                  <a:lnTo>
                    <a:pt x="7622" y="13201"/>
                  </a:lnTo>
                  <a:lnTo>
                    <a:pt x="7936" y="13161"/>
                  </a:lnTo>
                  <a:lnTo>
                    <a:pt x="8251" y="13083"/>
                  </a:lnTo>
                  <a:lnTo>
                    <a:pt x="8565" y="12984"/>
                  </a:lnTo>
                  <a:lnTo>
                    <a:pt x="8879" y="12886"/>
                  </a:lnTo>
                  <a:lnTo>
                    <a:pt x="9174" y="12768"/>
                  </a:lnTo>
                  <a:lnTo>
                    <a:pt x="9488" y="12631"/>
                  </a:lnTo>
                  <a:lnTo>
                    <a:pt x="9783" y="12493"/>
                  </a:lnTo>
                  <a:lnTo>
                    <a:pt x="10077" y="12317"/>
                  </a:lnTo>
                  <a:lnTo>
                    <a:pt x="10352" y="12140"/>
                  </a:lnTo>
                  <a:lnTo>
                    <a:pt x="10627" y="11943"/>
                  </a:lnTo>
                  <a:lnTo>
                    <a:pt x="10902" y="11727"/>
                  </a:lnTo>
                  <a:lnTo>
                    <a:pt x="11158" y="11511"/>
                  </a:lnTo>
                  <a:lnTo>
                    <a:pt x="11393" y="11276"/>
                  </a:lnTo>
                  <a:lnTo>
                    <a:pt x="11610" y="11020"/>
                  </a:lnTo>
                  <a:lnTo>
                    <a:pt x="11826" y="10784"/>
                  </a:lnTo>
                  <a:lnTo>
                    <a:pt x="12022" y="10509"/>
                  </a:lnTo>
                  <a:lnTo>
                    <a:pt x="12218" y="10254"/>
                  </a:lnTo>
                  <a:lnTo>
                    <a:pt x="12376" y="9959"/>
                  </a:lnTo>
                  <a:lnTo>
                    <a:pt x="12533" y="9684"/>
                  </a:lnTo>
                  <a:lnTo>
                    <a:pt x="12670" y="9390"/>
                  </a:lnTo>
                  <a:lnTo>
                    <a:pt x="12808" y="9095"/>
                  </a:lnTo>
                  <a:lnTo>
                    <a:pt x="12906" y="8801"/>
                  </a:lnTo>
                  <a:lnTo>
                    <a:pt x="13004" y="8506"/>
                  </a:lnTo>
                  <a:lnTo>
                    <a:pt x="13083" y="8192"/>
                  </a:lnTo>
                  <a:lnTo>
                    <a:pt x="13161" y="7877"/>
                  </a:lnTo>
                  <a:lnTo>
                    <a:pt x="13201" y="7563"/>
                  </a:lnTo>
                  <a:lnTo>
                    <a:pt x="13240" y="7249"/>
                  </a:lnTo>
                  <a:lnTo>
                    <a:pt x="13260" y="6934"/>
                  </a:lnTo>
                  <a:lnTo>
                    <a:pt x="13279" y="6601"/>
                  </a:lnTo>
                  <a:lnTo>
                    <a:pt x="13260" y="6286"/>
                  </a:lnTo>
                  <a:lnTo>
                    <a:pt x="13240" y="5972"/>
                  </a:lnTo>
                  <a:lnTo>
                    <a:pt x="13201" y="5658"/>
                  </a:lnTo>
                  <a:lnTo>
                    <a:pt x="13142" y="5343"/>
                  </a:lnTo>
                  <a:lnTo>
                    <a:pt x="13063" y="5029"/>
                  </a:lnTo>
                  <a:lnTo>
                    <a:pt x="12985" y="4715"/>
                  </a:lnTo>
                  <a:lnTo>
                    <a:pt x="12886" y="4401"/>
                  </a:lnTo>
                  <a:lnTo>
                    <a:pt x="12768" y="4086"/>
                  </a:lnTo>
                  <a:lnTo>
                    <a:pt x="12631" y="3792"/>
                  </a:lnTo>
                  <a:lnTo>
                    <a:pt x="12474" y="3497"/>
                  </a:lnTo>
                  <a:lnTo>
                    <a:pt x="12317" y="3202"/>
                  </a:lnTo>
                  <a:lnTo>
                    <a:pt x="12120" y="2927"/>
                  </a:lnTo>
                  <a:lnTo>
                    <a:pt x="11924" y="2652"/>
                  </a:lnTo>
                  <a:lnTo>
                    <a:pt x="11727" y="2377"/>
                  </a:lnTo>
                  <a:lnTo>
                    <a:pt x="11492" y="2122"/>
                  </a:lnTo>
                  <a:lnTo>
                    <a:pt x="11256" y="1886"/>
                  </a:lnTo>
                  <a:lnTo>
                    <a:pt x="11020" y="1651"/>
                  </a:lnTo>
                  <a:lnTo>
                    <a:pt x="10765" y="1454"/>
                  </a:lnTo>
                  <a:lnTo>
                    <a:pt x="10510" y="1258"/>
                  </a:lnTo>
                  <a:lnTo>
                    <a:pt x="10235" y="1061"/>
                  </a:lnTo>
                  <a:lnTo>
                    <a:pt x="9960" y="904"/>
                  </a:lnTo>
                  <a:lnTo>
                    <a:pt x="9685" y="747"/>
                  </a:lnTo>
                  <a:lnTo>
                    <a:pt x="9390" y="609"/>
                  </a:lnTo>
                  <a:lnTo>
                    <a:pt x="9095" y="472"/>
                  </a:lnTo>
                  <a:lnTo>
                    <a:pt x="8801" y="374"/>
                  </a:lnTo>
                  <a:lnTo>
                    <a:pt x="8486" y="276"/>
                  </a:lnTo>
                  <a:lnTo>
                    <a:pt x="8172" y="197"/>
                  </a:lnTo>
                  <a:lnTo>
                    <a:pt x="7858" y="118"/>
                  </a:lnTo>
                  <a:lnTo>
                    <a:pt x="7543" y="79"/>
                  </a:lnTo>
                  <a:lnTo>
                    <a:pt x="7229" y="40"/>
                  </a:lnTo>
                  <a:lnTo>
                    <a:pt x="6915" y="20"/>
                  </a:lnTo>
                  <a:lnTo>
                    <a:pt x="66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25"/>
            <p:cNvSpPr/>
            <p:nvPr/>
          </p:nvSpPr>
          <p:spPr>
            <a:xfrm rot="-3245359">
              <a:off x="5790627" y="3994656"/>
              <a:ext cx="331987" cy="331987"/>
            </a:xfrm>
            <a:custGeom>
              <a:avLst/>
              <a:gdLst/>
              <a:ahLst/>
              <a:cxnLst/>
              <a:rect l="l" t="t" r="r" b="b"/>
              <a:pathLst>
                <a:path w="13280" h="13280" fill="none" extrusionOk="0">
                  <a:moveTo>
                    <a:pt x="10627" y="11943"/>
                  </a:moveTo>
                  <a:lnTo>
                    <a:pt x="10627" y="11943"/>
                  </a:lnTo>
                  <a:lnTo>
                    <a:pt x="10352" y="12140"/>
                  </a:lnTo>
                  <a:lnTo>
                    <a:pt x="10077" y="12317"/>
                  </a:lnTo>
                  <a:lnTo>
                    <a:pt x="9783" y="12493"/>
                  </a:lnTo>
                  <a:lnTo>
                    <a:pt x="9488" y="12631"/>
                  </a:lnTo>
                  <a:lnTo>
                    <a:pt x="9174" y="12768"/>
                  </a:lnTo>
                  <a:lnTo>
                    <a:pt x="8879" y="12886"/>
                  </a:lnTo>
                  <a:lnTo>
                    <a:pt x="8565" y="12984"/>
                  </a:lnTo>
                  <a:lnTo>
                    <a:pt x="8251" y="13083"/>
                  </a:lnTo>
                  <a:lnTo>
                    <a:pt x="7936" y="13161"/>
                  </a:lnTo>
                  <a:lnTo>
                    <a:pt x="7622" y="13201"/>
                  </a:lnTo>
                  <a:lnTo>
                    <a:pt x="7308" y="13240"/>
                  </a:lnTo>
                  <a:lnTo>
                    <a:pt x="6993" y="13279"/>
                  </a:lnTo>
                  <a:lnTo>
                    <a:pt x="6660" y="13279"/>
                  </a:lnTo>
                  <a:lnTo>
                    <a:pt x="6345" y="13279"/>
                  </a:lnTo>
                  <a:lnTo>
                    <a:pt x="6031" y="13259"/>
                  </a:lnTo>
                  <a:lnTo>
                    <a:pt x="5717" y="13220"/>
                  </a:lnTo>
                  <a:lnTo>
                    <a:pt x="5402" y="13161"/>
                  </a:lnTo>
                  <a:lnTo>
                    <a:pt x="5088" y="13102"/>
                  </a:lnTo>
                  <a:lnTo>
                    <a:pt x="4774" y="13024"/>
                  </a:lnTo>
                  <a:lnTo>
                    <a:pt x="4479" y="12926"/>
                  </a:lnTo>
                  <a:lnTo>
                    <a:pt x="4185" y="12808"/>
                  </a:lnTo>
                  <a:lnTo>
                    <a:pt x="3890" y="12690"/>
                  </a:lnTo>
                  <a:lnTo>
                    <a:pt x="3595" y="12552"/>
                  </a:lnTo>
                  <a:lnTo>
                    <a:pt x="3301" y="12395"/>
                  </a:lnTo>
                  <a:lnTo>
                    <a:pt x="3026" y="12218"/>
                  </a:lnTo>
                  <a:lnTo>
                    <a:pt x="2770" y="12042"/>
                  </a:lnTo>
                  <a:lnTo>
                    <a:pt x="2495" y="11845"/>
                  </a:lnTo>
                  <a:lnTo>
                    <a:pt x="2260" y="11629"/>
                  </a:lnTo>
                  <a:lnTo>
                    <a:pt x="2004" y="11393"/>
                  </a:lnTo>
                  <a:lnTo>
                    <a:pt x="1768" y="11158"/>
                  </a:lnTo>
                  <a:lnTo>
                    <a:pt x="1552" y="10902"/>
                  </a:lnTo>
                  <a:lnTo>
                    <a:pt x="1336" y="10647"/>
                  </a:lnTo>
                  <a:lnTo>
                    <a:pt x="1336" y="10647"/>
                  </a:lnTo>
                  <a:lnTo>
                    <a:pt x="1140" y="10372"/>
                  </a:lnTo>
                  <a:lnTo>
                    <a:pt x="963" y="10077"/>
                  </a:lnTo>
                  <a:lnTo>
                    <a:pt x="786" y="9783"/>
                  </a:lnTo>
                  <a:lnTo>
                    <a:pt x="649" y="9488"/>
                  </a:lnTo>
                  <a:lnTo>
                    <a:pt x="511" y="9193"/>
                  </a:lnTo>
                  <a:lnTo>
                    <a:pt x="393" y="8879"/>
                  </a:lnTo>
                  <a:lnTo>
                    <a:pt x="276" y="8584"/>
                  </a:lnTo>
                  <a:lnTo>
                    <a:pt x="197" y="8270"/>
                  </a:lnTo>
                  <a:lnTo>
                    <a:pt x="118" y="7956"/>
                  </a:lnTo>
                  <a:lnTo>
                    <a:pt x="79" y="7642"/>
                  </a:lnTo>
                  <a:lnTo>
                    <a:pt x="40" y="7308"/>
                  </a:lnTo>
                  <a:lnTo>
                    <a:pt x="1" y="6993"/>
                  </a:lnTo>
                  <a:lnTo>
                    <a:pt x="1" y="6679"/>
                  </a:lnTo>
                  <a:lnTo>
                    <a:pt x="1" y="6365"/>
                  </a:lnTo>
                  <a:lnTo>
                    <a:pt x="20" y="6051"/>
                  </a:lnTo>
                  <a:lnTo>
                    <a:pt x="60" y="5717"/>
                  </a:lnTo>
                  <a:lnTo>
                    <a:pt x="118" y="5402"/>
                  </a:lnTo>
                  <a:lnTo>
                    <a:pt x="177" y="5108"/>
                  </a:lnTo>
                  <a:lnTo>
                    <a:pt x="256" y="4793"/>
                  </a:lnTo>
                  <a:lnTo>
                    <a:pt x="354" y="4479"/>
                  </a:lnTo>
                  <a:lnTo>
                    <a:pt x="472" y="4184"/>
                  </a:lnTo>
                  <a:lnTo>
                    <a:pt x="590" y="3890"/>
                  </a:lnTo>
                  <a:lnTo>
                    <a:pt x="727" y="3595"/>
                  </a:lnTo>
                  <a:lnTo>
                    <a:pt x="885" y="3320"/>
                  </a:lnTo>
                  <a:lnTo>
                    <a:pt x="1061" y="3045"/>
                  </a:lnTo>
                  <a:lnTo>
                    <a:pt x="1238" y="2770"/>
                  </a:lnTo>
                  <a:lnTo>
                    <a:pt x="1435" y="2515"/>
                  </a:lnTo>
                  <a:lnTo>
                    <a:pt x="1651" y="2259"/>
                  </a:lnTo>
                  <a:lnTo>
                    <a:pt x="1867" y="2024"/>
                  </a:lnTo>
                  <a:lnTo>
                    <a:pt x="2122" y="1788"/>
                  </a:lnTo>
                  <a:lnTo>
                    <a:pt x="2377" y="1552"/>
                  </a:lnTo>
                  <a:lnTo>
                    <a:pt x="2633" y="1356"/>
                  </a:lnTo>
                  <a:lnTo>
                    <a:pt x="2633" y="1356"/>
                  </a:lnTo>
                  <a:lnTo>
                    <a:pt x="2908" y="1140"/>
                  </a:lnTo>
                  <a:lnTo>
                    <a:pt x="3202" y="963"/>
                  </a:lnTo>
                  <a:lnTo>
                    <a:pt x="3497" y="806"/>
                  </a:lnTo>
                  <a:lnTo>
                    <a:pt x="3792" y="649"/>
                  </a:lnTo>
                  <a:lnTo>
                    <a:pt x="4086" y="511"/>
                  </a:lnTo>
                  <a:lnTo>
                    <a:pt x="4401" y="393"/>
                  </a:lnTo>
                  <a:lnTo>
                    <a:pt x="4695" y="295"/>
                  </a:lnTo>
                  <a:lnTo>
                    <a:pt x="5010" y="217"/>
                  </a:lnTo>
                  <a:lnTo>
                    <a:pt x="5324" y="138"/>
                  </a:lnTo>
                  <a:lnTo>
                    <a:pt x="5638" y="79"/>
                  </a:lnTo>
                  <a:lnTo>
                    <a:pt x="5952" y="40"/>
                  </a:lnTo>
                  <a:lnTo>
                    <a:pt x="6286" y="20"/>
                  </a:lnTo>
                  <a:lnTo>
                    <a:pt x="6601" y="1"/>
                  </a:lnTo>
                  <a:lnTo>
                    <a:pt x="6915" y="20"/>
                  </a:lnTo>
                  <a:lnTo>
                    <a:pt x="7229" y="40"/>
                  </a:lnTo>
                  <a:lnTo>
                    <a:pt x="7543" y="79"/>
                  </a:lnTo>
                  <a:lnTo>
                    <a:pt x="7858" y="118"/>
                  </a:lnTo>
                  <a:lnTo>
                    <a:pt x="8172" y="197"/>
                  </a:lnTo>
                  <a:lnTo>
                    <a:pt x="8486" y="276"/>
                  </a:lnTo>
                  <a:lnTo>
                    <a:pt x="8801" y="374"/>
                  </a:lnTo>
                  <a:lnTo>
                    <a:pt x="9095" y="472"/>
                  </a:lnTo>
                  <a:lnTo>
                    <a:pt x="9390" y="609"/>
                  </a:lnTo>
                  <a:lnTo>
                    <a:pt x="9685" y="747"/>
                  </a:lnTo>
                  <a:lnTo>
                    <a:pt x="9960" y="904"/>
                  </a:lnTo>
                  <a:lnTo>
                    <a:pt x="10235" y="1061"/>
                  </a:lnTo>
                  <a:lnTo>
                    <a:pt x="10510" y="1258"/>
                  </a:lnTo>
                  <a:lnTo>
                    <a:pt x="10765" y="1454"/>
                  </a:lnTo>
                  <a:lnTo>
                    <a:pt x="11020" y="1651"/>
                  </a:lnTo>
                  <a:lnTo>
                    <a:pt x="11256" y="1886"/>
                  </a:lnTo>
                  <a:lnTo>
                    <a:pt x="11492" y="2122"/>
                  </a:lnTo>
                  <a:lnTo>
                    <a:pt x="11727" y="2377"/>
                  </a:lnTo>
                  <a:lnTo>
                    <a:pt x="11924" y="2652"/>
                  </a:lnTo>
                  <a:lnTo>
                    <a:pt x="11924" y="2652"/>
                  </a:lnTo>
                  <a:lnTo>
                    <a:pt x="12120" y="2927"/>
                  </a:lnTo>
                  <a:lnTo>
                    <a:pt x="12317" y="3202"/>
                  </a:lnTo>
                  <a:lnTo>
                    <a:pt x="12474" y="3497"/>
                  </a:lnTo>
                  <a:lnTo>
                    <a:pt x="12631" y="3792"/>
                  </a:lnTo>
                  <a:lnTo>
                    <a:pt x="12768" y="4086"/>
                  </a:lnTo>
                  <a:lnTo>
                    <a:pt x="12886" y="4401"/>
                  </a:lnTo>
                  <a:lnTo>
                    <a:pt x="12985" y="4715"/>
                  </a:lnTo>
                  <a:lnTo>
                    <a:pt x="13063" y="5029"/>
                  </a:lnTo>
                  <a:lnTo>
                    <a:pt x="13142" y="5343"/>
                  </a:lnTo>
                  <a:lnTo>
                    <a:pt x="13201" y="5658"/>
                  </a:lnTo>
                  <a:lnTo>
                    <a:pt x="13240" y="5972"/>
                  </a:lnTo>
                  <a:lnTo>
                    <a:pt x="13260" y="6286"/>
                  </a:lnTo>
                  <a:lnTo>
                    <a:pt x="13279" y="6601"/>
                  </a:lnTo>
                  <a:lnTo>
                    <a:pt x="13260" y="6934"/>
                  </a:lnTo>
                  <a:lnTo>
                    <a:pt x="13240" y="7249"/>
                  </a:lnTo>
                  <a:lnTo>
                    <a:pt x="13201" y="7563"/>
                  </a:lnTo>
                  <a:lnTo>
                    <a:pt x="13161" y="7877"/>
                  </a:lnTo>
                  <a:lnTo>
                    <a:pt x="13083" y="8192"/>
                  </a:lnTo>
                  <a:lnTo>
                    <a:pt x="13004" y="8506"/>
                  </a:lnTo>
                  <a:lnTo>
                    <a:pt x="12906" y="8801"/>
                  </a:lnTo>
                  <a:lnTo>
                    <a:pt x="12808" y="9095"/>
                  </a:lnTo>
                  <a:lnTo>
                    <a:pt x="12670" y="9390"/>
                  </a:lnTo>
                  <a:lnTo>
                    <a:pt x="12533" y="9684"/>
                  </a:lnTo>
                  <a:lnTo>
                    <a:pt x="12376" y="9959"/>
                  </a:lnTo>
                  <a:lnTo>
                    <a:pt x="12218" y="10254"/>
                  </a:lnTo>
                  <a:lnTo>
                    <a:pt x="12022" y="10509"/>
                  </a:lnTo>
                  <a:lnTo>
                    <a:pt x="11826" y="10784"/>
                  </a:lnTo>
                  <a:lnTo>
                    <a:pt x="11610" y="11020"/>
                  </a:lnTo>
                  <a:lnTo>
                    <a:pt x="11393" y="11276"/>
                  </a:lnTo>
                  <a:lnTo>
                    <a:pt x="11158" y="11511"/>
                  </a:lnTo>
                  <a:lnTo>
                    <a:pt x="10902" y="11727"/>
                  </a:lnTo>
                  <a:lnTo>
                    <a:pt x="10627" y="1194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25"/>
            <p:cNvSpPr/>
            <p:nvPr/>
          </p:nvSpPr>
          <p:spPr>
            <a:xfrm rot="-3245359">
              <a:off x="5887847" y="4091883"/>
              <a:ext cx="137520" cy="137520"/>
            </a:xfrm>
            <a:custGeom>
              <a:avLst/>
              <a:gdLst/>
              <a:ahLst/>
              <a:cxnLst/>
              <a:rect l="l" t="t" r="r" b="b"/>
              <a:pathLst>
                <a:path w="5501" h="5501" extrusionOk="0">
                  <a:moveTo>
                    <a:pt x="2594" y="1"/>
                  </a:moveTo>
                  <a:lnTo>
                    <a:pt x="2338" y="40"/>
                  </a:lnTo>
                  <a:lnTo>
                    <a:pt x="2063" y="79"/>
                  </a:lnTo>
                  <a:lnTo>
                    <a:pt x="1808" y="158"/>
                  </a:lnTo>
                  <a:lnTo>
                    <a:pt x="1572" y="276"/>
                  </a:lnTo>
                  <a:lnTo>
                    <a:pt x="1317" y="394"/>
                  </a:lnTo>
                  <a:lnTo>
                    <a:pt x="1081" y="551"/>
                  </a:lnTo>
                  <a:lnTo>
                    <a:pt x="865" y="747"/>
                  </a:lnTo>
                  <a:lnTo>
                    <a:pt x="669" y="944"/>
                  </a:lnTo>
                  <a:lnTo>
                    <a:pt x="512" y="1140"/>
                  </a:lnTo>
                  <a:lnTo>
                    <a:pt x="354" y="1376"/>
                  </a:lnTo>
                  <a:lnTo>
                    <a:pt x="237" y="1612"/>
                  </a:lnTo>
                  <a:lnTo>
                    <a:pt x="138" y="1867"/>
                  </a:lnTo>
                  <a:lnTo>
                    <a:pt x="60" y="2122"/>
                  </a:lnTo>
                  <a:lnTo>
                    <a:pt x="21" y="2378"/>
                  </a:lnTo>
                  <a:lnTo>
                    <a:pt x="1" y="2633"/>
                  </a:lnTo>
                  <a:lnTo>
                    <a:pt x="1" y="2908"/>
                  </a:lnTo>
                  <a:lnTo>
                    <a:pt x="21" y="3163"/>
                  </a:lnTo>
                  <a:lnTo>
                    <a:pt x="79" y="3419"/>
                  </a:lnTo>
                  <a:lnTo>
                    <a:pt x="158" y="3694"/>
                  </a:lnTo>
                  <a:lnTo>
                    <a:pt x="256" y="3929"/>
                  </a:lnTo>
                  <a:lnTo>
                    <a:pt x="394" y="4185"/>
                  </a:lnTo>
                  <a:lnTo>
                    <a:pt x="551" y="4420"/>
                  </a:lnTo>
                  <a:lnTo>
                    <a:pt x="728" y="4637"/>
                  </a:lnTo>
                  <a:lnTo>
                    <a:pt x="924" y="4833"/>
                  </a:lnTo>
                  <a:lnTo>
                    <a:pt x="1140" y="4990"/>
                  </a:lnTo>
                  <a:lnTo>
                    <a:pt x="1376" y="5147"/>
                  </a:lnTo>
                  <a:lnTo>
                    <a:pt x="1612" y="5265"/>
                  </a:lnTo>
                  <a:lnTo>
                    <a:pt x="1847" y="5363"/>
                  </a:lnTo>
                  <a:lnTo>
                    <a:pt x="2103" y="5442"/>
                  </a:lnTo>
                  <a:lnTo>
                    <a:pt x="2358" y="5481"/>
                  </a:lnTo>
                  <a:lnTo>
                    <a:pt x="2633" y="5501"/>
                  </a:lnTo>
                  <a:lnTo>
                    <a:pt x="2888" y="5501"/>
                  </a:lnTo>
                  <a:lnTo>
                    <a:pt x="3163" y="5481"/>
                  </a:lnTo>
                  <a:lnTo>
                    <a:pt x="3419" y="5422"/>
                  </a:lnTo>
                  <a:lnTo>
                    <a:pt x="3674" y="5344"/>
                  </a:lnTo>
                  <a:lnTo>
                    <a:pt x="3929" y="5245"/>
                  </a:lnTo>
                  <a:lnTo>
                    <a:pt x="4165" y="5108"/>
                  </a:lnTo>
                  <a:lnTo>
                    <a:pt x="4401" y="4951"/>
                  </a:lnTo>
                  <a:lnTo>
                    <a:pt x="4617" y="4774"/>
                  </a:lnTo>
                  <a:lnTo>
                    <a:pt x="4813" y="4578"/>
                  </a:lnTo>
                  <a:lnTo>
                    <a:pt x="4990" y="4362"/>
                  </a:lnTo>
                  <a:lnTo>
                    <a:pt x="5128" y="4126"/>
                  </a:lnTo>
                  <a:lnTo>
                    <a:pt x="5246" y="3890"/>
                  </a:lnTo>
                  <a:lnTo>
                    <a:pt x="5344" y="3654"/>
                  </a:lnTo>
                  <a:lnTo>
                    <a:pt x="5422" y="3399"/>
                  </a:lnTo>
                  <a:lnTo>
                    <a:pt x="5481" y="3144"/>
                  </a:lnTo>
                  <a:lnTo>
                    <a:pt x="5501" y="2869"/>
                  </a:lnTo>
                  <a:lnTo>
                    <a:pt x="5501" y="2613"/>
                  </a:lnTo>
                  <a:lnTo>
                    <a:pt x="5462" y="2338"/>
                  </a:lnTo>
                  <a:lnTo>
                    <a:pt x="5422" y="2083"/>
                  </a:lnTo>
                  <a:lnTo>
                    <a:pt x="5344" y="1828"/>
                  </a:lnTo>
                  <a:lnTo>
                    <a:pt x="5226" y="1572"/>
                  </a:lnTo>
                  <a:lnTo>
                    <a:pt x="5108" y="1337"/>
                  </a:lnTo>
                  <a:lnTo>
                    <a:pt x="4951" y="1101"/>
                  </a:lnTo>
                  <a:lnTo>
                    <a:pt x="4754" y="885"/>
                  </a:lnTo>
                  <a:lnTo>
                    <a:pt x="4558" y="688"/>
                  </a:lnTo>
                  <a:lnTo>
                    <a:pt x="4342" y="512"/>
                  </a:lnTo>
                  <a:lnTo>
                    <a:pt x="4126" y="374"/>
                  </a:lnTo>
                  <a:lnTo>
                    <a:pt x="3890" y="256"/>
                  </a:lnTo>
                  <a:lnTo>
                    <a:pt x="3635" y="158"/>
                  </a:lnTo>
                  <a:lnTo>
                    <a:pt x="3379" y="79"/>
                  </a:lnTo>
                  <a:lnTo>
                    <a:pt x="3124" y="20"/>
                  </a:lnTo>
                  <a:lnTo>
                    <a:pt x="2869"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25"/>
            <p:cNvSpPr/>
            <p:nvPr/>
          </p:nvSpPr>
          <p:spPr>
            <a:xfrm rot="-3245359">
              <a:off x="5887847" y="4091883"/>
              <a:ext cx="137520" cy="137520"/>
            </a:xfrm>
            <a:custGeom>
              <a:avLst/>
              <a:gdLst/>
              <a:ahLst/>
              <a:cxnLst/>
              <a:rect l="l" t="t" r="r" b="b"/>
              <a:pathLst>
                <a:path w="5501" h="5501" fill="none" extrusionOk="0">
                  <a:moveTo>
                    <a:pt x="4401" y="4951"/>
                  </a:moveTo>
                  <a:lnTo>
                    <a:pt x="4401" y="4951"/>
                  </a:lnTo>
                  <a:lnTo>
                    <a:pt x="4165" y="5108"/>
                  </a:lnTo>
                  <a:lnTo>
                    <a:pt x="3929" y="5245"/>
                  </a:lnTo>
                  <a:lnTo>
                    <a:pt x="3674" y="5344"/>
                  </a:lnTo>
                  <a:lnTo>
                    <a:pt x="3419" y="5422"/>
                  </a:lnTo>
                  <a:lnTo>
                    <a:pt x="3163" y="5481"/>
                  </a:lnTo>
                  <a:lnTo>
                    <a:pt x="2888" y="5501"/>
                  </a:lnTo>
                  <a:lnTo>
                    <a:pt x="2633" y="5501"/>
                  </a:lnTo>
                  <a:lnTo>
                    <a:pt x="2358" y="5481"/>
                  </a:lnTo>
                  <a:lnTo>
                    <a:pt x="2103" y="5442"/>
                  </a:lnTo>
                  <a:lnTo>
                    <a:pt x="1847" y="5363"/>
                  </a:lnTo>
                  <a:lnTo>
                    <a:pt x="1612" y="5265"/>
                  </a:lnTo>
                  <a:lnTo>
                    <a:pt x="1376" y="5147"/>
                  </a:lnTo>
                  <a:lnTo>
                    <a:pt x="1140" y="4990"/>
                  </a:lnTo>
                  <a:lnTo>
                    <a:pt x="924" y="4833"/>
                  </a:lnTo>
                  <a:lnTo>
                    <a:pt x="728" y="4637"/>
                  </a:lnTo>
                  <a:lnTo>
                    <a:pt x="551" y="4420"/>
                  </a:lnTo>
                  <a:lnTo>
                    <a:pt x="551" y="4420"/>
                  </a:lnTo>
                  <a:lnTo>
                    <a:pt x="394" y="4185"/>
                  </a:lnTo>
                  <a:lnTo>
                    <a:pt x="256" y="3929"/>
                  </a:lnTo>
                  <a:lnTo>
                    <a:pt x="158" y="3694"/>
                  </a:lnTo>
                  <a:lnTo>
                    <a:pt x="79" y="3419"/>
                  </a:lnTo>
                  <a:lnTo>
                    <a:pt x="21" y="3163"/>
                  </a:lnTo>
                  <a:lnTo>
                    <a:pt x="1" y="2908"/>
                  </a:lnTo>
                  <a:lnTo>
                    <a:pt x="1" y="2633"/>
                  </a:lnTo>
                  <a:lnTo>
                    <a:pt x="21" y="2378"/>
                  </a:lnTo>
                  <a:lnTo>
                    <a:pt x="60" y="2122"/>
                  </a:lnTo>
                  <a:lnTo>
                    <a:pt x="138" y="1867"/>
                  </a:lnTo>
                  <a:lnTo>
                    <a:pt x="237" y="1612"/>
                  </a:lnTo>
                  <a:lnTo>
                    <a:pt x="354" y="1376"/>
                  </a:lnTo>
                  <a:lnTo>
                    <a:pt x="512" y="1140"/>
                  </a:lnTo>
                  <a:lnTo>
                    <a:pt x="669" y="944"/>
                  </a:lnTo>
                  <a:lnTo>
                    <a:pt x="865" y="747"/>
                  </a:lnTo>
                  <a:lnTo>
                    <a:pt x="1081" y="551"/>
                  </a:lnTo>
                  <a:lnTo>
                    <a:pt x="1081" y="551"/>
                  </a:lnTo>
                  <a:lnTo>
                    <a:pt x="1317" y="394"/>
                  </a:lnTo>
                  <a:lnTo>
                    <a:pt x="1572" y="276"/>
                  </a:lnTo>
                  <a:lnTo>
                    <a:pt x="1808" y="158"/>
                  </a:lnTo>
                  <a:lnTo>
                    <a:pt x="2063" y="79"/>
                  </a:lnTo>
                  <a:lnTo>
                    <a:pt x="2338" y="40"/>
                  </a:lnTo>
                  <a:lnTo>
                    <a:pt x="2594" y="1"/>
                  </a:lnTo>
                  <a:lnTo>
                    <a:pt x="2869" y="1"/>
                  </a:lnTo>
                  <a:lnTo>
                    <a:pt x="3124" y="20"/>
                  </a:lnTo>
                  <a:lnTo>
                    <a:pt x="3379" y="79"/>
                  </a:lnTo>
                  <a:lnTo>
                    <a:pt x="3635" y="158"/>
                  </a:lnTo>
                  <a:lnTo>
                    <a:pt x="3890" y="256"/>
                  </a:lnTo>
                  <a:lnTo>
                    <a:pt x="4126" y="374"/>
                  </a:lnTo>
                  <a:lnTo>
                    <a:pt x="4342" y="512"/>
                  </a:lnTo>
                  <a:lnTo>
                    <a:pt x="4558" y="688"/>
                  </a:lnTo>
                  <a:lnTo>
                    <a:pt x="4754" y="885"/>
                  </a:lnTo>
                  <a:lnTo>
                    <a:pt x="4951" y="1101"/>
                  </a:lnTo>
                  <a:lnTo>
                    <a:pt x="4951" y="1101"/>
                  </a:lnTo>
                  <a:lnTo>
                    <a:pt x="5108" y="1337"/>
                  </a:lnTo>
                  <a:lnTo>
                    <a:pt x="5226" y="1572"/>
                  </a:lnTo>
                  <a:lnTo>
                    <a:pt x="5344" y="1828"/>
                  </a:lnTo>
                  <a:lnTo>
                    <a:pt x="5422" y="2083"/>
                  </a:lnTo>
                  <a:lnTo>
                    <a:pt x="5462" y="2338"/>
                  </a:lnTo>
                  <a:lnTo>
                    <a:pt x="5501" y="2613"/>
                  </a:lnTo>
                  <a:lnTo>
                    <a:pt x="5501" y="2869"/>
                  </a:lnTo>
                  <a:lnTo>
                    <a:pt x="5481" y="3144"/>
                  </a:lnTo>
                  <a:lnTo>
                    <a:pt x="5422" y="3399"/>
                  </a:lnTo>
                  <a:lnTo>
                    <a:pt x="5344" y="3654"/>
                  </a:lnTo>
                  <a:lnTo>
                    <a:pt x="5246" y="3890"/>
                  </a:lnTo>
                  <a:lnTo>
                    <a:pt x="5128" y="4126"/>
                  </a:lnTo>
                  <a:lnTo>
                    <a:pt x="4990" y="4362"/>
                  </a:lnTo>
                  <a:lnTo>
                    <a:pt x="4813" y="4578"/>
                  </a:lnTo>
                  <a:lnTo>
                    <a:pt x="4617" y="4774"/>
                  </a:lnTo>
                  <a:lnTo>
                    <a:pt x="4401" y="495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25"/>
            <p:cNvSpPr/>
            <p:nvPr/>
          </p:nvSpPr>
          <p:spPr>
            <a:xfrm rot="-3245359">
              <a:off x="5728554" y="4026344"/>
              <a:ext cx="330512" cy="175818"/>
            </a:xfrm>
            <a:custGeom>
              <a:avLst/>
              <a:gdLst/>
              <a:ahLst/>
              <a:cxnLst/>
              <a:rect l="l" t="t" r="r" b="b"/>
              <a:pathLst>
                <a:path w="13221" h="7033" extrusionOk="0">
                  <a:moveTo>
                    <a:pt x="6561" y="1"/>
                  </a:moveTo>
                  <a:lnTo>
                    <a:pt x="6129" y="20"/>
                  </a:lnTo>
                  <a:lnTo>
                    <a:pt x="5717" y="59"/>
                  </a:lnTo>
                  <a:lnTo>
                    <a:pt x="5717" y="59"/>
                  </a:lnTo>
                  <a:lnTo>
                    <a:pt x="6149" y="20"/>
                  </a:lnTo>
                  <a:lnTo>
                    <a:pt x="6561" y="1"/>
                  </a:lnTo>
                  <a:close/>
                  <a:moveTo>
                    <a:pt x="5717" y="59"/>
                  </a:moveTo>
                  <a:lnTo>
                    <a:pt x="5284" y="138"/>
                  </a:lnTo>
                  <a:lnTo>
                    <a:pt x="4872" y="236"/>
                  </a:lnTo>
                  <a:lnTo>
                    <a:pt x="4872" y="236"/>
                  </a:lnTo>
                  <a:lnTo>
                    <a:pt x="5304" y="138"/>
                  </a:lnTo>
                  <a:lnTo>
                    <a:pt x="5717" y="59"/>
                  </a:lnTo>
                  <a:close/>
                  <a:moveTo>
                    <a:pt x="7602" y="79"/>
                  </a:moveTo>
                  <a:lnTo>
                    <a:pt x="7897" y="138"/>
                  </a:lnTo>
                  <a:lnTo>
                    <a:pt x="8211" y="217"/>
                  </a:lnTo>
                  <a:lnTo>
                    <a:pt x="8506" y="295"/>
                  </a:lnTo>
                  <a:lnTo>
                    <a:pt x="8820" y="393"/>
                  </a:lnTo>
                  <a:lnTo>
                    <a:pt x="9115" y="511"/>
                  </a:lnTo>
                  <a:lnTo>
                    <a:pt x="9252" y="570"/>
                  </a:lnTo>
                  <a:lnTo>
                    <a:pt x="9252" y="570"/>
                  </a:lnTo>
                  <a:lnTo>
                    <a:pt x="9134" y="511"/>
                  </a:lnTo>
                  <a:lnTo>
                    <a:pt x="8840" y="393"/>
                  </a:lnTo>
                  <a:lnTo>
                    <a:pt x="8526" y="295"/>
                  </a:lnTo>
                  <a:lnTo>
                    <a:pt x="8231" y="217"/>
                  </a:lnTo>
                  <a:lnTo>
                    <a:pt x="7917" y="138"/>
                  </a:lnTo>
                  <a:lnTo>
                    <a:pt x="7602" y="79"/>
                  </a:lnTo>
                  <a:close/>
                  <a:moveTo>
                    <a:pt x="9252" y="570"/>
                  </a:moveTo>
                  <a:lnTo>
                    <a:pt x="9409" y="649"/>
                  </a:lnTo>
                  <a:lnTo>
                    <a:pt x="9684" y="786"/>
                  </a:lnTo>
                  <a:lnTo>
                    <a:pt x="9959" y="924"/>
                  </a:lnTo>
                  <a:lnTo>
                    <a:pt x="9959" y="924"/>
                  </a:lnTo>
                  <a:lnTo>
                    <a:pt x="9684" y="767"/>
                  </a:lnTo>
                  <a:lnTo>
                    <a:pt x="9390" y="629"/>
                  </a:lnTo>
                  <a:lnTo>
                    <a:pt x="9252" y="570"/>
                  </a:lnTo>
                  <a:close/>
                  <a:moveTo>
                    <a:pt x="2790" y="1199"/>
                  </a:moveTo>
                  <a:lnTo>
                    <a:pt x="2574" y="1356"/>
                  </a:lnTo>
                  <a:lnTo>
                    <a:pt x="2377" y="1513"/>
                  </a:lnTo>
                  <a:lnTo>
                    <a:pt x="2790" y="1199"/>
                  </a:lnTo>
                  <a:close/>
                  <a:moveTo>
                    <a:pt x="11747" y="2476"/>
                  </a:moveTo>
                  <a:lnTo>
                    <a:pt x="11865" y="2652"/>
                  </a:lnTo>
                  <a:lnTo>
                    <a:pt x="12002" y="2809"/>
                  </a:lnTo>
                  <a:lnTo>
                    <a:pt x="11747" y="2476"/>
                  </a:lnTo>
                  <a:close/>
                  <a:moveTo>
                    <a:pt x="884" y="3222"/>
                  </a:moveTo>
                  <a:lnTo>
                    <a:pt x="727" y="3497"/>
                  </a:lnTo>
                  <a:lnTo>
                    <a:pt x="654" y="3654"/>
                  </a:lnTo>
                  <a:lnTo>
                    <a:pt x="654" y="3654"/>
                  </a:lnTo>
                  <a:lnTo>
                    <a:pt x="727" y="3517"/>
                  </a:lnTo>
                  <a:lnTo>
                    <a:pt x="884" y="3222"/>
                  </a:lnTo>
                  <a:close/>
                  <a:moveTo>
                    <a:pt x="654" y="3654"/>
                  </a:moveTo>
                  <a:lnTo>
                    <a:pt x="570" y="3811"/>
                  </a:lnTo>
                  <a:lnTo>
                    <a:pt x="433" y="4126"/>
                  </a:lnTo>
                  <a:lnTo>
                    <a:pt x="315" y="4440"/>
                  </a:lnTo>
                  <a:lnTo>
                    <a:pt x="270" y="4583"/>
                  </a:lnTo>
                  <a:lnTo>
                    <a:pt x="334" y="4401"/>
                  </a:lnTo>
                  <a:lnTo>
                    <a:pt x="452" y="4086"/>
                  </a:lnTo>
                  <a:lnTo>
                    <a:pt x="590" y="3792"/>
                  </a:lnTo>
                  <a:lnTo>
                    <a:pt x="654" y="3654"/>
                  </a:lnTo>
                  <a:close/>
                  <a:moveTo>
                    <a:pt x="270" y="4583"/>
                  </a:moveTo>
                  <a:lnTo>
                    <a:pt x="217" y="4734"/>
                  </a:lnTo>
                  <a:lnTo>
                    <a:pt x="192" y="4833"/>
                  </a:lnTo>
                  <a:lnTo>
                    <a:pt x="217" y="4754"/>
                  </a:lnTo>
                  <a:lnTo>
                    <a:pt x="270" y="4583"/>
                  </a:lnTo>
                  <a:close/>
                  <a:moveTo>
                    <a:pt x="192" y="4833"/>
                  </a:moveTo>
                  <a:lnTo>
                    <a:pt x="118" y="5068"/>
                  </a:lnTo>
                  <a:lnTo>
                    <a:pt x="73" y="5324"/>
                  </a:lnTo>
                  <a:lnTo>
                    <a:pt x="138" y="5049"/>
                  </a:lnTo>
                  <a:lnTo>
                    <a:pt x="192" y="4833"/>
                  </a:lnTo>
                  <a:close/>
                  <a:moveTo>
                    <a:pt x="13004" y="4990"/>
                  </a:moveTo>
                  <a:lnTo>
                    <a:pt x="13063" y="5284"/>
                  </a:lnTo>
                  <a:lnTo>
                    <a:pt x="13122" y="5559"/>
                  </a:lnTo>
                  <a:lnTo>
                    <a:pt x="13063" y="5265"/>
                  </a:lnTo>
                  <a:lnTo>
                    <a:pt x="13004" y="4990"/>
                  </a:lnTo>
                  <a:close/>
                  <a:moveTo>
                    <a:pt x="73" y="5324"/>
                  </a:moveTo>
                  <a:lnTo>
                    <a:pt x="59" y="5383"/>
                  </a:lnTo>
                  <a:lnTo>
                    <a:pt x="1" y="5717"/>
                  </a:lnTo>
                  <a:lnTo>
                    <a:pt x="59" y="5402"/>
                  </a:lnTo>
                  <a:lnTo>
                    <a:pt x="73" y="5324"/>
                  </a:lnTo>
                  <a:close/>
                  <a:moveTo>
                    <a:pt x="13122" y="5559"/>
                  </a:moveTo>
                  <a:lnTo>
                    <a:pt x="13161" y="5854"/>
                  </a:lnTo>
                  <a:lnTo>
                    <a:pt x="13201" y="6149"/>
                  </a:lnTo>
                  <a:lnTo>
                    <a:pt x="13201" y="6129"/>
                  </a:lnTo>
                  <a:lnTo>
                    <a:pt x="13161" y="5834"/>
                  </a:lnTo>
                  <a:lnTo>
                    <a:pt x="13122" y="5559"/>
                  </a:lnTo>
                  <a:close/>
                  <a:moveTo>
                    <a:pt x="13201" y="6424"/>
                  </a:moveTo>
                  <a:lnTo>
                    <a:pt x="13201" y="6443"/>
                  </a:lnTo>
                  <a:lnTo>
                    <a:pt x="13220" y="6728"/>
                  </a:lnTo>
                  <a:lnTo>
                    <a:pt x="13220" y="6718"/>
                  </a:lnTo>
                  <a:lnTo>
                    <a:pt x="13201" y="6424"/>
                  </a:lnTo>
                  <a:close/>
                  <a:moveTo>
                    <a:pt x="13220" y="6728"/>
                  </a:moveTo>
                  <a:lnTo>
                    <a:pt x="13201" y="7033"/>
                  </a:lnTo>
                  <a:lnTo>
                    <a:pt x="13220" y="6738"/>
                  </a:lnTo>
                  <a:lnTo>
                    <a:pt x="13220" y="6728"/>
                  </a:lnTo>
                  <a:close/>
                </a:path>
              </a:pathLst>
            </a:custGeom>
            <a:solidFill>
              <a:srgbClr val="8788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25"/>
            <p:cNvSpPr/>
            <p:nvPr/>
          </p:nvSpPr>
          <p:spPr>
            <a:xfrm rot="-3245359">
              <a:off x="6067297" y="4037066"/>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25"/>
            <p:cNvSpPr/>
            <p:nvPr/>
          </p:nvSpPr>
          <p:spPr>
            <a:xfrm rot="-3245359">
              <a:off x="6039926" y="3992080"/>
              <a:ext cx="5425" cy="58473"/>
            </a:xfrm>
            <a:custGeom>
              <a:avLst/>
              <a:gdLst/>
              <a:ahLst/>
              <a:cxnLst/>
              <a:rect l="l" t="t" r="r" b="b"/>
              <a:pathLst>
                <a:path w="217" h="2339" fill="none" extrusionOk="0">
                  <a:moveTo>
                    <a:pt x="0" y="1"/>
                  </a:moveTo>
                  <a:lnTo>
                    <a:pt x="0" y="1"/>
                  </a:lnTo>
                  <a:lnTo>
                    <a:pt x="59" y="295"/>
                  </a:lnTo>
                  <a:lnTo>
                    <a:pt x="118" y="570"/>
                  </a:lnTo>
                  <a:lnTo>
                    <a:pt x="157" y="865"/>
                  </a:lnTo>
                  <a:lnTo>
                    <a:pt x="197" y="1160"/>
                  </a:lnTo>
                  <a:lnTo>
                    <a:pt x="197" y="1454"/>
                  </a:lnTo>
                  <a:lnTo>
                    <a:pt x="216" y="1749"/>
                  </a:lnTo>
                  <a:lnTo>
                    <a:pt x="197" y="2044"/>
                  </a:lnTo>
                  <a:lnTo>
                    <a:pt x="177" y="2338"/>
                  </a:lnTo>
                  <a:lnTo>
                    <a:pt x="177" y="2338"/>
                  </a:lnTo>
                  <a:lnTo>
                    <a:pt x="197" y="2044"/>
                  </a:lnTo>
                  <a:lnTo>
                    <a:pt x="216" y="1729"/>
                  </a:lnTo>
                  <a:lnTo>
                    <a:pt x="197" y="1435"/>
                  </a:lnTo>
                  <a:lnTo>
                    <a:pt x="197" y="1140"/>
                  </a:lnTo>
                  <a:lnTo>
                    <a:pt x="157" y="845"/>
                  </a:lnTo>
                  <a:lnTo>
                    <a:pt x="118" y="570"/>
                  </a:lnTo>
                  <a:lnTo>
                    <a:pt x="59"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25"/>
            <p:cNvSpPr/>
            <p:nvPr/>
          </p:nvSpPr>
          <p:spPr>
            <a:xfrm rot="-3245359">
              <a:off x="5811601" y="4221905"/>
              <a:ext cx="22124" cy="62398"/>
            </a:xfrm>
            <a:custGeom>
              <a:avLst/>
              <a:gdLst/>
              <a:ahLst/>
              <a:cxnLst/>
              <a:rect l="l" t="t" r="r" b="b"/>
              <a:pathLst>
                <a:path w="885" h="2496" fill="none" extrusionOk="0">
                  <a:moveTo>
                    <a:pt x="884" y="1"/>
                  </a:moveTo>
                  <a:lnTo>
                    <a:pt x="884" y="1"/>
                  </a:lnTo>
                  <a:lnTo>
                    <a:pt x="727" y="276"/>
                  </a:lnTo>
                  <a:lnTo>
                    <a:pt x="590" y="571"/>
                  </a:lnTo>
                  <a:lnTo>
                    <a:pt x="452" y="865"/>
                  </a:lnTo>
                  <a:lnTo>
                    <a:pt x="334" y="1180"/>
                  </a:lnTo>
                  <a:lnTo>
                    <a:pt x="217" y="1513"/>
                  </a:lnTo>
                  <a:lnTo>
                    <a:pt x="138" y="1828"/>
                  </a:lnTo>
                  <a:lnTo>
                    <a:pt x="59" y="2162"/>
                  </a:lnTo>
                  <a:lnTo>
                    <a:pt x="1" y="2496"/>
                  </a:lnTo>
                  <a:lnTo>
                    <a:pt x="1" y="2496"/>
                  </a:lnTo>
                  <a:lnTo>
                    <a:pt x="1" y="2496"/>
                  </a:lnTo>
                  <a:lnTo>
                    <a:pt x="59" y="2181"/>
                  </a:lnTo>
                  <a:lnTo>
                    <a:pt x="118" y="1847"/>
                  </a:lnTo>
                  <a:lnTo>
                    <a:pt x="217" y="1533"/>
                  </a:lnTo>
                  <a:lnTo>
                    <a:pt x="315" y="1219"/>
                  </a:lnTo>
                  <a:lnTo>
                    <a:pt x="433" y="905"/>
                  </a:lnTo>
                  <a:lnTo>
                    <a:pt x="570" y="590"/>
                  </a:lnTo>
                  <a:lnTo>
                    <a:pt x="727" y="296"/>
                  </a:lnTo>
                  <a:lnTo>
                    <a:pt x="88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25"/>
            <p:cNvSpPr/>
            <p:nvPr/>
          </p:nvSpPr>
          <p:spPr>
            <a:xfrm rot="-3245359">
              <a:off x="5803383" y="4225368"/>
              <a:ext cx="525" cy="25"/>
            </a:xfrm>
            <a:custGeom>
              <a:avLst/>
              <a:gdLst/>
              <a:ahLst/>
              <a:cxnLst/>
              <a:rect l="l" t="t" r="r" b="b"/>
              <a:pathLst>
                <a:path w="21" h="1" fill="none" extrusionOk="0">
                  <a:moveTo>
                    <a:pt x="20" y="0"/>
                  </a:moveTo>
                  <a:lnTo>
                    <a:pt x="20" y="0"/>
                  </a:lnTo>
                  <a:lnTo>
                    <a:pt x="0" y="0"/>
                  </a:lnTo>
                  <a:lnTo>
                    <a:pt x="0" y="0"/>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25"/>
            <p:cNvSpPr/>
            <p:nvPr/>
          </p:nvSpPr>
          <p:spPr>
            <a:xfrm rot="-3245359">
              <a:off x="5950081" y="3990646"/>
              <a:ext cx="6425" cy="8375"/>
            </a:xfrm>
            <a:custGeom>
              <a:avLst/>
              <a:gdLst/>
              <a:ahLst/>
              <a:cxnLst/>
              <a:rect l="l" t="t" r="r" b="b"/>
              <a:pathLst>
                <a:path w="257" h="335" fill="none" extrusionOk="0">
                  <a:moveTo>
                    <a:pt x="1" y="1"/>
                  </a:moveTo>
                  <a:lnTo>
                    <a:pt x="1" y="1"/>
                  </a:lnTo>
                  <a:lnTo>
                    <a:pt x="119" y="177"/>
                  </a:lnTo>
                  <a:lnTo>
                    <a:pt x="119" y="177"/>
                  </a:lnTo>
                  <a:lnTo>
                    <a:pt x="256" y="334"/>
                  </a:lnTo>
                  <a:lnTo>
                    <a:pt x="256" y="334"/>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25"/>
            <p:cNvSpPr/>
            <p:nvPr/>
          </p:nvSpPr>
          <p:spPr>
            <a:xfrm rot="-3245359">
              <a:off x="5947645" y="3995156"/>
              <a:ext cx="500" cy="25"/>
            </a:xfrm>
            <a:custGeom>
              <a:avLst/>
              <a:gdLst/>
              <a:ahLst/>
              <a:cxnLst/>
              <a:rect l="l" t="t" r="r" b="b"/>
              <a:pathLst>
                <a:path w="20" h="1" fill="none" extrusionOk="0">
                  <a:moveTo>
                    <a:pt x="0" y="1"/>
                  </a:moveTo>
                  <a:lnTo>
                    <a:pt x="0" y="1"/>
                  </a:lnTo>
                  <a:lnTo>
                    <a:pt x="20" y="1"/>
                  </a:lnTo>
                  <a:lnTo>
                    <a:pt x="2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25"/>
            <p:cNvSpPr/>
            <p:nvPr/>
          </p:nvSpPr>
          <p:spPr>
            <a:xfrm rot="-3245359">
              <a:off x="5790873" y="4170984"/>
              <a:ext cx="25" cy="0"/>
            </a:xfrm>
            <a:custGeom>
              <a:avLst/>
              <a:gdLst/>
              <a:ahLst/>
              <a:cxnLst/>
              <a:rect l="l" t="t" r="r" b="b"/>
              <a:pathLst>
                <a:path w="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25"/>
            <p:cNvSpPr/>
            <p:nvPr/>
          </p:nvSpPr>
          <p:spPr>
            <a:xfrm rot="-3245359">
              <a:off x="5785847" y="4160162"/>
              <a:ext cx="10325" cy="7875"/>
            </a:xfrm>
            <a:custGeom>
              <a:avLst/>
              <a:gdLst/>
              <a:ahLst/>
              <a:cxnLst/>
              <a:rect l="l" t="t" r="r" b="b"/>
              <a:pathLst>
                <a:path w="413" h="315" fill="none" extrusionOk="0">
                  <a:moveTo>
                    <a:pt x="413" y="1"/>
                  </a:moveTo>
                  <a:lnTo>
                    <a:pt x="413" y="1"/>
                  </a:lnTo>
                  <a:lnTo>
                    <a:pt x="0" y="315"/>
                  </a:lnTo>
                  <a:lnTo>
                    <a:pt x="0" y="315"/>
                  </a:lnTo>
                  <a:lnTo>
                    <a:pt x="197" y="158"/>
                  </a:lnTo>
                  <a:lnTo>
                    <a:pt x="197" y="158"/>
                  </a:lnTo>
                  <a:lnTo>
                    <a:pt x="41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25"/>
            <p:cNvSpPr/>
            <p:nvPr/>
          </p:nvSpPr>
          <p:spPr>
            <a:xfrm rot="-3245359">
              <a:off x="5790453" y="4157335"/>
              <a:ext cx="25" cy="25"/>
            </a:xfrm>
            <a:custGeom>
              <a:avLst/>
              <a:gdLst/>
              <a:ahLst/>
              <a:cxnLst/>
              <a:rect l="l" t="t" r="r" b="b"/>
              <a:pathLst>
                <a:path w="1" h="1" fill="none" extrusionOk="0">
                  <a:moveTo>
                    <a:pt x="1" y="0"/>
                  </a:move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25"/>
            <p:cNvSpPr/>
            <p:nvPr/>
          </p:nvSpPr>
          <p:spPr>
            <a:xfrm rot="-3245359">
              <a:off x="5835109" y="4015523"/>
              <a:ext cx="58948" cy="21124"/>
            </a:xfrm>
            <a:custGeom>
              <a:avLst/>
              <a:gdLst/>
              <a:ahLst/>
              <a:cxnLst/>
              <a:rect l="l" t="t" r="r" b="b"/>
              <a:pathLst>
                <a:path w="2358" h="845" fill="none" extrusionOk="0">
                  <a:moveTo>
                    <a:pt x="0" y="0"/>
                  </a:moveTo>
                  <a:lnTo>
                    <a:pt x="0" y="0"/>
                  </a:lnTo>
                  <a:lnTo>
                    <a:pt x="295" y="59"/>
                  </a:lnTo>
                  <a:lnTo>
                    <a:pt x="609" y="138"/>
                  </a:lnTo>
                  <a:lnTo>
                    <a:pt x="904" y="216"/>
                  </a:lnTo>
                  <a:lnTo>
                    <a:pt x="1218" y="314"/>
                  </a:lnTo>
                  <a:lnTo>
                    <a:pt x="1513" y="432"/>
                  </a:lnTo>
                  <a:lnTo>
                    <a:pt x="1788" y="550"/>
                  </a:lnTo>
                  <a:lnTo>
                    <a:pt x="2082" y="688"/>
                  </a:lnTo>
                  <a:lnTo>
                    <a:pt x="2357" y="845"/>
                  </a:lnTo>
                  <a:lnTo>
                    <a:pt x="2357" y="845"/>
                  </a:lnTo>
                  <a:lnTo>
                    <a:pt x="2082" y="707"/>
                  </a:lnTo>
                  <a:lnTo>
                    <a:pt x="1807" y="570"/>
                  </a:lnTo>
                  <a:lnTo>
                    <a:pt x="1532" y="432"/>
                  </a:lnTo>
                  <a:lnTo>
                    <a:pt x="1238" y="314"/>
                  </a:lnTo>
                  <a:lnTo>
                    <a:pt x="924" y="216"/>
                  </a:lnTo>
                  <a:lnTo>
                    <a:pt x="629" y="138"/>
                  </a:lnTo>
                  <a:lnTo>
                    <a:pt x="315" y="5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25"/>
            <p:cNvSpPr/>
            <p:nvPr/>
          </p:nvSpPr>
          <p:spPr>
            <a:xfrm rot="-3245359">
              <a:off x="5835175" y="4047828"/>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25"/>
            <p:cNvSpPr/>
            <p:nvPr/>
          </p:nvSpPr>
          <p:spPr>
            <a:xfrm rot="-3245359">
              <a:off x="5786496" y="4071208"/>
              <a:ext cx="62897" cy="5925"/>
            </a:xfrm>
            <a:custGeom>
              <a:avLst/>
              <a:gdLst/>
              <a:ahLst/>
              <a:cxnLst/>
              <a:rect l="l" t="t" r="r" b="b"/>
              <a:pathLst>
                <a:path w="2516" h="237" fill="none" extrusionOk="0">
                  <a:moveTo>
                    <a:pt x="1690" y="1"/>
                  </a:moveTo>
                  <a:lnTo>
                    <a:pt x="1690" y="1"/>
                  </a:lnTo>
                  <a:lnTo>
                    <a:pt x="1258" y="20"/>
                  </a:lnTo>
                  <a:lnTo>
                    <a:pt x="846" y="59"/>
                  </a:lnTo>
                  <a:lnTo>
                    <a:pt x="413" y="138"/>
                  </a:lnTo>
                  <a:lnTo>
                    <a:pt x="1" y="236"/>
                  </a:lnTo>
                  <a:lnTo>
                    <a:pt x="1" y="236"/>
                  </a:lnTo>
                  <a:lnTo>
                    <a:pt x="433" y="138"/>
                  </a:lnTo>
                  <a:lnTo>
                    <a:pt x="846" y="59"/>
                  </a:lnTo>
                  <a:lnTo>
                    <a:pt x="1278" y="20"/>
                  </a:lnTo>
                  <a:lnTo>
                    <a:pt x="1690" y="1"/>
                  </a:lnTo>
                  <a:lnTo>
                    <a:pt x="1690" y="1"/>
                  </a:lnTo>
                  <a:lnTo>
                    <a:pt x="2103" y="20"/>
                  </a:lnTo>
                  <a:lnTo>
                    <a:pt x="2515" y="59"/>
                  </a:lnTo>
                  <a:lnTo>
                    <a:pt x="2515" y="59"/>
                  </a:lnTo>
                  <a:lnTo>
                    <a:pt x="2103" y="20"/>
                  </a:lnTo>
                  <a:lnTo>
                    <a:pt x="169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25"/>
            <p:cNvSpPr/>
            <p:nvPr/>
          </p:nvSpPr>
          <p:spPr>
            <a:xfrm rot="-3245359">
              <a:off x="5733919" y="4023605"/>
              <a:ext cx="330512" cy="189067"/>
            </a:xfrm>
            <a:custGeom>
              <a:avLst/>
              <a:gdLst/>
              <a:ahLst/>
              <a:cxnLst/>
              <a:rect l="l" t="t" r="r" b="b"/>
              <a:pathLst>
                <a:path w="13221" h="7563" fill="none" extrusionOk="0">
                  <a:moveTo>
                    <a:pt x="6561" y="1"/>
                  </a:moveTo>
                  <a:lnTo>
                    <a:pt x="6561" y="1"/>
                  </a:lnTo>
                  <a:lnTo>
                    <a:pt x="6149" y="20"/>
                  </a:lnTo>
                  <a:lnTo>
                    <a:pt x="5717" y="59"/>
                  </a:lnTo>
                  <a:lnTo>
                    <a:pt x="5304" y="138"/>
                  </a:lnTo>
                  <a:lnTo>
                    <a:pt x="4872" y="236"/>
                  </a:lnTo>
                  <a:lnTo>
                    <a:pt x="4872" y="236"/>
                  </a:lnTo>
                  <a:lnTo>
                    <a:pt x="4597" y="315"/>
                  </a:lnTo>
                  <a:lnTo>
                    <a:pt x="4322" y="393"/>
                  </a:lnTo>
                  <a:lnTo>
                    <a:pt x="4047" y="511"/>
                  </a:lnTo>
                  <a:lnTo>
                    <a:pt x="3792" y="609"/>
                  </a:lnTo>
                  <a:lnTo>
                    <a:pt x="3536" y="747"/>
                  </a:lnTo>
                  <a:lnTo>
                    <a:pt x="3281" y="884"/>
                  </a:lnTo>
                  <a:lnTo>
                    <a:pt x="3045" y="1022"/>
                  </a:lnTo>
                  <a:lnTo>
                    <a:pt x="2790" y="1179"/>
                  </a:lnTo>
                  <a:lnTo>
                    <a:pt x="2790" y="1179"/>
                  </a:lnTo>
                  <a:lnTo>
                    <a:pt x="2790" y="1179"/>
                  </a:lnTo>
                  <a:lnTo>
                    <a:pt x="2790" y="1199"/>
                  </a:lnTo>
                  <a:lnTo>
                    <a:pt x="2790" y="1199"/>
                  </a:lnTo>
                  <a:lnTo>
                    <a:pt x="2574" y="1356"/>
                  </a:lnTo>
                  <a:lnTo>
                    <a:pt x="2574" y="1356"/>
                  </a:lnTo>
                  <a:lnTo>
                    <a:pt x="2377" y="1513"/>
                  </a:lnTo>
                  <a:lnTo>
                    <a:pt x="2377" y="1513"/>
                  </a:lnTo>
                  <a:lnTo>
                    <a:pt x="2358" y="1513"/>
                  </a:lnTo>
                  <a:lnTo>
                    <a:pt x="2358" y="1513"/>
                  </a:lnTo>
                  <a:lnTo>
                    <a:pt x="2358" y="1513"/>
                  </a:lnTo>
                  <a:lnTo>
                    <a:pt x="2358" y="1513"/>
                  </a:lnTo>
                  <a:lnTo>
                    <a:pt x="1945" y="1886"/>
                  </a:lnTo>
                  <a:lnTo>
                    <a:pt x="1749" y="2083"/>
                  </a:lnTo>
                  <a:lnTo>
                    <a:pt x="1552" y="2299"/>
                  </a:lnTo>
                  <a:lnTo>
                    <a:pt x="1376" y="2515"/>
                  </a:lnTo>
                  <a:lnTo>
                    <a:pt x="1218" y="2731"/>
                  </a:lnTo>
                  <a:lnTo>
                    <a:pt x="1042" y="2967"/>
                  </a:lnTo>
                  <a:lnTo>
                    <a:pt x="904" y="3202"/>
                  </a:lnTo>
                  <a:lnTo>
                    <a:pt x="904" y="3202"/>
                  </a:lnTo>
                  <a:lnTo>
                    <a:pt x="884" y="3202"/>
                  </a:lnTo>
                  <a:lnTo>
                    <a:pt x="884" y="3202"/>
                  </a:lnTo>
                  <a:lnTo>
                    <a:pt x="884" y="3222"/>
                  </a:lnTo>
                  <a:lnTo>
                    <a:pt x="884" y="3222"/>
                  </a:lnTo>
                  <a:lnTo>
                    <a:pt x="727" y="3517"/>
                  </a:lnTo>
                  <a:lnTo>
                    <a:pt x="570" y="3811"/>
                  </a:lnTo>
                  <a:lnTo>
                    <a:pt x="433" y="4126"/>
                  </a:lnTo>
                  <a:lnTo>
                    <a:pt x="315" y="4440"/>
                  </a:lnTo>
                  <a:lnTo>
                    <a:pt x="217" y="4754"/>
                  </a:lnTo>
                  <a:lnTo>
                    <a:pt x="118" y="5068"/>
                  </a:lnTo>
                  <a:lnTo>
                    <a:pt x="59" y="5402"/>
                  </a:lnTo>
                  <a:lnTo>
                    <a:pt x="1" y="5717"/>
                  </a:lnTo>
                  <a:lnTo>
                    <a:pt x="3851" y="6267"/>
                  </a:lnTo>
                  <a:lnTo>
                    <a:pt x="3851" y="6267"/>
                  </a:lnTo>
                  <a:lnTo>
                    <a:pt x="3890" y="6011"/>
                  </a:lnTo>
                  <a:lnTo>
                    <a:pt x="3968" y="5756"/>
                  </a:lnTo>
                  <a:lnTo>
                    <a:pt x="4067" y="5501"/>
                  </a:lnTo>
                  <a:lnTo>
                    <a:pt x="4184" y="5265"/>
                  </a:lnTo>
                  <a:lnTo>
                    <a:pt x="4342" y="5029"/>
                  </a:lnTo>
                  <a:lnTo>
                    <a:pt x="4499" y="4833"/>
                  </a:lnTo>
                  <a:lnTo>
                    <a:pt x="4695" y="4636"/>
                  </a:lnTo>
                  <a:lnTo>
                    <a:pt x="4911" y="4440"/>
                  </a:lnTo>
                  <a:lnTo>
                    <a:pt x="4911" y="4440"/>
                  </a:lnTo>
                  <a:lnTo>
                    <a:pt x="5108" y="4322"/>
                  </a:lnTo>
                  <a:lnTo>
                    <a:pt x="5304" y="4204"/>
                  </a:lnTo>
                  <a:lnTo>
                    <a:pt x="5501" y="4106"/>
                  </a:lnTo>
                  <a:lnTo>
                    <a:pt x="5717" y="4027"/>
                  </a:lnTo>
                  <a:lnTo>
                    <a:pt x="5933" y="3968"/>
                  </a:lnTo>
                  <a:lnTo>
                    <a:pt x="6149" y="3929"/>
                  </a:lnTo>
                  <a:lnTo>
                    <a:pt x="6365" y="3890"/>
                  </a:lnTo>
                  <a:lnTo>
                    <a:pt x="6581" y="3890"/>
                  </a:lnTo>
                  <a:lnTo>
                    <a:pt x="6581" y="3890"/>
                  </a:lnTo>
                  <a:lnTo>
                    <a:pt x="6876" y="3909"/>
                  </a:lnTo>
                  <a:lnTo>
                    <a:pt x="7190" y="3968"/>
                  </a:lnTo>
                  <a:lnTo>
                    <a:pt x="7484" y="4047"/>
                  </a:lnTo>
                  <a:lnTo>
                    <a:pt x="7779" y="4165"/>
                  </a:lnTo>
                  <a:lnTo>
                    <a:pt x="8054" y="4322"/>
                  </a:lnTo>
                  <a:lnTo>
                    <a:pt x="8309" y="4518"/>
                  </a:lnTo>
                  <a:lnTo>
                    <a:pt x="8565" y="4734"/>
                  </a:lnTo>
                  <a:lnTo>
                    <a:pt x="8781" y="4990"/>
                  </a:lnTo>
                  <a:lnTo>
                    <a:pt x="8781" y="4990"/>
                  </a:lnTo>
                  <a:lnTo>
                    <a:pt x="8938" y="5226"/>
                  </a:lnTo>
                  <a:lnTo>
                    <a:pt x="9056" y="5461"/>
                  </a:lnTo>
                  <a:lnTo>
                    <a:pt x="9174" y="5717"/>
                  </a:lnTo>
                  <a:lnTo>
                    <a:pt x="9252" y="5972"/>
                  </a:lnTo>
                  <a:lnTo>
                    <a:pt x="9292" y="6227"/>
                  </a:lnTo>
                  <a:lnTo>
                    <a:pt x="9331" y="6502"/>
                  </a:lnTo>
                  <a:lnTo>
                    <a:pt x="9331" y="6758"/>
                  </a:lnTo>
                  <a:lnTo>
                    <a:pt x="9311" y="7033"/>
                  </a:lnTo>
                  <a:lnTo>
                    <a:pt x="10804" y="7229"/>
                  </a:lnTo>
                  <a:lnTo>
                    <a:pt x="10804" y="7229"/>
                  </a:lnTo>
                  <a:lnTo>
                    <a:pt x="10843" y="7072"/>
                  </a:lnTo>
                  <a:lnTo>
                    <a:pt x="10902" y="6915"/>
                  </a:lnTo>
                  <a:lnTo>
                    <a:pt x="11020" y="6777"/>
                  </a:lnTo>
                  <a:lnTo>
                    <a:pt x="11138" y="6640"/>
                  </a:lnTo>
                  <a:lnTo>
                    <a:pt x="11138" y="6640"/>
                  </a:lnTo>
                  <a:lnTo>
                    <a:pt x="11276" y="6561"/>
                  </a:lnTo>
                  <a:lnTo>
                    <a:pt x="11413" y="6502"/>
                  </a:lnTo>
                  <a:lnTo>
                    <a:pt x="11551" y="6483"/>
                  </a:lnTo>
                  <a:lnTo>
                    <a:pt x="11688" y="6463"/>
                  </a:lnTo>
                  <a:lnTo>
                    <a:pt x="11688" y="6463"/>
                  </a:lnTo>
                  <a:lnTo>
                    <a:pt x="11884" y="6483"/>
                  </a:lnTo>
                  <a:lnTo>
                    <a:pt x="12081" y="6561"/>
                  </a:lnTo>
                  <a:lnTo>
                    <a:pt x="12159" y="6601"/>
                  </a:lnTo>
                  <a:lnTo>
                    <a:pt x="12238" y="6659"/>
                  </a:lnTo>
                  <a:lnTo>
                    <a:pt x="12317" y="6738"/>
                  </a:lnTo>
                  <a:lnTo>
                    <a:pt x="12395" y="6817"/>
                  </a:lnTo>
                  <a:lnTo>
                    <a:pt x="12395" y="6817"/>
                  </a:lnTo>
                  <a:lnTo>
                    <a:pt x="12493" y="6974"/>
                  </a:lnTo>
                  <a:lnTo>
                    <a:pt x="12552" y="7131"/>
                  </a:lnTo>
                  <a:lnTo>
                    <a:pt x="12572" y="7308"/>
                  </a:lnTo>
                  <a:lnTo>
                    <a:pt x="12572" y="7484"/>
                  </a:lnTo>
                  <a:lnTo>
                    <a:pt x="13142" y="7563"/>
                  </a:lnTo>
                  <a:lnTo>
                    <a:pt x="13142" y="7563"/>
                  </a:lnTo>
                  <a:lnTo>
                    <a:pt x="13181" y="7327"/>
                  </a:lnTo>
                  <a:lnTo>
                    <a:pt x="13181" y="7327"/>
                  </a:lnTo>
                  <a:lnTo>
                    <a:pt x="13181" y="7327"/>
                  </a:lnTo>
                  <a:lnTo>
                    <a:pt x="13181" y="7327"/>
                  </a:lnTo>
                  <a:lnTo>
                    <a:pt x="13181" y="7327"/>
                  </a:lnTo>
                  <a:lnTo>
                    <a:pt x="13181" y="7327"/>
                  </a:lnTo>
                  <a:lnTo>
                    <a:pt x="13201" y="7033"/>
                  </a:lnTo>
                  <a:lnTo>
                    <a:pt x="13220" y="6738"/>
                  </a:lnTo>
                  <a:lnTo>
                    <a:pt x="13201" y="6443"/>
                  </a:lnTo>
                  <a:lnTo>
                    <a:pt x="13201" y="6149"/>
                  </a:lnTo>
                  <a:lnTo>
                    <a:pt x="13161" y="5854"/>
                  </a:lnTo>
                  <a:lnTo>
                    <a:pt x="13122" y="5559"/>
                  </a:lnTo>
                  <a:lnTo>
                    <a:pt x="13063" y="5284"/>
                  </a:lnTo>
                  <a:lnTo>
                    <a:pt x="13004" y="4990"/>
                  </a:lnTo>
                  <a:lnTo>
                    <a:pt x="13004" y="4990"/>
                  </a:lnTo>
                  <a:lnTo>
                    <a:pt x="12926" y="4695"/>
                  </a:lnTo>
                  <a:lnTo>
                    <a:pt x="12827" y="4401"/>
                  </a:lnTo>
                  <a:lnTo>
                    <a:pt x="12709" y="4126"/>
                  </a:lnTo>
                  <a:lnTo>
                    <a:pt x="12592" y="3851"/>
                  </a:lnTo>
                  <a:lnTo>
                    <a:pt x="12474" y="3576"/>
                  </a:lnTo>
                  <a:lnTo>
                    <a:pt x="12317" y="3320"/>
                  </a:lnTo>
                  <a:lnTo>
                    <a:pt x="12159" y="3065"/>
                  </a:lnTo>
                  <a:lnTo>
                    <a:pt x="12002" y="2809"/>
                  </a:lnTo>
                  <a:lnTo>
                    <a:pt x="12002" y="2809"/>
                  </a:lnTo>
                  <a:lnTo>
                    <a:pt x="11865" y="2652"/>
                  </a:lnTo>
                  <a:lnTo>
                    <a:pt x="11865" y="2652"/>
                  </a:lnTo>
                  <a:lnTo>
                    <a:pt x="11747" y="2476"/>
                  </a:lnTo>
                  <a:lnTo>
                    <a:pt x="11747" y="2476"/>
                  </a:lnTo>
                  <a:lnTo>
                    <a:pt x="11747" y="2476"/>
                  </a:lnTo>
                  <a:lnTo>
                    <a:pt x="11747" y="2476"/>
                  </a:lnTo>
                  <a:lnTo>
                    <a:pt x="11727" y="2476"/>
                  </a:lnTo>
                  <a:lnTo>
                    <a:pt x="11727" y="2476"/>
                  </a:lnTo>
                  <a:lnTo>
                    <a:pt x="11551" y="2240"/>
                  </a:lnTo>
                  <a:lnTo>
                    <a:pt x="11354" y="2024"/>
                  </a:lnTo>
                  <a:lnTo>
                    <a:pt x="11138" y="1827"/>
                  </a:lnTo>
                  <a:lnTo>
                    <a:pt x="10922" y="1631"/>
                  </a:lnTo>
                  <a:lnTo>
                    <a:pt x="10686" y="1434"/>
                  </a:lnTo>
                  <a:lnTo>
                    <a:pt x="10451" y="1258"/>
                  </a:lnTo>
                  <a:lnTo>
                    <a:pt x="10215" y="1081"/>
                  </a:lnTo>
                  <a:lnTo>
                    <a:pt x="9959" y="924"/>
                  </a:lnTo>
                  <a:lnTo>
                    <a:pt x="9959" y="924"/>
                  </a:lnTo>
                  <a:lnTo>
                    <a:pt x="9684" y="767"/>
                  </a:lnTo>
                  <a:lnTo>
                    <a:pt x="9390" y="629"/>
                  </a:lnTo>
                  <a:lnTo>
                    <a:pt x="9115" y="511"/>
                  </a:lnTo>
                  <a:lnTo>
                    <a:pt x="8820" y="393"/>
                  </a:lnTo>
                  <a:lnTo>
                    <a:pt x="8506" y="295"/>
                  </a:lnTo>
                  <a:lnTo>
                    <a:pt x="8211" y="217"/>
                  </a:lnTo>
                  <a:lnTo>
                    <a:pt x="7897" y="138"/>
                  </a:lnTo>
                  <a:lnTo>
                    <a:pt x="7602" y="79"/>
                  </a:lnTo>
                  <a:lnTo>
                    <a:pt x="7602" y="79"/>
                  </a:lnTo>
                  <a:lnTo>
                    <a:pt x="7484" y="79"/>
                  </a:lnTo>
                  <a:lnTo>
                    <a:pt x="7484" y="79"/>
                  </a:lnTo>
                  <a:lnTo>
                    <a:pt x="7386" y="59"/>
                  </a:lnTo>
                  <a:lnTo>
                    <a:pt x="7386" y="59"/>
                  </a:lnTo>
                  <a:lnTo>
                    <a:pt x="7386" y="59"/>
                  </a:lnTo>
                  <a:lnTo>
                    <a:pt x="7386" y="59"/>
                  </a:lnTo>
                  <a:lnTo>
                    <a:pt x="7386" y="59"/>
                  </a:lnTo>
                  <a:lnTo>
                    <a:pt x="7386" y="59"/>
                  </a:lnTo>
                  <a:lnTo>
                    <a:pt x="6974" y="20"/>
                  </a:lnTo>
                  <a:lnTo>
                    <a:pt x="65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25"/>
            <p:cNvSpPr/>
            <p:nvPr/>
          </p:nvSpPr>
          <p:spPr>
            <a:xfrm rot="-3245359">
              <a:off x="6031283" y="4060778"/>
              <a:ext cx="44698" cy="25549"/>
            </a:xfrm>
            <a:custGeom>
              <a:avLst/>
              <a:gdLst/>
              <a:ahLst/>
              <a:cxnLst/>
              <a:rect l="l" t="t" r="r" b="b"/>
              <a:pathLst>
                <a:path w="1788" h="1022" fill="none" extrusionOk="0">
                  <a:moveTo>
                    <a:pt x="20" y="0"/>
                  </a:moveTo>
                  <a:lnTo>
                    <a:pt x="20" y="0"/>
                  </a:lnTo>
                  <a:lnTo>
                    <a:pt x="0" y="177"/>
                  </a:lnTo>
                  <a:lnTo>
                    <a:pt x="40" y="354"/>
                  </a:lnTo>
                  <a:lnTo>
                    <a:pt x="99" y="511"/>
                  </a:lnTo>
                  <a:lnTo>
                    <a:pt x="177" y="668"/>
                  </a:lnTo>
                  <a:lnTo>
                    <a:pt x="177" y="668"/>
                  </a:lnTo>
                  <a:lnTo>
                    <a:pt x="256" y="747"/>
                  </a:lnTo>
                  <a:lnTo>
                    <a:pt x="334" y="825"/>
                  </a:lnTo>
                  <a:lnTo>
                    <a:pt x="413" y="884"/>
                  </a:lnTo>
                  <a:lnTo>
                    <a:pt x="511" y="923"/>
                  </a:lnTo>
                  <a:lnTo>
                    <a:pt x="708" y="1002"/>
                  </a:lnTo>
                  <a:lnTo>
                    <a:pt x="904" y="1022"/>
                  </a:lnTo>
                  <a:lnTo>
                    <a:pt x="904" y="1022"/>
                  </a:lnTo>
                  <a:lnTo>
                    <a:pt x="1042" y="1002"/>
                  </a:lnTo>
                  <a:lnTo>
                    <a:pt x="1179" y="982"/>
                  </a:lnTo>
                  <a:lnTo>
                    <a:pt x="1317" y="923"/>
                  </a:lnTo>
                  <a:lnTo>
                    <a:pt x="1434" y="845"/>
                  </a:lnTo>
                  <a:lnTo>
                    <a:pt x="1434" y="845"/>
                  </a:lnTo>
                  <a:lnTo>
                    <a:pt x="1572" y="727"/>
                  </a:lnTo>
                  <a:lnTo>
                    <a:pt x="1670" y="570"/>
                  </a:lnTo>
                  <a:lnTo>
                    <a:pt x="1749" y="413"/>
                  </a:lnTo>
                  <a:lnTo>
                    <a:pt x="1788" y="255"/>
                  </a:lnTo>
                  <a:lnTo>
                    <a:pt x="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25"/>
            <p:cNvSpPr/>
            <p:nvPr/>
          </p:nvSpPr>
          <p:spPr>
            <a:xfrm rot="-3245359">
              <a:off x="6135959" y="3907337"/>
              <a:ext cx="92321" cy="105621"/>
            </a:xfrm>
            <a:custGeom>
              <a:avLst/>
              <a:gdLst/>
              <a:ahLst/>
              <a:cxnLst/>
              <a:rect l="l" t="t" r="r" b="b"/>
              <a:pathLst>
                <a:path w="3693" h="4225" extrusionOk="0">
                  <a:moveTo>
                    <a:pt x="1179" y="1"/>
                  </a:moveTo>
                  <a:lnTo>
                    <a:pt x="0" y="904"/>
                  </a:lnTo>
                  <a:lnTo>
                    <a:pt x="2495" y="4224"/>
                  </a:lnTo>
                  <a:lnTo>
                    <a:pt x="3693" y="3321"/>
                  </a:lnTo>
                  <a:lnTo>
                    <a:pt x="117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25"/>
            <p:cNvSpPr/>
            <p:nvPr/>
          </p:nvSpPr>
          <p:spPr>
            <a:xfrm rot="-3245359">
              <a:off x="5533626" y="3915091"/>
              <a:ext cx="106571" cy="113945"/>
            </a:xfrm>
            <a:custGeom>
              <a:avLst/>
              <a:gdLst/>
              <a:ahLst/>
              <a:cxnLst/>
              <a:rect l="l" t="t" r="r" b="b"/>
              <a:pathLst>
                <a:path w="4263" h="4558" extrusionOk="0">
                  <a:moveTo>
                    <a:pt x="1925" y="0"/>
                  </a:moveTo>
                  <a:lnTo>
                    <a:pt x="0" y="1454"/>
                  </a:lnTo>
                  <a:lnTo>
                    <a:pt x="2338" y="4558"/>
                  </a:lnTo>
                  <a:lnTo>
                    <a:pt x="4263" y="3104"/>
                  </a:lnTo>
                  <a:lnTo>
                    <a:pt x="1925" y="0"/>
                  </a:lnTo>
                  <a:close/>
                </a:path>
              </a:pathLst>
            </a:custGeom>
            <a:solidFill>
              <a:srgbClr val="2436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25"/>
            <p:cNvSpPr/>
            <p:nvPr/>
          </p:nvSpPr>
          <p:spPr>
            <a:xfrm rot="-3245359">
              <a:off x="5541476" y="3920990"/>
              <a:ext cx="90871" cy="102146"/>
            </a:xfrm>
            <a:custGeom>
              <a:avLst/>
              <a:gdLst/>
              <a:ahLst/>
              <a:cxnLst/>
              <a:rect l="l" t="t" r="r" b="b"/>
              <a:pathLst>
                <a:path w="3635" h="4086" extrusionOk="0">
                  <a:moveTo>
                    <a:pt x="1297" y="0"/>
                  </a:moveTo>
                  <a:lnTo>
                    <a:pt x="1" y="982"/>
                  </a:lnTo>
                  <a:lnTo>
                    <a:pt x="2338" y="4086"/>
                  </a:lnTo>
                  <a:lnTo>
                    <a:pt x="3634" y="3104"/>
                  </a:lnTo>
                  <a:lnTo>
                    <a:pt x="1297" y="0"/>
                  </a:lnTo>
                  <a:close/>
                </a:path>
              </a:pathLst>
            </a:custGeom>
            <a:solidFill>
              <a:srgbClr val="2C61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25"/>
            <p:cNvSpPr/>
            <p:nvPr/>
          </p:nvSpPr>
          <p:spPr>
            <a:xfrm rot="-3245359">
              <a:off x="5575851" y="3960760"/>
              <a:ext cx="22124" cy="22599"/>
            </a:xfrm>
            <a:custGeom>
              <a:avLst/>
              <a:gdLst/>
              <a:ahLst/>
              <a:cxnLst/>
              <a:rect l="l" t="t" r="r" b="b"/>
              <a:pathLst>
                <a:path w="885" h="904" extrusionOk="0">
                  <a:moveTo>
                    <a:pt x="413" y="0"/>
                  </a:moveTo>
                  <a:lnTo>
                    <a:pt x="334" y="20"/>
                  </a:lnTo>
                  <a:lnTo>
                    <a:pt x="256" y="59"/>
                  </a:lnTo>
                  <a:lnTo>
                    <a:pt x="177" y="98"/>
                  </a:lnTo>
                  <a:lnTo>
                    <a:pt x="118" y="157"/>
                  </a:lnTo>
                  <a:lnTo>
                    <a:pt x="59" y="236"/>
                  </a:lnTo>
                  <a:lnTo>
                    <a:pt x="20" y="315"/>
                  </a:lnTo>
                  <a:lnTo>
                    <a:pt x="1" y="393"/>
                  </a:lnTo>
                  <a:lnTo>
                    <a:pt x="1" y="472"/>
                  </a:lnTo>
                  <a:lnTo>
                    <a:pt x="20" y="570"/>
                  </a:lnTo>
                  <a:lnTo>
                    <a:pt x="40" y="648"/>
                  </a:lnTo>
                  <a:lnTo>
                    <a:pt x="99" y="727"/>
                  </a:lnTo>
                  <a:lnTo>
                    <a:pt x="158" y="786"/>
                  </a:lnTo>
                  <a:lnTo>
                    <a:pt x="217" y="845"/>
                  </a:lnTo>
                  <a:lnTo>
                    <a:pt x="295" y="865"/>
                  </a:lnTo>
                  <a:lnTo>
                    <a:pt x="374" y="884"/>
                  </a:lnTo>
                  <a:lnTo>
                    <a:pt x="472" y="904"/>
                  </a:lnTo>
                  <a:lnTo>
                    <a:pt x="551" y="884"/>
                  </a:lnTo>
                  <a:lnTo>
                    <a:pt x="629" y="845"/>
                  </a:lnTo>
                  <a:lnTo>
                    <a:pt x="708" y="806"/>
                  </a:lnTo>
                  <a:lnTo>
                    <a:pt x="767" y="747"/>
                  </a:lnTo>
                  <a:lnTo>
                    <a:pt x="826" y="668"/>
                  </a:lnTo>
                  <a:lnTo>
                    <a:pt x="865" y="590"/>
                  </a:lnTo>
                  <a:lnTo>
                    <a:pt x="884" y="511"/>
                  </a:lnTo>
                  <a:lnTo>
                    <a:pt x="884" y="432"/>
                  </a:lnTo>
                  <a:lnTo>
                    <a:pt x="865" y="334"/>
                  </a:lnTo>
                  <a:lnTo>
                    <a:pt x="845" y="256"/>
                  </a:lnTo>
                  <a:lnTo>
                    <a:pt x="806" y="177"/>
                  </a:lnTo>
                  <a:lnTo>
                    <a:pt x="727" y="118"/>
                  </a:lnTo>
                  <a:lnTo>
                    <a:pt x="668" y="59"/>
                  </a:lnTo>
                  <a:lnTo>
                    <a:pt x="590" y="40"/>
                  </a:lnTo>
                  <a:lnTo>
                    <a:pt x="511" y="20"/>
                  </a:lnTo>
                  <a:lnTo>
                    <a:pt x="413" y="0"/>
                  </a:lnTo>
                  <a:close/>
                </a:path>
              </a:pathLst>
            </a:custGeom>
            <a:solidFill>
              <a:srgbClr val="E6E2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25"/>
            <p:cNvSpPr/>
            <p:nvPr/>
          </p:nvSpPr>
          <p:spPr>
            <a:xfrm rot="-3245359">
              <a:off x="5736112" y="3947972"/>
              <a:ext cx="41273" cy="41273"/>
            </a:xfrm>
            <a:custGeom>
              <a:avLst/>
              <a:gdLst/>
              <a:ahLst/>
              <a:cxnLst/>
              <a:rect l="l" t="t" r="r" b="b"/>
              <a:pathLst>
                <a:path w="1651" h="1651" extrusionOk="0">
                  <a:moveTo>
                    <a:pt x="786" y="0"/>
                  </a:moveTo>
                  <a:lnTo>
                    <a:pt x="629" y="20"/>
                  </a:lnTo>
                  <a:lnTo>
                    <a:pt x="471" y="79"/>
                  </a:lnTo>
                  <a:lnTo>
                    <a:pt x="334" y="158"/>
                  </a:lnTo>
                  <a:lnTo>
                    <a:pt x="196" y="275"/>
                  </a:lnTo>
                  <a:lnTo>
                    <a:pt x="118" y="413"/>
                  </a:lnTo>
                  <a:lnTo>
                    <a:pt x="39" y="550"/>
                  </a:lnTo>
                  <a:lnTo>
                    <a:pt x="0" y="708"/>
                  </a:lnTo>
                  <a:lnTo>
                    <a:pt x="0" y="865"/>
                  </a:lnTo>
                  <a:lnTo>
                    <a:pt x="20" y="1022"/>
                  </a:lnTo>
                  <a:lnTo>
                    <a:pt x="79" y="1179"/>
                  </a:lnTo>
                  <a:lnTo>
                    <a:pt x="157" y="1317"/>
                  </a:lnTo>
                  <a:lnTo>
                    <a:pt x="275" y="1434"/>
                  </a:lnTo>
                  <a:lnTo>
                    <a:pt x="413" y="1533"/>
                  </a:lnTo>
                  <a:lnTo>
                    <a:pt x="550" y="1611"/>
                  </a:lnTo>
                  <a:lnTo>
                    <a:pt x="707" y="1631"/>
                  </a:lnTo>
                  <a:lnTo>
                    <a:pt x="864" y="1650"/>
                  </a:lnTo>
                  <a:lnTo>
                    <a:pt x="1021" y="1631"/>
                  </a:lnTo>
                  <a:lnTo>
                    <a:pt x="1179" y="1572"/>
                  </a:lnTo>
                  <a:lnTo>
                    <a:pt x="1316" y="1474"/>
                  </a:lnTo>
                  <a:lnTo>
                    <a:pt x="1434" y="1375"/>
                  </a:lnTo>
                  <a:lnTo>
                    <a:pt x="1532" y="1238"/>
                  </a:lnTo>
                  <a:lnTo>
                    <a:pt x="1591" y="1100"/>
                  </a:lnTo>
                  <a:lnTo>
                    <a:pt x="1630" y="943"/>
                  </a:lnTo>
                  <a:lnTo>
                    <a:pt x="1650" y="786"/>
                  </a:lnTo>
                  <a:lnTo>
                    <a:pt x="1611" y="629"/>
                  </a:lnTo>
                  <a:lnTo>
                    <a:pt x="1571" y="472"/>
                  </a:lnTo>
                  <a:lnTo>
                    <a:pt x="1473" y="334"/>
                  </a:lnTo>
                  <a:lnTo>
                    <a:pt x="1375" y="197"/>
                  </a:lnTo>
                  <a:lnTo>
                    <a:pt x="1238" y="118"/>
                  </a:lnTo>
                  <a:lnTo>
                    <a:pt x="1080" y="40"/>
                  </a:lnTo>
                  <a:lnTo>
                    <a:pt x="94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25"/>
            <p:cNvSpPr/>
            <p:nvPr/>
          </p:nvSpPr>
          <p:spPr>
            <a:xfrm rot="-3245359">
              <a:off x="5676017" y="3949587"/>
              <a:ext cx="41273" cy="40773"/>
            </a:xfrm>
            <a:custGeom>
              <a:avLst/>
              <a:gdLst/>
              <a:ahLst/>
              <a:cxnLst/>
              <a:rect l="l" t="t" r="r" b="b"/>
              <a:pathLst>
                <a:path w="1651" h="1631" extrusionOk="0">
                  <a:moveTo>
                    <a:pt x="786" y="0"/>
                  </a:moveTo>
                  <a:lnTo>
                    <a:pt x="629" y="20"/>
                  </a:lnTo>
                  <a:lnTo>
                    <a:pt x="472" y="79"/>
                  </a:lnTo>
                  <a:lnTo>
                    <a:pt x="334" y="157"/>
                  </a:lnTo>
                  <a:lnTo>
                    <a:pt x="217" y="275"/>
                  </a:lnTo>
                  <a:lnTo>
                    <a:pt x="118" y="413"/>
                  </a:lnTo>
                  <a:lnTo>
                    <a:pt x="59" y="550"/>
                  </a:lnTo>
                  <a:lnTo>
                    <a:pt x="20" y="707"/>
                  </a:lnTo>
                  <a:lnTo>
                    <a:pt x="0" y="864"/>
                  </a:lnTo>
                  <a:lnTo>
                    <a:pt x="40" y="1022"/>
                  </a:lnTo>
                  <a:lnTo>
                    <a:pt x="79" y="1179"/>
                  </a:lnTo>
                  <a:lnTo>
                    <a:pt x="177" y="1316"/>
                  </a:lnTo>
                  <a:lnTo>
                    <a:pt x="295" y="1434"/>
                  </a:lnTo>
                  <a:lnTo>
                    <a:pt x="413" y="1532"/>
                  </a:lnTo>
                  <a:lnTo>
                    <a:pt x="570" y="1591"/>
                  </a:lnTo>
                  <a:lnTo>
                    <a:pt x="727" y="1630"/>
                  </a:lnTo>
                  <a:lnTo>
                    <a:pt x="884" y="1630"/>
                  </a:lnTo>
                  <a:lnTo>
                    <a:pt x="1042" y="1611"/>
                  </a:lnTo>
                  <a:lnTo>
                    <a:pt x="1179" y="1552"/>
                  </a:lnTo>
                  <a:lnTo>
                    <a:pt x="1336" y="1473"/>
                  </a:lnTo>
                  <a:lnTo>
                    <a:pt x="1454" y="1355"/>
                  </a:lnTo>
                  <a:lnTo>
                    <a:pt x="1552" y="1238"/>
                  </a:lnTo>
                  <a:lnTo>
                    <a:pt x="1611" y="1080"/>
                  </a:lnTo>
                  <a:lnTo>
                    <a:pt x="1650" y="923"/>
                  </a:lnTo>
                  <a:lnTo>
                    <a:pt x="1650" y="766"/>
                  </a:lnTo>
                  <a:lnTo>
                    <a:pt x="1631" y="609"/>
                  </a:lnTo>
                  <a:lnTo>
                    <a:pt x="1572" y="472"/>
                  </a:lnTo>
                  <a:lnTo>
                    <a:pt x="1493" y="314"/>
                  </a:lnTo>
                  <a:lnTo>
                    <a:pt x="1375" y="197"/>
                  </a:lnTo>
                  <a:lnTo>
                    <a:pt x="1238" y="98"/>
                  </a:lnTo>
                  <a:lnTo>
                    <a:pt x="1100" y="39"/>
                  </a:lnTo>
                  <a:lnTo>
                    <a:pt x="94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25"/>
            <p:cNvSpPr/>
            <p:nvPr/>
          </p:nvSpPr>
          <p:spPr>
            <a:xfrm rot="-3245359">
              <a:off x="5343140" y="4115458"/>
              <a:ext cx="304463" cy="340336"/>
            </a:xfrm>
            <a:custGeom>
              <a:avLst/>
              <a:gdLst/>
              <a:ahLst/>
              <a:cxnLst/>
              <a:rect l="l" t="t" r="r" b="b"/>
              <a:pathLst>
                <a:path w="12179" h="13614" extrusionOk="0">
                  <a:moveTo>
                    <a:pt x="9429" y="1"/>
                  </a:move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lnTo>
                    <a:pt x="94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25"/>
            <p:cNvSpPr/>
            <p:nvPr/>
          </p:nvSpPr>
          <p:spPr>
            <a:xfrm rot="-3245359">
              <a:off x="5343140" y="4115458"/>
              <a:ext cx="304463" cy="340336"/>
            </a:xfrm>
            <a:custGeom>
              <a:avLst/>
              <a:gdLst/>
              <a:ahLst/>
              <a:cxnLst/>
              <a:rect l="l" t="t" r="r" b="b"/>
              <a:pathLst>
                <a:path w="12179" h="13614" fill="none" extrusionOk="0">
                  <a:moveTo>
                    <a:pt x="11334" y="2535"/>
                  </a:moveTo>
                  <a:lnTo>
                    <a:pt x="9429" y="1"/>
                  </a:lnTo>
                  <a:lnTo>
                    <a:pt x="825" y="6503"/>
                  </a:lnTo>
                  <a:lnTo>
                    <a:pt x="825" y="6503"/>
                  </a:lnTo>
                  <a:lnTo>
                    <a:pt x="668" y="6640"/>
                  </a:lnTo>
                  <a:lnTo>
                    <a:pt x="530" y="6797"/>
                  </a:lnTo>
                  <a:lnTo>
                    <a:pt x="393" y="6955"/>
                  </a:lnTo>
                  <a:lnTo>
                    <a:pt x="275" y="7131"/>
                  </a:lnTo>
                  <a:lnTo>
                    <a:pt x="196" y="7308"/>
                  </a:lnTo>
                  <a:lnTo>
                    <a:pt x="118" y="7485"/>
                  </a:lnTo>
                  <a:lnTo>
                    <a:pt x="59" y="7681"/>
                  </a:lnTo>
                  <a:lnTo>
                    <a:pt x="20" y="7878"/>
                  </a:lnTo>
                  <a:lnTo>
                    <a:pt x="0" y="8094"/>
                  </a:lnTo>
                  <a:lnTo>
                    <a:pt x="0" y="8290"/>
                  </a:lnTo>
                  <a:lnTo>
                    <a:pt x="20" y="8487"/>
                  </a:lnTo>
                  <a:lnTo>
                    <a:pt x="59" y="8683"/>
                  </a:lnTo>
                  <a:lnTo>
                    <a:pt x="118" y="8880"/>
                  </a:lnTo>
                  <a:lnTo>
                    <a:pt x="196" y="9076"/>
                  </a:lnTo>
                  <a:lnTo>
                    <a:pt x="295" y="9253"/>
                  </a:lnTo>
                  <a:lnTo>
                    <a:pt x="432" y="9430"/>
                  </a:lnTo>
                  <a:lnTo>
                    <a:pt x="3575" y="13613"/>
                  </a:lnTo>
                  <a:lnTo>
                    <a:pt x="10529" y="8349"/>
                  </a:lnTo>
                  <a:lnTo>
                    <a:pt x="10529" y="8349"/>
                  </a:lnTo>
                  <a:lnTo>
                    <a:pt x="10862" y="8074"/>
                  </a:lnTo>
                  <a:lnTo>
                    <a:pt x="11157" y="7780"/>
                  </a:lnTo>
                  <a:lnTo>
                    <a:pt x="11412" y="7465"/>
                  </a:lnTo>
                  <a:lnTo>
                    <a:pt x="11629" y="7112"/>
                  </a:lnTo>
                  <a:lnTo>
                    <a:pt x="11805" y="6758"/>
                  </a:lnTo>
                  <a:lnTo>
                    <a:pt x="11962" y="6385"/>
                  </a:lnTo>
                  <a:lnTo>
                    <a:pt x="12061" y="6012"/>
                  </a:lnTo>
                  <a:lnTo>
                    <a:pt x="12139" y="5619"/>
                  </a:lnTo>
                  <a:lnTo>
                    <a:pt x="12179" y="5206"/>
                  </a:lnTo>
                  <a:lnTo>
                    <a:pt x="12179" y="4813"/>
                  </a:lnTo>
                  <a:lnTo>
                    <a:pt x="12139" y="4421"/>
                  </a:lnTo>
                  <a:lnTo>
                    <a:pt x="12061" y="4028"/>
                  </a:lnTo>
                  <a:lnTo>
                    <a:pt x="11943" y="3635"/>
                  </a:lnTo>
                  <a:lnTo>
                    <a:pt x="11786" y="3262"/>
                  </a:lnTo>
                  <a:lnTo>
                    <a:pt x="11589" y="2888"/>
                  </a:lnTo>
                  <a:lnTo>
                    <a:pt x="11334" y="253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25"/>
            <p:cNvSpPr/>
            <p:nvPr/>
          </p:nvSpPr>
          <p:spPr>
            <a:xfrm rot="-3245359">
              <a:off x="6127788" y="4160774"/>
              <a:ext cx="319687" cy="214141"/>
            </a:xfrm>
            <a:custGeom>
              <a:avLst/>
              <a:gdLst/>
              <a:ahLst/>
              <a:cxnLst/>
              <a:rect l="l" t="t" r="r" b="b"/>
              <a:pathLst>
                <a:path w="12788" h="8566" extrusionOk="0">
                  <a:moveTo>
                    <a:pt x="9252" y="1"/>
                  </a:moveTo>
                  <a:lnTo>
                    <a:pt x="8839" y="40"/>
                  </a:lnTo>
                  <a:lnTo>
                    <a:pt x="8447" y="119"/>
                  </a:lnTo>
                  <a:lnTo>
                    <a:pt x="8054" y="237"/>
                  </a:lnTo>
                  <a:lnTo>
                    <a:pt x="7680" y="394"/>
                  </a:lnTo>
                  <a:lnTo>
                    <a:pt x="7307" y="590"/>
                  </a:lnTo>
                  <a:lnTo>
                    <a:pt x="6973" y="826"/>
                  </a:lnTo>
                  <a:lnTo>
                    <a:pt x="0" y="609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25"/>
            <p:cNvSpPr/>
            <p:nvPr/>
          </p:nvSpPr>
          <p:spPr>
            <a:xfrm rot="-3245359">
              <a:off x="6127788" y="4160774"/>
              <a:ext cx="319687" cy="214141"/>
            </a:xfrm>
            <a:custGeom>
              <a:avLst/>
              <a:gdLst/>
              <a:ahLst/>
              <a:cxnLst/>
              <a:rect l="l" t="t" r="r" b="b"/>
              <a:pathLst>
                <a:path w="12788" h="8566" fill="none" extrusionOk="0">
                  <a:moveTo>
                    <a:pt x="6973" y="826"/>
                  </a:moveTo>
                  <a:lnTo>
                    <a:pt x="0" y="6090"/>
                  </a:lnTo>
                  <a:lnTo>
                    <a:pt x="1238" y="7740"/>
                  </a:lnTo>
                  <a:lnTo>
                    <a:pt x="1238" y="7740"/>
                  </a:lnTo>
                  <a:lnTo>
                    <a:pt x="1375" y="7897"/>
                  </a:lnTo>
                  <a:lnTo>
                    <a:pt x="1532" y="8035"/>
                  </a:lnTo>
                  <a:lnTo>
                    <a:pt x="1689" y="8172"/>
                  </a:lnTo>
                  <a:lnTo>
                    <a:pt x="1866" y="8290"/>
                  </a:lnTo>
                  <a:lnTo>
                    <a:pt x="2043" y="8369"/>
                  </a:lnTo>
                  <a:lnTo>
                    <a:pt x="2239" y="8447"/>
                  </a:lnTo>
                  <a:lnTo>
                    <a:pt x="2436" y="8506"/>
                  </a:lnTo>
                  <a:lnTo>
                    <a:pt x="2632" y="8546"/>
                  </a:lnTo>
                  <a:lnTo>
                    <a:pt x="2829" y="8565"/>
                  </a:lnTo>
                  <a:lnTo>
                    <a:pt x="3025" y="8565"/>
                  </a:lnTo>
                  <a:lnTo>
                    <a:pt x="3241" y="8546"/>
                  </a:lnTo>
                  <a:lnTo>
                    <a:pt x="3438" y="8506"/>
                  </a:lnTo>
                  <a:lnTo>
                    <a:pt x="3634" y="8447"/>
                  </a:lnTo>
                  <a:lnTo>
                    <a:pt x="3811" y="8369"/>
                  </a:lnTo>
                  <a:lnTo>
                    <a:pt x="4007" y="8271"/>
                  </a:lnTo>
                  <a:lnTo>
                    <a:pt x="4184" y="8133"/>
                  </a:lnTo>
                  <a:lnTo>
                    <a:pt x="12788" y="1651"/>
                  </a:lnTo>
                  <a:lnTo>
                    <a:pt x="12788" y="1651"/>
                  </a:lnTo>
                  <a:lnTo>
                    <a:pt x="12513" y="1317"/>
                  </a:lnTo>
                  <a:lnTo>
                    <a:pt x="12218" y="1022"/>
                  </a:lnTo>
                  <a:lnTo>
                    <a:pt x="11884" y="767"/>
                  </a:lnTo>
                  <a:lnTo>
                    <a:pt x="11550" y="551"/>
                  </a:lnTo>
                  <a:lnTo>
                    <a:pt x="11196" y="374"/>
                  </a:lnTo>
                  <a:lnTo>
                    <a:pt x="10823" y="217"/>
                  </a:lnTo>
                  <a:lnTo>
                    <a:pt x="10430" y="119"/>
                  </a:lnTo>
                  <a:lnTo>
                    <a:pt x="10038" y="40"/>
                  </a:lnTo>
                  <a:lnTo>
                    <a:pt x="9645" y="1"/>
                  </a:lnTo>
                  <a:lnTo>
                    <a:pt x="9252" y="1"/>
                  </a:lnTo>
                  <a:lnTo>
                    <a:pt x="8839" y="40"/>
                  </a:lnTo>
                  <a:lnTo>
                    <a:pt x="8447" y="119"/>
                  </a:lnTo>
                  <a:lnTo>
                    <a:pt x="8054" y="237"/>
                  </a:lnTo>
                  <a:lnTo>
                    <a:pt x="7680" y="394"/>
                  </a:lnTo>
                  <a:lnTo>
                    <a:pt x="7307" y="590"/>
                  </a:lnTo>
                  <a:lnTo>
                    <a:pt x="6973" y="82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25"/>
            <p:cNvSpPr/>
            <p:nvPr/>
          </p:nvSpPr>
          <p:spPr>
            <a:xfrm rot="-3245359">
              <a:off x="5347192" y="3929383"/>
              <a:ext cx="157669" cy="63372"/>
            </a:xfrm>
            <a:custGeom>
              <a:avLst/>
              <a:gdLst/>
              <a:ahLst/>
              <a:cxnLst/>
              <a:rect l="l" t="t" r="r" b="b"/>
              <a:pathLst>
                <a:path w="6307" h="2535"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25"/>
            <p:cNvSpPr/>
            <p:nvPr/>
          </p:nvSpPr>
          <p:spPr>
            <a:xfrm rot="-3245359">
              <a:off x="5347192" y="3929383"/>
              <a:ext cx="157669" cy="63372"/>
            </a:xfrm>
            <a:custGeom>
              <a:avLst/>
              <a:gdLst/>
              <a:ahLst/>
              <a:cxnLst/>
              <a:rect l="l" t="t" r="r" b="b"/>
              <a:pathLst>
                <a:path w="6307" h="2535"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2790" y="413"/>
                  </a:lnTo>
                  <a:lnTo>
                    <a:pt x="2790" y="413"/>
                  </a:lnTo>
                  <a:lnTo>
                    <a:pt x="2947" y="315"/>
                  </a:lnTo>
                  <a:lnTo>
                    <a:pt x="3085" y="236"/>
                  </a:lnTo>
                  <a:lnTo>
                    <a:pt x="3242" y="158"/>
                  </a:lnTo>
                  <a:lnTo>
                    <a:pt x="3399" y="99"/>
                  </a:lnTo>
                  <a:lnTo>
                    <a:pt x="3556" y="59"/>
                  </a:lnTo>
                  <a:lnTo>
                    <a:pt x="3733" y="20"/>
                  </a:lnTo>
                  <a:lnTo>
                    <a:pt x="3890" y="1"/>
                  </a:lnTo>
                  <a:lnTo>
                    <a:pt x="4047" y="1"/>
                  </a:lnTo>
                  <a:lnTo>
                    <a:pt x="4047" y="1"/>
                  </a:lnTo>
                  <a:lnTo>
                    <a:pt x="4283" y="1"/>
                  </a:lnTo>
                  <a:lnTo>
                    <a:pt x="4519" y="40"/>
                  </a:lnTo>
                  <a:lnTo>
                    <a:pt x="4755" y="118"/>
                  </a:lnTo>
                  <a:lnTo>
                    <a:pt x="4971" y="217"/>
                  </a:lnTo>
                  <a:lnTo>
                    <a:pt x="5187" y="334"/>
                  </a:lnTo>
                  <a:lnTo>
                    <a:pt x="5383" y="472"/>
                  </a:lnTo>
                  <a:lnTo>
                    <a:pt x="5560" y="629"/>
                  </a:lnTo>
                  <a:lnTo>
                    <a:pt x="5737" y="826"/>
                  </a:lnTo>
                  <a:lnTo>
                    <a:pt x="6306" y="1592"/>
                  </a:lnTo>
                  <a:lnTo>
                    <a:pt x="6306" y="1592"/>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25"/>
            <p:cNvSpPr/>
            <p:nvPr/>
          </p:nvSpPr>
          <p:spPr>
            <a:xfrm rot="-3245359">
              <a:off x="5370061" y="3917708"/>
              <a:ext cx="157669" cy="119845"/>
            </a:xfrm>
            <a:custGeom>
              <a:avLst/>
              <a:gdLst/>
              <a:ahLst/>
              <a:cxnLst/>
              <a:rect l="l" t="t" r="r" b="b"/>
              <a:pathLst>
                <a:path w="6307" h="4794" fill="none" extrusionOk="0">
                  <a:moveTo>
                    <a:pt x="4047" y="1"/>
                  </a:moveTo>
                  <a:lnTo>
                    <a:pt x="4047" y="1"/>
                  </a:lnTo>
                  <a:lnTo>
                    <a:pt x="3890" y="1"/>
                  </a:lnTo>
                  <a:lnTo>
                    <a:pt x="3733" y="20"/>
                  </a:lnTo>
                  <a:lnTo>
                    <a:pt x="3556" y="59"/>
                  </a:lnTo>
                  <a:lnTo>
                    <a:pt x="3399" y="99"/>
                  </a:lnTo>
                  <a:lnTo>
                    <a:pt x="3242" y="158"/>
                  </a:lnTo>
                  <a:lnTo>
                    <a:pt x="3085" y="236"/>
                  </a:lnTo>
                  <a:lnTo>
                    <a:pt x="2947" y="315"/>
                  </a:lnTo>
                  <a:lnTo>
                    <a:pt x="2790" y="413"/>
                  </a:lnTo>
                  <a:lnTo>
                    <a:pt x="1" y="2534"/>
                  </a:lnTo>
                  <a:lnTo>
                    <a:pt x="1710" y="4793"/>
                  </a:lnTo>
                  <a:lnTo>
                    <a:pt x="5285" y="2083"/>
                  </a:lnTo>
                  <a:lnTo>
                    <a:pt x="5285" y="2083"/>
                  </a:lnTo>
                  <a:lnTo>
                    <a:pt x="5521" y="1926"/>
                  </a:lnTo>
                  <a:lnTo>
                    <a:pt x="5776" y="1788"/>
                  </a:lnTo>
                  <a:lnTo>
                    <a:pt x="6031" y="1670"/>
                  </a:lnTo>
                  <a:lnTo>
                    <a:pt x="6306" y="1592"/>
                  </a:lnTo>
                  <a:lnTo>
                    <a:pt x="5737" y="826"/>
                  </a:lnTo>
                  <a:lnTo>
                    <a:pt x="5737" y="826"/>
                  </a:lnTo>
                  <a:lnTo>
                    <a:pt x="5560" y="629"/>
                  </a:lnTo>
                  <a:lnTo>
                    <a:pt x="5383" y="472"/>
                  </a:lnTo>
                  <a:lnTo>
                    <a:pt x="5187" y="334"/>
                  </a:lnTo>
                  <a:lnTo>
                    <a:pt x="4971" y="217"/>
                  </a:lnTo>
                  <a:lnTo>
                    <a:pt x="4755" y="118"/>
                  </a:lnTo>
                  <a:lnTo>
                    <a:pt x="4519" y="40"/>
                  </a:lnTo>
                  <a:lnTo>
                    <a:pt x="4283" y="1"/>
                  </a:lnTo>
                  <a:lnTo>
                    <a:pt x="404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25"/>
            <p:cNvSpPr/>
            <p:nvPr/>
          </p:nvSpPr>
          <p:spPr>
            <a:xfrm rot="-3245359">
              <a:off x="5390056" y="4029521"/>
              <a:ext cx="102646" cy="101171"/>
            </a:xfrm>
            <a:custGeom>
              <a:avLst/>
              <a:gdLst/>
              <a:ahLst/>
              <a:cxnLst/>
              <a:rect l="l" t="t" r="r" b="b"/>
              <a:pathLst>
                <a:path w="4106" h="4047" fill="none" extrusionOk="0">
                  <a:moveTo>
                    <a:pt x="2397" y="0"/>
                  </a:moveTo>
                  <a:lnTo>
                    <a:pt x="1" y="1788"/>
                  </a:lnTo>
                  <a:lnTo>
                    <a:pt x="1709" y="4047"/>
                  </a:lnTo>
                  <a:lnTo>
                    <a:pt x="4106" y="2259"/>
                  </a:lnTo>
                  <a:lnTo>
                    <a:pt x="239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25"/>
            <p:cNvSpPr/>
            <p:nvPr/>
          </p:nvSpPr>
          <p:spPr>
            <a:xfrm rot="-3245359">
              <a:off x="5437471" y="4404800"/>
              <a:ext cx="10825" cy="48148"/>
            </a:xfrm>
            <a:custGeom>
              <a:avLst/>
              <a:gdLst/>
              <a:ahLst/>
              <a:cxnLst/>
              <a:rect l="l" t="t" r="r" b="b"/>
              <a:pathLst>
                <a:path w="433" h="1926" extrusionOk="0">
                  <a:moveTo>
                    <a:pt x="118" y="1"/>
                  </a:moveTo>
                  <a:lnTo>
                    <a:pt x="59" y="158"/>
                  </a:lnTo>
                  <a:lnTo>
                    <a:pt x="54" y="197"/>
                  </a:lnTo>
                  <a:lnTo>
                    <a:pt x="59" y="177"/>
                  </a:lnTo>
                  <a:lnTo>
                    <a:pt x="118" y="1"/>
                  </a:lnTo>
                  <a:close/>
                  <a:moveTo>
                    <a:pt x="54" y="197"/>
                  </a:moveTo>
                  <a:lnTo>
                    <a:pt x="20" y="334"/>
                  </a:lnTo>
                  <a:lnTo>
                    <a:pt x="0" y="511"/>
                  </a:lnTo>
                  <a:lnTo>
                    <a:pt x="0" y="649"/>
                  </a:lnTo>
                  <a:lnTo>
                    <a:pt x="20" y="472"/>
                  </a:lnTo>
                  <a:lnTo>
                    <a:pt x="39" y="315"/>
                  </a:lnTo>
                  <a:lnTo>
                    <a:pt x="54" y="197"/>
                  </a:lnTo>
                  <a:close/>
                  <a:moveTo>
                    <a:pt x="0" y="826"/>
                  </a:moveTo>
                  <a:lnTo>
                    <a:pt x="0" y="845"/>
                  </a:lnTo>
                  <a:lnTo>
                    <a:pt x="20" y="1002"/>
                  </a:lnTo>
                  <a:lnTo>
                    <a:pt x="59" y="1159"/>
                  </a:lnTo>
                  <a:lnTo>
                    <a:pt x="20" y="983"/>
                  </a:lnTo>
                  <a:lnTo>
                    <a:pt x="0" y="826"/>
                  </a:lnTo>
                  <a:close/>
                  <a:moveTo>
                    <a:pt x="59" y="1159"/>
                  </a:moveTo>
                  <a:lnTo>
                    <a:pt x="98" y="1336"/>
                  </a:lnTo>
                  <a:lnTo>
                    <a:pt x="157" y="1493"/>
                  </a:lnTo>
                  <a:lnTo>
                    <a:pt x="236" y="1631"/>
                  </a:lnTo>
                  <a:lnTo>
                    <a:pt x="157" y="1474"/>
                  </a:lnTo>
                  <a:lnTo>
                    <a:pt x="98" y="1317"/>
                  </a:lnTo>
                  <a:lnTo>
                    <a:pt x="59" y="1159"/>
                  </a:lnTo>
                  <a:close/>
                  <a:moveTo>
                    <a:pt x="236" y="1631"/>
                  </a:moveTo>
                  <a:lnTo>
                    <a:pt x="314" y="1788"/>
                  </a:lnTo>
                  <a:lnTo>
                    <a:pt x="432" y="1926"/>
                  </a:lnTo>
                  <a:lnTo>
                    <a:pt x="432" y="1926"/>
                  </a:lnTo>
                  <a:lnTo>
                    <a:pt x="334" y="1788"/>
                  </a:lnTo>
                  <a:lnTo>
                    <a:pt x="236" y="1631"/>
                  </a:lnTo>
                  <a:close/>
                </a:path>
              </a:pathLst>
            </a:custGeom>
            <a:solidFill>
              <a:srgbClr val="AD8B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25"/>
            <p:cNvSpPr/>
            <p:nvPr/>
          </p:nvSpPr>
          <p:spPr>
            <a:xfrm rot="-3245359">
              <a:off x="5436118" y="4383005"/>
              <a:ext cx="25049" cy="82522"/>
            </a:xfrm>
            <a:custGeom>
              <a:avLst/>
              <a:gdLst/>
              <a:ahLst/>
              <a:cxnLst/>
              <a:rect l="l" t="t" r="r" b="b"/>
              <a:pathLst>
                <a:path w="1002" h="3301" fill="none" extrusionOk="0">
                  <a:moveTo>
                    <a:pt x="432" y="1"/>
                  </a:moveTo>
                  <a:lnTo>
                    <a:pt x="432" y="1"/>
                  </a:lnTo>
                  <a:lnTo>
                    <a:pt x="334" y="138"/>
                  </a:lnTo>
                  <a:lnTo>
                    <a:pt x="255" y="295"/>
                  </a:lnTo>
                  <a:lnTo>
                    <a:pt x="177" y="452"/>
                  </a:lnTo>
                  <a:lnTo>
                    <a:pt x="118" y="610"/>
                  </a:lnTo>
                  <a:lnTo>
                    <a:pt x="59" y="786"/>
                  </a:lnTo>
                  <a:lnTo>
                    <a:pt x="20" y="943"/>
                  </a:lnTo>
                  <a:lnTo>
                    <a:pt x="0" y="1120"/>
                  </a:lnTo>
                  <a:lnTo>
                    <a:pt x="0" y="1277"/>
                  </a:lnTo>
                  <a:lnTo>
                    <a:pt x="0" y="1277"/>
                  </a:lnTo>
                  <a:lnTo>
                    <a:pt x="0" y="1454"/>
                  </a:lnTo>
                  <a:lnTo>
                    <a:pt x="20" y="1611"/>
                  </a:lnTo>
                  <a:lnTo>
                    <a:pt x="59" y="1768"/>
                  </a:lnTo>
                  <a:lnTo>
                    <a:pt x="98" y="1945"/>
                  </a:lnTo>
                  <a:lnTo>
                    <a:pt x="157" y="2102"/>
                  </a:lnTo>
                  <a:lnTo>
                    <a:pt x="236" y="2240"/>
                  </a:lnTo>
                  <a:lnTo>
                    <a:pt x="334" y="2397"/>
                  </a:lnTo>
                  <a:lnTo>
                    <a:pt x="432" y="2535"/>
                  </a:lnTo>
                  <a:lnTo>
                    <a:pt x="1002" y="3301"/>
                  </a:lnTo>
                  <a:lnTo>
                    <a:pt x="1002" y="3301"/>
                  </a:lnTo>
                  <a:lnTo>
                    <a:pt x="1002" y="3301"/>
                  </a:lnTo>
                  <a:lnTo>
                    <a:pt x="432" y="2535"/>
                  </a:lnTo>
                  <a:lnTo>
                    <a:pt x="432" y="2535"/>
                  </a:lnTo>
                  <a:lnTo>
                    <a:pt x="314" y="2397"/>
                  </a:lnTo>
                  <a:lnTo>
                    <a:pt x="236" y="2240"/>
                  </a:lnTo>
                  <a:lnTo>
                    <a:pt x="157" y="2083"/>
                  </a:lnTo>
                  <a:lnTo>
                    <a:pt x="98" y="1926"/>
                  </a:lnTo>
                  <a:lnTo>
                    <a:pt x="59" y="1768"/>
                  </a:lnTo>
                  <a:lnTo>
                    <a:pt x="20" y="1592"/>
                  </a:lnTo>
                  <a:lnTo>
                    <a:pt x="0" y="1435"/>
                  </a:lnTo>
                  <a:lnTo>
                    <a:pt x="0" y="1258"/>
                  </a:lnTo>
                  <a:lnTo>
                    <a:pt x="20" y="1081"/>
                  </a:lnTo>
                  <a:lnTo>
                    <a:pt x="39" y="924"/>
                  </a:lnTo>
                  <a:lnTo>
                    <a:pt x="59" y="767"/>
                  </a:lnTo>
                  <a:lnTo>
                    <a:pt x="118" y="610"/>
                  </a:lnTo>
                  <a:lnTo>
                    <a:pt x="177" y="452"/>
                  </a:lnTo>
                  <a:lnTo>
                    <a:pt x="255" y="295"/>
                  </a:lnTo>
                  <a:lnTo>
                    <a:pt x="334" y="138"/>
                  </a:lnTo>
                  <a:lnTo>
                    <a:pt x="43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25"/>
            <p:cNvSpPr/>
            <p:nvPr/>
          </p:nvSpPr>
          <p:spPr>
            <a:xfrm rot="-3245359">
              <a:off x="5313918" y="4143662"/>
              <a:ext cx="278439" cy="254890"/>
            </a:xfrm>
            <a:custGeom>
              <a:avLst/>
              <a:gdLst/>
              <a:ahLst/>
              <a:cxnLst/>
              <a:rect l="l" t="t" r="r" b="b"/>
              <a:pathLst>
                <a:path w="11138" h="10196" fill="none" extrusionOk="0">
                  <a:moveTo>
                    <a:pt x="9429" y="1"/>
                  </a:moveTo>
                  <a:lnTo>
                    <a:pt x="825" y="6503"/>
                  </a:lnTo>
                  <a:lnTo>
                    <a:pt x="825" y="6503"/>
                  </a:lnTo>
                  <a:lnTo>
                    <a:pt x="609" y="6699"/>
                  </a:lnTo>
                  <a:lnTo>
                    <a:pt x="609" y="6699"/>
                  </a:lnTo>
                  <a:lnTo>
                    <a:pt x="491" y="6817"/>
                  </a:lnTo>
                  <a:lnTo>
                    <a:pt x="491" y="6817"/>
                  </a:lnTo>
                  <a:lnTo>
                    <a:pt x="491" y="6817"/>
                  </a:lnTo>
                  <a:lnTo>
                    <a:pt x="432" y="6896"/>
                  </a:lnTo>
                  <a:lnTo>
                    <a:pt x="432" y="6896"/>
                  </a:lnTo>
                  <a:lnTo>
                    <a:pt x="432" y="6896"/>
                  </a:lnTo>
                  <a:lnTo>
                    <a:pt x="334" y="7033"/>
                  </a:lnTo>
                  <a:lnTo>
                    <a:pt x="255" y="7190"/>
                  </a:lnTo>
                  <a:lnTo>
                    <a:pt x="177" y="7347"/>
                  </a:lnTo>
                  <a:lnTo>
                    <a:pt x="118" y="7505"/>
                  </a:lnTo>
                  <a:lnTo>
                    <a:pt x="59" y="7662"/>
                  </a:lnTo>
                  <a:lnTo>
                    <a:pt x="39" y="7819"/>
                  </a:lnTo>
                  <a:lnTo>
                    <a:pt x="20" y="7976"/>
                  </a:lnTo>
                  <a:lnTo>
                    <a:pt x="0" y="8153"/>
                  </a:lnTo>
                  <a:lnTo>
                    <a:pt x="0" y="8330"/>
                  </a:lnTo>
                  <a:lnTo>
                    <a:pt x="20" y="8487"/>
                  </a:lnTo>
                  <a:lnTo>
                    <a:pt x="59" y="8663"/>
                  </a:lnTo>
                  <a:lnTo>
                    <a:pt x="98" y="8821"/>
                  </a:lnTo>
                  <a:lnTo>
                    <a:pt x="157" y="8978"/>
                  </a:lnTo>
                  <a:lnTo>
                    <a:pt x="236" y="9135"/>
                  </a:lnTo>
                  <a:lnTo>
                    <a:pt x="314" y="9292"/>
                  </a:lnTo>
                  <a:lnTo>
                    <a:pt x="432" y="9430"/>
                  </a:lnTo>
                  <a:lnTo>
                    <a:pt x="1002" y="10196"/>
                  </a:lnTo>
                  <a:lnTo>
                    <a:pt x="1002" y="10196"/>
                  </a:lnTo>
                  <a:lnTo>
                    <a:pt x="1139" y="9960"/>
                  </a:lnTo>
                  <a:lnTo>
                    <a:pt x="1316" y="9744"/>
                  </a:lnTo>
                  <a:lnTo>
                    <a:pt x="1532" y="9547"/>
                  </a:lnTo>
                  <a:lnTo>
                    <a:pt x="1748" y="9351"/>
                  </a:lnTo>
                  <a:lnTo>
                    <a:pt x="11137" y="2260"/>
                  </a:lnTo>
                  <a:lnTo>
                    <a:pt x="9429"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25"/>
            <p:cNvSpPr/>
            <p:nvPr/>
          </p:nvSpPr>
          <p:spPr>
            <a:xfrm rot="-3245359">
              <a:off x="6215376" y="3890548"/>
              <a:ext cx="133095" cy="144869"/>
            </a:xfrm>
            <a:custGeom>
              <a:avLst/>
              <a:gdLst/>
              <a:ahLst/>
              <a:cxnLst/>
              <a:rect l="l" t="t" r="r" b="b"/>
              <a:pathLst>
                <a:path w="5324" h="5795" fill="none" extrusionOk="0">
                  <a:moveTo>
                    <a:pt x="4321" y="0"/>
                  </a:moveTo>
                  <a:lnTo>
                    <a:pt x="4321" y="0"/>
                  </a:lnTo>
                  <a:lnTo>
                    <a:pt x="4184" y="216"/>
                  </a:lnTo>
                  <a:lnTo>
                    <a:pt x="4007" y="432"/>
                  </a:lnTo>
                  <a:lnTo>
                    <a:pt x="3791" y="648"/>
                  </a:lnTo>
                  <a:lnTo>
                    <a:pt x="3575" y="845"/>
                  </a:lnTo>
                  <a:lnTo>
                    <a:pt x="0" y="3536"/>
                  </a:lnTo>
                  <a:lnTo>
                    <a:pt x="1689" y="5795"/>
                  </a:lnTo>
                  <a:lnTo>
                    <a:pt x="4498" y="3693"/>
                  </a:lnTo>
                  <a:lnTo>
                    <a:pt x="4498" y="3693"/>
                  </a:lnTo>
                  <a:lnTo>
                    <a:pt x="4675" y="3516"/>
                  </a:lnTo>
                  <a:lnTo>
                    <a:pt x="4852" y="3339"/>
                  </a:lnTo>
                  <a:lnTo>
                    <a:pt x="4989" y="3143"/>
                  </a:lnTo>
                  <a:lnTo>
                    <a:pt x="5107" y="2927"/>
                  </a:lnTo>
                  <a:lnTo>
                    <a:pt x="5205" y="2711"/>
                  </a:lnTo>
                  <a:lnTo>
                    <a:pt x="5264" y="2475"/>
                  </a:lnTo>
                  <a:lnTo>
                    <a:pt x="5304" y="2259"/>
                  </a:lnTo>
                  <a:lnTo>
                    <a:pt x="5323" y="2004"/>
                  </a:lnTo>
                  <a:lnTo>
                    <a:pt x="5323" y="2004"/>
                  </a:lnTo>
                  <a:lnTo>
                    <a:pt x="5323" y="1847"/>
                  </a:lnTo>
                  <a:lnTo>
                    <a:pt x="5304" y="1689"/>
                  </a:lnTo>
                  <a:lnTo>
                    <a:pt x="5264" y="1513"/>
                  </a:lnTo>
                  <a:lnTo>
                    <a:pt x="5225" y="1356"/>
                  </a:lnTo>
                  <a:lnTo>
                    <a:pt x="5166" y="1198"/>
                  </a:lnTo>
                  <a:lnTo>
                    <a:pt x="5088" y="1041"/>
                  </a:lnTo>
                  <a:lnTo>
                    <a:pt x="5009" y="904"/>
                  </a:lnTo>
                  <a:lnTo>
                    <a:pt x="4891" y="747"/>
                  </a:lnTo>
                  <a:lnTo>
                    <a:pt x="4891" y="747"/>
                  </a:lnTo>
                  <a:lnTo>
                    <a:pt x="432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25"/>
            <p:cNvSpPr/>
            <p:nvPr/>
          </p:nvSpPr>
          <p:spPr>
            <a:xfrm rot="-3245359">
              <a:off x="6223182" y="4021320"/>
              <a:ext cx="124270" cy="101671"/>
            </a:xfrm>
            <a:custGeom>
              <a:avLst/>
              <a:gdLst/>
              <a:ahLst/>
              <a:cxnLst/>
              <a:rect l="l" t="t" r="r" b="b"/>
              <a:pathLst>
                <a:path w="4971" h="4067" fill="none" extrusionOk="0">
                  <a:moveTo>
                    <a:pt x="3281" y="1"/>
                  </a:moveTo>
                  <a:lnTo>
                    <a:pt x="1" y="2476"/>
                  </a:lnTo>
                  <a:lnTo>
                    <a:pt x="1" y="2476"/>
                  </a:lnTo>
                  <a:lnTo>
                    <a:pt x="374" y="2554"/>
                  </a:lnTo>
                  <a:lnTo>
                    <a:pt x="727" y="2672"/>
                  </a:lnTo>
                  <a:lnTo>
                    <a:pt x="1081" y="2829"/>
                  </a:lnTo>
                  <a:lnTo>
                    <a:pt x="1415" y="3006"/>
                  </a:lnTo>
                  <a:lnTo>
                    <a:pt x="1749" y="3222"/>
                  </a:lnTo>
                  <a:lnTo>
                    <a:pt x="2044" y="3478"/>
                  </a:lnTo>
                  <a:lnTo>
                    <a:pt x="2338" y="3753"/>
                  </a:lnTo>
                  <a:lnTo>
                    <a:pt x="2594" y="4067"/>
                  </a:lnTo>
                  <a:lnTo>
                    <a:pt x="4970" y="2260"/>
                  </a:lnTo>
                  <a:lnTo>
                    <a:pt x="32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25"/>
            <p:cNvSpPr/>
            <p:nvPr/>
          </p:nvSpPr>
          <p:spPr>
            <a:xfrm rot="-3245359">
              <a:off x="6262971" y="4413509"/>
              <a:ext cx="14274" cy="19174"/>
            </a:xfrm>
            <a:custGeom>
              <a:avLst/>
              <a:gdLst/>
              <a:ahLst/>
              <a:cxnLst/>
              <a:rect l="l" t="t" r="r" b="b"/>
              <a:pathLst>
                <a:path w="571" h="767" extrusionOk="0">
                  <a:moveTo>
                    <a:pt x="1" y="0"/>
                  </a:moveTo>
                  <a:lnTo>
                    <a:pt x="1" y="0"/>
                  </a:lnTo>
                  <a:lnTo>
                    <a:pt x="1" y="0"/>
                  </a:lnTo>
                  <a:lnTo>
                    <a:pt x="571" y="766"/>
                  </a:lnTo>
                  <a:lnTo>
                    <a:pt x="1" y="0"/>
                  </a:lnTo>
                  <a:close/>
                </a:path>
              </a:pathLst>
            </a:custGeom>
            <a:solidFill>
              <a:srgbClr val="C9C4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25"/>
            <p:cNvSpPr/>
            <p:nvPr/>
          </p:nvSpPr>
          <p:spPr>
            <a:xfrm rot="-3245359">
              <a:off x="6262971" y="4413509"/>
              <a:ext cx="14274" cy="19174"/>
            </a:xfrm>
            <a:custGeom>
              <a:avLst/>
              <a:gdLst/>
              <a:ahLst/>
              <a:cxnLst/>
              <a:rect l="l" t="t" r="r" b="b"/>
              <a:pathLst>
                <a:path w="571" h="767" fill="none" extrusionOk="0">
                  <a:moveTo>
                    <a:pt x="1" y="0"/>
                  </a:moveTo>
                  <a:lnTo>
                    <a:pt x="1" y="0"/>
                  </a:lnTo>
                  <a:lnTo>
                    <a:pt x="1" y="0"/>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25"/>
            <p:cNvSpPr/>
            <p:nvPr/>
          </p:nvSpPr>
          <p:spPr>
            <a:xfrm rot="-3245359">
              <a:off x="6256196" y="4379613"/>
              <a:ext cx="87447" cy="39798"/>
            </a:xfrm>
            <a:custGeom>
              <a:avLst/>
              <a:gdLst/>
              <a:ahLst/>
              <a:cxnLst/>
              <a:rect l="l" t="t" r="r" b="b"/>
              <a:pathLst>
                <a:path w="3498" h="1592" extrusionOk="0">
                  <a:moveTo>
                    <a:pt x="3497" y="1179"/>
                  </a:moveTo>
                  <a:lnTo>
                    <a:pt x="3497" y="1179"/>
                  </a:lnTo>
                  <a:lnTo>
                    <a:pt x="3497" y="1179"/>
                  </a:lnTo>
                  <a:lnTo>
                    <a:pt x="3497" y="1179"/>
                  </a:lnTo>
                  <a:lnTo>
                    <a:pt x="3497" y="1179"/>
                  </a:lnTo>
                  <a:close/>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close/>
                </a:path>
              </a:pathLst>
            </a:custGeom>
            <a:solidFill>
              <a:srgbClr val="5C3A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25"/>
            <p:cNvSpPr/>
            <p:nvPr/>
          </p:nvSpPr>
          <p:spPr>
            <a:xfrm rot="-3245359">
              <a:off x="6333288" y="4369698"/>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25"/>
            <p:cNvSpPr/>
            <p:nvPr/>
          </p:nvSpPr>
          <p:spPr>
            <a:xfrm rot="-3245359">
              <a:off x="6256196" y="4379613"/>
              <a:ext cx="87447" cy="39798"/>
            </a:xfrm>
            <a:custGeom>
              <a:avLst/>
              <a:gdLst/>
              <a:ahLst/>
              <a:cxnLst/>
              <a:rect l="l" t="t" r="r" b="b"/>
              <a:pathLst>
                <a:path w="3498" h="1592" fill="none" extrusionOk="0">
                  <a:moveTo>
                    <a:pt x="1" y="0"/>
                  </a:moveTo>
                  <a:lnTo>
                    <a:pt x="1" y="0"/>
                  </a:lnTo>
                  <a:lnTo>
                    <a:pt x="571" y="766"/>
                  </a:lnTo>
                  <a:lnTo>
                    <a:pt x="571" y="766"/>
                  </a:lnTo>
                  <a:lnTo>
                    <a:pt x="747" y="943"/>
                  </a:lnTo>
                  <a:lnTo>
                    <a:pt x="924" y="1120"/>
                  </a:lnTo>
                  <a:lnTo>
                    <a:pt x="1121" y="1257"/>
                  </a:lnTo>
                  <a:lnTo>
                    <a:pt x="1337" y="1375"/>
                  </a:lnTo>
                  <a:lnTo>
                    <a:pt x="1553" y="1473"/>
                  </a:lnTo>
                  <a:lnTo>
                    <a:pt x="1788" y="1532"/>
                  </a:lnTo>
                  <a:lnTo>
                    <a:pt x="2024" y="1572"/>
                  </a:lnTo>
                  <a:lnTo>
                    <a:pt x="2260" y="1591"/>
                  </a:lnTo>
                  <a:lnTo>
                    <a:pt x="2260" y="1591"/>
                  </a:lnTo>
                  <a:lnTo>
                    <a:pt x="2417" y="1591"/>
                  </a:lnTo>
                  <a:lnTo>
                    <a:pt x="2574" y="1572"/>
                  </a:lnTo>
                  <a:lnTo>
                    <a:pt x="2731" y="1532"/>
                  </a:lnTo>
                  <a:lnTo>
                    <a:pt x="2888" y="1493"/>
                  </a:lnTo>
                  <a:lnTo>
                    <a:pt x="3046" y="1434"/>
                  </a:lnTo>
                  <a:lnTo>
                    <a:pt x="3203" y="1375"/>
                  </a:lnTo>
                  <a:lnTo>
                    <a:pt x="3340" y="1277"/>
                  </a:lnTo>
                  <a:lnTo>
                    <a:pt x="3497" y="1179"/>
                  </a:lnTo>
                  <a:lnTo>
                    <a:pt x="3497" y="1179"/>
                  </a:lnTo>
                  <a:lnTo>
                    <a:pt x="3340" y="1277"/>
                  </a:lnTo>
                  <a:lnTo>
                    <a:pt x="3203" y="1375"/>
                  </a:lnTo>
                  <a:lnTo>
                    <a:pt x="3046" y="1434"/>
                  </a:lnTo>
                  <a:lnTo>
                    <a:pt x="2888" y="1493"/>
                  </a:lnTo>
                  <a:lnTo>
                    <a:pt x="2731" y="1532"/>
                  </a:lnTo>
                  <a:lnTo>
                    <a:pt x="2574" y="1572"/>
                  </a:lnTo>
                  <a:lnTo>
                    <a:pt x="2417" y="1591"/>
                  </a:lnTo>
                  <a:lnTo>
                    <a:pt x="2260" y="1591"/>
                  </a:lnTo>
                  <a:lnTo>
                    <a:pt x="2260" y="1591"/>
                  </a:lnTo>
                  <a:lnTo>
                    <a:pt x="2024" y="1572"/>
                  </a:lnTo>
                  <a:lnTo>
                    <a:pt x="1788" y="1532"/>
                  </a:lnTo>
                  <a:lnTo>
                    <a:pt x="1553" y="1473"/>
                  </a:lnTo>
                  <a:lnTo>
                    <a:pt x="1337" y="1375"/>
                  </a:lnTo>
                  <a:lnTo>
                    <a:pt x="1121" y="1257"/>
                  </a:lnTo>
                  <a:lnTo>
                    <a:pt x="924" y="1120"/>
                  </a:lnTo>
                  <a:lnTo>
                    <a:pt x="747" y="943"/>
                  </a:lnTo>
                  <a:lnTo>
                    <a:pt x="571" y="766"/>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25"/>
            <p:cNvSpPr/>
            <p:nvPr/>
          </p:nvSpPr>
          <p:spPr>
            <a:xfrm rot="-3245359">
              <a:off x="6141612" y="4155191"/>
              <a:ext cx="303013" cy="212667"/>
            </a:xfrm>
            <a:custGeom>
              <a:avLst/>
              <a:gdLst/>
              <a:ahLst/>
              <a:cxnLst/>
              <a:rect l="l" t="t" r="r" b="b"/>
              <a:pathLst>
                <a:path w="12121" h="8507" fill="none" extrusionOk="0">
                  <a:moveTo>
                    <a:pt x="9528" y="1"/>
                  </a:moveTo>
                  <a:lnTo>
                    <a:pt x="1022" y="6424"/>
                  </a:lnTo>
                  <a:lnTo>
                    <a:pt x="1022" y="6424"/>
                  </a:lnTo>
                  <a:lnTo>
                    <a:pt x="787" y="6581"/>
                  </a:lnTo>
                  <a:lnTo>
                    <a:pt x="531" y="6719"/>
                  </a:lnTo>
                  <a:lnTo>
                    <a:pt x="276" y="6837"/>
                  </a:lnTo>
                  <a:lnTo>
                    <a:pt x="1" y="6915"/>
                  </a:lnTo>
                  <a:lnTo>
                    <a:pt x="571" y="7681"/>
                  </a:lnTo>
                  <a:lnTo>
                    <a:pt x="571" y="7681"/>
                  </a:lnTo>
                  <a:lnTo>
                    <a:pt x="747" y="7858"/>
                  </a:lnTo>
                  <a:lnTo>
                    <a:pt x="924" y="8035"/>
                  </a:lnTo>
                  <a:lnTo>
                    <a:pt x="1121" y="8172"/>
                  </a:lnTo>
                  <a:lnTo>
                    <a:pt x="1337" y="8290"/>
                  </a:lnTo>
                  <a:lnTo>
                    <a:pt x="1553" y="8388"/>
                  </a:lnTo>
                  <a:lnTo>
                    <a:pt x="1788" y="8447"/>
                  </a:lnTo>
                  <a:lnTo>
                    <a:pt x="2024" y="8487"/>
                  </a:lnTo>
                  <a:lnTo>
                    <a:pt x="2260" y="8506"/>
                  </a:lnTo>
                  <a:lnTo>
                    <a:pt x="2260" y="8506"/>
                  </a:lnTo>
                  <a:lnTo>
                    <a:pt x="2417" y="8506"/>
                  </a:lnTo>
                  <a:lnTo>
                    <a:pt x="2574" y="8487"/>
                  </a:lnTo>
                  <a:lnTo>
                    <a:pt x="2731" y="8447"/>
                  </a:lnTo>
                  <a:lnTo>
                    <a:pt x="2888" y="8408"/>
                  </a:lnTo>
                  <a:lnTo>
                    <a:pt x="3046" y="8349"/>
                  </a:lnTo>
                  <a:lnTo>
                    <a:pt x="3203" y="8290"/>
                  </a:lnTo>
                  <a:lnTo>
                    <a:pt x="3340" y="8192"/>
                  </a:lnTo>
                  <a:lnTo>
                    <a:pt x="3497" y="8094"/>
                  </a:lnTo>
                  <a:lnTo>
                    <a:pt x="3497" y="8094"/>
                  </a:lnTo>
                  <a:lnTo>
                    <a:pt x="3497" y="8094"/>
                  </a:lnTo>
                  <a:lnTo>
                    <a:pt x="3497" y="8094"/>
                  </a:lnTo>
                  <a:lnTo>
                    <a:pt x="3497" y="8094"/>
                  </a:lnTo>
                  <a:lnTo>
                    <a:pt x="3497" y="8094"/>
                  </a:lnTo>
                  <a:lnTo>
                    <a:pt x="3517" y="8074"/>
                  </a:lnTo>
                  <a:lnTo>
                    <a:pt x="12121" y="1592"/>
                  </a:lnTo>
                  <a:lnTo>
                    <a:pt x="12121" y="1592"/>
                  </a:lnTo>
                  <a:lnTo>
                    <a:pt x="11865" y="1278"/>
                  </a:lnTo>
                  <a:lnTo>
                    <a:pt x="11571" y="1003"/>
                  </a:lnTo>
                  <a:lnTo>
                    <a:pt x="11276" y="747"/>
                  </a:lnTo>
                  <a:lnTo>
                    <a:pt x="10942" y="531"/>
                  </a:lnTo>
                  <a:lnTo>
                    <a:pt x="10608" y="354"/>
                  </a:lnTo>
                  <a:lnTo>
                    <a:pt x="10254" y="197"/>
                  </a:lnTo>
                  <a:lnTo>
                    <a:pt x="9901" y="79"/>
                  </a:lnTo>
                  <a:lnTo>
                    <a:pt x="952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72" name="Google Shape;2572;p25"/>
          <p:cNvGrpSpPr/>
          <p:nvPr/>
        </p:nvGrpSpPr>
        <p:grpSpPr>
          <a:xfrm>
            <a:off x="78320" y="141103"/>
            <a:ext cx="1234040" cy="2395776"/>
            <a:chOff x="204076" y="125827"/>
            <a:chExt cx="925530" cy="1796832"/>
          </a:xfrm>
        </p:grpSpPr>
        <p:sp>
          <p:nvSpPr>
            <p:cNvPr id="2573" name="Google Shape;2573;p25"/>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25"/>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25"/>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25"/>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25"/>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25"/>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25"/>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25"/>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25"/>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2" name="Google Shape;2582;p25"/>
          <p:cNvGrpSpPr/>
          <p:nvPr/>
        </p:nvGrpSpPr>
        <p:grpSpPr>
          <a:xfrm rot="-2864756">
            <a:off x="11314582" y="99497"/>
            <a:ext cx="457189" cy="425456"/>
            <a:chOff x="-1003774" y="3010923"/>
            <a:chExt cx="671424" cy="624822"/>
          </a:xfrm>
        </p:grpSpPr>
        <p:sp>
          <p:nvSpPr>
            <p:cNvPr id="2583" name="Google Shape;2583;p25"/>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25"/>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25"/>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25"/>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25"/>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25"/>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25"/>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25"/>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25"/>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25"/>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25"/>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25"/>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25"/>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25"/>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25"/>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25"/>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25"/>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25"/>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25"/>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25"/>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25"/>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25"/>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25"/>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25"/>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25"/>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25"/>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25"/>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25"/>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25"/>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25"/>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25"/>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25"/>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25"/>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25"/>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25"/>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25"/>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25"/>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83511258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620"/>
        <p:cNvGrpSpPr/>
        <p:nvPr/>
      </p:nvGrpSpPr>
      <p:grpSpPr>
        <a:xfrm>
          <a:off x="0" y="0"/>
          <a:ext cx="0" cy="0"/>
          <a:chOff x="0" y="0"/>
          <a:chExt cx="0" cy="0"/>
        </a:xfrm>
      </p:grpSpPr>
      <p:pic>
        <p:nvPicPr>
          <p:cNvPr id="2621" name="Google Shape;2621;p26"/>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622" name="Google Shape;2622;p26"/>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3" name="Google Shape;2623;p26"/>
          <p:cNvSpPr txBox="1">
            <a:spLocks noGrp="1"/>
          </p:cNvSpPr>
          <p:nvPr>
            <p:ph type="title"/>
          </p:nvPr>
        </p:nvSpPr>
        <p:spPr>
          <a:xfrm>
            <a:off x="2876291" y="1896868"/>
            <a:ext cx="2743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24" name="Google Shape;2624;p26"/>
          <p:cNvSpPr txBox="1">
            <a:spLocks noGrp="1"/>
          </p:cNvSpPr>
          <p:nvPr>
            <p:ph type="subTitle" idx="1"/>
          </p:nvPr>
        </p:nvSpPr>
        <p:spPr>
          <a:xfrm>
            <a:off x="2876291" y="2422743"/>
            <a:ext cx="274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25" name="Google Shape;2625;p26"/>
          <p:cNvSpPr txBox="1">
            <a:spLocks noGrp="1"/>
          </p:cNvSpPr>
          <p:nvPr>
            <p:ph type="title" idx="2"/>
          </p:nvPr>
        </p:nvSpPr>
        <p:spPr>
          <a:xfrm>
            <a:off x="7953369" y="1896868"/>
            <a:ext cx="2743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26" name="Google Shape;2626;p26"/>
          <p:cNvSpPr txBox="1">
            <a:spLocks noGrp="1"/>
          </p:cNvSpPr>
          <p:nvPr>
            <p:ph type="subTitle" idx="3"/>
          </p:nvPr>
        </p:nvSpPr>
        <p:spPr>
          <a:xfrm>
            <a:off x="7953369" y="2422743"/>
            <a:ext cx="274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27" name="Google Shape;2627;p26"/>
          <p:cNvSpPr txBox="1">
            <a:spLocks noGrp="1"/>
          </p:cNvSpPr>
          <p:nvPr>
            <p:ph type="title" idx="4"/>
          </p:nvPr>
        </p:nvSpPr>
        <p:spPr>
          <a:xfrm>
            <a:off x="2876291" y="3468233"/>
            <a:ext cx="2743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28" name="Google Shape;2628;p26"/>
          <p:cNvSpPr txBox="1">
            <a:spLocks noGrp="1"/>
          </p:cNvSpPr>
          <p:nvPr>
            <p:ph type="subTitle" idx="5"/>
          </p:nvPr>
        </p:nvSpPr>
        <p:spPr>
          <a:xfrm>
            <a:off x="2876291" y="3996581"/>
            <a:ext cx="274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29" name="Google Shape;2629;p26"/>
          <p:cNvSpPr txBox="1">
            <a:spLocks noGrp="1"/>
          </p:cNvSpPr>
          <p:nvPr>
            <p:ph type="title" idx="6"/>
          </p:nvPr>
        </p:nvSpPr>
        <p:spPr>
          <a:xfrm>
            <a:off x="2876291" y="5034047"/>
            <a:ext cx="2743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30" name="Google Shape;2630;p26"/>
          <p:cNvSpPr txBox="1">
            <a:spLocks noGrp="1"/>
          </p:cNvSpPr>
          <p:nvPr>
            <p:ph type="subTitle" idx="7"/>
          </p:nvPr>
        </p:nvSpPr>
        <p:spPr>
          <a:xfrm>
            <a:off x="2876291" y="5562395"/>
            <a:ext cx="274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31" name="Google Shape;2631;p26"/>
          <p:cNvSpPr txBox="1">
            <a:spLocks noGrp="1"/>
          </p:cNvSpPr>
          <p:nvPr>
            <p:ph type="title" idx="8"/>
          </p:nvPr>
        </p:nvSpPr>
        <p:spPr>
          <a:xfrm>
            <a:off x="7953369" y="3468233"/>
            <a:ext cx="2743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32" name="Google Shape;2632;p26"/>
          <p:cNvSpPr txBox="1">
            <a:spLocks noGrp="1"/>
          </p:cNvSpPr>
          <p:nvPr>
            <p:ph type="subTitle" idx="9"/>
          </p:nvPr>
        </p:nvSpPr>
        <p:spPr>
          <a:xfrm>
            <a:off x="7953369" y="3996581"/>
            <a:ext cx="274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33" name="Google Shape;2633;p26"/>
          <p:cNvSpPr txBox="1">
            <a:spLocks noGrp="1"/>
          </p:cNvSpPr>
          <p:nvPr>
            <p:ph type="title" idx="13"/>
          </p:nvPr>
        </p:nvSpPr>
        <p:spPr>
          <a:xfrm>
            <a:off x="7953369" y="5034047"/>
            <a:ext cx="27432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34" name="Google Shape;2634;p26"/>
          <p:cNvSpPr txBox="1">
            <a:spLocks noGrp="1"/>
          </p:cNvSpPr>
          <p:nvPr>
            <p:ph type="subTitle" idx="14"/>
          </p:nvPr>
        </p:nvSpPr>
        <p:spPr>
          <a:xfrm>
            <a:off x="7953369" y="5562395"/>
            <a:ext cx="2741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635" name="Google Shape;2635;p26"/>
          <p:cNvSpPr txBox="1">
            <a:spLocks noGrp="1"/>
          </p:cNvSpPr>
          <p:nvPr>
            <p:ph type="title" idx="15"/>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636" name="Google Shape;2636;p26"/>
          <p:cNvSpPr/>
          <p:nvPr/>
        </p:nvSpPr>
        <p:spPr>
          <a:xfrm>
            <a:off x="-88599" y="19533"/>
            <a:ext cx="2501900" cy="1041400"/>
          </a:xfrm>
          <a:custGeom>
            <a:avLst/>
            <a:gdLst/>
            <a:ahLst/>
            <a:cxnLst/>
            <a:rect l="l" t="t" r="r" b="b"/>
            <a:pathLst>
              <a:path w="75057" h="31242" extrusionOk="0">
                <a:moveTo>
                  <a:pt x="75057" y="0"/>
                </a:moveTo>
                <a:cubicBezTo>
                  <a:pt x="66948" y="1622"/>
                  <a:pt x="58782" y="2950"/>
                  <a:pt x="50673" y="4572"/>
                </a:cubicBezTo>
                <a:cubicBezTo>
                  <a:pt x="42142" y="6278"/>
                  <a:pt x="36953" y="15623"/>
                  <a:pt x="28956" y="19050"/>
                </a:cubicBezTo>
                <a:cubicBezTo>
                  <a:pt x="22962" y="21619"/>
                  <a:pt x="14742" y="17423"/>
                  <a:pt x="9525" y="21336"/>
                </a:cubicBezTo>
                <a:cubicBezTo>
                  <a:pt x="5860" y="24084"/>
                  <a:pt x="4097" y="29193"/>
                  <a:pt x="0" y="31242"/>
                </a:cubicBezTo>
              </a:path>
            </a:pathLst>
          </a:custGeom>
          <a:noFill/>
          <a:ln w="19050" cap="flat" cmpd="sng">
            <a:solidFill>
              <a:schemeClr val="lt1"/>
            </a:solidFill>
            <a:prstDash val="dash"/>
            <a:round/>
            <a:headEnd type="none" w="med" len="med"/>
            <a:tailEnd type="none" w="med" len="med"/>
          </a:ln>
        </p:spPr>
      </p:sp>
      <p:sp>
        <p:nvSpPr>
          <p:cNvPr id="2637" name="Google Shape;2637;p26"/>
          <p:cNvSpPr/>
          <p:nvPr/>
        </p:nvSpPr>
        <p:spPr>
          <a:xfrm>
            <a:off x="6744001" y="-145566"/>
            <a:ext cx="3644900" cy="702633"/>
          </a:xfrm>
          <a:custGeom>
            <a:avLst/>
            <a:gdLst/>
            <a:ahLst/>
            <a:cxnLst/>
            <a:rect l="l" t="t" r="r" b="b"/>
            <a:pathLst>
              <a:path w="109347" h="21079" extrusionOk="0">
                <a:moveTo>
                  <a:pt x="0" y="4191"/>
                </a:moveTo>
                <a:cubicBezTo>
                  <a:pt x="11068" y="6745"/>
                  <a:pt x="22657" y="6993"/>
                  <a:pt x="33528" y="10287"/>
                </a:cubicBezTo>
                <a:cubicBezTo>
                  <a:pt x="52712" y="16100"/>
                  <a:pt x="73596" y="24596"/>
                  <a:pt x="92964" y="19431"/>
                </a:cubicBezTo>
                <a:cubicBezTo>
                  <a:pt x="101150" y="17248"/>
                  <a:pt x="105558" y="7578"/>
                  <a:pt x="109347" y="0"/>
                </a:cubicBezTo>
              </a:path>
            </a:pathLst>
          </a:custGeom>
          <a:noFill/>
          <a:ln w="19050" cap="flat" cmpd="sng">
            <a:solidFill>
              <a:schemeClr val="lt1"/>
            </a:solidFill>
            <a:prstDash val="dash"/>
            <a:round/>
            <a:headEnd type="none" w="med" len="med"/>
            <a:tailEnd type="none" w="med" len="med"/>
          </a:ln>
        </p:spPr>
      </p:sp>
      <p:grpSp>
        <p:nvGrpSpPr>
          <p:cNvPr id="2638" name="Google Shape;2638;p26"/>
          <p:cNvGrpSpPr/>
          <p:nvPr/>
        </p:nvGrpSpPr>
        <p:grpSpPr>
          <a:xfrm rot="-2864756">
            <a:off x="798615" y="376064"/>
            <a:ext cx="457189" cy="425456"/>
            <a:chOff x="-1003774" y="3010923"/>
            <a:chExt cx="671424" cy="624822"/>
          </a:xfrm>
        </p:grpSpPr>
        <p:sp>
          <p:nvSpPr>
            <p:cNvPr id="2639" name="Google Shape;2639;p26"/>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6"/>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6"/>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6"/>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26"/>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26"/>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26"/>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26"/>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26"/>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26"/>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26"/>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26"/>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26"/>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26"/>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26"/>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26"/>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26"/>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26"/>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26"/>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26"/>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26"/>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26"/>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26"/>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26"/>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26"/>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26"/>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26"/>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26"/>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26"/>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26"/>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26"/>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26"/>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26"/>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26"/>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26"/>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26"/>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26"/>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76" name="Google Shape;2676;p26"/>
          <p:cNvGrpSpPr/>
          <p:nvPr/>
        </p:nvGrpSpPr>
        <p:grpSpPr>
          <a:xfrm>
            <a:off x="10607133" y="355325"/>
            <a:ext cx="1431471" cy="1337616"/>
            <a:chOff x="10715325" y="1566575"/>
            <a:chExt cx="934950" cy="873650"/>
          </a:xfrm>
        </p:grpSpPr>
        <p:sp>
          <p:nvSpPr>
            <p:cNvPr id="2677" name="Google Shape;2677;p26"/>
            <p:cNvSpPr/>
            <p:nvPr/>
          </p:nvSpPr>
          <p:spPr>
            <a:xfrm>
              <a:off x="10810900" y="1566575"/>
              <a:ext cx="672650" cy="605125"/>
            </a:xfrm>
            <a:custGeom>
              <a:avLst/>
              <a:gdLst/>
              <a:ahLst/>
              <a:cxnLst/>
              <a:rect l="l" t="t" r="r" b="b"/>
              <a:pathLst>
                <a:path w="26906" h="24205" extrusionOk="0">
                  <a:moveTo>
                    <a:pt x="25326" y="12819"/>
                  </a:moveTo>
                  <a:lnTo>
                    <a:pt x="25451" y="13089"/>
                  </a:lnTo>
                  <a:lnTo>
                    <a:pt x="25555" y="13359"/>
                  </a:lnTo>
                  <a:lnTo>
                    <a:pt x="25638" y="13629"/>
                  </a:lnTo>
                  <a:lnTo>
                    <a:pt x="25700" y="13899"/>
                  </a:lnTo>
                  <a:lnTo>
                    <a:pt x="25721" y="14170"/>
                  </a:lnTo>
                  <a:lnTo>
                    <a:pt x="25742" y="14440"/>
                  </a:lnTo>
                  <a:lnTo>
                    <a:pt x="25742" y="14710"/>
                  </a:lnTo>
                  <a:lnTo>
                    <a:pt x="25742" y="14959"/>
                  </a:lnTo>
                  <a:lnTo>
                    <a:pt x="25700" y="15229"/>
                  </a:lnTo>
                  <a:lnTo>
                    <a:pt x="25659" y="15499"/>
                  </a:lnTo>
                  <a:lnTo>
                    <a:pt x="25534" y="16039"/>
                  </a:lnTo>
                  <a:lnTo>
                    <a:pt x="25347" y="16559"/>
                  </a:lnTo>
                  <a:lnTo>
                    <a:pt x="25139" y="17099"/>
                  </a:lnTo>
                  <a:lnTo>
                    <a:pt x="24973" y="16850"/>
                  </a:lnTo>
                  <a:lnTo>
                    <a:pt x="24848" y="16580"/>
                  </a:lnTo>
                  <a:lnTo>
                    <a:pt x="24807" y="16455"/>
                  </a:lnTo>
                  <a:lnTo>
                    <a:pt x="24786" y="16309"/>
                  </a:lnTo>
                  <a:lnTo>
                    <a:pt x="24765" y="16164"/>
                  </a:lnTo>
                  <a:lnTo>
                    <a:pt x="24765" y="16039"/>
                  </a:lnTo>
                  <a:lnTo>
                    <a:pt x="24807" y="15271"/>
                  </a:lnTo>
                  <a:lnTo>
                    <a:pt x="24848" y="14876"/>
                  </a:lnTo>
                  <a:lnTo>
                    <a:pt x="24911" y="14502"/>
                  </a:lnTo>
                  <a:lnTo>
                    <a:pt x="24994" y="14086"/>
                  </a:lnTo>
                  <a:lnTo>
                    <a:pt x="25098" y="13671"/>
                  </a:lnTo>
                  <a:lnTo>
                    <a:pt x="25326" y="12819"/>
                  </a:lnTo>
                  <a:close/>
                  <a:moveTo>
                    <a:pt x="9204" y="0"/>
                  </a:moveTo>
                  <a:lnTo>
                    <a:pt x="8955" y="21"/>
                  </a:lnTo>
                  <a:lnTo>
                    <a:pt x="9266" y="229"/>
                  </a:lnTo>
                  <a:lnTo>
                    <a:pt x="9453" y="374"/>
                  </a:lnTo>
                  <a:lnTo>
                    <a:pt x="9619" y="519"/>
                  </a:lnTo>
                  <a:lnTo>
                    <a:pt x="9765" y="686"/>
                  </a:lnTo>
                  <a:lnTo>
                    <a:pt x="9890" y="873"/>
                  </a:lnTo>
                  <a:lnTo>
                    <a:pt x="9993" y="1060"/>
                  </a:lnTo>
                  <a:lnTo>
                    <a:pt x="10076" y="1267"/>
                  </a:lnTo>
                  <a:lnTo>
                    <a:pt x="10118" y="1496"/>
                  </a:lnTo>
                  <a:lnTo>
                    <a:pt x="10118" y="1745"/>
                  </a:lnTo>
                  <a:lnTo>
                    <a:pt x="10097" y="1932"/>
                  </a:lnTo>
                  <a:lnTo>
                    <a:pt x="10056" y="2098"/>
                  </a:lnTo>
                  <a:lnTo>
                    <a:pt x="9993" y="2265"/>
                  </a:lnTo>
                  <a:lnTo>
                    <a:pt x="9890" y="2389"/>
                  </a:lnTo>
                  <a:lnTo>
                    <a:pt x="9786" y="2514"/>
                  </a:lnTo>
                  <a:lnTo>
                    <a:pt x="9640" y="2597"/>
                  </a:lnTo>
                  <a:lnTo>
                    <a:pt x="9474" y="2659"/>
                  </a:lnTo>
                  <a:lnTo>
                    <a:pt x="9287" y="2680"/>
                  </a:lnTo>
                  <a:lnTo>
                    <a:pt x="9038" y="2701"/>
                  </a:lnTo>
                  <a:lnTo>
                    <a:pt x="8788" y="2680"/>
                  </a:lnTo>
                  <a:lnTo>
                    <a:pt x="8539" y="2659"/>
                  </a:lnTo>
                  <a:lnTo>
                    <a:pt x="8290" y="2618"/>
                  </a:lnTo>
                  <a:lnTo>
                    <a:pt x="7833" y="2556"/>
                  </a:lnTo>
                  <a:lnTo>
                    <a:pt x="7355" y="2535"/>
                  </a:lnTo>
                  <a:lnTo>
                    <a:pt x="7126" y="2535"/>
                  </a:lnTo>
                  <a:lnTo>
                    <a:pt x="6898" y="2556"/>
                  </a:lnTo>
                  <a:lnTo>
                    <a:pt x="6648" y="2597"/>
                  </a:lnTo>
                  <a:lnTo>
                    <a:pt x="6420" y="2659"/>
                  </a:lnTo>
                  <a:lnTo>
                    <a:pt x="6212" y="2680"/>
                  </a:lnTo>
                  <a:lnTo>
                    <a:pt x="6004" y="2701"/>
                  </a:lnTo>
                  <a:lnTo>
                    <a:pt x="5568" y="2722"/>
                  </a:lnTo>
                  <a:lnTo>
                    <a:pt x="4820" y="2722"/>
                  </a:lnTo>
                  <a:lnTo>
                    <a:pt x="4446" y="2743"/>
                  </a:lnTo>
                  <a:lnTo>
                    <a:pt x="4093" y="2784"/>
                  </a:lnTo>
                  <a:lnTo>
                    <a:pt x="3719" y="2846"/>
                  </a:lnTo>
                  <a:lnTo>
                    <a:pt x="3366" y="2930"/>
                  </a:lnTo>
                  <a:lnTo>
                    <a:pt x="2992" y="3033"/>
                  </a:lnTo>
                  <a:lnTo>
                    <a:pt x="2639" y="3158"/>
                  </a:lnTo>
                  <a:lnTo>
                    <a:pt x="2514" y="3220"/>
                  </a:lnTo>
                  <a:lnTo>
                    <a:pt x="2389" y="3241"/>
                  </a:lnTo>
                  <a:lnTo>
                    <a:pt x="2244" y="3262"/>
                  </a:lnTo>
                  <a:lnTo>
                    <a:pt x="2119" y="3283"/>
                  </a:lnTo>
                  <a:lnTo>
                    <a:pt x="1995" y="3262"/>
                  </a:lnTo>
                  <a:lnTo>
                    <a:pt x="1870" y="3262"/>
                  </a:lnTo>
                  <a:lnTo>
                    <a:pt x="1766" y="3220"/>
                  </a:lnTo>
                  <a:lnTo>
                    <a:pt x="1641" y="3179"/>
                  </a:lnTo>
                  <a:lnTo>
                    <a:pt x="1537" y="3117"/>
                  </a:lnTo>
                  <a:lnTo>
                    <a:pt x="1434" y="3054"/>
                  </a:lnTo>
                  <a:lnTo>
                    <a:pt x="1330" y="2950"/>
                  </a:lnTo>
                  <a:lnTo>
                    <a:pt x="1226" y="2867"/>
                  </a:lnTo>
                  <a:lnTo>
                    <a:pt x="1143" y="2763"/>
                  </a:lnTo>
                  <a:lnTo>
                    <a:pt x="1060" y="2639"/>
                  </a:lnTo>
                  <a:lnTo>
                    <a:pt x="914" y="2348"/>
                  </a:lnTo>
                  <a:lnTo>
                    <a:pt x="852" y="2182"/>
                  </a:lnTo>
                  <a:lnTo>
                    <a:pt x="810" y="2015"/>
                  </a:lnTo>
                  <a:lnTo>
                    <a:pt x="810" y="1849"/>
                  </a:lnTo>
                  <a:lnTo>
                    <a:pt x="831" y="1683"/>
                  </a:lnTo>
                  <a:lnTo>
                    <a:pt x="893" y="1538"/>
                  </a:lnTo>
                  <a:lnTo>
                    <a:pt x="977" y="1392"/>
                  </a:lnTo>
                  <a:lnTo>
                    <a:pt x="1060" y="1267"/>
                  </a:lnTo>
                  <a:lnTo>
                    <a:pt x="1184" y="1122"/>
                  </a:lnTo>
                  <a:lnTo>
                    <a:pt x="1579" y="769"/>
                  </a:lnTo>
                  <a:lnTo>
                    <a:pt x="1413" y="810"/>
                  </a:lnTo>
                  <a:lnTo>
                    <a:pt x="1267" y="873"/>
                  </a:lnTo>
                  <a:lnTo>
                    <a:pt x="1101" y="935"/>
                  </a:lnTo>
                  <a:lnTo>
                    <a:pt x="956" y="1018"/>
                  </a:lnTo>
                  <a:lnTo>
                    <a:pt x="810" y="1101"/>
                  </a:lnTo>
                  <a:lnTo>
                    <a:pt x="686" y="1205"/>
                  </a:lnTo>
                  <a:lnTo>
                    <a:pt x="457" y="1413"/>
                  </a:lnTo>
                  <a:lnTo>
                    <a:pt x="353" y="1538"/>
                  </a:lnTo>
                  <a:lnTo>
                    <a:pt x="270" y="1662"/>
                  </a:lnTo>
                  <a:lnTo>
                    <a:pt x="187" y="1808"/>
                  </a:lnTo>
                  <a:lnTo>
                    <a:pt x="125" y="1932"/>
                  </a:lnTo>
                  <a:lnTo>
                    <a:pt x="62" y="2078"/>
                  </a:lnTo>
                  <a:lnTo>
                    <a:pt x="21" y="2223"/>
                  </a:lnTo>
                  <a:lnTo>
                    <a:pt x="0" y="2369"/>
                  </a:lnTo>
                  <a:lnTo>
                    <a:pt x="0" y="2514"/>
                  </a:lnTo>
                  <a:lnTo>
                    <a:pt x="0" y="2680"/>
                  </a:lnTo>
                  <a:lnTo>
                    <a:pt x="21" y="2846"/>
                  </a:lnTo>
                  <a:lnTo>
                    <a:pt x="42" y="3013"/>
                  </a:lnTo>
                  <a:lnTo>
                    <a:pt x="104" y="3179"/>
                  </a:lnTo>
                  <a:lnTo>
                    <a:pt x="145" y="3345"/>
                  </a:lnTo>
                  <a:lnTo>
                    <a:pt x="229" y="3490"/>
                  </a:lnTo>
                  <a:lnTo>
                    <a:pt x="312" y="3636"/>
                  </a:lnTo>
                  <a:lnTo>
                    <a:pt x="416" y="3781"/>
                  </a:lnTo>
                  <a:lnTo>
                    <a:pt x="540" y="3927"/>
                  </a:lnTo>
                  <a:lnTo>
                    <a:pt x="665" y="4051"/>
                  </a:lnTo>
                  <a:lnTo>
                    <a:pt x="810" y="4176"/>
                  </a:lnTo>
                  <a:lnTo>
                    <a:pt x="977" y="4280"/>
                  </a:lnTo>
                  <a:lnTo>
                    <a:pt x="1163" y="4384"/>
                  </a:lnTo>
                  <a:lnTo>
                    <a:pt x="1371" y="4467"/>
                  </a:lnTo>
                  <a:lnTo>
                    <a:pt x="1579" y="4550"/>
                  </a:lnTo>
                  <a:lnTo>
                    <a:pt x="1808" y="4633"/>
                  </a:lnTo>
                  <a:lnTo>
                    <a:pt x="1330" y="5256"/>
                  </a:lnTo>
                  <a:lnTo>
                    <a:pt x="1558" y="5360"/>
                  </a:lnTo>
                  <a:lnTo>
                    <a:pt x="1350" y="5568"/>
                  </a:lnTo>
                  <a:lnTo>
                    <a:pt x="1579" y="5755"/>
                  </a:lnTo>
                  <a:lnTo>
                    <a:pt x="1828" y="5901"/>
                  </a:lnTo>
                  <a:lnTo>
                    <a:pt x="2078" y="6004"/>
                  </a:lnTo>
                  <a:lnTo>
                    <a:pt x="2327" y="6067"/>
                  </a:lnTo>
                  <a:lnTo>
                    <a:pt x="2597" y="6088"/>
                  </a:lnTo>
                  <a:lnTo>
                    <a:pt x="3158" y="6088"/>
                  </a:lnTo>
                  <a:lnTo>
                    <a:pt x="3428" y="6046"/>
                  </a:lnTo>
                  <a:lnTo>
                    <a:pt x="3470" y="6482"/>
                  </a:lnTo>
                  <a:lnTo>
                    <a:pt x="3511" y="7085"/>
                  </a:lnTo>
                  <a:lnTo>
                    <a:pt x="3553" y="7667"/>
                  </a:lnTo>
                  <a:lnTo>
                    <a:pt x="3636" y="8269"/>
                  </a:lnTo>
                  <a:lnTo>
                    <a:pt x="3740" y="8851"/>
                  </a:lnTo>
                  <a:lnTo>
                    <a:pt x="3864" y="9433"/>
                  </a:lnTo>
                  <a:lnTo>
                    <a:pt x="4010" y="9993"/>
                  </a:lnTo>
                  <a:lnTo>
                    <a:pt x="4176" y="10575"/>
                  </a:lnTo>
                  <a:lnTo>
                    <a:pt x="4342" y="11136"/>
                  </a:lnTo>
                  <a:lnTo>
                    <a:pt x="4425" y="11385"/>
                  </a:lnTo>
                  <a:lnTo>
                    <a:pt x="4488" y="11635"/>
                  </a:lnTo>
                  <a:lnTo>
                    <a:pt x="4529" y="11863"/>
                  </a:lnTo>
                  <a:lnTo>
                    <a:pt x="4550" y="12113"/>
                  </a:lnTo>
                  <a:lnTo>
                    <a:pt x="4571" y="12611"/>
                  </a:lnTo>
                  <a:lnTo>
                    <a:pt x="4550" y="13110"/>
                  </a:lnTo>
                  <a:lnTo>
                    <a:pt x="4550" y="13401"/>
                  </a:lnTo>
                  <a:lnTo>
                    <a:pt x="4550" y="13692"/>
                  </a:lnTo>
                  <a:lnTo>
                    <a:pt x="4592" y="13983"/>
                  </a:lnTo>
                  <a:lnTo>
                    <a:pt x="4633" y="14273"/>
                  </a:lnTo>
                  <a:lnTo>
                    <a:pt x="4716" y="14543"/>
                  </a:lnTo>
                  <a:lnTo>
                    <a:pt x="4799" y="14814"/>
                  </a:lnTo>
                  <a:lnTo>
                    <a:pt x="4986" y="15354"/>
                  </a:lnTo>
                  <a:lnTo>
                    <a:pt x="5256" y="15977"/>
                  </a:lnTo>
                  <a:lnTo>
                    <a:pt x="5527" y="16580"/>
                  </a:lnTo>
                  <a:lnTo>
                    <a:pt x="5817" y="17182"/>
                  </a:lnTo>
                  <a:lnTo>
                    <a:pt x="6067" y="17785"/>
                  </a:lnTo>
                  <a:lnTo>
                    <a:pt x="6171" y="18075"/>
                  </a:lnTo>
                  <a:lnTo>
                    <a:pt x="6274" y="18346"/>
                  </a:lnTo>
                  <a:lnTo>
                    <a:pt x="6420" y="18927"/>
                  </a:lnTo>
                  <a:lnTo>
                    <a:pt x="6732" y="19925"/>
                  </a:lnTo>
                  <a:lnTo>
                    <a:pt x="6877" y="20423"/>
                  </a:lnTo>
                  <a:lnTo>
                    <a:pt x="7064" y="20922"/>
                  </a:lnTo>
                  <a:lnTo>
                    <a:pt x="7189" y="21317"/>
                  </a:lnTo>
                  <a:lnTo>
                    <a:pt x="7272" y="21732"/>
                  </a:lnTo>
                  <a:lnTo>
                    <a:pt x="7334" y="22148"/>
                  </a:lnTo>
                  <a:lnTo>
                    <a:pt x="7355" y="22563"/>
                  </a:lnTo>
                  <a:lnTo>
                    <a:pt x="7334" y="22979"/>
                  </a:lnTo>
                  <a:lnTo>
                    <a:pt x="7292" y="23394"/>
                  </a:lnTo>
                  <a:lnTo>
                    <a:pt x="7209" y="23810"/>
                  </a:lnTo>
                  <a:lnTo>
                    <a:pt x="7105" y="24204"/>
                  </a:lnTo>
                  <a:lnTo>
                    <a:pt x="8643" y="24080"/>
                  </a:lnTo>
                  <a:lnTo>
                    <a:pt x="8498" y="23644"/>
                  </a:lnTo>
                  <a:lnTo>
                    <a:pt x="8726" y="23581"/>
                  </a:lnTo>
                  <a:lnTo>
                    <a:pt x="8643" y="23290"/>
                  </a:lnTo>
                  <a:lnTo>
                    <a:pt x="8581" y="22999"/>
                  </a:lnTo>
                  <a:lnTo>
                    <a:pt x="8477" y="22625"/>
                  </a:lnTo>
                  <a:lnTo>
                    <a:pt x="8394" y="22251"/>
                  </a:lnTo>
                  <a:lnTo>
                    <a:pt x="8311" y="21878"/>
                  </a:lnTo>
                  <a:lnTo>
                    <a:pt x="8269" y="21504"/>
                  </a:lnTo>
                  <a:lnTo>
                    <a:pt x="8248" y="21130"/>
                  </a:lnTo>
                  <a:lnTo>
                    <a:pt x="8227" y="20756"/>
                  </a:lnTo>
                  <a:lnTo>
                    <a:pt x="8248" y="20382"/>
                  </a:lnTo>
                  <a:lnTo>
                    <a:pt x="8290" y="19987"/>
                  </a:lnTo>
                  <a:lnTo>
                    <a:pt x="8290" y="19821"/>
                  </a:lnTo>
                  <a:lnTo>
                    <a:pt x="8269" y="19634"/>
                  </a:lnTo>
                  <a:lnTo>
                    <a:pt x="8227" y="19280"/>
                  </a:lnTo>
                  <a:lnTo>
                    <a:pt x="8103" y="17888"/>
                  </a:lnTo>
                  <a:lnTo>
                    <a:pt x="8290" y="17972"/>
                  </a:lnTo>
                  <a:lnTo>
                    <a:pt x="8414" y="18055"/>
                  </a:lnTo>
                  <a:lnTo>
                    <a:pt x="8705" y="18242"/>
                  </a:lnTo>
                  <a:lnTo>
                    <a:pt x="8996" y="18429"/>
                  </a:lnTo>
                  <a:lnTo>
                    <a:pt x="9142" y="18491"/>
                  </a:lnTo>
                  <a:lnTo>
                    <a:pt x="9266" y="18533"/>
                  </a:lnTo>
                  <a:lnTo>
                    <a:pt x="9391" y="18574"/>
                  </a:lnTo>
                  <a:lnTo>
                    <a:pt x="9640" y="18574"/>
                  </a:lnTo>
                  <a:lnTo>
                    <a:pt x="9765" y="18533"/>
                  </a:lnTo>
                  <a:lnTo>
                    <a:pt x="9890" y="18491"/>
                  </a:lnTo>
                  <a:lnTo>
                    <a:pt x="10014" y="18408"/>
                  </a:lnTo>
                  <a:lnTo>
                    <a:pt x="10222" y="18262"/>
                  </a:lnTo>
                  <a:lnTo>
                    <a:pt x="10430" y="18096"/>
                  </a:lnTo>
                  <a:lnTo>
                    <a:pt x="10845" y="17764"/>
                  </a:lnTo>
                  <a:lnTo>
                    <a:pt x="11095" y="17577"/>
                  </a:lnTo>
                  <a:lnTo>
                    <a:pt x="11178" y="17577"/>
                  </a:lnTo>
                  <a:lnTo>
                    <a:pt x="11219" y="18117"/>
                  </a:lnTo>
                  <a:lnTo>
                    <a:pt x="11240" y="18387"/>
                  </a:lnTo>
                  <a:lnTo>
                    <a:pt x="11282" y="18657"/>
                  </a:lnTo>
                  <a:lnTo>
                    <a:pt x="11385" y="19073"/>
                  </a:lnTo>
                  <a:lnTo>
                    <a:pt x="11469" y="19467"/>
                  </a:lnTo>
                  <a:lnTo>
                    <a:pt x="11676" y="20278"/>
                  </a:lnTo>
                  <a:lnTo>
                    <a:pt x="11759" y="20631"/>
                  </a:lnTo>
                  <a:lnTo>
                    <a:pt x="11801" y="21005"/>
                  </a:lnTo>
                  <a:lnTo>
                    <a:pt x="11822" y="21358"/>
                  </a:lnTo>
                  <a:lnTo>
                    <a:pt x="11842" y="21711"/>
                  </a:lnTo>
                  <a:lnTo>
                    <a:pt x="11822" y="22065"/>
                  </a:lnTo>
                  <a:lnTo>
                    <a:pt x="11801" y="22438"/>
                  </a:lnTo>
                  <a:lnTo>
                    <a:pt x="11759" y="22792"/>
                  </a:lnTo>
                  <a:lnTo>
                    <a:pt x="11697" y="23145"/>
                  </a:lnTo>
                  <a:lnTo>
                    <a:pt x="11593" y="23831"/>
                  </a:lnTo>
                  <a:lnTo>
                    <a:pt x="12985" y="23706"/>
                  </a:lnTo>
                  <a:lnTo>
                    <a:pt x="12944" y="23394"/>
                  </a:lnTo>
                  <a:lnTo>
                    <a:pt x="12944" y="23311"/>
                  </a:lnTo>
                  <a:lnTo>
                    <a:pt x="12964" y="23270"/>
                  </a:lnTo>
                  <a:lnTo>
                    <a:pt x="12964" y="23249"/>
                  </a:lnTo>
                  <a:lnTo>
                    <a:pt x="13068" y="23186"/>
                  </a:lnTo>
                  <a:lnTo>
                    <a:pt x="13110" y="23124"/>
                  </a:lnTo>
                  <a:lnTo>
                    <a:pt x="13151" y="23062"/>
                  </a:lnTo>
                  <a:lnTo>
                    <a:pt x="13151" y="22979"/>
                  </a:lnTo>
                  <a:lnTo>
                    <a:pt x="13110" y="22812"/>
                  </a:lnTo>
                  <a:lnTo>
                    <a:pt x="13068" y="22667"/>
                  </a:lnTo>
                  <a:lnTo>
                    <a:pt x="12964" y="22023"/>
                  </a:lnTo>
                  <a:lnTo>
                    <a:pt x="12923" y="21711"/>
                  </a:lnTo>
                  <a:lnTo>
                    <a:pt x="12902" y="21379"/>
                  </a:lnTo>
                  <a:lnTo>
                    <a:pt x="12902" y="21046"/>
                  </a:lnTo>
                  <a:lnTo>
                    <a:pt x="12902" y="20735"/>
                  </a:lnTo>
                  <a:lnTo>
                    <a:pt x="12923" y="20402"/>
                  </a:lnTo>
                  <a:lnTo>
                    <a:pt x="12964" y="20070"/>
                  </a:lnTo>
                  <a:lnTo>
                    <a:pt x="13131" y="19239"/>
                  </a:lnTo>
                  <a:lnTo>
                    <a:pt x="13276" y="18408"/>
                  </a:lnTo>
                  <a:lnTo>
                    <a:pt x="13338" y="18013"/>
                  </a:lnTo>
                  <a:lnTo>
                    <a:pt x="13359" y="17598"/>
                  </a:lnTo>
                  <a:lnTo>
                    <a:pt x="13380" y="17514"/>
                  </a:lnTo>
                  <a:lnTo>
                    <a:pt x="13421" y="17431"/>
                  </a:lnTo>
                  <a:lnTo>
                    <a:pt x="13484" y="17390"/>
                  </a:lnTo>
                  <a:lnTo>
                    <a:pt x="13588" y="17348"/>
                  </a:lnTo>
                  <a:lnTo>
                    <a:pt x="14377" y="17203"/>
                  </a:lnTo>
                  <a:lnTo>
                    <a:pt x="15167" y="17037"/>
                  </a:lnTo>
                  <a:lnTo>
                    <a:pt x="15458" y="16974"/>
                  </a:lnTo>
                  <a:lnTo>
                    <a:pt x="15748" y="16912"/>
                  </a:lnTo>
                  <a:lnTo>
                    <a:pt x="15977" y="16891"/>
                  </a:lnTo>
                  <a:lnTo>
                    <a:pt x="16185" y="16912"/>
                  </a:lnTo>
                  <a:lnTo>
                    <a:pt x="16372" y="16954"/>
                  </a:lnTo>
                  <a:lnTo>
                    <a:pt x="16517" y="17037"/>
                  </a:lnTo>
                  <a:lnTo>
                    <a:pt x="16663" y="17161"/>
                  </a:lnTo>
                  <a:lnTo>
                    <a:pt x="16766" y="17307"/>
                  </a:lnTo>
                  <a:lnTo>
                    <a:pt x="16850" y="17494"/>
                  </a:lnTo>
                  <a:lnTo>
                    <a:pt x="16912" y="17722"/>
                  </a:lnTo>
                  <a:lnTo>
                    <a:pt x="17182" y="17494"/>
                  </a:lnTo>
                  <a:lnTo>
                    <a:pt x="17452" y="17265"/>
                  </a:lnTo>
                  <a:lnTo>
                    <a:pt x="17743" y="17078"/>
                  </a:lnTo>
                  <a:lnTo>
                    <a:pt x="18055" y="16891"/>
                  </a:lnTo>
                  <a:lnTo>
                    <a:pt x="18117" y="17016"/>
                  </a:lnTo>
                  <a:lnTo>
                    <a:pt x="18158" y="17120"/>
                  </a:lnTo>
                  <a:lnTo>
                    <a:pt x="18491" y="18179"/>
                  </a:lnTo>
                  <a:lnTo>
                    <a:pt x="18636" y="18720"/>
                  </a:lnTo>
                  <a:lnTo>
                    <a:pt x="18782" y="19239"/>
                  </a:lnTo>
                  <a:lnTo>
                    <a:pt x="18865" y="19675"/>
                  </a:lnTo>
                  <a:lnTo>
                    <a:pt x="18886" y="19883"/>
                  </a:lnTo>
                  <a:lnTo>
                    <a:pt x="18886" y="20112"/>
                  </a:lnTo>
                  <a:lnTo>
                    <a:pt x="18886" y="20299"/>
                  </a:lnTo>
                  <a:lnTo>
                    <a:pt x="18865" y="20506"/>
                  </a:lnTo>
                  <a:lnTo>
                    <a:pt x="18844" y="20714"/>
                  </a:lnTo>
                  <a:lnTo>
                    <a:pt x="18782" y="20901"/>
                  </a:lnTo>
                  <a:lnTo>
                    <a:pt x="18719" y="21088"/>
                  </a:lnTo>
                  <a:lnTo>
                    <a:pt x="18657" y="21275"/>
                  </a:lnTo>
                  <a:lnTo>
                    <a:pt x="18574" y="21462"/>
                  </a:lnTo>
                  <a:lnTo>
                    <a:pt x="18470" y="21628"/>
                  </a:lnTo>
                  <a:lnTo>
                    <a:pt x="18345" y="21815"/>
                  </a:lnTo>
                  <a:lnTo>
                    <a:pt x="18200" y="21981"/>
                  </a:lnTo>
                  <a:lnTo>
                    <a:pt x="18055" y="22148"/>
                  </a:lnTo>
                  <a:lnTo>
                    <a:pt x="17888" y="22293"/>
                  </a:lnTo>
                  <a:lnTo>
                    <a:pt x="17784" y="22418"/>
                  </a:lnTo>
                  <a:lnTo>
                    <a:pt x="17701" y="22522"/>
                  </a:lnTo>
                  <a:lnTo>
                    <a:pt x="17639" y="22667"/>
                  </a:lnTo>
                  <a:lnTo>
                    <a:pt x="17577" y="22792"/>
                  </a:lnTo>
                  <a:lnTo>
                    <a:pt x="17494" y="23062"/>
                  </a:lnTo>
                  <a:lnTo>
                    <a:pt x="17411" y="23332"/>
                  </a:lnTo>
                  <a:lnTo>
                    <a:pt x="18948" y="23207"/>
                  </a:lnTo>
                  <a:lnTo>
                    <a:pt x="18969" y="22750"/>
                  </a:lnTo>
                  <a:lnTo>
                    <a:pt x="19239" y="22833"/>
                  </a:lnTo>
                  <a:lnTo>
                    <a:pt x="19280" y="22709"/>
                  </a:lnTo>
                  <a:lnTo>
                    <a:pt x="19322" y="22563"/>
                  </a:lnTo>
                  <a:lnTo>
                    <a:pt x="19384" y="22148"/>
                  </a:lnTo>
                  <a:lnTo>
                    <a:pt x="19447" y="21753"/>
                  </a:lnTo>
                  <a:lnTo>
                    <a:pt x="19550" y="21358"/>
                  </a:lnTo>
                  <a:lnTo>
                    <a:pt x="19654" y="20963"/>
                  </a:lnTo>
                  <a:lnTo>
                    <a:pt x="19800" y="20589"/>
                  </a:lnTo>
                  <a:lnTo>
                    <a:pt x="19945" y="20215"/>
                  </a:lnTo>
                  <a:lnTo>
                    <a:pt x="20132" y="19841"/>
                  </a:lnTo>
                  <a:lnTo>
                    <a:pt x="20319" y="19488"/>
                  </a:lnTo>
                  <a:lnTo>
                    <a:pt x="20402" y="19343"/>
                  </a:lnTo>
                  <a:lnTo>
                    <a:pt x="20444" y="19218"/>
                  </a:lnTo>
                  <a:lnTo>
                    <a:pt x="20485" y="19114"/>
                  </a:lnTo>
                  <a:lnTo>
                    <a:pt x="20506" y="18990"/>
                  </a:lnTo>
                  <a:lnTo>
                    <a:pt x="20527" y="18865"/>
                  </a:lnTo>
                  <a:lnTo>
                    <a:pt x="20506" y="18740"/>
                  </a:lnTo>
                  <a:lnTo>
                    <a:pt x="20485" y="18595"/>
                  </a:lnTo>
                  <a:lnTo>
                    <a:pt x="20444" y="18449"/>
                  </a:lnTo>
                  <a:lnTo>
                    <a:pt x="20402" y="18304"/>
                  </a:lnTo>
                  <a:lnTo>
                    <a:pt x="20361" y="18159"/>
                  </a:lnTo>
                  <a:lnTo>
                    <a:pt x="20361" y="18013"/>
                  </a:lnTo>
                  <a:lnTo>
                    <a:pt x="20361" y="17888"/>
                  </a:lnTo>
                  <a:lnTo>
                    <a:pt x="20382" y="17743"/>
                  </a:lnTo>
                  <a:lnTo>
                    <a:pt x="20402" y="17598"/>
                  </a:lnTo>
                  <a:lnTo>
                    <a:pt x="20485" y="17348"/>
                  </a:lnTo>
                  <a:lnTo>
                    <a:pt x="20631" y="17120"/>
                  </a:lnTo>
                  <a:lnTo>
                    <a:pt x="20797" y="16891"/>
                  </a:lnTo>
                  <a:lnTo>
                    <a:pt x="20984" y="16683"/>
                  </a:lnTo>
                  <a:lnTo>
                    <a:pt x="21213" y="16517"/>
                  </a:lnTo>
                  <a:lnTo>
                    <a:pt x="21254" y="16496"/>
                  </a:lnTo>
                  <a:lnTo>
                    <a:pt x="21337" y="16476"/>
                  </a:lnTo>
                  <a:lnTo>
                    <a:pt x="21337" y="16995"/>
                  </a:lnTo>
                  <a:lnTo>
                    <a:pt x="21358" y="17203"/>
                  </a:lnTo>
                  <a:lnTo>
                    <a:pt x="21420" y="17369"/>
                  </a:lnTo>
                  <a:lnTo>
                    <a:pt x="21483" y="17514"/>
                  </a:lnTo>
                  <a:lnTo>
                    <a:pt x="21587" y="17639"/>
                  </a:lnTo>
                  <a:lnTo>
                    <a:pt x="21690" y="17743"/>
                  </a:lnTo>
                  <a:lnTo>
                    <a:pt x="21836" y="17826"/>
                  </a:lnTo>
                  <a:lnTo>
                    <a:pt x="21981" y="17868"/>
                  </a:lnTo>
                  <a:lnTo>
                    <a:pt x="22127" y="17868"/>
                  </a:lnTo>
                  <a:lnTo>
                    <a:pt x="22314" y="17847"/>
                  </a:lnTo>
                  <a:lnTo>
                    <a:pt x="22501" y="17785"/>
                  </a:lnTo>
                  <a:lnTo>
                    <a:pt x="22646" y="17701"/>
                  </a:lnTo>
                  <a:lnTo>
                    <a:pt x="22771" y="17577"/>
                  </a:lnTo>
                  <a:lnTo>
                    <a:pt x="22875" y="17431"/>
                  </a:lnTo>
                  <a:lnTo>
                    <a:pt x="22958" y="17265"/>
                  </a:lnTo>
                  <a:lnTo>
                    <a:pt x="22999" y="17078"/>
                  </a:lnTo>
                  <a:lnTo>
                    <a:pt x="23020" y="16891"/>
                  </a:lnTo>
                  <a:lnTo>
                    <a:pt x="22999" y="16642"/>
                  </a:lnTo>
                  <a:lnTo>
                    <a:pt x="23062" y="16725"/>
                  </a:lnTo>
                  <a:lnTo>
                    <a:pt x="23124" y="16787"/>
                  </a:lnTo>
                  <a:lnTo>
                    <a:pt x="23394" y="17348"/>
                  </a:lnTo>
                  <a:lnTo>
                    <a:pt x="23498" y="17618"/>
                  </a:lnTo>
                  <a:lnTo>
                    <a:pt x="23602" y="17909"/>
                  </a:lnTo>
                  <a:lnTo>
                    <a:pt x="23706" y="18200"/>
                  </a:lnTo>
                  <a:lnTo>
                    <a:pt x="23789" y="18470"/>
                  </a:lnTo>
                  <a:lnTo>
                    <a:pt x="23913" y="19052"/>
                  </a:lnTo>
                  <a:lnTo>
                    <a:pt x="23976" y="19654"/>
                  </a:lnTo>
                  <a:lnTo>
                    <a:pt x="23997" y="20257"/>
                  </a:lnTo>
                  <a:lnTo>
                    <a:pt x="23976" y="20859"/>
                  </a:lnTo>
                  <a:lnTo>
                    <a:pt x="23913" y="21462"/>
                  </a:lnTo>
                  <a:lnTo>
                    <a:pt x="23872" y="21691"/>
                  </a:lnTo>
                  <a:lnTo>
                    <a:pt x="23789" y="21919"/>
                  </a:lnTo>
                  <a:lnTo>
                    <a:pt x="23643" y="22376"/>
                  </a:lnTo>
                  <a:lnTo>
                    <a:pt x="23519" y="22812"/>
                  </a:lnTo>
                  <a:lnTo>
                    <a:pt x="24952" y="22709"/>
                  </a:lnTo>
                  <a:lnTo>
                    <a:pt x="24911" y="22148"/>
                  </a:lnTo>
                  <a:lnTo>
                    <a:pt x="25181" y="22106"/>
                  </a:lnTo>
                  <a:lnTo>
                    <a:pt x="25077" y="21649"/>
                  </a:lnTo>
                  <a:lnTo>
                    <a:pt x="25035" y="21192"/>
                  </a:lnTo>
                  <a:lnTo>
                    <a:pt x="25015" y="20714"/>
                  </a:lnTo>
                  <a:lnTo>
                    <a:pt x="25015" y="20257"/>
                  </a:lnTo>
                  <a:lnTo>
                    <a:pt x="25056" y="19800"/>
                  </a:lnTo>
                  <a:lnTo>
                    <a:pt x="25118" y="19343"/>
                  </a:lnTo>
                  <a:lnTo>
                    <a:pt x="25222" y="18865"/>
                  </a:lnTo>
                  <a:lnTo>
                    <a:pt x="25326" y="18408"/>
                  </a:lnTo>
                  <a:lnTo>
                    <a:pt x="25638" y="18865"/>
                  </a:lnTo>
                  <a:lnTo>
                    <a:pt x="25783" y="19093"/>
                  </a:lnTo>
                  <a:lnTo>
                    <a:pt x="25970" y="19280"/>
                  </a:lnTo>
                  <a:lnTo>
                    <a:pt x="26157" y="19467"/>
                  </a:lnTo>
                  <a:lnTo>
                    <a:pt x="26365" y="19634"/>
                  </a:lnTo>
                  <a:lnTo>
                    <a:pt x="26614" y="19758"/>
                  </a:lnTo>
                  <a:lnTo>
                    <a:pt x="26905" y="19841"/>
                  </a:lnTo>
                  <a:lnTo>
                    <a:pt x="26843" y="19717"/>
                  </a:lnTo>
                  <a:lnTo>
                    <a:pt x="26801" y="19634"/>
                  </a:lnTo>
                  <a:lnTo>
                    <a:pt x="26614" y="19384"/>
                  </a:lnTo>
                  <a:lnTo>
                    <a:pt x="26469" y="19135"/>
                  </a:lnTo>
                  <a:lnTo>
                    <a:pt x="26365" y="18865"/>
                  </a:lnTo>
                  <a:lnTo>
                    <a:pt x="26303" y="18574"/>
                  </a:lnTo>
                  <a:lnTo>
                    <a:pt x="26282" y="18304"/>
                  </a:lnTo>
                  <a:lnTo>
                    <a:pt x="26282" y="18013"/>
                  </a:lnTo>
                  <a:lnTo>
                    <a:pt x="26303" y="17701"/>
                  </a:lnTo>
                  <a:lnTo>
                    <a:pt x="26344" y="17411"/>
                  </a:lnTo>
                  <a:lnTo>
                    <a:pt x="26469" y="16517"/>
                  </a:lnTo>
                  <a:lnTo>
                    <a:pt x="26552" y="15624"/>
                  </a:lnTo>
                  <a:lnTo>
                    <a:pt x="26573" y="15229"/>
                  </a:lnTo>
                  <a:lnTo>
                    <a:pt x="26573" y="14855"/>
                  </a:lnTo>
                  <a:lnTo>
                    <a:pt x="26511" y="14481"/>
                  </a:lnTo>
                  <a:lnTo>
                    <a:pt x="26427" y="14107"/>
                  </a:lnTo>
                  <a:lnTo>
                    <a:pt x="26303" y="13754"/>
                  </a:lnTo>
                  <a:lnTo>
                    <a:pt x="26157" y="13401"/>
                  </a:lnTo>
                  <a:lnTo>
                    <a:pt x="26012" y="13048"/>
                  </a:lnTo>
                  <a:lnTo>
                    <a:pt x="25846" y="12694"/>
                  </a:lnTo>
                  <a:lnTo>
                    <a:pt x="25679" y="12424"/>
                  </a:lnTo>
                  <a:lnTo>
                    <a:pt x="25576" y="12258"/>
                  </a:lnTo>
                  <a:lnTo>
                    <a:pt x="25513" y="12092"/>
                  </a:lnTo>
                  <a:lnTo>
                    <a:pt x="25430" y="11926"/>
                  </a:lnTo>
                  <a:lnTo>
                    <a:pt x="25389" y="11759"/>
                  </a:lnTo>
                  <a:lnTo>
                    <a:pt x="25347" y="11572"/>
                  </a:lnTo>
                  <a:lnTo>
                    <a:pt x="25326" y="11406"/>
                  </a:lnTo>
                  <a:lnTo>
                    <a:pt x="25305" y="11032"/>
                  </a:lnTo>
                  <a:lnTo>
                    <a:pt x="25285" y="10367"/>
                  </a:lnTo>
                  <a:lnTo>
                    <a:pt x="25264" y="10035"/>
                  </a:lnTo>
                  <a:lnTo>
                    <a:pt x="25222" y="9723"/>
                  </a:lnTo>
                  <a:lnTo>
                    <a:pt x="25160" y="9391"/>
                  </a:lnTo>
                  <a:lnTo>
                    <a:pt x="25077" y="9079"/>
                  </a:lnTo>
                  <a:lnTo>
                    <a:pt x="24973" y="8747"/>
                  </a:lnTo>
                  <a:lnTo>
                    <a:pt x="24828" y="8456"/>
                  </a:lnTo>
                  <a:lnTo>
                    <a:pt x="24703" y="8207"/>
                  </a:lnTo>
                  <a:lnTo>
                    <a:pt x="24558" y="7978"/>
                  </a:lnTo>
                  <a:lnTo>
                    <a:pt x="24246" y="7542"/>
                  </a:lnTo>
                  <a:lnTo>
                    <a:pt x="24163" y="7438"/>
                  </a:lnTo>
                  <a:lnTo>
                    <a:pt x="24100" y="7334"/>
                  </a:lnTo>
                  <a:lnTo>
                    <a:pt x="24059" y="7230"/>
                  </a:lnTo>
                  <a:lnTo>
                    <a:pt x="23997" y="7126"/>
                  </a:lnTo>
                  <a:lnTo>
                    <a:pt x="23913" y="7064"/>
                  </a:lnTo>
                  <a:lnTo>
                    <a:pt x="23830" y="7002"/>
                  </a:lnTo>
                  <a:lnTo>
                    <a:pt x="23747" y="6981"/>
                  </a:lnTo>
                  <a:lnTo>
                    <a:pt x="23643" y="6960"/>
                  </a:lnTo>
                  <a:lnTo>
                    <a:pt x="23540" y="6939"/>
                  </a:lnTo>
                  <a:lnTo>
                    <a:pt x="23436" y="6960"/>
                  </a:lnTo>
                  <a:lnTo>
                    <a:pt x="22002" y="7085"/>
                  </a:lnTo>
                  <a:lnTo>
                    <a:pt x="21296" y="7168"/>
                  </a:lnTo>
                  <a:lnTo>
                    <a:pt x="20589" y="7272"/>
                  </a:lnTo>
                  <a:lnTo>
                    <a:pt x="19737" y="7417"/>
                  </a:lnTo>
                  <a:lnTo>
                    <a:pt x="18906" y="7521"/>
                  </a:lnTo>
                  <a:lnTo>
                    <a:pt x="18055" y="7625"/>
                  </a:lnTo>
                  <a:lnTo>
                    <a:pt x="17224" y="7687"/>
                  </a:lnTo>
                  <a:lnTo>
                    <a:pt x="15520" y="7812"/>
                  </a:lnTo>
                  <a:lnTo>
                    <a:pt x="13837" y="7937"/>
                  </a:lnTo>
                  <a:lnTo>
                    <a:pt x="13338" y="7937"/>
                  </a:lnTo>
                  <a:lnTo>
                    <a:pt x="13151" y="7916"/>
                  </a:lnTo>
                  <a:lnTo>
                    <a:pt x="12964" y="7874"/>
                  </a:lnTo>
                  <a:lnTo>
                    <a:pt x="12777" y="7812"/>
                  </a:lnTo>
                  <a:lnTo>
                    <a:pt x="12611" y="7729"/>
                  </a:lnTo>
                  <a:lnTo>
                    <a:pt x="12424" y="7625"/>
                  </a:lnTo>
                  <a:lnTo>
                    <a:pt x="12279" y="7500"/>
                  </a:lnTo>
                  <a:lnTo>
                    <a:pt x="12113" y="7355"/>
                  </a:lnTo>
                  <a:lnTo>
                    <a:pt x="11842" y="7085"/>
                  </a:lnTo>
                  <a:lnTo>
                    <a:pt x="11552" y="6835"/>
                  </a:lnTo>
                  <a:lnTo>
                    <a:pt x="11261" y="6586"/>
                  </a:lnTo>
                  <a:lnTo>
                    <a:pt x="10949" y="6358"/>
                  </a:lnTo>
                  <a:lnTo>
                    <a:pt x="10637" y="6150"/>
                  </a:lnTo>
                  <a:lnTo>
                    <a:pt x="10326" y="5942"/>
                  </a:lnTo>
                  <a:lnTo>
                    <a:pt x="9973" y="5776"/>
                  </a:lnTo>
                  <a:lnTo>
                    <a:pt x="9640" y="5610"/>
                  </a:lnTo>
                  <a:lnTo>
                    <a:pt x="9557" y="5547"/>
                  </a:lnTo>
                  <a:lnTo>
                    <a:pt x="9910" y="5277"/>
                  </a:lnTo>
                  <a:lnTo>
                    <a:pt x="10263" y="4986"/>
                  </a:lnTo>
                  <a:lnTo>
                    <a:pt x="10388" y="4862"/>
                  </a:lnTo>
                  <a:lnTo>
                    <a:pt x="10430" y="4820"/>
                  </a:lnTo>
                  <a:lnTo>
                    <a:pt x="10430" y="4758"/>
                  </a:lnTo>
                  <a:lnTo>
                    <a:pt x="10409" y="4716"/>
                  </a:lnTo>
                  <a:lnTo>
                    <a:pt x="10367" y="4675"/>
                  </a:lnTo>
                  <a:lnTo>
                    <a:pt x="10222" y="4571"/>
                  </a:lnTo>
                  <a:lnTo>
                    <a:pt x="9723" y="4342"/>
                  </a:lnTo>
                  <a:lnTo>
                    <a:pt x="9162" y="4114"/>
                  </a:lnTo>
                  <a:lnTo>
                    <a:pt x="9412" y="4010"/>
                  </a:lnTo>
                  <a:lnTo>
                    <a:pt x="9723" y="3885"/>
                  </a:lnTo>
                  <a:lnTo>
                    <a:pt x="10035" y="3740"/>
                  </a:lnTo>
                  <a:lnTo>
                    <a:pt x="10180" y="3657"/>
                  </a:lnTo>
                  <a:lnTo>
                    <a:pt x="10326" y="3574"/>
                  </a:lnTo>
                  <a:lnTo>
                    <a:pt x="10450" y="3470"/>
                  </a:lnTo>
                  <a:lnTo>
                    <a:pt x="10554" y="3345"/>
                  </a:lnTo>
                  <a:lnTo>
                    <a:pt x="10762" y="3075"/>
                  </a:lnTo>
                  <a:lnTo>
                    <a:pt x="10908" y="2805"/>
                  </a:lnTo>
                  <a:lnTo>
                    <a:pt x="11011" y="2535"/>
                  </a:lnTo>
                  <a:lnTo>
                    <a:pt x="11074" y="2285"/>
                  </a:lnTo>
                  <a:lnTo>
                    <a:pt x="11095" y="2036"/>
                  </a:lnTo>
                  <a:lnTo>
                    <a:pt x="11095" y="1787"/>
                  </a:lnTo>
                  <a:lnTo>
                    <a:pt x="11032" y="1558"/>
                  </a:lnTo>
                  <a:lnTo>
                    <a:pt x="10949" y="1330"/>
                  </a:lnTo>
                  <a:lnTo>
                    <a:pt x="10845" y="1122"/>
                  </a:lnTo>
                  <a:lnTo>
                    <a:pt x="10721" y="935"/>
                  </a:lnTo>
                  <a:lnTo>
                    <a:pt x="10575" y="748"/>
                  </a:lnTo>
                  <a:lnTo>
                    <a:pt x="10388" y="582"/>
                  </a:lnTo>
                  <a:lnTo>
                    <a:pt x="10201" y="436"/>
                  </a:lnTo>
                  <a:lnTo>
                    <a:pt x="10014" y="312"/>
                  </a:lnTo>
                  <a:lnTo>
                    <a:pt x="9806" y="208"/>
                  </a:lnTo>
                  <a:lnTo>
                    <a:pt x="9578" y="125"/>
                  </a:lnTo>
                  <a:lnTo>
                    <a:pt x="9204" y="0"/>
                  </a:lnTo>
                  <a:close/>
                </a:path>
              </a:pathLst>
            </a:custGeom>
            <a:solidFill>
              <a:schemeClr val="dk1"/>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26"/>
            <p:cNvSpPr/>
            <p:nvPr/>
          </p:nvSpPr>
          <p:spPr>
            <a:xfrm>
              <a:off x="10715325" y="2211150"/>
              <a:ext cx="166750" cy="229075"/>
            </a:xfrm>
            <a:custGeom>
              <a:avLst/>
              <a:gdLst/>
              <a:ahLst/>
              <a:cxnLst/>
              <a:rect l="l" t="t" r="r" b="b"/>
              <a:pathLst>
                <a:path w="6670" h="9163" extrusionOk="0">
                  <a:moveTo>
                    <a:pt x="2888" y="0"/>
                  </a:moveTo>
                  <a:lnTo>
                    <a:pt x="2556" y="42"/>
                  </a:lnTo>
                  <a:lnTo>
                    <a:pt x="2244" y="104"/>
                  </a:lnTo>
                  <a:lnTo>
                    <a:pt x="1953" y="187"/>
                  </a:lnTo>
                  <a:lnTo>
                    <a:pt x="1662" y="291"/>
                  </a:lnTo>
                  <a:lnTo>
                    <a:pt x="1392" y="416"/>
                  </a:lnTo>
                  <a:lnTo>
                    <a:pt x="1143" y="541"/>
                  </a:lnTo>
                  <a:lnTo>
                    <a:pt x="935" y="707"/>
                  </a:lnTo>
                  <a:lnTo>
                    <a:pt x="727" y="873"/>
                  </a:lnTo>
                  <a:lnTo>
                    <a:pt x="540" y="1060"/>
                  </a:lnTo>
                  <a:lnTo>
                    <a:pt x="395" y="1289"/>
                  </a:lnTo>
                  <a:lnTo>
                    <a:pt x="250" y="1496"/>
                  </a:lnTo>
                  <a:lnTo>
                    <a:pt x="146" y="1746"/>
                  </a:lnTo>
                  <a:lnTo>
                    <a:pt x="63" y="2016"/>
                  </a:lnTo>
                  <a:lnTo>
                    <a:pt x="21" y="2286"/>
                  </a:lnTo>
                  <a:lnTo>
                    <a:pt x="0" y="2577"/>
                  </a:lnTo>
                  <a:lnTo>
                    <a:pt x="21" y="2868"/>
                  </a:lnTo>
                  <a:lnTo>
                    <a:pt x="42" y="3138"/>
                  </a:lnTo>
                  <a:lnTo>
                    <a:pt x="104" y="3387"/>
                  </a:lnTo>
                  <a:lnTo>
                    <a:pt x="166" y="3595"/>
                  </a:lnTo>
                  <a:lnTo>
                    <a:pt x="250" y="3823"/>
                  </a:lnTo>
                  <a:lnTo>
                    <a:pt x="353" y="4010"/>
                  </a:lnTo>
                  <a:lnTo>
                    <a:pt x="478" y="4197"/>
                  </a:lnTo>
                  <a:lnTo>
                    <a:pt x="603" y="4364"/>
                  </a:lnTo>
                  <a:lnTo>
                    <a:pt x="748" y="4509"/>
                  </a:lnTo>
                  <a:lnTo>
                    <a:pt x="894" y="4634"/>
                  </a:lnTo>
                  <a:lnTo>
                    <a:pt x="1060" y="4758"/>
                  </a:lnTo>
                  <a:lnTo>
                    <a:pt x="1226" y="4883"/>
                  </a:lnTo>
                  <a:lnTo>
                    <a:pt x="1392" y="4966"/>
                  </a:lnTo>
                  <a:lnTo>
                    <a:pt x="1766" y="5132"/>
                  </a:lnTo>
                  <a:lnTo>
                    <a:pt x="2140" y="5236"/>
                  </a:lnTo>
                  <a:lnTo>
                    <a:pt x="3491" y="5548"/>
                  </a:lnTo>
                  <a:lnTo>
                    <a:pt x="3865" y="5631"/>
                  </a:lnTo>
                  <a:lnTo>
                    <a:pt x="4052" y="5693"/>
                  </a:lnTo>
                  <a:lnTo>
                    <a:pt x="4218" y="5776"/>
                  </a:lnTo>
                  <a:lnTo>
                    <a:pt x="4363" y="5880"/>
                  </a:lnTo>
                  <a:lnTo>
                    <a:pt x="4488" y="6005"/>
                  </a:lnTo>
                  <a:lnTo>
                    <a:pt x="4529" y="6088"/>
                  </a:lnTo>
                  <a:lnTo>
                    <a:pt x="4571" y="6171"/>
                  </a:lnTo>
                  <a:lnTo>
                    <a:pt x="4592" y="6254"/>
                  </a:lnTo>
                  <a:lnTo>
                    <a:pt x="4613" y="6358"/>
                  </a:lnTo>
                  <a:lnTo>
                    <a:pt x="4613" y="6566"/>
                  </a:lnTo>
                  <a:lnTo>
                    <a:pt x="4571" y="6753"/>
                  </a:lnTo>
                  <a:lnTo>
                    <a:pt x="4509" y="6919"/>
                  </a:lnTo>
                  <a:lnTo>
                    <a:pt x="4405" y="7044"/>
                  </a:lnTo>
                  <a:lnTo>
                    <a:pt x="4259" y="7168"/>
                  </a:lnTo>
                  <a:lnTo>
                    <a:pt x="4072" y="7251"/>
                  </a:lnTo>
                  <a:lnTo>
                    <a:pt x="3865" y="7314"/>
                  </a:lnTo>
                  <a:lnTo>
                    <a:pt x="3636" y="7355"/>
                  </a:lnTo>
                  <a:lnTo>
                    <a:pt x="3158" y="7355"/>
                  </a:lnTo>
                  <a:lnTo>
                    <a:pt x="3034" y="7314"/>
                  </a:lnTo>
                  <a:lnTo>
                    <a:pt x="2909" y="7272"/>
                  </a:lnTo>
                  <a:lnTo>
                    <a:pt x="2784" y="7231"/>
                  </a:lnTo>
                  <a:lnTo>
                    <a:pt x="2680" y="7168"/>
                  </a:lnTo>
                  <a:lnTo>
                    <a:pt x="2597" y="7106"/>
                  </a:lnTo>
                  <a:lnTo>
                    <a:pt x="2493" y="7023"/>
                  </a:lnTo>
                  <a:lnTo>
                    <a:pt x="2431" y="6940"/>
                  </a:lnTo>
                  <a:lnTo>
                    <a:pt x="2369" y="6857"/>
                  </a:lnTo>
                  <a:lnTo>
                    <a:pt x="2306" y="6753"/>
                  </a:lnTo>
                  <a:lnTo>
                    <a:pt x="2223" y="6524"/>
                  </a:lnTo>
                  <a:lnTo>
                    <a:pt x="2182" y="6275"/>
                  </a:lnTo>
                  <a:lnTo>
                    <a:pt x="2161" y="5922"/>
                  </a:lnTo>
                  <a:lnTo>
                    <a:pt x="63" y="6088"/>
                  </a:lnTo>
                  <a:lnTo>
                    <a:pt x="208" y="7833"/>
                  </a:lnTo>
                  <a:lnTo>
                    <a:pt x="810" y="7771"/>
                  </a:lnTo>
                  <a:lnTo>
                    <a:pt x="914" y="7958"/>
                  </a:lnTo>
                  <a:lnTo>
                    <a:pt x="1018" y="8124"/>
                  </a:lnTo>
                  <a:lnTo>
                    <a:pt x="1164" y="8269"/>
                  </a:lnTo>
                  <a:lnTo>
                    <a:pt x="1288" y="8415"/>
                  </a:lnTo>
                  <a:lnTo>
                    <a:pt x="1455" y="8540"/>
                  </a:lnTo>
                  <a:lnTo>
                    <a:pt x="1621" y="8664"/>
                  </a:lnTo>
                  <a:lnTo>
                    <a:pt x="1787" y="8768"/>
                  </a:lnTo>
                  <a:lnTo>
                    <a:pt x="1995" y="8872"/>
                  </a:lnTo>
                  <a:lnTo>
                    <a:pt x="2182" y="8955"/>
                  </a:lnTo>
                  <a:lnTo>
                    <a:pt x="2389" y="9017"/>
                  </a:lnTo>
                  <a:lnTo>
                    <a:pt x="2597" y="9080"/>
                  </a:lnTo>
                  <a:lnTo>
                    <a:pt x="2826" y="9121"/>
                  </a:lnTo>
                  <a:lnTo>
                    <a:pt x="3054" y="9142"/>
                  </a:lnTo>
                  <a:lnTo>
                    <a:pt x="3262" y="9163"/>
                  </a:lnTo>
                  <a:lnTo>
                    <a:pt x="3740" y="9163"/>
                  </a:lnTo>
                  <a:lnTo>
                    <a:pt x="6669" y="5672"/>
                  </a:lnTo>
                  <a:lnTo>
                    <a:pt x="6607" y="5423"/>
                  </a:lnTo>
                  <a:lnTo>
                    <a:pt x="6545" y="5215"/>
                  </a:lnTo>
                  <a:lnTo>
                    <a:pt x="6462" y="5028"/>
                  </a:lnTo>
                  <a:lnTo>
                    <a:pt x="6358" y="4862"/>
                  </a:lnTo>
                  <a:lnTo>
                    <a:pt x="6254" y="4717"/>
                  </a:lnTo>
                  <a:lnTo>
                    <a:pt x="6150" y="4571"/>
                  </a:lnTo>
                  <a:lnTo>
                    <a:pt x="6025" y="4447"/>
                  </a:lnTo>
                  <a:lnTo>
                    <a:pt x="5901" y="4322"/>
                  </a:lnTo>
                  <a:lnTo>
                    <a:pt x="5755" y="4218"/>
                  </a:lnTo>
                  <a:lnTo>
                    <a:pt x="5610" y="4135"/>
                  </a:lnTo>
                  <a:lnTo>
                    <a:pt x="5298" y="3969"/>
                  </a:lnTo>
                  <a:lnTo>
                    <a:pt x="4966" y="3865"/>
                  </a:lnTo>
                  <a:lnTo>
                    <a:pt x="3345" y="3470"/>
                  </a:lnTo>
                  <a:lnTo>
                    <a:pt x="2930" y="3387"/>
                  </a:lnTo>
                  <a:lnTo>
                    <a:pt x="2722" y="3325"/>
                  </a:lnTo>
                  <a:lnTo>
                    <a:pt x="2514" y="3262"/>
                  </a:lnTo>
                  <a:lnTo>
                    <a:pt x="2348" y="3158"/>
                  </a:lnTo>
                  <a:lnTo>
                    <a:pt x="2202" y="3034"/>
                  </a:lnTo>
                  <a:lnTo>
                    <a:pt x="2161" y="2951"/>
                  </a:lnTo>
                  <a:lnTo>
                    <a:pt x="2119" y="2868"/>
                  </a:lnTo>
                  <a:lnTo>
                    <a:pt x="2078" y="2764"/>
                  </a:lnTo>
                  <a:lnTo>
                    <a:pt x="2057" y="2639"/>
                  </a:lnTo>
                  <a:lnTo>
                    <a:pt x="2078" y="2431"/>
                  </a:lnTo>
                  <a:lnTo>
                    <a:pt x="2119" y="2265"/>
                  </a:lnTo>
                  <a:lnTo>
                    <a:pt x="2202" y="2120"/>
                  </a:lnTo>
                  <a:lnTo>
                    <a:pt x="2327" y="2016"/>
                  </a:lnTo>
                  <a:lnTo>
                    <a:pt x="2473" y="1912"/>
                  </a:lnTo>
                  <a:lnTo>
                    <a:pt x="2639" y="1829"/>
                  </a:lnTo>
                  <a:lnTo>
                    <a:pt x="2826" y="1787"/>
                  </a:lnTo>
                  <a:lnTo>
                    <a:pt x="3034" y="1766"/>
                  </a:lnTo>
                  <a:lnTo>
                    <a:pt x="3283" y="1746"/>
                  </a:lnTo>
                  <a:lnTo>
                    <a:pt x="3511" y="1787"/>
                  </a:lnTo>
                  <a:lnTo>
                    <a:pt x="3740" y="1870"/>
                  </a:lnTo>
                  <a:lnTo>
                    <a:pt x="3927" y="1953"/>
                  </a:lnTo>
                  <a:lnTo>
                    <a:pt x="4093" y="2099"/>
                  </a:lnTo>
                  <a:lnTo>
                    <a:pt x="4239" y="2244"/>
                  </a:lnTo>
                  <a:lnTo>
                    <a:pt x="4342" y="2431"/>
                  </a:lnTo>
                  <a:lnTo>
                    <a:pt x="4405" y="2618"/>
                  </a:lnTo>
                  <a:lnTo>
                    <a:pt x="4446" y="3117"/>
                  </a:lnTo>
                  <a:lnTo>
                    <a:pt x="6545" y="2951"/>
                  </a:lnTo>
                  <a:lnTo>
                    <a:pt x="6399" y="1206"/>
                  </a:lnTo>
                  <a:lnTo>
                    <a:pt x="5818" y="1247"/>
                  </a:lnTo>
                  <a:lnTo>
                    <a:pt x="5734" y="1122"/>
                  </a:lnTo>
                  <a:lnTo>
                    <a:pt x="5631" y="977"/>
                  </a:lnTo>
                  <a:lnTo>
                    <a:pt x="5506" y="852"/>
                  </a:lnTo>
                  <a:lnTo>
                    <a:pt x="5381" y="728"/>
                  </a:lnTo>
                  <a:lnTo>
                    <a:pt x="5236" y="624"/>
                  </a:lnTo>
                  <a:lnTo>
                    <a:pt x="5090" y="499"/>
                  </a:lnTo>
                  <a:lnTo>
                    <a:pt x="4924" y="395"/>
                  </a:lnTo>
                  <a:lnTo>
                    <a:pt x="4737" y="312"/>
                  </a:lnTo>
                  <a:lnTo>
                    <a:pt x="4550" y="229"/>
                  </a:lnTo>
                  <a:lnTo>
                    <a:pt x="4342" y="167"/>
                  </a:lnTo>
                  <a:lnTo>
                    <a:pt x="4114" y="104"/>
                  </a:lnTo>
                  <a:lnTo>
                    <a:pt x="3885" y="42"/>
                  </a:lnTo>
                  <a:lnTo>
                    <a:pt x="3657" y="21"/>
                  </a:lnTo>
                  <a:lnTo>
                    <a:pt x="3407"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26"/>
            <p:cNvSpPr/>
            <p:nvPr/>
          </p:nvSpPr>
          <p:spPr>
            <a:xfrm>
              <a:off x="10894500" y="2199725"/>
              <a:ext cx="116375" cy="101825"/>
            </a:xfrm>
            <a:custGeom>
              <a:avLst/>
              <a:gdLst/>
              <a:ahLst/>
              <a:cxnLst/>
              <a:rect l="l" t="t" r="r" b="b"/>
              <a:pathLst>
                <a:path w="4655" h="4073" extrusionOk="0">
                  <a:moveTo>
                    <a:pt x="4343" y="0"/>
                  </a:moveTo>
                  <a:lnTo>
                    <a:pt x="4032" y="21"/>
                  </a:lnTo>
                  <a:lnTo>
                    <a:pt x="1" y="354"/>
                  </a:lnTo>
                  <a:lnTo>
                    <a:pt x="146" y="1953"/>
                  </a:lnTo>
                  <a:lnTo>
                    <a:pt x="1040" y="1870"/>
                  </a:lnTo>
                  <a:lnTo>
                    <a:pt x="1227" y="4073"/>
                  </a:lnTo>
                  <a:lnTo>
                    <a:pt x="2972" y="2016"/>
                  </a:lnTo>
                  <a:lnTo>
                    <a:pt x="2951" y="1704"/>
                  </a:lnTo>
                  <a:lnTo>
                    <a:pt x="3263" y="1683"/>
                  </a:lnTo>
                  <a:lnTo>
                    <a:pt x="4655" y="21"/>
                  </a:lnTo>
                  <a:lnTo>
                    <a:pt x="4343"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26"/>
            <p:cNvSpPr/>
            <p:nvPr/>
          </p:nvSpPr>
          <p:spPr>
            <a:xfrm>
              <a:off x="11564025" y="2150900"/>
              <a:ext cx="11450" cy="12500"/>
            </a:xfrm>
            <a:custGeom>
              <a:avLst/>
              <a:gdLst/>
              <a:ahLst/>
              <a:cxnLst/>
              <a:rect l="l" t="t" r="r" b="b"/>
              <a:pathLst>
                <a:path w="458" h="500" extrusionOk="0">
                  <a:moveTo>
                    <a:pt x="458" y="0"/>
                  </a:moveTo>
                  <a:lnTo>
                    <a:pt x="1" y="42"/>
                  </a:lnTo>
                  <a:lnTo>
                    <a:pt x="42" y="499"/>
                  </a:lnTo>
                  <a:lnTo>
                    <a:pt x="458" y="0"/>
                  </a:lnTo>
                  <a:close/>
                </a:path>
              </a:pathLst>
            </a:custGeom>
            <a:solidFill>
              <a:srgbClr val="FBB03B"/>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26"/>
            <p:cNvSpPr/>
            <p:nvPr/>
          </p:nvSpPr>
          <p:spPr>
            <a:xfrm>
              <a:off x="11310025" y="2165450"/>
              <a:ext cx="102350" cy="225950"/>
            </a:xfrm>
            <a:custGeom>
              <a:avLst/>
              <a:gdLst/>
              <a:ahLst/>
              <a:cxnLst/>
              <a:rect l="l" t="t" r="r" b="b"/>
              <a:pathLst>
                <a:path w="4094" h="9038" extrusionOk="0">
                  <a:moveTo>
                    <a:pt x="3741" y="0"/>
                  </a:moveTo>
                  <a:lnTo>
                    <a:pt x="1" y="333"/>
                  </a:lnTo>
                  <a:lnTo>
                    <a:pt x="126" y="1891"/>
                  </a:lnTo>
                  <a:lnTo>
                    <a:pt x="1040" y="1828"/>
                  </a:lnTo>
                  <a:lnTo>
                    <a:pt x="1518" y="7397"/>
                  </a:lnTo>
                  <a:lnTo>
                    <a:pt x="604" y="7459"/>
                  </a:lnTo>
                  <a:lnTo>
                    <a:pt x="749" y="9038"/>
                  </a:lnTo>
                  <a:lnTo>
                    <a:pt x="2640" y="8872"/>
                  </a:lnTo>
                  <a:lnTo>
                    <a:pt x="4094" y="7168"/>
                  </a:lnTo>
                  <a:lnTo>
                    <a:pt x="3408" y="7230"/>
                  </a:lnTo>
                  <a:lnTo>
                    <a:pt x="2951" y="1662"/>
                  </a:lnTo>
                  <a:lnTo>
                    <a:pt x="3865" y="1579"/>
                  </a:lnTo>
                  <a:lnTo>
                    <a:pt x="3741"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26"/>
            <p:cNvSpPr/>
            <p:nvPr/>
          </p:nvSpPr>
          <p:spPr>
            <a:xfrm>
              <a:off x="11098650" y="2181550"/>
              <a:ext cx="210375" cy="229075"/>
            </a:xfrm>
            <a:custGeom>
              <a:avLst/>
              <a:gdLst/>
              <a:ahLst/>
              <a:cxnLst/>
              <a:rect l="l" t="t" r="r" b="b"/>
              <a:pathLst>
                <a:path w="8415" h="9163" extrusionOk="0">
                  <a:moveTo>
                    <a:pt x="3636" y="1683"/>
                  </a:moveTo>
                  <a:lnTo>
                    <a:pt x="4758" y="4446"/>
                  </a:lnTo>
                  <a:lnTo>
                    <a:pt x="2992" y="4592"/>
                  </a:lnTo>
                  <a:lnTo>
                    <a:pt x="2992" y="4592"/>
                  </a:lnTo>
                  <a:lnTo>
                    <a:pt x="3636" y="1683"/>
                  </a:lnTo>
                  <a:close/>
                  <a:moveTo>
                    <a:pt x="4716" y="0"/>
                  </a:moveTo>
                  <a:lnTo>
                    <a:pt x="2410" y="187"/>
                  </a:lnTo>
                  <a:lnTo>
                    <a:pt x="644" y="7542"/>
                  </a:lnTo>
                  <a:lnTo>
                    <a:pt x="0" y="7584"/>
                  </a:lnTo>
                  <a:lnTo>
                    <a:pt x="125" y="9163"/>
                  </a:lnTo>
                  <a:lnTo>
                    <a:pt x="3428" y="8892"/>
                  </a:lnTo>
                  <a:lnTo>
                    <a:pt x="3303" y="7313"/>
                  </a:lnTo>
                  <a:lnTo>
                    <a:pt x="2389" y="7376"/>
                  </a:lnTo>
                  <a:lnTo>
                    <a:pt x="2659" y="6108"/>
                  </a:lnTo>
                  <a:lnTo>
                    <a:pt x="5340" y="5880"/>
                  </a:lnTo>
                  <a:lnTo>
                    <a:pt x="5838" y="7085"/>
                  </a:lnTo>
                  <a:lnTo>
                    <a:pt x="4966" y="7168"/>
                  </a:lnTo>
                  <a:lnTo>
                    <a:pt x="5111" y="8747"/>
                  </a:lnTo>
                  <a:lnTo>
                    <a:pt x="8414" y="8456"/>
                  </a:lnTo>
                  <a:lnTo>
                    <a:pt x="8269" y="6877"/>
                  </a:lnTo>
                  <a:lnTo>
                    <a:pt x="7646" y="6940"/>
                  </a:lnTo>
                  <a:lnTo>
                    <a:pt x="4716"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26"/>
            <p:cNvSpPr/>
            <p:nvPr/>
          </p:nvSpPr>
          <p:spPr>
            <a:xfrm>
              <a:off x="11426900" y="2158175"/>
              <a:ext cx="101825" cy="135075"/>
            </a:xfrm>
            <a:custGeom>
              <a:avLst/>
              <a:gdLst/>
              <a:ahLst/>
              <a:cxnLst/>
              <a:rect l="l" t="t" r="r" b="b"/>
              <a:pathLst>
                <a:path w="4073" h="5403" extrusionOk="0">
                  <a:moveTo>
                    <a:pt x="2618" y="0"/>
                  </a:moveTo>
                  <a:lnTo>
                    <a:pt x="1" y="229"/>
                  </a:lnTo>
                  <a:lnTo>
                    <a:pt x="125" y="1808"/>
                  </a:lnTo>
                  <a:lnTo>
                    <a:pt x="832" y="1746"/>
                  </a:lnTo>
                  <a:lnTo>
                    <a:pt x="1143" y="5402"/>
                  </a:lnTo>
                  <a:lnTo>
                    <a:pt x="2847" y="3387"/>
                  </a:lnTo>
                  <a:lnTo>
                    <a:pt x="2826" y="3075"/>
                  </a:lnTo>
                  <a:lnTo>
                    <a:pt x="2951" y="3262"/>
                  </a:lnTo>
                  <a:lnTo>
                    <a:pt x="4073" y="1912"/>
                  </a:lnTo>
                  <a:lnTo>
                    <a:pt x="2618"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26"/>
            <p:cNvSpPr/>
            <p:nvPr/>
          </p:nvSpPr>
          <p:spPr>
            <a:xfrm>
              <a:off x="10909575" y="2200250"/>
              <a:ext cx="168300" cy="226475"/>
            </a:xfrm>
            <a:custGeom>
              <a:avLst/>
              <a:gdLst/>
              <a:ahLst/>
              <a:cxnLst/>
              <a:rect l="l" t="t" r="r" b="b"/>
              <a:pathLst>
                <a:path w="6732" h="9059" extrusionOk="0">
                  <a:moveTo>
                    <a:pt x="4052" y="0"/>
                  </a:moveTo>
                  <a:lnTo>
                    <a:pt x="2660" y="1662"/>
                  </a:lnTo>
                  <a:lnTo>
                    <a:pt x="2660" y="1662"/>
                  </a:lnTo>
                  <a:lnTo>
                    <a:pt x="3138" y="1621"/>
                  </a:lnTo>
                  <a:lnTo>
                    <a:pt x="3470" y="1600"/>
                  </a:lnTo>
                  <a:lnTo>
                    <a:pt x="3761" y="1642"/>
                  </a:lnTo>
                  <a:lnTo>
                    <a:pt x="3886" y="1683"/>
                  </a:lnTo>
                  <a:lnTo>
                    <a:pt x="4010" y="1725"/>
                  </a:lnTo>
                  <a:lnTo>
                    <a:pt x="4114" y="1787"/>
                  </a:lnTo>
                  <a:lnTo>
                    <a:pt x="4218" y="1849"/>
                  </a:lnTo>
                  <a:lnTo>
                    <a:pt x="4322" y="1912"/>
                  </a:lnTo>
                  <a:lnTo>
                    <a:pt x="4405" y="1995"/>
                  </a:lnTo>
                  <a:lnTo>
                    <a:pt x="4467" y="2099"/>
                  </a:lnTo>
                  <a:lnTo>
                    <a:pt x="4530" y="2202"/>
                  </a:lnTo>
                  <a:lnTo>
                    <a:pt x="4571" y="2306"/>
                  </a:lnTo>
                  <a:lnTo>
                    <a:pt x="4613" y="2431"/>
                  </a:lnTo>
                  <a:lnTo>
                    <a:pt x="4654" y="2680"/>
                  </a:lnTo>
                  <a:lnTo>
                    <a:pt x="4675" y="2826"/>
                  </a:lnTo>
                  <a:lnTo>
                    <a:pt x="4654" y="2971"/>
                  </a:lnTo>
                  <a:lnTo>
                    <a:pt x="4634" y="3096"/>
                  </a:lnTo>
                  <a:lnTo>
                    <a:pt x="4613" y="3221"/>
                  </a:lnTo>
                  <a:lnTo>
                    <a:pt x="4571" y="3324"/>
                  </a:lnTo>
                  <a:lnTo>
                    <a:pt x="4509" y="3428"/>
                  </a:lnTo>
                  <a:lnTo>
                    <a:pt x="4426" y="3511"/>
                  </a:lnTo>
                  <a:lnTo>
                    <a:pt x="4343" y="3594"/>
                  </a:lnTo>
                  <a:lnTo>
                    <a:pt x="4156" y="3740"/>
                  </a:lnTo>
                  <a:lnTo>
                    <a:pt x="3906" y="3844"/>
                  </a:lnTo>
                  <a:lnTo>
                    <a:pt x="3636" y="3906"/>
                  </a:lnTo>
                  <a:lnTo>
                    <a:pt x="3325" y="3948"/>
                  </a:lnTo>
                  <a:lnTo>
                    <a:pt x="2535" y="4031"/>
                  </a:lnTo>
                  <a:lnTo>
                    <a:pt x="2369" y="1995"/>
                  </a:lnTo>
                  <a:lnTo>
                    <a:pt x="624" y="4052"/>
                  </a:lnTo>
                  <a:lnTo>
                    <a:pt x="915" y="7397"/>
                  </a:lnTo>
                  <a:lnTo>
                    <a:pt x="1" y="7480"/>
                  </a:lnTo>
                  <a:lnTo>
                    <a:pt x="146" y="9059"/>
                  </a:lnTo>
                  <a:lnTo>
                    <a:pt x="3740" y="8747"/>
                  </a:lnTo>
                  <a:lnTo>
                    <a:pt x="3616" y="7168"/>
                  </a:lnTo>
                  <a:lnTo>
                    <a:pt x="2826" y="7251"/>
                  </a:lnTo>
                  <a:lnTo>
                    <a:pt x="2681" y="5589"/>
                  </a:lnTo>
                  <a:lnTo>
                    <a:pt x="3886" y="5485"/>
                  </a:lnTo>
                  <a:lnTo>
                    <a:pt x="4280" y="5423"/>
                  </a:lnTo>
                  <a:lnTo>
                    <a:pt x="4634" y="5360"/>
                  </a:lnTo>
                  <a:lnTo>
                    <a:pt x="4945" y="5257"/>
                  </a:lnTo>
                  <a:lnTo>
                    <a:pt x="5236" y="5132"/>
                  </a:lnTo>
                  <a:lnTo>
                    <a:pt x="5506" y="4986"/>
                  </a:lnTo>
                  <a:lnTo>
                    <a:pt x="5756" y="4820"/>
                  </a:lnTo>
                  <a:lnTo>
                    <a:pt x="5963" y="4633"/>
                  </a:lnTo>
                  <a:lnTo>
                    <a:pt x="6150" y="4426"/>
                  </a:lnTo>
                  <a:lnTo>
                    <a:pt x="6316" y="4218"/>
                  </a:lnTo>
                  <a:lnTo>
                    <a:pt x="6441" y="3989"/>
                  </a:lnTo>
                  <a:lnTo>
                    <a:pt x="6545" y="3740"/>
                  </a:lnTo>
                  <a:lnTo>
                    <a:pt x="6628" y="3470"/>
                  </a:lnTo>
                  <a:lnTo>
                    <a:pt x="6690" y="3179"/>
                  </a:lnTo>
                  <a:lnTo>
                    <a:pt x="6732" y="2909"/>
                  </a:lnTo>
                  <a:lnTo>
                    <a:pt x="6732" y="2618"/>
                  </a:lnTo>
                  <a:lnTo>
                    <a:pt x="6711" y="2306"/>
                  </a:lnTo>
                  <a:lnTo>
                    <a:pt x="6690" y="2057"/>
                  </a:lnTo>
                  <a:lnTo>
                    <a:pt x="6628" y="1828"/>
                  </a:lnTo>
                  <a:lnTo>
                    <a:pt x="6524" y="1579"/>
                  </a:lnTo>
                  <a:lnTo>
                    <a:pt x="6400" y="1351"/>
                  </a:lnTo>
                  <a:lnTo>
                    <a:pt x="6254" y="1143"/>
                  </a:lnTo>
                  <a:lnTo>
                    <a:pt x="6088" y="935"/>
                  </a:lnTo>
                  <a:lnTo>
                    <a:pt x="5901" y="748"/>
                  </a:lnTo>
                  <a:lnTo>
                    <a:pt x="5693" y="582"/>
                  </a:lnTo>
                  <a:lnTo>
                    <a:pt x="5465" y="436"/>
                  </a:lnTo>
                  <a:lnTo>
                    <a:pt x="5215" y="312"/>
                  </a:lnTo>
                  <a:lnTo>
                    <a:pt x="4966" y="187"/>
                  </a:lnTo>
                  <a:lnTo>
                    <a:pt x="4675" y="104"/>
                  </a:lnTo>
                  <a:lnTo>
                    <a:pt x="4364" y="42"/>
                  </a:lnTo>
                  <a:lnTo>
                    <a:pt x="4052" y="0"/>
                  </a:lnTo>
                  <a:close/>
                </a:path>
              </a:pathLst>
            </a:custGeom>
            <a:solidFill>
              <a:schemeClr val="accent4"/>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26"/>
            <p:cNvSpPr/>
            <p:nvPr/>
          </p:nvSpPr>
          <p:spPr>
            <a:xfrm>
              <a:off x="10808800" y="2352950"/>
              <a:ext cx="74825" cy="87275"/>
            </a:xfrm>
            <a:custGeom>
              <a:avLst/>
              <a:gdLst/>
              <a:ahLst/>
              <a:cxnLst/>
              <a:rect l="l" t="t" r="r" b="b"/>
              <a:pathLst>
                <a:path w="2993" h="3491" extrusionOk="0">
                  <a:moveTo>
                    <a:pt x="2930" y="0"/>
                  </a:moveTo>
                  <a:lnTo>
                    <a:pt x="1" y="3491"/>
                  </a:lnTo>
                  <a:lnTo>
                    <a:pt x="42" y="3470"/>
                  </a:lnTo>
                  <a:lnTo>
                    <a:pt x="396" y="3429"/>
                  </a:lnTo>
                  <a:lnTo>
                    <a:pt x="728" y="3366"/>
                  </a:lnTo>
                  <a:lnTo>
                    <a:pt x="1040" y="3283"/>
                  </a:lnTo>
                  <a:lnTo>
                    <a:pt x="1331" y="3158"/>
                  </a:lnTo>
                  <a:lnTo>
                    <a:pt x="1601" y="3034"/>
                  </a:lnTo>
                  <a:lnTo>
                    <a:pt x="1850" y="2868"/>
                  </a:lnTo>
                  <a:lnTo>
                    <a:pt x="2079" y="2681"/>
                  </a:lnTo>
                  <a:lnTo>
                    <a:pt x="2286" y="2494"/>
                  </a:lnTo>
                  <a:lnTo>
                    <a:pt x="2453" y="2286"/>
                  </a:lnTo>
                  <a:lnTo>
                    <a:pt x="2619" y="2057"/>
                  </a:lnTo>
                  <a:lnTo>
                    <a:pt x="2743" y="1808"/>
                  </a:lnTo>
                  <a:lnTo>
                    <a:pt x="2847" y="1538"/>
                  </a:lnTo>
                  <a:lnTo>
                    <a:pt x="2930" y="1268"/>
                  </a:lnTo>
                  <a:lnTo>
                    <a:pt x="2993" y="977"/>
                  </a:lnTo>
                  <a:lnTo>
                    <a:pt x="2993" y="686"/>
                  </a:lnTo>
                  <a:lnTo>
                    <a:pt x="2993" y="374"/>
                  </a:lnTo>
                  <a:lnTo>
                    <a:pt x="2930" y="0"/>
                  </a:lnTo>
                  <a:close/>
                </a:path>
              </a:pathLst>
            </a:custGeom>
            <a:solidFill>
              <a:srgbClr val="FBB03B"/>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26"/>
            <p:cNvSpPr/>
            <p:nvPr/>
          </p:nvSpPr>
          <p:spPr>
            <a:xfrm>
              <a:off x="11376000" y="2344125"/>
              <a:ext cx="45725" cy="43125"/>
            </a:xfrm>
            <a:custGeom>
              <a:avLst/>
              <a:gdLst/>
              <a:ahLst/>
              <a:cxnLst/>
              <a:rect l="l" t="t" r="r" b="b"/>
              <a:pathLst>
                <a:path w="1829" h="1725" extrusionOk="0">
                  <a:moveTo>
                    <a:pt x="1704" y="0"/>
                  </a:moveTo>
                  <a:lnTo>
                    <a:pt x="1455" y="21"/>
                  </a:lnTo>
                  <a:lnTo>
                    <a:pt x="1" y="1725"/>
                  </a:lnTo>
                  <a:lnTo>
                    <a:pt x="1829" y="1579"/>
                  </a:lnTo>
                  <a:lnTo>
                    <a:pt x="1704" y="0"/>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26"/>
            <p:cNvSpPr/>
            <p:nvPr/>
          </p:nvSpPr>
          <p:spPr>
            <a:xfrm>
              <a:off x="11441450" y="2242825"/>
              <a:ext cx="86250" cy="138725"/>
            </a:xfrm>
            <a:custGeom>
              <a:avLst/>
              <a:gdLst/>
              <a:ahLst/>
              <a:cxnLst/>
              <a:rect l="l" t="t" r="r" b="b"/>
              <a:pathLst>
                <a:path w="3450" h="5549" extrusionOk="0">
                  <a:moveTo>
                    <a:pt x="2265" y="1"/>
                  </a:moveTo>
                  <a:lnTo>
                    <a:pt x="561" y="2016"/>
                  </a:lnTo>
                  <a:lnTo>
                    <a:pt x="728" y="3907"/>
                  </a:lnTo>
                  <a:lnTo>
                    <a:pt x="0" y="3969"/>
                  </a:lnTo>
                  <a:lnTo>
                    <a:pt x="146" y="5548"/>
                  </a:lnTo>
                  <a:lnTo>
                    <a:pt x="3449" y="5278"/>
                  </a:lnTo>
                  <a:lnTo>
                    <a:pt x="3304" y="3699"/>
                  </a:lnTo>
                  <a:lnTo>
                    <a:pt x="2577" y="3761"/>
                  </a:lnTo>
                  <a:lnTo>
                    <a:pt x="2265" y="1"/>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26"/>
            <p:cNvSpPr/>
            <p:nvPr/>
          </p:nvSpPr>
          <p:spPr>
            <a:xfrm>
              <a:off x="11500650" y="2145175"/>
              <a:ext cx="149625" cy="223375"/>
            </a:xfrm>
            <a:custGeom>
              <a:avLst/>
              <a:gdLst/>
              <a:ahLst/>
              <a:cxnLst/>
              <a:rect l="l" t="t" r="r" b="b"/>
              <a:pathLst>
                <a:path w="5985" h="8935" extrusionOk="0">
                  <a:moveTo>
                    <a:pt x="5839" y="1"/>
                  </a:moveTo>
                  <a:lnTo>
                    <a:pt x="2993" y="229"/>
                  </a:lnTo>
                  <a:lnTo>
                    <a:pt x="2577" y="728"/>
                  </a:lnTo>
                  <a:lnTo>
                    <a:pt x="2681" y="1850"/>
                  </a:lnTo>
                  <a:lnTo>
                    <a:pt x="3408" y="1788"/>
                  </a:lnTo>
                  <a:lnTo>
                    <a:pt x="3761" y="5922"/>
                  </a:lnTo>
                  <a:lnTo>
                    <a:pt x="1123" y="2432"/>
                  </a:lnTo>
                  <a:lnTo>
                    <a:pt x="1" y="3782"/>
                  </a:lnTo>
                  <a:lnTo>
                    <a:pt x="3969" y="8935"/>
                  </a:lnTo>
                  <a:lnTo>
                    <a:pt x="5881" y="8768"/>
                  </a:lnTo>
                  <a:lnTo>
                    <a:pt x="5278" y="1642"/>
                  </a:lnTo>
                  <a:lnTo>
                    <a:pt x="5984" y="1580"/>
                  </a:lnTo>
                  <a:lnTo>
                    <a:pt x="5839" y="1"/>
                  </a:lnTo>
                  <a:close/>
                </a:path>
              </a:pathLst>
            </a:custGeom>
            <a:solidFill>
              <a:schemeClr val="accent6"/>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89" name="Google Shape;2689;p26"/>
          <p:cNvGrpSpPr/>
          <p:nvPr/>
        </p:nvGrpSpPr>
        <p:grpSpPr>
          <a:xfrm>
            <a:off x="-15" y="5764067"/>
            <a:ext cx="1431505" cy="961051"/>
            <a:chOff x="7681600" y="381950"/>
            <a:chExt cx="1073629" cy="720788"/>
          </a:xfrm>
        </p:grpSpPr>
        <p:sp>
          <p:nvSpPr>
            <p:cNvPr id="2690" name="Google Shape;2690;p26"/>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26"/>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26"/>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26"/>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4" name="Google Shape;2694;p26"/>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26"/>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26"/>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7" name="Google Shape;2697;p26"/>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8" name="Google Shape;2698;p26"/>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26"/>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0" name="Google Shape;2700;p26"/>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1" name="Google Shape;2701;p26"/>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2" name="Google Shape;2702;p26"/>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26"/>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26"/>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26"/>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26"/>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26"/>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26"/>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26"/>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0" name="Google Shape;2710;p26"/>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1" name="Google Shape;2711;p26"/>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26"/>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26"/>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26"/>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26"/>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26"/>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26"/>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26"/>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27663281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719"/>
        <p:cNvGrpSpPr/>
        <p:nvPr/>
      </p:nvGrpSpPr>
      <p:grpSpPr>
        <a:xfrm>
          <a:off x="0" y="0"/>
          <a:ext cx="0" cy="0"/>
          <a:chOff x="0" y="0"/>
          <a:chExt cx="0" cy="0"/>
        </a:xfrm>
      </p:grpSpPr>
      <p:pic>
        <p:nvPicPr>
          <p:cNvPr id="2720" name="Google Shape;2720;p27"/>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721" name="Google Shape;2721;p27"/>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2" name="Google Shape;2722;p27"/>
          <p:cNvSpPr txBox="1">
            <a:spLocks noGrp="1"/>
          </p:cNvSpPr>
          <p:nvPr>
            <p:ph type="title" hasCustomPrompt="1"/>
          </p:nvPr>
        </p:nvSpPr>
        <p:spPr>
          <a:xfrm>
            <a:off x="3289600" y="1606801"/>
            <a:ext cx="5612800" cy="8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23" name="Google Shape;2723;p27"/>
          <p:cNvSpPr txBox="1">
            <a:spLocks noGrp="1"/>
          </p:cNvSpPr>
          <p:nvPr>
            <p:ph type="subTitle" idx="1"/>
          </p:nvPr>
        </p:nvSpPr>
        <p:spPr>
          <a:xfrm>
            <a:off x="3289600" y="2491611"/>
            <a:ext cx="56128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PT Sans"/>
              <a:buNone/>
              <a:defRPr>
                <a:solidFill>
                  <a:schemeClr val="lt1"/>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2724" name="Google Shape;2724;p27"/>
          <p:cNvSpPr txBox="1">
            <a:spLocks noGrp="1"/>
          </p:cNvSpPr>
          <p:nvPr>
            <p:ph type="title" idx="2" hasCustomPrompt="1"/>
          </p:nvPr>
        </p:nvSpPr>
        <p:spPr>
          <a:xfrm>
            <a:off x="3289600" y="3807267"/>
            <a:ext cx="5612800" cy="85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solidFill>
                  <a:schemeClr val="dk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725" name="Google Shape;2725;p27"/>
          <p:cNvSpPr txBox="1">
            <a:spLocks noGrp="1"/>
          </p:cNvSpPr>
          <p:nvPr>
            <p:ph type="subTitle" idx="3"/>
          </p:nvPr>
        </p:nvSpPr>
        <p:spPr>
          <a:xfrm>
            <a:off x="3289600" y="4702599"/>
            <a:ext cx="56128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400"/>
              <a:buFont typeface="PT Sans"/>
              <a:buNone/>
              <a:defRPr>
                <a:solidFill>
                  <a:schemeClr val="lt1"/>
                </a:solidFill>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2726" name="Google Shape;2726;p27"/>
          <p:cNvSpPr/>
          <p:nvPr/>
        </p:nvSpPr>
        <p:spPr>
          <a:xfrm>
            <a:off x="5969300" y="-31266"/>
            <a:ext cx="6324600" cy="7023100"/>
          </a:xfrm>
          <a:custGeom>
            <a:avLst/>
            <a:gdLst/>
            <a:ahLst/>
            <a:cxnLst/>
            <a:rect l="l" t="t" r="r" b="b"/>
            <a:pathLst>
              <a:path w="189738" h="210693" extrusionOk="0">
                <a:moveTo>
                  <a:pt x="189738" y="210693"/>
                </a:moveTo>
                <a:cubicBezTo>
                  <a:pt x="182703" y="199956"/>
                  <a:pt x="173197" y="189202"/>
                  <a:pt x="172212" y="176403"/>
                </a:cubicBezTo>
                <a:cubicBezTo>
                  <a:pt x="171215" y="163437"/>
                  <a:pt x="179753" y="149878"/>
                  <a:pt x="175641" y="137541"/>
                </a:cubicBezTo>
                <a:cubicBezTo>
                  <a:pt x="170928" y="123403"/>
                  <a:pt x="154912" y="107808"/>
                  <a:pt x="162306" y="94869"/>
                </a:cubicBezTo>
                <a:cubicBezTo>
                  <a:pt x="163916" y="92051"/>
                  <a:pt x="167506" y="89280"/>
                  <a:pt x="170688" y="89916"/>
                </a:cubicBezTo>
                <a:cubicBezTo>
                  <a:pt x="175178" y="90814"/>
                  <a:pt x="177852" y="96790"/>
                  <a:pt x="178308" y="101346"/>
                </a:cubicBezTo>
                <a:cubicBezTo>
                  <a:pt x="179147" y="109737"/>
                  <a:pt x="169930" y="126440"/>
                  <a:pt x="163068" y="121539"/>
                </a:cubicBezTo>
                <a:cubicBezTo>
                  <a:pt x="152008" y="113639"/>
                  <a:pt x="160096" y="93840"/>
                  <a:pt x="163830" y="80772"/>
                </a:cubicBezTo>
                <a:cubicBezTo>
                  <a:pt x="168094" y="65850"/>
                  <a:pt x="168104" y="48171"/>
                  <a:pt x="161163" y="34290"/>
                </a:cubicBezTo>
                <a:cubicBezTo>
                  <a:pt x="149984" y="11932"/>
                  <a:pt x="111381" y="25169"/>
                  <a:pt x="86487" y="27432"/>
                </a:cubicBezTo>
                <a:cubicBezTo>
                  <a:pt x="56367" y="30170"/>
                  <a:pt x="27051" y="13526"/>
                  <a:pt x="0" y="0"/>
                </a:cubicBezTo>
              </a:path>
            </a:pathLst>
          </a:custGeom>
          <a:noFill/>
          <a:ln w="19050" cap="flat" cmpd="sng">
            <a:solidFill>
              <a:schemeClr val="lt1"/>
            </a:solidFill>
            <a:prstDash val="dash"/>
            <a:round/>
            <a:headEnd type="none" w="med" len="med"/>
            <a:tailEnd type="none" w="med" len="med"/>
          </a:ln>
        </p:spPr>
      </p:sp>
      <p:sp>
        <p:nvSpPr>
          <p:cNvPr id="2727" name="Google Shape;2727;p27"/>
          <p:cNvSpPr/>
          <p:nvPr/>
        </p:nvSpPr>
        <p:spPr>
          <a:xfrm>
            <a:off x="1164465" y="4680434"/>
            <a:ext cx="5719233" cy="2349500"/>
          </a:xfrm>
          <a:custGeom>
            <a:avLst/>
            <a:gdLst/>
            <a:ahLst/>
            <a:cxnLst/>
            <a:rect l="l" t="t" r="r" b="b"/>
            <a:pathLst>
              <a:path w="171577" h="70485" extrusionOk="0">
                <a:moveTo>
                  <a:pt x="171577" y="70485"/>
                </a:moveTo>
                <a:cubicBezTo>
                  <a:pt x="166436" y="60203"/>
                  <a:pt x="158981" y="47146"/>
                  <a:pt x="147574" y="45720"/>
                </a:cubicBezTo>
                <a:cubicBezTo>
                  <a:pt x="134028" y="44027"/>
                  <a:pt x="121115" y="52790"/>
                  <a:pt x="107569" y="54483"/>
                </a:cubicBezTo>
                <a:cubicBezTo>
                  <a:pt x="98743" y="55586"/>
                  <a:pt x="89236" y="53889"/>
                  <a:pt x="81280" y="49911"/>
                </a:cubicBezTo>
                <a:cubicBezTo>
                  <a:pt x="76044" y="47293"/>
                  <a:pt x="71087" y="43398"/>
                  <a:pt x="65278" y="42672"/>
                </a:cubicBezTo>
                <a:cubicBezTo>
                  <a:pt x="57817" y="41739"/>
                  <a:pt x="50901" y="47137"/>
                  <a:pt x="43561" y="48768"/>
                </a:cubicBezTo>
                <a:cubicBezTo>
                  <a:pt x="37109" y="50202"/>
                  <a:pt x="30325" y="50188"/>
                  <a:pt x="23749" y="49530"/>
                </a:cubicBezTo>
                <a:cubicBezTo>
                  <a:pt x="12669" y="48422"/>
                  <a:pt x="1235" y="36988"/>
                  <a:pt x="127" y="25908"/>
                </a:cubicBezTo>
                <a:cubicBezTo>
                  <a:pt x="-890" y="15741"/>
                  <a:pt x="7371" y="4570"/>
                  <a:pt x="16510" y="0"/>
                </a:cubicBezTo>
              </a:path>
            </a:pathLst>
          </a:custGeom>
          <a:noFill/>
          <a:ln w="19050" cap="flat" cmpd="sng">
            <a:solidFill>
              <a:schemeClr val="lt1"/>
            </a:solidFill>
            <a:prstDash val="dash"/>
            <a:round/>
            <a:headEnd type="none" w="med" len="med"/>
            <a:tailEnd type="none" w="med" len="med"/>
          </a:ln>
        </p:spPr>
      </p:sp>
      <p:grpSp>
        <p:nvGrpSpPr>
          <p:cNvPr id="2728" name="Google Shape;2728;p27"/>
          <p:cNvGrpSpPr/>
          <p:nvPr/>
        </p:nvGrpSpPr>
        <p:grpSpPr>
          <a:xfrm>
            <a:off x="550095" y="842330"/>
            <a:ext cx="1718591" cy="1272705"/>
            <a:chOff x="1156200" y="3428725"/>
            <a:chExt cx="684625" cy="507000"/>
          </a:xfrm>
        </p:grpSpPr>
        <p:sp>
          <p:nvSpPr>
            <p:cNvPr id="2729" name="Google Shape;2729;p27"/>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27"/>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27"/>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27"/>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27"/>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27"/>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27"/>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27"/>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27"/>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27"/>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27"/>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27"/>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27"/>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27"/>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27"/>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27"/>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27"/>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27"/>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27"/>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27"/>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27"/>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27"/>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27"/>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27"/>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27"/>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27"/>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27"/>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27"/>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27"/>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27"/>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27"/>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0" name="Google Shape;2760;p27"/>
          <p:cNvGrpSpPr/>
          <p:nvPr/>
        </p:nvGrpSpPr>
        <p:grpSpPr>
          <a:xfrm>
            <a:off x="550085" y="2373167"/>
            <a:ext cx="1431505" cy="961051"/>
            <a:chOff x="7681600" y="381950"/>
            <a:chExt cx="1073629" cy="720788"/>
          </a:xfrm>
        </p:grpSpPr>
        <p:sp>
          <p:nvSpPr>
            <p:cNvPr id="2761" name="Google Shape;2761;p27"/>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27"/>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27"/>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4" name="Google Shape;2764;p27"/>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5" name="Google Shape;2765;p27"/>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27"/>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27"/>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27"/>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27"/>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27"/>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27"/>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27"/>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27"/>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27"/>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27"/>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27"/>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27"/>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27"/>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27"/>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27"/>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27"/>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27"/>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27"/>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27"/>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27"/>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27"/>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27"/>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27"/>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27"/>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90" name="Google Shape;2790;p27"/>
          <p:cNvGrpSpPr/>
          <p:nvPr/>
        </p:nvGrpSpPr>
        <p:grpSpPr>
          <a:xfrm>
            <a:off x="9958284" y="5251217"/>
            <a:ext cx="1282737" cy="540289"/>
            <a:chOff x="774450" y="2691700"/>
            <a:chExt cx="543625" cy="228975"/>
          </a:xfrm>
        </p:grpSpPr>
        <p:sp>
          <p:nvSpPr>
            <p:cNvPr id="2791" name="Google Shape;2791;p27"/>
            <p:cNvSpPr/>
            <p:nvPr/>
          </p:nvSpPr>
          <p:spPr>
            <a:xfrm>
              <a:off x="980275" y="2795450"/>
              <a:ext cx="41175" cy="48525"/>
            </a:xfrm>
            <a:custGeom>
              <a:avLst/>
              <a:gdLst/>
              <a:ahLst/>
              <a:cxnLst/>
              <a:rect l="l" t="t" r="r" b="b"/>
              <a:pathLst>
                <a:path w="1647" h="1941" fill="none" extrusionOk="0">
                  <a:moveTo>
                    <a:pt x="1376" y="1"/>
                  </a:moveTo>
                  <a:lnTo>
                    <a:pt x="1376" y="1"/>
                  </a:lnTo>
                  <a:lnTo>
                    <a:pt x="1309" y="1"/>
                  </a:lnTo>
                  <a:lnTo>
                    <a:pt x="1241" y="23"/>
                  </a:lnTo>
                  <a:lnTo>
                    <a:pt x="1196" y="46"/>
                  </a:lnTo>
                  <a:lnTo>
                    <a:pt x="1151" y="114"/>
                  </a:lnTo>
                  <a:lnTo>
                    <a:pt x="68" y="1467"/>
                  </a:lnTo>
                  <a:lnTo>
                    <a:pt x="68" y="1467"/>
                  </a:lnTo>
                  <a:lnTo>
                    <a:pt x="0" y="1580"/>
                  </a:lnTo>
                  <a:lnTo>
                    <a:pt x="0" y="1693"/>
                  </a:lnTo>
                  <a:lnTo>
                    <a:pt x="23" y="1783"/>
                  </a:lnTo>
                  <a:lnTo>
                    <a:pt x="113" y="1873"/>
                  </a:lnTo>
                  <a:lnTo>
                    <a:pt x="113" y="1873"/>
                  </a:lnTo>
                  <a:lnTo>
                    <a:pt x="181" y="1918"/>
                  </a:lnTo>
                  <a:lnTo>
                    <a:pt x="294" y="1941"/>
                  </a:lnTo>
                  <a:lnTo>
                    <a:pt x="294" y="1941"/>
                  </a:lnTo>
                  <a:lnTo>
                    <a:pt x="316" y="1941"/>
                  </a:lnTo>
                  <a:lnTo>
                    <a:pt x="316" y="1941"/>
                  </a:lnTo>
                  <a:lnTo>
                    <a:pt x="429" y="1896"/>
                  </a:lnTo>
                  <a:lnTo>
                    <a:pt x="519" y="1828"/>
                  </a:lnTo>
                  <a:lnTo>
                    <a:pt x="1602" y="452"/>
                  </a:lnTo>
                  <a:lnTo>
                    <a:pt x="1602" y="452"/>
                  </a:lnTo>
                  <a:lnTo>
                    <a:pt x="1647" y="362"/>
                  </a:lnTo>
                  <a:lnTo>
                    <a:pt x="1647" y="249"/>
                  </a:lnTo>
                  <a:lnTo>
                    <a:pt x="1624" y="136"/>
                  </a:lnTo>
                  <a:lnTo>
                    <a:pt x="1557" y="46"/>
                  </a:lnTo>
                  <a:lnTo>
                    <a:pt x="1557" y="46"/>
                  </a:lnTo>
                  <a:lnTo>
                    <a:pt x="1466" y="1"/>
                  </a:lnTo>
                  <a:lnTo>
                    <a:pt x="13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27"/>
            <p:cNvSpPr/>
            <p:nvPr/>
          </p:nvSpPr>
          <p:spPr>
            <a:xfrm>
              <a:off x="933475" y="2855225"/>
              <a:ext cx="40625" cy="47975"/>
            </a:xfrm>
            <a:custGeom>
              <a:avLst/>
              <a:gdLst/>
              <a:ahLst/>
              <a:cxnLst/>
              <a:rect l="l" t="t" r="r" b="b"/>
              <a:pathLst>
                <a:path w="1625" h="1919" fill="none" extrusionOk="0">
                  <a:moveTo>
                    <a:pt x="1331" y="1"/>
                  </a:moveTo>
                  <a:lnTo>
                    <a:pt x="1331" y="1"/>
                  </a:lnTo>
                  <a:lnTo>
                    <a:pt x="1286" y="1"/>
                  </a:lnTo>
                  <a:lnTo>
                    <a:pt x="1218" y="23"/>
                  </a:lnTo>
                  <a:lnTo>
                    <a:pt x="1173" y="68"/>
                  </a:lnTo>
                  <a:lnTo>
                    <a:pt x="1105" y="114"/>
                  </a:lnTo>
                  <a:lnTo>
                    <a:pt x="45" y="1444"/>
                  </a:lnTo>
                  <a:lnTo>
                    <a:pt x="45" y="1444"/>
                  </a:lnTo>
                  <a:lnTo>
                    <a:pt x="0" y="1557"/>
                  </a:lnTo>
                  <a:lnTo>
                    <a:pt x="0" y="1670"/>
                  </a:lnTo>
                  <a:lnTo>
                    <a:pt x="23" y="1760"/>
                  </a:lnTo>
                  <a:lnTo>
                    <a:pt x="90" y="1850"/>
                  </a:lnTo>
                  <a:lnTo>
                    <a:pt x="90" y="1850"/>
                  </a:lnTo>
                  <a:lnTo>
                    <a:pt x="181" y="1896"/>
                  </a:lnTo>
                  <a:lnTo>
                    <a:pt x="271" y="1918"/>
                  </a:lnTo>
                  <a:lnTo>
                    <a:pt x="271" y="1918"/>
                  </a:lnTo>
                  <a:lnTo>
                    <a:pt x="316" y="1918"/>
                  </a:lnTo>
                  <a:lnTo>
                    <a:pt x="316" y="1918"/>
                  </a:lnTo>
                  <a:lnTo>
                    <a:pt x="406" y="1873"/>
                  </a:lnTo>
                  <a:lnTo>
                    <a:pt x="496" y="1805"/>
                  </a:lnTo>
                  <a:lnTo>
                    <a:pt x="1557" y="474"/>
                  </a:lnTo>
                  <a:lnTo>
                    <a:pt x="1557" y="474"/>
                  </a:lnTo>
                  <a:lnTo>
                    <a:pt x="1624" y="362"/>
                  </a:lnTo>
                  <a:lnTo>
                    <a:pt x="1624" y="249"/>
                  </a:lnTo>
                  <a:lnTo>
                    <a:pt x="1602" y="159"/>
                  </a:lnTo>
                  <a:lnTo>
                    <a:pt x="1511" y="68"/>
                  </a:lnTo>
                  <a:lnTo>
                    <a:pt x="1511" y="68"/>
                  </a:lnTo>
                  <a:lnTo>
                    <a:pt x="1444" y="23"/>
                  </a:lnTo>
                  <a:lnTo>
                    <a:pt x="13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27"/>
            <p:cNvSpPr/>
            <p:nvPr/>
          </p:nvSpPr>
          <p:spPr>
            <a:xfrm>
              <a:off x="1243050" y="2762175"/>
              <a:ext cx="41750" cy="48525"/>
            </a:xfrm>
            <a:custGeom>
              <a:avLst/>
              <a:gdLst/>
              <a:ahLst/>
              <a:cxnLst/>
              <a:rect l="l" t="t" r="r" b="b"/>
              <a:pathLst>
                <a:path w="1670" h="1941" fill="none" extrusionOk="0">
                  <a:moveTo>
                    <a:pt x="1377" y="1"/>
                  </a:moveTo>
                  <a:lnTo>
                    <a:pt x="1377" y="1"/>
                  </a:lnTo>
                  <a:lnTo>
                    <a:pt x="1309" y="1"/>
                  </a:lnTo>
                  <a:lnTo>
                    <a:pt x="1264" y="24"/>
                  </a:lnTo>
                  <a:lnTo>
                    <a:pt x="1196" y="69"/>
                  </a:lnTo>
                  <a:lnTo>
                    <a:pt x="1151" y="114"/>
                  </a:lnTo>
                  <a:lnTo>
                    <a:pt x="68" y="1467"/>
                  </a:lnTo>
                  <a:lnTo>
                    <a:pt x="68" y="1467"/>
                  </a:lnTo>
                  <a:lnTo>
                    <a:pt x="23" y="1580"/>
                  </a:lnTo>
                  <a:lnTo>
                    <a:pt x="1" y="1693"/>
                  </a:lnTo>
                  <a:lnTo>
                    <a:pt x="46" y="1805"/>
                  </a:lnTo>
                  <a:lnTo>
                    <a:pt x="113" y="1873"/>
                  </a:lnTo>
                  <a:lnTo>
                    <a:pt x="113" y="1873"/>
                  </a:lnTo>
                  <a:lnTo>
                    <a:pt x="204" y="1941"/>
                  </a:lnTo>
                  <a:lnTo>
                    <a:pt x="294" y="1941"/>
                  </a:lnTo>
                  <a:lnTo>
                    <a:pt x="294" y="1941"/>
                  </a:lnTo>
                  <a:lnTo>
                    <a:pt x="316" y="1941"/>
                  </a:lnTo>
                  <a:lnTo>
                    <a:pt x="316" y="1941"/>
                  </a:lnTo>
                  <a:lnTo>
                    <a:pt x="429" y="1918"/>
                  </a:lnTo>
                  <a:lnTo>
                    <a:pt x="519" y="1828"/>
                  </a:lnTo>
                  <a:lnTo>
                    <a:pt x="1602" y="475"/>
                  </a:lnTo>
                  <a:lnTo>
                    <a:pt x="1602" y="475"/>
                  </a:lnTo>
                  <a:lnTo>
                    <a:pt x="1647" y="362"/>
                  </a:lnTo>
                  <a:lnTo>
                    <a:pt x="1670" y="249"/>
                  </a:lnTo>
                  <a:lnTo>
                    <a:pt x="1625" y="159"/>
                  </a:lnTo>
                  <a:lnTo>
                    <a:pt x="1557" y="69"/>
                  </a:lnTo>
                  <a:lnTo>
                    <a:pt x="1557" y="69"/>
                  </a:lnTo>
                  <a:lnTo>
                    <a:pt x="1467" y="24"/>
                  </a:lnTo>
                  <a:lnTo>
                    <a:pt x="13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27"/>
            <p:cNvSpPr/>
            <p:nvPr/>
          </p:nvSpPr>
          <p:spPr>
            <a:xfrm>
              <a:off x="1194000" y="2821950"/>
              <a:ext cx="42875" cy="50800"/>
            </a:xfrm>
            <a:custGeom>
              <a:avLst/>
              <a:gdLst/>
              <a:ahLst/>
              <a:cxnLst/>
              <a:rect l="l" t="t" r="r" b="b"/>
              <a:pathLst>
                <a:path w="1715" h="2032" fill="none" extrusionOk="0">
                  <a:moveTo>
                    <a:pt x="1444" y="1"/>
                  </a:moveTo>
                  <a:lnTo>
                    <a:pt x="1444" y="1"/>
                  </a:lnTo>
                  <a:lnTo>
                    <a:pt x="1376" y="1"/>
                  </a:lnTo>
                  <a:lnTo>
                    <a:pt x="1308" y="24"/>
                  </a:lnTo>
                  <a:lnTo>
                    <a:pt x="1263" y="69"/>
                  </a:lnTo>
                  <a:lnTo>
                    <a:pt x="1218" y="114"/>
                  </a:lnTo>
                  <a:lnTo>
                    <a:pt x="45" y="1580"/>
                  </a:lnTo>
                  <a:lnTo>
                    <a:pt x="45" y="1580"/>
                  </a:lnTo>
                  <a:lnTo>
                    <a:pt x="0" y="1670"/>
                  </a:lnTo>
                  <a:lnTo>
                    <a:pt x="0" y="1783"/>
                  </a:lnTo>
                  <a:lnTo>
                    <a:pt x="23" y="1896"/>
                  </a:lnTo>
                  <a:lnTo>
                    <a:pt x="90" y="1986"/>
                  </a:lnTo>
                  <a:lnTo>
                    <a:pt x="90" y="1986"/>
                  </a:lnTo>
                  <a:lnTo>
                    <a:pt x="181" y="2031"/>
                  </a:lnTo>
                  <a:lnTo>
                    <a:pt x="271" y="2031"/>
                  </a:lnTo>
                  <a:lnTo>
                    <a:pt x="271" y="2031"/>
                  </a:lnTo>
                  <a:lnTo>
                    <a:pt x="316" y="2031"/>
                  </a:lnTo>
                  <a:lnTo>
                    <a:pt x="316" y="2031"/>
                  </a:lnTo>
                  <a:lnTo>
                    <a:pt x="406" y="2008"/>
                  </a:lnTo>
                  <a:lnTo>
                    <a:pt x="496" y="1941"/>
                  </a:lnTo>
                  <a:lnTo>
                    <a:pt x="1669" y="475"/>
                  </a:lnTo>
                  <a:lnTo>
                    <a:pt x="1669" y="475"/>
                  </a:lnTo>
                  <a:lnTo>
                    <a:pt x="1714" y="362"/>
                  </a:lnTo>
                  <a:lnTo>
                    <a:pt x="1714" y="249"/>
                  </a:lnTo>
                  <a:lnTo>
                    <a:pt x="1692" y="159"/>
                  </a:lnTo>
                  <a:lnTo>
                    <a:pt x="1624" y="69"/>
                  </a:lnTo>
                  <a:lnTo>
                    <a:pt x="1624" y="69"/>
                  </a:lnTo>
                  <a:lnTo>
                    <a:pt x="1534" y="24"/>
                  </a:lnTo>
                  <a:lnTo>
                    <a:pt x="14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27"/>
            <p:cNvSpPr/>
            <p:nvPr/>
          </p:nvSpPr>
          <p:spPr>
            <a:xfrm>
              <a:off x="880450" y="2762750"/>
              <a:ext cx="90825" cy="111125"/>
            </a:xfrm>
            <a:custGeom>
              <a:avLst/>
              <a:gdLst/>
              <a:ahLst/>
              <a:cxnLst/>
              <a:rect l="l" t="t" r="r" b="b"/>
              <a:pathLst>
                <a:path w="3633" h="4445" extrusionOk="0">
                  <a:moveTo>
                    <a:pt x="3317" y="1"/>
                  </a:moveTo>
                  <a:lnTo>
                    <a:pt x="3204" y="46"/>
                  </a:lnTo>
                  <a:lnTo>
                    <a:pt x="3114" y="113"/>
                  </a:lnTo>
                  <a:lnTo>
                    <a:pt x="46" y="3970"/>
                  </a:lnTo>
                  <a:lnTo>
                    <a:pt x="1" y="4083"/>
                  </a:lnTo>
                  <a:lnTo>
                    <a:pt x="1" y="4196"/>
                  </a:lnTo>
                  <a:lnTo>
                    <a:pt x="23" y="4286"/>
                  </a:lnTo>
                  <a:lnTo>
                    <a:pt x="91" y="4376"/>
                  </a:lnTo>
                  <a:lnTo>
                    <a:pt x="204" y="4422"/>
                  </a:lnTo>
                  <a:lnTo>
                    <a:pt x="317" y="4444"/>
                  </a:lnTo>
                  <a:lnTo>
                    <a:pt x="407" y="4399"/>
                  </a:lnTo>
                  <a:lnTo>
                    <a:pt x="497" y="4331"/>
                  </a:lnTo>
                  <a:lnTo>
                    <a:pt x="3565" y="474"/>
                  </a:lnTo>
                  <a:lnTo>
                    <a:pt x="3610" y="361"/>
                  </a:lnTo>
                  <a:lnTo>
                    <a:pt x="3632" y="271"/>
                  </a:lnTo>
                  <a:lnTo>
                    <a:pt x="3587" y="158"/>
                  </a:lnTo>
                  <a:lnTo>
                    <a:pt x="3520" y="68"/>
                  </a:lnTo>
                  <a:lnTo>
                    <a:pt x="3407" y="23"/>
                  </a:lnTo>
                  <a:lnTo>
                    <a:pt x="33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27"/>
            <p:cNvSpPr/>
            <p:nvPr/>
          </p:nvSpPr>
          <p:spPr>
            <a:xfrm>
              <a:off x="948125" y="2777975"/>
              <a:ext cx="41200" cy="48525"/>
            </a:xfrm>
            <a:custGeom>
              <a:avLst/>
              <a:gdLst/>
              <a:ahLst/>
              <a:cxnLst/>
              <a:rect l="l" t="t" r="r" b="b"/>
              <a:pathLst>
                <a:path w="1648" h="1941" extrusionOk="0">
                  <a:moveTo>
                    <a:pt x="1331" y="1"/>
                  </a:moveTo>
                  <a:lnTo>
                    <a:pt x="1241" y="23"/>
                  </a:lnTo>
                  <a:lnTo>
                    <a:pt x="1151" y="91"/>
                  </a:lnTo>
                  <a:lnTo>
                    <a:pt x="68" y="1467"/>
                  </a:lnTo>
                  <a:lnTo>
                    <a:pt x="1" y="1579"/>
                  </a:lnTo>
                  <a:lnTo>
                    <a:pt x="1" y="1692"/>
                  </a:lnTo>
                  <a:lnTo>
                    <a:pt x="23" y="1783"/>
                  </a:lnTo>
                  <a:lnTo>
                    <a:pt x="113" y="1873"/>
                  </a:lnTo>
                  <a:lnTo>
                    <a:pt x="204" y="1918"/>
                  </a:lnTo>
                  <a:lnTo>
                    <a:pt x="316" y="1940"/>
                  </a:lnTo>
                  <a:lnTo>
                    <a:pt x="429" y="1895"/>
                  </a:lnTo>
                  <a:lnTo>
                    <a:pt x="519" y="1828"/>
                  </a:lnTo>
                  <a:lnTo>
                    <a:pt x="1602" y="452"/>
                  </a:lnTo>
                  <a:lnTo>
                    <a:pt x="1647" y="361"/>
                  </a:lnTo>
                  <a:lnTo>
                    <a:pt x="1647" y="249"/>
                  </a:lnTo>
                  <a:lnTo>
                    <a:pt x="1625" y="136"/>
                  </a:lnTo>
                  <a:lnTo>
                    <a:pt x="1557" y="46"/>
                  </a:lnTo>
                  <a:lnTo>
                    <a:pt x="1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27"/>
            <p:cNvSpPr/>
            <p:nvPr/>
          </p:nvSpPr>
          <p:spPr>
            <a:xfrm>
              <a:off x="901325" y="2837750"/>
              <a:ext cx="40625" cy="47950"/>
            </a:xfrm>
            <a:custGeom>
              <a:avLst/>
              <a:gdLst/>
              <a:ahLst/>
              <a:cxnLst/>
              <a:rect l="l" t="t" r="r" b="b"/>
              <a:pathLst>
                <a:path w="1625" h="1918" extrusionOk="0">
                  <a:moveTo>
                    <a:pt x="1309" y="1"/>
                  </a:moveTo>
                  <a:lnTo>
                    <a:pt x="1196" y="23"/>
                  </a:lnTo>
                  <a:lnTo>
                    <a:pt x="1106" y="113"/>
                  </a:lnTo>
                  <a:lnTo>
                    <a:pt x="46" y="1444"/>
                  </a:lnTo>
                  <a:lnTo>
                    <a:pt x="0" y="1557"/>
                  </a:lnTo>
                  <a:lnTo>
                    <a:pt x="0" y="1670"/>
                  </a:lnTo>
                  <a:lnTo>
                    <a:pt x="23" y="1760"/>
                  </a:lnTo>
                  <a:lnTo>
                    <a:pt x="91" y="1850"/>
                  </a:lnTo>
                  <a:lnTo>
                    <a:pt x="203" y="1895"/>
                  </a:lnTo>
                  <a:lnTo>
                    <a:pt x="316" y="1918"/>
                  </a:lnTo>
                  <a:lnTo>
                    <a:pt x="406" y="1873"/>
                  </a:lnTo>
                  <a:lnTo>
                    <a:pt x="497" y="1805"/>
                  </a:lnTo>
                  <a:lnTo>
                    <a:pt x="1579" y="474"/>
                  </a:lnTo>
                  <a:lnTo>
                    <a:pt x="1624" y="361"/>
                  </a:lnTo>
                  <a:lnTo>
                    <a:pt x="1624" y="249"/>
                  </a:lnTo>
                  <a:lnTo>
                    <a:pt x="1602" y="158"/>
                  </a:lnTo>
                  <a:lnTo>
                    <a:pt x="1512" y="68"/>
                  </a:lnTo>
                  <a:lnTo>
                    <a:pt x="14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27"/>
            <p:cNvSpPr/>
            <p:nvPr/>
          </p:nvSpPr>
          <p:spPr>
            <a:xfrm>
              <a:off x="1143250" y="2730050"/>
              <a:ext cx="90800" cy="110550"/>
            </a:xfrm>
            <a:custGeom>
              <a:avLst/>
              <a:gdLst/>
              <a:ahLst/>
              <a:cxnLst/>
              <a:rect l="l" t="t" r="r" b="b"/>
              <a:pathLst>
                <a:path w="3632" h="4422" extrusionOk="0">
                  <a:moveTo>
                    <a:pt x="3316" y="0"/>
                  </a:moveTo>
                  <a:lnTo>
                    <a:pt x="3203" y="23"/>
                  </a:lnTo>
                  <a:lnTo>
                    <a:pt x="3113" y="90"/>
                  </a:lnTo>
                  <a:lnTo>
                    <a:pt x="68" y="3948"/>
                  </a:lnTo>
                  <a:lnTo>
                    <a:pt x="0" y="4060"/>
                  </a:lnTo>
                  <a:lnTo>
                    <a:pt x="0" y="4173"/>
                  </a:lnTo>
                  <a:lnTo>
                    <a:pt x="23" y="4263"/>
                  </a:lnTo>
                  <a:lnTo>
                    <a:pt x="113" y="4354"/>
                  </a:lnTo>
                  <a:lnTo>
                    <a:pt x="203" y="4421"/>
                  </a:lnTo>
                  <a:lnTo>
                    <a:pt x="316" y="4421"/>
                  </a:lnTo>
                  <a:lnTo>
                    <a:pt x="429" y="4376"/>
                  </a:lnTo>
                  <a:lnTo>
                    <a:pt x="519" y="4309"/>
                  </a:lnTo>
                  <a:lnTo>
                    <a:pt x="3564" y="451"/>
                  </a:lnTo>
                  <a:lnTo>
                    <a:pt x="3632" y="361"/>
                  </a:lnTo>
                  <a:lnTo>
                    <a:pt x="3632" y="248"/>
                  </a:lnTo>
                  <a:lnTo>
                    <a:pt x="3609" y="136"/>
                  </a:lnTo>
                  <a:lnTo>
                    <a:pt x="3519" y="45"/>
                  </a:lnTo>
                  <a:lnTo>
                    <a:pt x="34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27"/>
            <p:cNvSpPr/>
            <p:nvPr/>
          </p:nvSpPr>
          <p:spPr>
            <a:xfrm>
              <a:off x="1210900" y="2744700"/>
              <a:ext cx="41775" cy="48525"/>
            </a:xfrm>
            <a:custGeom>
              <a:avLst/>
              <a:gdLst/>
              <a:ahLst/>
              <a:cxnLst/>
              <a:rect l="l" t="t" r="r" b="b"/>
              <a:pathLst>
                <a:path w="1671" h="1941" extrusionOk="0">
                  <a:moveTo>
                    <a:pt x="1354" y="1"/>
                  </a:moveTo>
                  <a:lnTo>
                    <a:pt x="1241" y="23"/>
                  </a:lnTo>
                  <a:lnTo>
                    <a:pt x="1151" y="113"/>
                  </a:lnTo>
                  <a:lnTo>
                    <a:pt x="69" y="1467"/>
                  </a:lnTo>
                  <a:lnTo>
                    <a:pt x="23" y="1580"/>
                  </a:lnTo>
                  <a:lnTo>
                    <a:pt x="1" y="1692"/>
                  </a:lnTo>
                  <a:lnTo>
                    <a:pt x="46" y="1783"/>
                  </a:lnTo>
                  <a:lnTo>
                    <a:pt x="114" y="1873"/>
                  </a:lnTo>
                  <a:lnTo>
                    <a:pt x="204" y="1941"/>
                  </a:lnTo>
                  <a:lnTo>
                    <a:pt x="317" y="1941"/>
                  </a:lnTo>
                  <a:lnTo>
                    <a:pt x="429" y="1918"/>
                  </a:lnTo>
                  <a:lnTo>
                    <a:pt x="520" y="1828"/>
                  </a:lnTo>
                  <a:lnTo>
                    <a:pt x="1602" y="474"/>
                  </a:lnTo>
                  <a:lnTo>
                    <a:pt x="1647" y="362"/>
                  </a:lnTo>
                  <a:lnTo>
                    <a:pt x="1670" y="249"/>
                  </a:lnTo>
                  <a:lnTo>
                    <a:pt x="1625" y="136"/>
                  </a:lnTo>
                  <a:lnTo>
                    <a:pt x="1557" y="68"/>
                  </a:lnTo>
                  <a:lnTo>
                    <a:pt x="1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27"/>
            <p:cNvSpPr/>
            <p:nvPr/>
          </p:nvSpPr>
          <p:spPr>
            <a:xfrm>
              <a:off x="1161850" y="2804475"/>
              <a:ext cx="42875" cy="50775"/>
            </a:xfrm>
            <a:custGeom>
              <a:avLst/>
              <a:gdLst/>
              <a:ahLst/>
              <a:cxnLst/>
              <a:rect l="l" t="t" r="r" b="b"/>
              <a:pathLst>
                <a:path w="1715" h="2031" extrusionOk="0">
                  <a:moveTo>
                    <a:pt x="1399" y="1"/>
                  </a:moveTo>
                  <a:lnTo>
                    <a:pt x="1309" y="46"/>
                  </a:lnTo>
                  <a:lnTo>
                    <a:pt x="1219" y="113"/>
                  </a:lnTo>
                  <a:lnTo>
                    <a:pt x="46" y="1580"/>
                  </a:lnTo>
                  <a:lnTo>
                    <a:pt x="0" y="1670"/>
                  </a:lnTo>
                  <a:lnTo>
                    <a:pt x="0" y="1783"/>
                  </a:lnTo>
                  <a:lnTo>
                    <a:pt x="23" y="1895"/>
                  </a:lnTo>
                  <a:lnTo>
                    <a:pt x="91" y="1986"/>
                  </a:lnTo>
                  <a:lnTo>
                    <a:pt x="203" y="2031"/>
                  </a:lnTo>
                  <a:lnTo>
                    <a:pt x="316" y="2031"/>
                  </a:lnTo>
                  <a:lnTo>
                    <a:pt x="406" y="2008"/>
                  </a:lnTo>
                  <a:lnTo>
                    <a:pt x="497" y="1941"/>
                  </a:lnTo>
                  <a:lnTo>
                    <a:pt x="1670" y="474"/>
                  </a:lnTo>
                  <a:lnTo>
                    <a:pt x="1715" y="362"/>
                  </a:lnTo>
                  <a:lnTo>
                    <a:pt x="1715" y="249"/>
                  </a:lnTo>
                  <a:lnTo>
                    <a:pt x="1692" y="159"/>
                  </a:lnTo>
                  <a:lnTo>
                    <a:pt x="1625" y="68"/>
                  </a:lnTo>
                  <a:lnTo>
                    <a:pt x="1512" y="23"/>
                  </a:ln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27"/>
            <p:cNvSpPr/>
            <p:nvPr/>
          </p:nvSpPr>
          <p:spPr>
            <a:xfrm>
              <a:off x="774450" y="2691700"/>
              <a:ext cx="543625" cy="228975"/>
            </a:xfrm>
            <a:custGeom>
              <a:avLst/>
              <a:gdLst/>
              <a:ahLst/>
              <a:cxnLst/>
              <a:rect l="l" t="t" r="r" b="b"/>
              <a:pathLst>
                <a:path w="21745" h="9159" extrusionOk="0">
                  <a:moveTo>
                    <a:pt x="18293" y="1015"/>
                  </a:moveTo>
                  <a:lnTo>
                    <a:pt x="18474" y="1038"/>
                  </a:lnTo>
                  <a:lnTo>
                    <a:pt x="18632" y="1106"/>
                  </a:lnTo>
                  <a:lnTo>
                    <a:pt x="18790" y="1173"/>
                  </a:lnTo>
                  <a:lnTo>
                    <a:pt x="18902" y="1286"/>
                  </a:lnTo>
                  <a:lnTo>
                    <a:pt x="19015" y="1421"/>
                  </a:lnTo>
                  <a:lnTo>
                    <a:pt x="19105" y="1602"/>
                  </a:lnTo>
                  <a:lnTo>
                    <a:pt x="19173" y="1805"/>
                  </a:lnTo>
                  <a:lnTo>
                    <a:pt x="19218" y="2076"/>
                  </a:lnTo>
                  <a:lnTo>
                    <a:pt x="19421" y="3880"/>
                  </a:lnTo>
                  <a:lnTo>
                    <a:pt x="19421" y="4151"/>
                  </a:lnTo>
                  <a:lnTo>
                    <a:pt x="19421" y="4444"/>
                  </a:lnTo>
                  <a:lnTo>
                    <a:pt x="19376" y="4715"/>
                  </a:lnTo>
                  <a:lnTo>
                    <a:pt x="19309" y="4963"/>
                  </a:lnTo>
                  <a:lnTo>
                    <a:pt x="19218" y="5211"/>
                  </a:lnTo>
                  <a:lnTo>
                    <a:pt x="19105" y="5459"/>
                  </a:lnTo>
                  <a:lnTo>
                    <a:pt x="18970" y="5685"/>
                  </a:lnTo>
                  <a:lnTo>
                    <a:pt x="18812" y="5910"/>
                  </a:lnTo>
                  <a:lnTo>
                    <a:pt x="18632" y="6091"/>
                  </a:lnTo>
                  <a:lnTo>
                    <a:pt x="18451" y="6271"/>
                  </a:lnTo>
                  <a:lnTo>
                    <a:pt x="18226" y="6452"/>
                  </a:lnTo>
                  <a:lnTo>
                    <a:pt x="18000" y="6587"/>
                  </a:lnTo>
                  <a:lnTo>
                    <a:pt x="17775" y="6700"/>
                  </a:lnTo>
                  <a:lnTo>
                    <a:pt x="17504" y="6790"/>
                  </a:lnTo>
                  <a:lnTo>
                    <a:pt x="17256" y="6880"/>
                  </a:lnTo>
                  <a:lnTo>
                    <a:pt x="16963" y="6925"/>
                  </a:lnTo>
                  <a:lnTo>
                    <a:pt x="16060" y="7015"/>
                  </a:lnTo>
                  <a:lnTo>
                    <a:pt x="15767" y="7038"/>
                  </a:lnTo>
                  <a:lnTo>
                    <a:pt x="15496" y="7015"/>
                  </a:lnTo>
                  <a:lnTo>
                    <a:pt x="15226" y="6970"/>
                  </a:lnTo>
                  <a:lnTo>
                    <a:pt x="14978" y="6925"/>
                  </a:lnTo>
                  <a:lnTo>
                    <a:pt x="14730" y="6835"/>
                  </a:lnTo>
                  <a:lnTo>
                    <a:pt x="14481" y="6722"/>
                  </a:lnTo>
                  <a:lnTo>
                    <a:pt x="14256" y="6587"/>
                  </a:lnTo>
                  <a:lnTo>
                    <a:pt x="14030" y="6429"/>
                  </a:lnTo>
                  <a:lnTo>
                    <a:pt x="13850" y="6249"/>
                  </a:lnTo>
                  <a:lnTo>
                    <a:pt x="13647" y="6046"/>
                  </a:lnTo>
                  <a:lnTo>
                    <a:pt x="13489" y="5843"/>
                  </a:lnTo>
                  <a:lnTo>
                    <a:pt x="13354" y="5617"/>
                  </a:lnTo>
                  <a:lnTo>
                    <a:pt x="13241" y="5369"/>
                  </a:lnTo>
                  <a:lnTo>
                    <a:pt x="13128" y="5121"/>
                  </a:lnTo>
                  <a:lnTo>
                    <a:pt x="13060" y="4850"/>
                  </a:lnTo>
                  <a:lnTo>
                    <a:pt x="13015" y="4579"/>
                  </a:lnTo>
                  <a:lnTo>
                    <a:pt x="12993" y="4354"/>
                  </a:lnTo>
                  <a:lnTo>
                    <a:pt x="12993" y="4083"/>
                  </a:lnTo>
                  <a:lnTo>
                    <a:pt x="12993" y="3790"/>
                  </a:lnTo>
                  <a:lnTo>
                    <a:pt x="13038" y="3542"/>
                  </a:lnTo>
                  <a:lnTo>
                    <a:pt x="13105" y="3271"/>
                  </a:lnTo>
                  <a:lnTo>
                    <a:pt x="13196" y="3023"/>
                  </a:lnTo>
                  <a:lnTo>
                    <a:pt x="13308" y="2775"/>
                  </a:lnTo>
                  <a:lnTo>
                    <a:pt x="13444" y="2549"/>
                  </a:lnTo>
                  <a:lnTo>
                    <a:pt x="13602" y="2346"/>
                  </a:lnTo>
                  <a:lnTo>
                    <a:pt x="13760" y="2143"/>
                  </a:lnTo>
                  <a:lnTo>
                    <a:pt x="13963" y="1963"/>
                  </a:lnTo>
                  <a:lnTo>
                    <a:pt x="14166" y="1805"/>
                  </a:lnTo>
                  <a:lnTo>
                    <a:pt x="14391" y="1647"/>
                  </a:lnTo>
                  <a:lnTo>
                    <a:pt x="14639" y="1534"/>
                  </a:lnTo>
                  <a:lnTo>
                    <a:pt x="14887" y="1444"/>
                  </a:lnTo>
                  <a:lnTo>
                    <a:pt x="15158" y="1376"/>
                  </a:lnTo>
                  <a:lnTo>
                    <a:pt x="15451" y="1331"/>
                  </a:lnTo>
                  <a:lnTo>
                    <a:pt x="16354" y="1218"/>
                  </a:lnTo>
                  <a:lnTo>
                    <a:pt x="16895" y="1151"/>
                  </a:lnTo>
                  <a:lnTo>
                    <a:pt x="17414" y="1083"/>
                  </a:lnTo>
                  <a:lnTo>
                    <a:pt x="17887" y="1015"/>
                  </a:lnTo>
                  <a:close/>
                  <a:moveTo>
                    <a:pt x="6542" y="2301"/>
                  </a:moveTo>
                  <a:lnTo>
                    <a:pt x="6835" y="2324"/>
                  </a:lnTo>
                  <a:lnTo>
                    <a:pt x="7105" y="2346"/>
                  </a:lnTo>
                  <a:lnTo>
                    <a:pt x="7354" y="2414"/>
                  </a:lnTo>
                  <a:lnTo>
                    <a:pt x="7602" y="2504"/>
                  </a:lnTo>
                  <a:lnTo>
                    <a:pt x="7850" y="2617"/>
                  </a:lnTo>
                  <a:lnTo>
                    <a:pt x="8075" y="2752"/>
                  </a:lnTo>
                  <a:lnTo>
                    <a:pt x="8301" y="2910"/>
                  </a:lnTo>
                  <a:lnTo>
                    <a:pt x="8481" y="3091"/>
                  </a:lnTo>
                  <a:lnTo>
                    <a:pt x="8662" y="3271"/>
                  </a:lnTo>
                  <a:lnTo>
                    <a:pt x="8842" y="3497"/>
                  </a:lnTo>
                  <a:lnTo>
                    <a:pt x="8978" y="3722"/>
                  </a:lnTo>
                  <a:lnTo>
                    <a:pt x="9090" y="3948"/>
                  </a:lnTo>
                  <a:lnTo>
                    <a:pt x="9181" y="4218"/>
                  </a:lnTo>
                  <a:lnTo>
                    <a:pt x="9271" y="4489"/>
                  </a:lnTo>
                  <a:lnTo>
                    <a:pt x="9316" y="4760"/>
                  </a:lnTo>
                  <a:lnTo>
                    <a:pt x="9339" y="4963"/>
                  </a:lnTo>
                  <a:lnTo>
                    <a:pt x="9339" y="5256"/>
                  </a:lnTo>
                  <a:lnTo>
                    <a:pt x="9339" y="5527"/>
                  </a:lnTo>
                  <a:lnTo>
                    <a:pt x="9293" y="5797"/>
                  </a:lnTo>
                  <a:lnTo>
                    <a:pt x="9226" y="6068"/>
                  </a:lnTo>
                  <a:lnTo>
                    <a:pt x="9136" y="6316"/>
                  </a:lnTo>
                  <a:lnTo>
                    <a:pt x="9023" y="6542"/>
                  </a:lnTo>
                  <a:lnTo>
                    <a:pt x="8887" y="6790"/>
                  </a:lnTo>
                  <a:lnTo>
                    <a:pt x="8730" y="6993"/>
                  </a:lnTo>
                  <a:lnTo>
                    <a:pt x="8549" y="7196"/>
                  </a:lnTo>
                  <a:lnTo>
                    <a:pt x="8369" y="7376"/>
                  </a:lnTo>
                  <a:lnTo>
                    <a:pt x="8166" y="7534"/>
                  </a:lnTo>
                  <a:lnTo>
                    <a:pt x="7918" y="7670"/>
                  </a:lnTo>
                  <a:lnTo>
                    <a:pt x="7692" y="7805"/>
                  </a:lnTo>
                  <a:lnTo>
                    <a:pt x="7444" y="7895"/>
                  </a:lnTo>
                  <a:lnTo>
                    <a:pt x="7173" y="7963"/>
                  </a:lnTo>
                  <a:lnTo>
                    <a:pt x="6880" y="8008"/>
                  </a:lnTo>
                  <a:lnTo>
                    <a:pt x="5978" y="8098"/>
                  </a:lnTo>
                  <a:lnTo>
                    <a:pt x="5707" y="8121"/>
                  </a:lnTo>
                  <a:lnTo>
                    <a:pt x="5414" y="8121"/>
                  </a:lnTo>
                  <a:lnTo>
                    <a:pt x="5143" y="8076"/>
                  </a:lnTo>
                  <a:lnTo>
                    <a:pt x="4895" y="8008"/>
                  </a:lnTo>
                  <a:lnTo>
                    <a:pt x="4647" y="7918"/>
                  </a:lnTo>
                  <a:lnTo>
                    <a:pt x="4399" y="7805"/>
                  </a:lnTo>
                  <a:lnTo>
                    <a:pt x="4173" y="7670"/>
                  </a:lnTo>
                  <a:lnTo>
                    <a:pt x="3948" y="7512"/>
                  </a:lnTo>
                  <a:lnTo>
                    <a:pt x="3767" y="7331"/>
                  </a:lnTo>
                  <a:lnTo>
                    <a:pt x="3587" y="7151"/>
                  </a:lnTo>
                  <a:lnTo>
                    <a:pt x="3406" y="6925"/>
                  </a:lnTo>
                  <a:lnTo>
                    <a:pt x="3271" y="6700"/>
                  </a:lnTo>
                  <a:lnTo>
                    <a:pt x="3158" y="6474"/>
                  </a:lnTo>
                  <a:lnTo>
                    <a:pt x="3068" y="6203"/>
                  </a:lnTo>
                  <a:lnTo>
                    <a:pt x="2978" y="5933"/>
                  </a:lnTo>
                  <a:lnTo>
                    <a:pt x="2933" y="5662"/>
                  </a:lnTo>
                  <a:lnTo>
                    <a:pt x="2752" y="3858"/>
                  </a:lnTo>
                  <a:lnTo>
                    <a:pt x="2730" y="3587"/>
                  </a:lnTo>
                  <a:lnTo>
                    <a:pt x="2752" y="3361"/>
                  </a:lnTo>
                  <a:lnTo>
                    <a:pt x="2797" y="3181"/>
                  </a:lnTo>
                  <a:lnTo>
                    <a:pt x="2865" y="3023"/>
                  </a:lnTo>
                  <a:lnTo>
                    <a:pt x="2978" y="2888"/>
                  </a:lnTo>
                  <a:lnTo>
                    <a:pt x="3113" y="2775"/>
                  </a:lnTo>
                  <a:lnTo>
                    <a:pt x="3248" y="2685"/>
                  </a:lnTo>
                  <a:lnTo>
                    <a:pt x="3429" y="2640"/>
                  </a:lnTo>
                  <a:lnTo>
                    <a:pt x="3609" y="2572"/>
                  </a:lnTo>
                  <a:lnTo>
                    <a:pt x="3835" y="2549"/>
                  </a:lnTo>
                  <a:lnTo>
                    <a:pt x="4286" y="2504"/>
                  </a:lnTo>
                  <a:lnTo>
                    <a:pt x="4805" y="2459"/>
                  </a:lnTo>
                  <a:lnTo>
                    <a:pt x="5369" y="2414"/>
                  </a:lnTo>
                  <a:lnTo>
                    <a:pt x="6271" y="2324"/>
                  </a:lnTo>
                  <a:lnTo>
                    <a:pt x="6542" y="2301"/>
                  </a:lnTo>
                  <a:close/>
                  <a:moveTo>
                    <a:pt x="19669" y="0"/>
                  </a:moveTo>
                  <a:lnTo>
                    <a:pt x="18970" y="23"/>
                  </a:lnTo>
                  <a:lnTo>
                    <a:pt x="18158" y="46"/>
                  </a:lnTo>
                  <a:lnTo>
                    <a:pt x="17233" y="113"/>
                  </a:lnTo>
                  <a:lnTo>
                    <a:pt x="16196" y="203"/>
                  </a:lnTo>
                  <a:lnTo>
                    <a:pt x="15496" y="294"/>
                  </a:lnTo>
                  <a:lnTo>
                    <a:pt x="14865" y="429"/>
                  </a:lnTo>
                  <a:lnTo>
                    <a:pt x="14256" y="587"/>
                  </a:lnTo>
                  <a:lnTo>
                    <a:pt x="13692" y="767"/>
                  </a:lnTo>
                  <a:lnTo>
                    <a:pt x="13173" y="970"/>
                  </a:lnTo>
                  <a:lnTo>
                    <a:pt x="12699" y="1173"/>
                  </a:lnTo>
                  <a:lnTo>
                    <a:pt x="11865" y="1557"/>
                  </a:lnTo>
                  <a:lnTo>
                    <a:pt x="11166" y="1873"/>
                  </a:lnTo>
                  <a:lnTo>
                    <a:pt x="10872" y="1985"/>
                  </a:lnTo>
                  <a:lnTo>
                    <a:pt x="10647" y="2030"/>
                  </a:lnTo>
                  <a:lnTo>
                    <a:pt x="10376" y="2030"/>
                  </a:lnTo>
                  <a:lnTo>
                    <a:pt x="10060" y="1985"/>
                  </a:lnTo>
                  <a:lnTo>
                    <a:pt x="9677" y="1895"/>
                  </a:lnTo>
                  <a:lnTo>
                    <a:pt x="9271" y="1805"/>
                  </a:lnTo>
                  <a:lnTo>
                    <a:pt x="8684" y="1647"/>
                  </a:lnTo>
                  <a:lnTo>
                    <a:pt x="8008" y="1489"/>
                  </a:lnTo>
                  <a:lnTo>
                    <a:pt x="7647" y="1444"/>
                  </a:lnTo>
                  <a:lnTo>
                    <a:pt x="7241" y="1376"/>
                  </a:lnTo>
                  <a:lnTo>
                    <a:pt x="6835" y="1354"/>
                  </a:lnTo>
                  <a:lnTo>
                    <a:pt x="6384" y="1331"/>
                  </a:lnTo>
                  <a:lnTo>
                    <a:pt x="5820" y="1331"/>
                  </a:lnTo>
                  <a:lnTo>
                    <a:pt x="5233" y="1354"/>
                  </a:lnTo>
                  <a:lnTo>
                    <a:pt x="4647" y="1421"/>
                  </a:lnTo>
                  <a:lnTo>
                    <a:pt x="4083" y="1489"/>
                  </a:lnTo>
                  <a:lnTo>
                    <a:pt x="2978" y="1670"/>
                  </a:lnTo>
                  <a:lnTo>
                    <a:pt x="2008" y="1873"/>
                  </a:lnTo>
                  <a:lnTo>
                    <a:pt x="1263" y="2030"/>
                  </a:lnTo>
                  <a:lnTo>
                    <a:pt x="699" y="2121"/>
                  </a:lnTo>
                  <a:lnTo>
                    <a:pt x="542" y="2143"/>
                  </a:lnTo>
                  <a:lnTo>
                    <a:pt x="384" y="2211"/>
                  </a:lnTo>
                  <a:lnTo>
                    <a:pt x="271" y="2301"/>
                  </a:lnTo>
                  <a:lnTo>
                    <a:pt x="158" y="2414"/>
                  </a:lnTo>
                  <a:lnTo>
                    <a:pt x="68" y="2527"/>
                  </a:lnTo>
                  <a:lnTo>
                    <a:pt x="23" y="2662"/>
                  </a:lnTo>
                  <a:lnTo>
                    <a:pt x="0" y="2820"/>
                  </a:lnTo>
                  <a:lnTo>
                    <a:pt x="0" y="2978"/>
                  </a:lnTo>
                  <a:lnTo>
                    <a:pt x="23" y="3158"/>
                  </a:lnTo>
                  <a:lnTo>
                    <a:pt x="90" y="3294"/>
                  </a:lnTo>
                  <a:lnTo>
                    <a:pt x="181" y="3429"/>
                  </a:lnTo>
                  <a:lnTo>
                    <a:pt x="293" y="3519"/>
                  </a:lnTo>
                  <a:lnTo>
                    <a:pt x="1466" y="5549"/>
                  </a:lnTo>
                  <a:lnTo>
                    <a:pt x="2391" y="7218"/>
                  </a:lnTo>
                  <a:lnTo>
                    <a:pt x="2436" y="7241"/>
                  </a:lnTo>
                  <a:lnTo>
                    <a:pt x="2572" y="7489"/>
                  </a:lnTo>
                  <a:lnTo>
                    <a:pt x="2707" y="7692"/>
                  </a:lnTo>
                  <a:lnTo>
                    <a:pt x="2865" y="7895"/>
                  </a:lnTo>
                  <a:lnTo>
                    <a:pt x="3045" y="8098"/>
                  </a:lnTo>
                  <a:lnTo>
                    <a:pt x="3226" y="8279"/>
                  </a:lnTo>
                  <a:lnTo>
                    <a:pt x="3429" y="8437"/>
                  </a:lnTo>
                  <a:lnTo>
                    <a:pt x="3632" y="8594"/>
                  </a:lnTo>
                  <a:lnTo>
                    <a:pt x="3857" y="8730"/>
                  </a:lnTo>
                  <a:lnTo>
                    <a:pt x="4105" y="8843"/>
                  </a:lnTo>
                  <a:lnTo>
                    <a:pt x="4331" y="8955"/>
                  </a:lnTo>
                  <a:lnTo>
                    <a:pt x="4579" y="9023"/>
                  </a:lnTo>
                  <a:lnTo>
                    <a:pt x="4850" y="9091"/>
                  </a:lnTo>
                  <a:lnTo>
                    <a:pt x="5098" y="9136"/>
                  </a:lnTo>
                  <a:lnTo>
                    <a:pt x="5369" y="9158"/>
                  </a:lnTo>
                  <a:lnTo>
                    <a:pt x="5933" y="9158"/>
                  </a:lnTo>
                  <a:lnTo>
                    <a:pt x="7083" y="9023"/>
                  </a:lnTo>
                  <a:lnTo>
                    <a:pt x="7444" y="8978"/>
                  </a:lnTo>
                  <a:lnTo>
                    <a:pt x="7782" y="8888"/>
                  </a:lnTo>
                  <a:lnTo>
                    <a:pt x="8098" y="8752"/>
                  </a:lnTo>
                  <a:lnTo>
                    <a:pt x="8414" y="8594"/>
                  </a:lnTo>
                  <a:lnTo>
                    <a:pt x="8707" y="8414"/>
                  </a:lnTo>
                  <a:lnTo>
                    <a:pt x="8978" y="8211"/>
                  </a:lnTo>
                  <a:lnTo>
                    <a:pt x="9203" y="7985"/>
                  </a:lnTo>
                  <a:lnTo>
                    <a:pt x="9429" y="7737"/>
                  </a:lnTo>
                  <a:lnTo>
                    <a:pt x="9632" y="7467"/>
                  </a:lnTo>
                  <a:lnTo>
                    <a:pt x="9812" y="7173"/>
                  </a:lnTo>
                  <a:lnTo>
                    <a:pt x="9948" y="6858"/>
                  </a:lnTo>
                  <a:lnTo>
                    <a:pt x="10060" y="6542"/>
                  </a:lnTo>
                  <a:lnTo>
                    <a:pt x="10151" y="6203"/>
                  </a:lnTo>
                  <a:lnTo>
                    <a:pt x="10196" y="5865"/>
                  </a:lnTo>
                  <a:lnTo>
                    <a:pt x="10218" y="5527"/>
                  </a:lnTo>
                  <a:lnTo>
                    <a:pt x="10196" y="5166"/>
                  </a:lnTo>
                  <a:lnTo>
                    <a:pt x="10218" y="5030"/>
                  </a:lnTo>
                  <a:lnTo>
                    <a:pt x="10263" y="4918"/>
                  </a:lnTo>
                  <a:lnTo>
                    <a:pt x="10331" y="4760"/>
                  </a:lnTo>
                  <a:lnTo>
                    <a:pt x="10444" y="4624"/>
                  </a:lnTo>
                  <a:lnTo>
                    <a:pt x="10511" y="4534"/>
                  </a:lnTo>
                  <a:lnTo>
                    <a:pt x="10602" y="4467"/>
                  </a:lnTo>
                  <a:lnTo>
                    <a:pt x="10714" y="4421"/>
                  </a:lnTo>
                  <a:lnTo>
                    <a:pt x="10827" y="4376"/>
                  </a:lnTo>
                  <a:lnTo>
                    <a:pt x="10963" y="4331"/>
                  </a:lnTo>
                  <a:lnTo>
                    <a:pt x="11121" y="4309"/>
                  </a:lnTo>
                  <a:lnTo>
                    <a:pt x="11278" y="4286"/>
                  </a:lnTo>
                  <a:lnTo>
                    <a:pt x="11436" y="4309"/>
                  </a:lnTo>
                  <a:lnTo>
                    <a:pt x="11549" y="4331"/>
                  </a:lnTo>
                  <a:lnTo>
                    <a:pt x="11684" y="4354"/>
                  </a:lnTo>
                  <a:lnTo>
                    <a:pt x="11775" y="4399"/>
                  </a:lnTo>
                  <a:lnTo>
                    <a:pt x="11865" y="4467"/>
                  </a:lnTo>
                  <a:lnTo>
                    <a:pt x="12023" y="4579"/>
                  </a:lnTo>
                  <a:lnTo>
                    <a:pt x="12113" y="4715"/>
                  </a:lnTo>
                  <a:lnTo>
                    <a:pt x="12181" y="4827"/>
                  </a:lnTo>
                  <a:lnTo>
                    <a:pt x="12248" y="4940"/>
                  </a:lnTo>
                  <a:lnTo>
                    <a:pt x="12293" y="5301"/>
                  </a:lnTo>
                  <a:lnTo>
                    <a:pt x="12384" y="5640"/>
                  </a:lnTo>
                  <a:lnTo>
                    <a:pt x="12496" y="5955"/>
                  </a:lnTo>
                  <a:lnTo>
                    <a:pt x="12654" y="6271"/>
                  </a:lnTo>
                  <a:lnTo>
                    <a:pt x="12835" y="6542"/>
                  </a:lnTo>
                  <a:lnTo>
                    <a:pt x="13038" y="6812"/>
                  </a:lnTo>
                  <a:lnTo>
                    <a:pt x="13286" y="7061"/>
                  </a:lnTo>
                  <a:lnTo>
                    <a:pt x="13534" y="7286"/>
                  </a:lnTo>
                  <a:lnTo>
                    <a:pt x="13805" y="7489"/>
                  </a:lnTo>
                  <a:lnTo>
                    <a:pt x="14098" y="7670"/>
                  </a:lnTo>
                  <a:lnTo>
                    <a:pt x="14391" y="7805"/>
                  </a:lnTo>
                  <a:lnTo>
                    <a:pt x="14707" y="7918"/>
                  </a:lnTo>
                  <a:lnTo>
                    <a:pt x="15045" y="8008"/>
                  </a:lnTo>
                  <a:lnTo>
                    <a:pt x="15384" y="8053"/>
                  </a:lnTo>
                  <a:lnTo>
                    <a:pt x="15745" y="8076"/>
                  </a:lnTo>
                  <a:lnTo>
                    <a:pt x="16105" y="8053"/>
                  </a:lnTo>
                  <a:lnTo>
                    <a:pt x="17256" y="7918"/>
                  </a:lnTo>
                  <a:lnTo>
                    <a:pt x="17549" y="7873"/>
                  </a:lnTo>
                  <a:lnTo>
                    <a:pt x="17820" y="7805"/>
                  </a:lnTo>
                  <a:lnTo>
                    <a:pt x="18090" y="7737"/>
                  </a:lnTo>
                  <a:lnTo>
                    <a:pt x="18339" y="7624"/>
                  </a:lnTo>
                  <a:lnTo>
                    <a:pt x="18587" y="7489"/>
                  </a:lnTo>
                  <a:lnTo>
                    <a:pt x="18812" y="7354"/>
                  </a:lnTo>
                  <a:lnTo>
                    <a:pt x="19038" y="7196"/>
                  </a:lnTo>
                  <a:lnTo>
                    <a:pt x="19241" y="7015"/>
                  </a:lnTo>
                  <a:lnTo>
                    <a:pt x="19421" y="6835"/>
                  </a:lnTo>
                  <a:lnTo>
                    <a:pt x="19602" y="6632"/>
                  </a:lnTo>
                  <a:lnTo>
                    <a:pt x="19760" y="6406"/>
                  </a:lnTo>
                  <a:lnTo>
                    <a:pt x="19918" y="6181"/>
                  </a:lnTo>
                  <a:lnTo>
                    <a:pt x="20030" y="5933"/>
                  </a:lnTo>
                  <a:lnTo>
                    <a:pt x="20143" y="5685"/>
                  </a:lnTo>
                  <a:lnTo>
                    <a:pt x="20233" y="5437"/>
                  </a:lnTo>
                  <a:lnTo>
                    <a:pt x="20301" y="5166"/>
                  </a:lnTo>
                  <a:lnTo>
                    <a:pt x="21632" y="1241"/>
                  </a:lnTo>
                  <a:lnTo>
                    <a:pt x="21699" y="1083"/>
                  </a:lnTo>
                  <a:lnTo>
                    <a:pt x="21745" y="925"/>
                  </a:lnTo>
                  <a:lnTo>
                    <a:pt x="21745" y="767"/>
                  </a:lnTo>
                  <a:lnTo>
                    <a:pt x="21699" y="609"/>
                  </a:lnTo>
                  <a:lnTo>
                    <a:pt x="21654" y="474"/>
                  </a:lnTo>
                  <a:lnTo>
                    <a:pt x="21564" y="339"/>
                  </a:lnTo>
                  <a:lnTo>
                    <a:pt x="21451" y="226"/>
                  </a:lnTo>
                  <a:lnTo>
                    <a:pt x="21316" y="158"/>
                  </a:lnTo>
                  <a:lnTo>
                    <a:pt x="21181" y="91"/>
                  </a:lnTo>
                  <a:lnTo>
                    <a:pt x="21023" y="68"/>
                  </a:lnTo>
                  <a:lnTo>
                    <a:pt x="20639" y="23"/>
                  </a:lnTo>
                  <a:lnTo>
                    <a:pt x="20233" y="23"/>
                  </a:lnTo>
                  <a:lnTo>
                    <a:pt x="19669" y="0"/>
                  </a:lnTo>
                  <a:close/>
                </a:path>
              </a:pathLst>
            </a:custGeom>
            <a:solidFill>
              <a:schemeClr val="dk1"/>
            </a:solidFill>
            <a:ln>
              <a:noFill/>
            </a:ln>
            <a:effectLst>
              <a:outerShdw dist="47625"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02" name="Google Shape;2802;p27"/>
          <p:cNvGrpSpPr/>
          <p:nvPr/>
        </p:nvGrpSpPr>
        <p:grpSpPr>
          <a:xfrm flipH="1">
            <a:off x="10111320" y="2563669"/>
            <a:ext cx="1234040" cy="2395776"/>
            <a:chOff x="204076" y="125827"/>
            <a:chExt cx="925530" cy="1796832"/>
          </a:xfrm>
        </p:grpSpPr>
        <p:sp>
          <p:nvSpPr>
            <p:cNvPr id="2803" name="Google Shape;2803;p27"/>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27"/>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27"/>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27"/>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27"/>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27"/>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27"/>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27"/>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27"/>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171134385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2812"/>
        <p:cNvGrpSpPr/>
        <p:nvPr/>
      </p:nvGrpSpPr>
      <p:grpSpPr>
        <a:xfrm>
          <a:off x="0" y="0"/>
          <a:ext cx="0" cy="0"/>
          <a:chOff x="0" y="0"/>
          <a:chExt cx="0" cy="0"/>
        </a:xfrm>
      </p:grpSpPr>
      <p:pic>
        <p:nvPicPr>
          <p:cNvPr id="2813" name="Google Shape;2813;p28"/>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814" name="Google Shape;2814;p28"/>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15" name="Google Shape;2815;p28"/>
          <p:cNvSpPr txBox="1">
            <a:spLocks noGrp="1"/>
          </p:cNvSpPr>
          <p:nvPr>
            <p:ph type="title"/>
          </p:nvPr>
        </p:nvSpPr>
        <p:spPr>
          <a:xfrm>
            <a:off x="947259" y="3916379"/>
            <a:ext cx="3074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16" name="Google Shape;2816;p28"/>
          <p:cNvSpPr txBox="1">
            <a:spLocks noGrp="1"/>
          </p:cNvSpPr>
          <p:nvPr>
            <p:ph type="subTitle" idx="1"/>
          </p:nvPr>
        </p:nvSpPr>
        <p:spPr>
          <a:xfrm>
            <a:off x="947259" y="4503936"/>
            <a:ext cx="3074000" cy="8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817" name="Google Shape;2817;p28"/>
          <p:cNvSpPr txBox="1">
            <a:spLocks noGrp="1"/>
          </p:cNvSpPr>
          <p:nvPr>
            <p:ph type="title" idx="2"/>
          </p:nvPr>
        </p:nvSpPr>
        <p:spPr>
          <a:xfrm>
            <a:off x="4560296" y="3916379"/>
            <a:ext cx="3074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18" name="Google Shape;2818;p28"/>
          <p:cNvSpPr txBox="1">
            <a:spLocks noGrp="1"/>
          </p:cNvSpPr>
          <p:nvPr>
            <p:ph type="subTitle" idx="3"/>
          </p:nvPr>
        </p:nvSpPr>
        <p:spPr>
          <a:xfrm>
            <a:off x="4560296" y="4503936"/>
            <a:ext cx="3074000" cy="8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819" name="Google Shape;2819;p28"/>
          <p:cNvSpPr txBox="1">
            <a:spLocks noGrp="1"/>
          </p:cNvSpPr>
          <p:nvPr>
            <p:ph type="title" idx="4"/>
          </p:nvPr>
        </p:nvSpPr>
        <p:spPr>
          <a:xfrm>
            <a:off x="8170741" y="3916379"/>
            <a:ext cx="30740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600">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20" name="Google Shape;2820;p28"/>
          <p:cNvSpPr txBox="1">
            <a:spLocks noGrp="1"/>
          </p:cNvSpPr>
          <p:nvPr>
            <p:ph type="subTitle" idx="5"/>
          </p:nvPr>
        </p:nvSpPr>
        <p:spPr>
          <a:xfrm>
            <a:off x="8170741" y="4503936"/>
            <a:ext cx="3074000" cy="85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sp>
        <p:nvSpPr>
          <p:cNvPr id="2821" name="Google Shape;2821;p28"/>
          <p:cNvSpPr txBox="1">
            <a:spLocks noGrp="1"/>
          </p:cNvSpPr>
          <p:nvPr>
            <p:ph type="title" idx="6" hasCustomPrompt="1"/>
          </p:nvPr>
        </p:nvSpPr>
        <p:spPr>
          <a:xfrm>
            <a:off x="1869059" y="2707008"/>
            <a:ext cx="12304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667">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822" name="Google Shape;2822;p28"/>
          <p:cNvSpPr txBox="1">
            <a:spLocks noGrp="1"/>
          </p:cNvSpPr>
          <p:nvPr>
            <p:ph type="title" idx="7" hasCustomPrompt="1"/>
          </p:nvPr>
        </p:nvSpPr>
        <p:spPr>
          <a:xfrm>
            <a:off x="5482096" y="2707008"/>
            <a:ext cx="12304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667">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823" name="Google Shape;2823;p28"/>
          <p:cNvSpPr txBox="1">
            <a:spLocks noGrp="1"/>
          </p:cNvSpPr>
          <p:nvPr>
            <p:ph type="title" idx="8" hasCustomPrompt="1"/>
          </p:nvPr>
        </p:nvSpPr>
        <p:spPr>
          <a:xfrm>
            <a:off x="9092541" y="2707008"/>
            <a:ext cx="12304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2667">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824" name="Google Shape;2824;p28"/>
          <p:cNvSpPr txBox="1">
            <a:spLocks noGrp="1"/>
          </p:cNvSpPr>
          <p:nvPr>
            <p:ph type="title" idx="9"/>
          </p:nvPr>
        </p:nvSpPr>
        <p:spPr>
          <a:xfrm>
            <a:off x="960000" y="7193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500"/>
              <a:buNone/>
              <a:defRPr/>
            </a:lvl2pPr>
            <a:lvl3pPr lvl="2" algn="ctr" rtl="0">
              <a:spcBef>
                <a:spcPts val="0"/>
              </a:spcBef>
              <a:spcAft>
                <a:spcPts val="0"/>
              </a:spcAft>
              <a:buSzPts val="500"/>
              <a:buNone/>
              <a:defRPr/>
            </a:lvl3pPr>
            <a:lvl4pPr lvl="3" algn="ctr" rtl="0">
              <a:spcBef>
                <a:spcPts val="0"/>
              </a:spcBef>
              <a:spcAft>
                <a:spcPts val="0"/>
              </a:spcAft>
              <a:buSzPts val="500"/>
              <a:buNone/>
              <a:defRPr/>
            </a:lvl4pPr>
            <a:lvl5pPr lvl="4" algn="ctr" rtl="0">
              <a:spcBef>
                <a:spcPts val="0"/>
              </a:spcBef>
              <a:spcAft>
                <a:spcPts val="0"/>
              </a:spcAft>
              <a:buSzPts val="500"/>
              <a:buNone/>
              <a:defRPr/>
            </a:lvl5pPr>
            <a:lvl6pPr lvl="5" algn="ctr" rtl="0">
              <a:spcBef>
                <a:spcPts val="0"/>
              </a:spcBef>
              <a:spcAft>
                <a:spcPts val="0"/>
              </a:spcAft>
              <a:buSzPts val="500"/>
              <a:buNone/>
              <a:defRPr/>
            </a:lvl6pPr>
            <a:lvl7pPr lvl="6" algn="ctr" rtl="0">
              <a:spcBef>
                <a:spcPts val="0"/>
              </a:spcBef>
              <a:spcAft>
                <a:spcPts val="0"/>
              </a:spcAft>
              <a:buSzPts val="500"/>
              <a:buNone/>
              <a:defRPr/>
            </a:lvl7pPr>
            <a:lvl8pPr lvl="7" algn="ctr" rtl="0">
              <a:spcBef>
                <a:spcPts val="0"/>
              </a:spcBef>
              <a:spcAft>
                <a:spcPts val="0"/>
              </a:spcAft>
              <a:buSzPts val="500"/>
              <a:buNone/>
              <a:defRPr/>
            </a:lvl8pPr>
            <a:lvl9pPr lvl="8" algn="ctr" rtl="0">
              <a:spcBef>
                <a:spcPts val="0"/>
              </a:spcBef>
              <a:spcAft>
                <a:spcPts val="0"/>
              </a:spcAft>
              <a:buSzPts val="500"/>
              <a:buNone/>
              <a:defRPr/>
            </a:lvl9pPr>
          </a:lstStyle>
          <a:p>
            <a:endParaRPr/>
          </a:p>
        </p:txBody>
      </p:sp>
      <p:sp>
        <p:nvSpPr>
          <p:cNvPr id="2825" name="Google Shape;2825;p28"/>
          <p:cNvSpPr/>
          <p:nvPr/>
        </p:nvSpPr>
        <p:spPr>
          <a:xfrm>
            <a:off x="4681047" y="-272566"/>
            <a:ext cx="7676367" cy="1079500"/>
          </a:xfrm>
          <a:custGeom>
            <a:avLst/>
            <a:gdLst/>
            <a:ahLst/>
            <a:cxnLst/>
            <a:rect l="l" t="t" r="r" b="b"/>
            <a:pathLst>
              <a:path w="230291" h="32385" extrusionOk="0">
                <a:moveTo>
                  <a:pt x="230291" y="32385"/>
                </a:moveTo>
                <a:cubicBezTo>
                  <a:pt x="226764" y="21804"/>
                  <a:pt x="212442" y="14611"/>
                  <a:pt x="201335" y="15621"/>
                </a:cubicBezTo>
                <a:cubicBezTo>
                  <a:pt x="190475" y="16608"/>
                  <a:pt x="180563" y="25088"/>
                  <a:pt x="169712" y="24003"/>
                </a:cubicBezTo>
                <a:cubicBezTo>
                  <a:pt x="159557" y="22987"/>
                  <a:pt x="150519" y="16367"/>
                  <a:pt x="140375" y="15240"/>
                </a:cubicBezTo>
                <a:cubicBezTo>
                  <a:pt x="128664" y="13939"/>
                  <a:pt x="117106" y="19812"/>
                  <a:pt x="105323" y="19812"/>
                </a:cubicBezTo>
                <a:cubicBezTo>
                  <a:pt x="89964" y="19812"/>
                  <a:pt x="74962" y="14097"/>
                  <a:pt x="59603" y="14097"/>
                </a:cubicBezTo>
                <a:cubicBezTo>
                  <a:pt x="47217" y="14097"/>
                  <a:pt x="36139" y="24953"/>
                  <a:pt x="23789" y="24003"/>
                </a:cubicBezTo>
                <a:cubicBezTo>
                  <a:pt x="16259" y="23424"/>
                  <a:pt x="7793" y="21723"/>
                  <a:pt x="2453" y="16383"/>
                </a:cubicBezTo>
                <a:cubicBezTo>
                  <a:pt x="-1409" y="12521"/>
                  <a:pt x="11" y="4884"/>
                  <a:pt x="2453" y="0"/>
                </a:cubicBezTo>
              </a:path>
            </a:pathLst>
          </a:custGeom>
          <a:noFill/>
          <a:ln w="19050" cap="flat" cmpd="sng">
            <a:solidFill>
              <a:schemeClr val="lt1"/>
            </a:solidFill>
            <a:prstDash val="dash"/>
            <a:round/>
            <a:headEnd type="none" w="med" len="med"/>
            <a:tailEnd type="none" w="med" len="med"/>
          </a:ln>
        </p:spPr>
      </p:sp>
      <p:grpSp>
        <p:nvGrpSpPr>
          <p:cNvPr id="2826" name="Google Shape;2826;p28"/>
          <p:cNvGrpSpPr/>
          <p:nvPr/>
        </p:nvGrpSpPr>
        <p:grpSpPr>
          <a:xfrm>
            <a:off x="243921" y="286009"/>
            <a:ext cx="1279473" cy="2056187"/>
            <a:chOff x="9840651" y="2066749"/>
            <a:chExt cx="701773" cy="1127790"/>
          </a:xfrm>
        </p:grpSpPr>
        <p:sp>
          <p:nvSpPr>
            <p:cNvPr id="2827" name="Google Shape;2827;p28"/>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28"/>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28"/>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28"/>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28"/>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28"/>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28"/>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28"/>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28"/>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28"/>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28"/>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28"/>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28"/>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28"/>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28"/>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28"/>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28"/>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28"/>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28"/>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28"/>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28"/>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28"/>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28"/>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28"/>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28"/>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28"/>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28"/>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28"/>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28"/>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28"/>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28"/>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58" name="Google Shape;2858;p28"/>
          <p:cNvGrpSpPr/>
          <p:nvPr/>
        </p:nvGrpSpPr>
        <p:grpSpPr>
          <a:xfrm>
            <a:off x="91885" y="2605400"/>
            <a:ext cx="1431505" cy="961051"/>
            <a:chOff x="7681600" y="381950"/>
            <a:chExt cx="1073629" cy="720788"/>
          </a:xfrm>
        </p:grpSpPr>
        <p:sp>
          <p:nvSpPr>
            <p:cNvPr id="2859" name="Google Shape;2859;p28"/>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28"/>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28"/>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28"/>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28"/>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28"/>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28"/>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28"/>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28"/>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28"/>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28"/>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28"/>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28"/>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28"/>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28"/>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28"/>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28"/>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28"/>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28"/>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28"/>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28"/>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28"/>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28"/>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28"/>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28"/>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28"/>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28"/>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28"/>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28"/>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88" name="Google Shape;2888;p28"/>
          <p:cNvGrpSpPr/>
          <p:nvPr/>
        </p:nvGrpSpPr>
        <p:grpSpPr>
          <a:xfrm>
            <a:off x="10492662" y="5631743"/>
            <a:ext cx="1496751" cy="893972"/>
            <a:chOff x="7734396" y="189920"/>
            <a:chExt cx="1122563" cy="670479"/>
          </a:xfrm>
        </p:grpSpPr>
        <p:sp>
          <p:nvSpPr>
            <p:cNvPr id="2889" name="Google Shape;2889;p28"/>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28"/>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28"/>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28"/>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28"/>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28"/>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28"/>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28"/>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28"/>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28"/>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28"/>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28"/>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28"/>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28"/>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28"/>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28"/>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28"/>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28"/>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28"/>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28"/>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28"/>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10" name="Google Shape;2910;p28"/>
          <p:cNvGrpSpPr/>
          <p:nvPr/>
        </p:nvGrpSpPr>
        <p:grpSpPr>
          <a:xfrm rot="-2864756">
            <a:off x="9131015" y="99497"/>
            <a:ext cx="457189" cy="425456"/>
            <a:chOff x="-1003774" y="3010923"/>
            <a:chExt cx="671424" cy="624822"/>
          </a:xfrm>
        </p:grpSpPr>
        <p:sp>
          <p:nvSpPr>
            <p:cNvPr id="2911" name="Google Shape;2911;p28"/>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28"/>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28"/>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28"/>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28"/>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28"/>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28"/>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28"/>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28"/>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28"/>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28"/>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28"/>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28"/>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28"/>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28"/>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28"/>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28"/>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28"/>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28"/>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28"/>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28"/>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28"/>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28"/>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28"/>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28"/>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28"/>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28"/>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28"/>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28"/>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28"/>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28"/>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28"/>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28"/>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28"/>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28"/>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28"/>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28"/>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2529453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44C968-1569-471A-A09E-26BBEF817A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CD3683D-C799-4EE5-9D42-9362D9C5D7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79E86C35-7E50-41B8-863C-6DA7D7FE66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CDD0A66-B78E-4F40-95DF-1FA0D49D7DA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BDBC4FF-08E2-4837-B335-529AE2AB385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2EEBED0-D2D7-4417-B306-837209F710AD}"/>
              </a:ext>
            </a:extLst>
          </p:cNvPr>
          <p:cNvSpPr>
            <a:spLocks noGrp="1"/>
          </p:cNvSpPr>
          <p:nvPr>
            <p:ph type="dt" sz="half" idx="10"/>
          </p:nvPr>
        </p:nvSpPr>
        <p:spPr/>
        <p:txBody>
          <a:bodyPr/>
          <a:lstStyle/>
          <a:p>
            <a:fld id="{19D6E806-824E-41C9-8D3A-2E5D3B8BCB4A}" type="datetimeFigureOut">
              <a:rPr lang="en-US" smtClean="0"/>
              <a:pPr/>
              <a:t>9/15/2023</a:t>
            </a:fld>
            <a:endParaRPr lang="en-US"/>
          </a:p>
        </p:txBody>
      </p:sp>
      <p:sp>
        <p:nvSpPr>
          <p:cNvPr id="8" name="Footer Placeholder 7">
            <a:extLst>
              <a:ext uri="{FF2B5EF4-FFF2-40B4-BE49-F238E27FC236}">
                <a16:creationId xmlns:a16="http://schemas.microsoft.com/office/drawing/2014/main" xmlns="" id="{65762310-7F3A-4E80-96D9-40C377BEDB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9D136530-96DF-41DC-A31C-770B8D04A593}"/>
              </a:ext>
            </a:extLst>
          </p:cNvPr>
          <p:cNvSpPr>
            <a:spLocks noGrp="1"/>
          </p:cNvSpPr>
          <p:nvPr>
            <p:ph type="sldNum" sz="quarter" idx="12"/>
          </p:nvPr>
        </p:nvSpPr>
        <p:spPr/>
        <p:txBody>
          <a:bodyPr/>
          <a:lstStyle/>
          <a:p>
            <a:fld id="{2DF40BB4-3EB6-4C20-8E89-2F2EF3C78720}" type="slidenum">
              <a:rPr lang="en-US" smtClean="0"/>
              <a:pPr/>
              <a:t>‹#›</a:t>
            </a:fld>
            <a:endParaRPr lang="en-US"/>
          </a:p>
        </p:txBody>
      </p:sp>
    </p:spTree>
    <p:extLst>
      <p:ext uri="{BB962C8B-B14F-4D97-AF65-F5344CB8AC3E}">
        <p14:creationId xmlns:p14="http://schemas.microsoft.com/office/powerpoint/2010/main" xmlns="" val="233972191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948"/>
        <p:cNvGrpSpPr/>
        <p:nvPr/>
      </p:nvGrpSpPr>
      <p:grpSpPr>
        <a:xfrm>
          <a:off x="0" y="0"/>
          <a:ext cx="0" cy="0"/>
          <a:chOff x="0" y="0"/>
          <a:chExt cx="0" cy="0"/>
        </a:xfrm>
      </p:grpSpPr>
      <p:pic>
        <p:nvPicPr>
          <p:cNvPr id="2949" name="Google Shape;2949;p29"/>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2950" name="Google Shape;2950;p29"/>
          <p:cNvSpPr/>
          <p:nvPr/>
        </p:nvSpPr>
        <p:spPr>
          <a:xfrm>
            <a:off x="1451600" y="1263000"/>
            <a:ext cx="9288800" cy="4332000"/>
          </a:xfrm>
          <a:prstGeom prst="roundRect">
            <a:avLst>
              <a:gd name="adj" fmla="val 6508"/>
            </a:avLst>
          </a:prstGeom>
          <a:solidFill>
            <a:schemeClr val="lt1"/>
          </a:solidFill>
          <a:ln>
            <a:noFill/>
          </a:ln>
          <a:effectLst>
            <a:outerShdw dist="133350" dir="282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1" name="Google Shape;2951;p29"/>
          <p:cNvSpPr txBox="1">
            <a:spLocks noGrp="1"/>
          </p:cNvSpPr>
          <p:nvPr>
            <p:ph type="title"/>
          </p:nvPr>
        </p:nvSpPr>
        <p:spPr>
          <a:xfrm>
            <a:off x="3232800" y="1416467"/>
            <a:ext cx="5726400" cy="11640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sz="10000">
                <a:solidFill>
                  <a:schemeClr val="dk1"/>
                </a:solidFill>
              </a:defRPr>
            </a:lvl1pPr>
            <a:lvl2pPr lvl="1" rtl="0">
              <a:spcBef>
                <a:spcPts val="0"/>
              </a:spcBef>
              <a:spcAft>
                <a:spcPts val="0"/>
              </a:spcAft>
              <a:buSzPts val="500"/>
              <a:buNone/>
              <a:defRPr/>
            </a:lvl2pPr>
            <a:lvl3pPr lvl="2" rtl="0">
              <a:spcBef>
                <a:spcPts val="0"/>
              </a:spcBef>
              <a:spcAft>
                <a:spcPts val="0"/>
              </a:spcAft>
              <a:buSzPts val="500"/>
              <a:buNone/>
              <a:defRPr/>
            </a:lvl3pPr>
            <a:lvl4pPr lvl="3" rtl="0">
              <a:spcBef>
                <a:spcPts val="0"/>
              </a:spcBef>
              <a:spcAft>
                <a:spcPts val="0"/>
              </a:spcAft>
              <a:buSzPts val="500"/>
              <a:buNone/>
              <a:defRPr/>
            </a:lvl4pPr>
            <a:lvl5pPr lvl="4" rtl="0">
              <a:spcBef>
                <a:spcPts val="0"/>
              </a:spcBef>
              <a:spcAft>
                <a:spcPts val="0"/>
              </a:spcAft>
              <a:buSzPts val="500"/>
              <a:buNone/>
              <a:defRPr/>
            </a:lvl5pPr>
            <a:lvl6pPr lvl="5" rtl="0">
              <a:spcBef>
                <a:spcPts val="0"/>
              </a:spcBef>
              <a:spcAft>
                <a:spcPts val="0"/>
              </a:spcAft>
              <a:buSzPts val="500"/>
              <a:buNone/>
              <a:defRPr/>
            </a:lvl6pPr>
            <a:lvl7pPr lvl="6" rtl="0">
              <a:spcBef>
                <a:spcPts val="0"/>
              </a:spcBef>
              <a:spcAft>
                <a:spcPts val="0"/>
              </a:spcAft>
              <a:buSzPts val="500"/>
              <a:buNone/>
              <a:defRPr/>
            </a:lvl7pPr>
            <a:lvl8pPr lvl="7" rtl="0">
              <a:spcBef>
                <a:spcPts val="0"/>
              </a:spcBef>
              <a:spcAft>
                <a:spcPts val="0"/>
              </a:spcAft>
              <a:buSzPts val="500"/>
              <a:buNone/>
              <a:defRPr/>
            </a:lvl8pPr>
            <a:lvl9pPr lvl="8" rtl="0">
              <a:spcBef>
                <a:spcPts val="0"/>
              </a:spcBef>
              <a:spcAft>
                <a:spcPts val="0"/>
              </a:spcAft>
              <a:buSzPts val="500"/>
              <a:buNone/>
              <a:defRPr/>
            </a:lvl9pPr>
          </a:lstStyle>
          <a:p>
            <a:endParaRPr/>
          </a:p>
        </p:txBody>
      </p:sp>
      <p:sp>
        <p:nvSpPr>
          <p:cNvPr id="2952" name="Google Shape;2952;p29"/>
          <p:cNvSpPr txBox="1">
            <a:spLocks noGrp="1"/>
          </p:cNvSpPr>
          <p:nvPr>
            <p:ph type="subTitle" idx="1"/>
          </p:nvPr>
        </p:nvSpPr>
        <p:spPr>
          <a:xfrm>
            <a:off x="3806200" y="2574851"/>
            <a:ext cx="4579600" cy="145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500"/>
              <a:buNone/>
              <a:defRPr/>
            </a:lvl1pPr>
            <a:lvl2pPr lvl="1" algn="ctr" rtl="0">
              <a:lnSpc>
                <a:spcPct val="100000"/>
              </a:lnSpc>
              <a:spcBef>
                <a:spcPts val="0"/>
              </a:spcBef>
              <a:spcAft>
                <a:spcPts val="0"/>
              </a:spcAft>
              <a:buSzPts val="1500"/>
              <a:buNone/>
              <a:defRPr/>
            </a:lvl2pPr>
            <a:lvl3pPr lvl="2" algn="ctr" rtl="0">
              <a:lnSpc>
                <a:spcPct val="100000"/>
              </a:lnSpc>
              <a:spcBef>
                <a:spcPts val="0"/>
              </a:spcBef>
              <a:spcAft>
                <a:spcPts val="0"/>
              </a:spcAft>
              <a:buSzPts val="1500"/>
              <a:buNone/>
              <a:defRPr/>
            </a:lvl3pPr>
            <a:lvl4pPr lvl="3" algn="ctr" rtl="0">
              <a:lnSpc>
                <a:spcPct val="100000"/>
              </a:lnSpc>
              <a:spcBef>
                <a:spcPts val="0"/>
              </a:spcBef>
              <a:spcAft>
                <a:spcPts val="0"/>
              </a:spcAft>
              <a:buSzPts val="1500"/>
              <a:buNone/>
              <a:defRPr/>
            </a:lvl4pPr>
            <a:lvl5pPr lvl="4" algn="ctr" rtl="0">
              <a:lnSpc>
                <a:spcPct val="100000"/>
              </a:lnSpc>
              <a:spcBef>
                <a:spcPts val="0"/>
              </a:spcBef>
              <a:spcAft>
                <a:spcPts val="0"/>
              </a:spcAft>
              <a:buSzPts val="1500"/>
              <a:buNone/>
              <a:defRPr/>
            </a:lvl5pPr>
            <a:lvl6pPr lvl="5" algn="ctr" rtl="0">
              <a:lnSpc>
                <a:spcPct val="100000"/>
              </a:lnSpc>
              <a:spcBef>
                <a:spcPts val="0"/>
              </a:spcBef>
              <a:spcAft>
                <a:spcPts val="0"/>
              </a:spcAft>
              <a:buSzPts val="1500"/>
              <a:buNone/>
              <a:defRPr/>
            </a:lvl6pPr>
            <a:lvl7pPr lvl="6" algn="ctr" rtl="0">
              <a:lnSpc>
                <a:spcPct val="100000"/>
              </a:lnSpc>
              <a:spcBef>
                <a:spcPts val="0"/>
              </a:spcBef>
              <a:spcAft>
                <a:spcPts val="0"/>
              </a:spcAft>
              <a:buSzPts val="1500"/>
              <a:buNone/>
              <a:defRPr/>
            </a:lvl7pPr>
            <a:lvl8pPr lvl="7" algn="ctr" rtl="0">
              <a:lnSpc>
                <a:spcPct val="100000"/>
              </a:lnSpc>
              <a:spcBef>
                <a:spcPts val="0"/>
              </a:spcBef>
              <a:spcAft>
                <a:spcPts val="0"/>
              </a:spcAft>
              <a:buSzPts val="1500"/>
              <a:buNone/>
              <a:defRPr/>
            </a:lvl8pPr>
            <a:lvl9pPr lvl="8" algn="ctr" rtl="0">
              <a:lnSpc>
                <a:spcPct val="100000"/>
              </a:lnSpc>
              <a:spcBef>
                <a:spcPts val="0"/>
              </a:spcBef>
              <a:spcAft>
                <a:spcPts val="0"/>
              </a:spcAft>
              <a:buSzPts val="1500"/>
              <a:buNone/>
              <a:defRPr/>
            </a:lvl9pPr>
          </a:lstStyle>
          <a:p>
            <a:endParaRPr/>
          </a:p>
        </p:txBody>
      </p:sp>
      <p:grpSp>
        <p:nvGrpSpPr>
          <p:cNvPr id="2953" name="Google Shape;2953;p29"/>
          <p:cNvGrpSpPr/>
          <p:nvPr/>
        </p:nvGrpSpPr>
        <p:grpSpPr>
          <a:xfrm>
            <a:off x="288295" y="5595010"/>
            <a:ext cx="1496751" cy="893972"/>
            <a:chOff x="7734396" y="189920"/>
            <a:chExt cx="1122563" cy="670479"/>
          </a:xfrm>
        </p:grpSpPr>
        <p:sp>
          <p:nvSpPr>
            <p:cNvPr id="2954" name="Google Shape;2954;p29"/>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29"/>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29"/>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29"/>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29"/>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29"/>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29"/>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29"/>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2" name="Google Shape;2962;p29"/>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29"/>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29"/>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5" name="Google Shape;2965;p29"/>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6" name="Google Shape;2966;p29"/>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29"/>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29"/>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29"/>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29"/>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29"/>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29"/>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29"/>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29"/>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75" name="Google Shape;2975;p29"/>
          <p:cNvGrpSpPr/>
          <p:nvPr/>
        </p:nvGrpSpPr>
        <p:grpSpPr>
          <a:xfrm>
            <a:off x="2013784" y="6009817"/>
            <a:ext cx="1282737" cy="540289"/>
            <a:chOff x="774450" y="2691700"/>
            <a:chExt cx="543625" cy="228975"/>
          </a:xfrm>
        </p:grpSpPr>
        <p:sp>
          <p:nvSpPr>
            <p:cNvPr id="2976" name="Google Shape;2976;p29"/>
            <p:cNvSpPr/>
            <p:nvPr/>
          </p:nvSpPr>
          <p:spPr>
            <a:xfrm>
              <a:off x="980275" y="2795450"/>
              <a:ext cx="41175" cy="48525"/>
            </a:xfrm>
            <a:custGeom>
              <a:avLst/>
              <a:gdLst/>
              <a:ahLst/>
              <a:cxnLst/>
              <a:rect l="l" t="t" r="r" b="b"/>
              <a:pathLst>
                <a:path w="1647" h="1941" fill="none" extrusionOk="0">
                  <a:moveTo>
                    <a:pt x="1376" y="1"/>
                  </a:moveTo>
                  <a:lnTo>
                    <a:pt x="1376" y="1"/>
                  </a:lnTo>
                  <a:lnTo>
                    <a:pt x="1309" y="1"/>
                  </a:lnTo>
                  <a:lnTo>
                    <a:pt x="1241" y="23"/>
                  </a:lnTo>
                  <a:lnTo>
                    <a:pt x="1196" y="46"/>
                  </a:lnTo>
                  <a:lnTo>
                    <a:pt x="1151" y="114"/>
                  </a:lnTo>
                  <a:lnTo>
                    <a:pt x="68" y="1467"/>
                  </a:lnTo>
                  <a:lnTo>
                    <a:pt x="68" y="1467"/>
                  </a:lnTo>
                  <a:lnTo>
                    <a:pt x="0" y="1580"/>
                  </a:lnTo>
                  <a:lnTo>
                    <a:pt x="0" y="1693"/>
                  </a:lnTo>
                  <a:lnTo>
                    <a:pt x="23" y="1783"/>
                  </a:lnTo>
                  <a:lnTo>
                    <a:pt x="113" y="1873"/>
                  </a:lnTo>
                  <a:lnTo>
                    <a:pt x="113" y="1873"/>
                  </a:lnTo>
                  <a:lnTo>
                    <a:pt x="181" y="1918"/>
                  </a:lnTo>
                  <a:lnTo>
                    <a:pt x="294" y="1941"/>
                  </a:lnTo>
                  <a:lnTo>
                    <a:pt x="294" y="1941"/>
                  </a:lnTo>
                  <a:lnTo>
                    <a:pt x="316" y="1941"/>
                  </a:lnTo>
                  <a:lnTo>
                    <a:pt x="316" y="1941"/>
                  </a:lnTo>
                  <a:lnTo>
                    <a:pt x="429" y="1896"/>
                  </a:lnTo>
                  <a:lnTo>
                    <a:pt x="519" y="1828"/>
                  </a:lnTo>
                  <a:lnTo>
                    <a:pt x="1602" y="452"/>
                  </a:lnTo>
                  <a:lnTo>
                    <a:pt x="1602" y="452"/>
                  </a:lnTo>
                  <a:lnTo>
                    <a:pt x="1647" y="362"/>
                  </a:lnTo>
                  <a:lnTo>
                    <a:pt x="1647" y="249"/>
                  </a:lnTo>
                  <a:lnTo>
                    <a:pt x="1624" y="136"/>
                  </a:lnTo>
                  <a:lnTo>
                    <a:pt x="1557" y="46"/>
                  </a:lnTo>
                  <a:lnTo>
                    <a:pt x="1557" y="46"/>
                  </a:lnTo>
                  <a:lnTo>
                    <a:pt x="1466" y="1"/>
                  </a:lnTo>
                  <a:lnTo>
                    <a:pt x="13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29"/>
            <p:cNvSpPr/>
            <p:nvPr/>
          </p:nvSpPr>
          <p:spPr>
            <a:xfrm>
              <a:off x="933475" y="2855225"/>
              <a:ext cx="40625" cy="47975"/>
            </a:xfrm>
            <a:custGeom>
              <a:avLst/>
              <a:gdLst/>
              <a:ahLst/>
              <a:cxnLst/>
              <a:rect l="l" t="t" r="r" b="b"/>
              <a:pathLst>
                <a:path w="1625" h="1919" fill="none" extrusionOk="0">
                  <a:moveTo>
                    <a:pt x="1331" y="1"/>
                  </a:moveTo>
                  <a:lnTo>
                    <a:pt x="1331" y="1"/>
                  </a:lnTo>
                  <a:lnTo>
                    <a:pt x="1286" y="1"/>
                  </a:lnTo>
                  <a:lnTo>
                    <a:pt x="1218" y="23"/>
                  </a:lnTo>
                  <a:lnTo>
                    <a:pt x="1173" y="68"/>
                  </a:lnTo>
                  <a:lnTo>
                    <a:pt x="1105" y="114"/>
                  </a:lnTo>
                  <a:lnTo>
                    <a:pt x="45" y="1444"/>
                  </a:lnTo>
                  <a:lnTo>
                    <a:pt x="45" y="1444"/>
                  </a:lnTo>
                  <a:lnTo>
                    <a:pt x="0" y="1557"/>
                  </a:lnTo>
                  <a:lnTo>
                    <a:pt x="0" y="1670"/>
                  </a:lnTo>
                  <a:lnTo>
                    <a:pt x="23" y="1760"/>
                  </a:lnTo>
                  <a:lnTo>
                    <a:pt x="90" y="1850"/>
                  </a:lnTo>
                  <a:lnTo>
                    <a:pt x="90" y="1850"/>
                  </a:lnTo>
                  <a:lnTo>
                    <a:pt x="181" y="1896"/>
                  </a:lnTo>
                  <a:lnTo>
                    <a:pt x="271" y="1918"/>
                  </a:lnTo>
                  <a:lnTo>
                    <a:pt x="271" y="1918"/>
                  </a:lnTo>
                  <a:lnTo>
                    <a:pt x="316" y="1918"/>
                  </a:lnTo>
                  <a:lnTo>
                    <a:pt x="316" y="1918"/>
                  </a:lnTo>
                  <a:lnTo>
                    <a:pt x="406" y="1873"/>
                  </a:lnTo>
                  <a:lnTo>
                    <a:pt x="496" y="1805"/>
                  </a:lnTo>
                  <a:lnTo>
                    <a:pt x="1557" y="474"/>
                  </a:lnTo>
                  <a:lnTo>
                    <a:pt x="1557" y="474"/>
                  </a:lnTo>
                  <a:lnTo>
                    <a:pt x="1624" y="362"/>
                  </a:lnTo>
                  <a:lnTo>
                    <a:pt x="1624" y="249"/>
                  </a:lnTo>
                  <a:lnTo>
                    <a:pt x="1602" y="159"/>
                  </a:lnTo>
                  <a:lnTo>
                    <a:pt x="1511" y="68"/>
                  </a:lnTo>
                  <a:lnTo>
                    <a:pt x="1511" y="68"/>
                  </a:lnTo>
                  <a:lnTo>
                    <a:pt x="1444" y="23"/>
                  </a:lnTo>
                  <a:lnTo>
                    <a:pt x="13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29"/>
            <p:cNvSpPr/>
            <p:nvPr/>
          </p:nvSpPr>
          <p:spPr>
            <a:xfrm>
              <a:off x="1243050" y="2762175"/>
              <a:ext cx="41750" cy="48525"/>
            </a:xfrm>
            <a:custGeom>
              <a:avLst/>
              <a:gdLst/>
              <a:ahLst/>
              <a:cxnLst/>
              <a:rect l="l" t="t" r="r" b="b"/>
              <a:pathLst>
                <a:path w="1670" h="1941" fill="none" extrusionOk="0">
                  <a:moveTo>
                    <a:pt x="1377" y="1"/>
                  </a:moveTo>
                  <a:lnTo>
                    <a:pt x="1377" y="1"/>
                  </a:lnTo>
                  <a:lnTo>
                    <a:pt x="1309" y="1"/>
                  </a:lnTo>
                  <a:lnTo>
                    <a:pt x="1264" y="24"/>
                  </a:lnTo>
                  <a:lnTo>
                    <a:pt x="1196" y="69"/>
                  </a:lnTo>
                  <a:lnTo>
                    <a:pt x="1151" y="114"/>
                  </a:lnTo>
                  <a:lnTo>
                    <a:pt x="68" y="1467"/>
                  </a:lnTo>
                  <a:lnTo>
                    <a:pt x="68" y="1467"/>
                  </a:lnTo>
                  <a:lnTo>
                    <a:pt x="23" y="1580"/>
                  </a:lnTo>
                  <a:lnTo>
                    <a:pt x="1" y="1693"/>
                  </a:lnTo>
                  <a:lnTo>
                    <a:pt x="46" y="1805"/>
                  </a:lnTo>
                  <a:lnTo>
                    <a:pt x="113" y="1873"/>
                  </a:lnTo>
                  <a:lnTo>
                    <a:pt x="113" y="1873"/>
                  </a:lnTo>
                  <a:lnTo>
                    <a:pt x="204" y="1941"/>
                  </a:lnTo>
                  <a:lnTo>
                    <a:pt x="294" y="1941"/>
                  </a:lnTo>
                  <a:lnTo>
                    <a:pt x="294" y="1941"/>
                  </a:lnTo>
                  <a:lnTo>
                    <a:pt x="316" y="1941"/>
                  </a:lnTo>
                  <a:lnTo>
                    <a:pt x="316" y="1941"/>
                  </a:lnTo>
                  <a:lnTo>
                    <a:pt x="429" y="1918"/>
                  </a:lnTo>
                  <a:lnTo>
                    <a:pt x="519" y="1828"/>
                  </a:lnTo>
                  <a:lnTo>
                    <a:pt x="1602" y="475"/>
                  </a:lnTo>
                  <a:lnTo>
                    <a:pt x="1602" y="475"/>
                  </a:lnTo>
                  <a:lnTo>
                    <a:pt x="1647" y="362"/>
                  </a:lnTo>
                  <a:lnTo>
                    <a:pt x="1670" y="249"/>
                  </a:lnTo>
                  <a:lnTo>
                    <a:pt x="1625" y="159"/>
                  </a:lnTo>
                  <a:lnTo>
                    <a:pt x="1557" y="69"/>
                  </a:lnTo>
                  <a:lnTo>
                    <a:pt x="1557" y="69"/>
                  </a:lnTo>
                  <a:lnTo>
                    <a:pt x="1467" y="24"/>
                  </a:lnTo>
                  <a:lnTo>
                    <a:pt x="13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29"/>
            <p:cNvSpPr/>
            <p:nvPr/>
          </p:nvSpPr>
          <p:spPr>
            <a:xfrm>
              <a:off x="1194000" y="2821950"/>
              <a:ext cx="42875" cy="50800"/>
            </a:xfrm>
            <a:custGeom>
              <a:avLst/>
              <a:gdLst/>
              <a:ahLst/>
              <a:cxnLst/>
              <a:rect l="l" t="t" r="r" b="b"/>
              <a:pathLst>
                <a:path w="1715" h="2032" fill="none" extrusionOk="0">
                  <a:moveTo>
                    <a:pt x="1444" y="1"/>
                  </a:moveTo>
                  <a:lnTo>
                    <a:pt x="1444" y="1"/>
                  </a:lnTo>
                  <a:lnTo>
                    <a:pt x="1376" y="1"/>
                  </a:lnTo>
                  <a:lnTo>
                    <a:pt x="1308" y="24"/>
                  </a:lnTo>
                  <a:lnTo>
                    <a:pt x="1263" y="69"/>
                  </a:lnTo>
                  <a:lnTo>
                    <a:pt x="1218" y="114"/>
                  </a:lnTo>
                  <a:lnTo>
                    <a:pt x="45" y="1580"/>
                  </a:lnTo>
                  <a:lnTo>
                    <a:pt x="45" y="1580"/>
                  </a:lnTo>
                  <a:lnTo>
                    <a:pt x="0" y="1670"/>
                  </a:lnTo>
                  <a:lnTo>
                    <a:pt x="0" y="1783"/>
                  </a:lnTo>
                  <a:lnTo>
                    <a:pt x="23" y="1896"/>
                  </a:lnTo>
                  <a:lnTo>
                    <a:pt x="90" y="1986"/>
                  </a:lnTo>
                  <a:lnTo>
                    <a:pt x="90" y="1986"/>
                  </a:lnTo>
                  <a:lnTo>
                    <a:pt x="181" y="2031"/>
                  </a:lnTo>
                  <a:lnTo>
                    <a:pt x="271" y="2031"/>
                  </a:lnTo>
                  <a:lnTo>
                    <a:pt x="271" y="2031"/>
                  </a:lnTo>
                  <a:lnTo>
                    <a:pt x="316" y="2031"/>
                  </a:lnTo>
                  <a:lnTo>
                    <a:pt x="316" y="2031"/>
                  </a:lnTo>
                  <a:lnTo>
                    <a:pt x="406" y="2008"/>
                  </a:lnTo>
                  <a:lnTo>
                    <a:pt x="496" y="1941"/>
                  </a:lnTo>
                  <a:lnTo>
                    <a:pt x="1669" y="475"/>
                  </a:lnTo>
                  <a:lnTo>
                    <a:pt x="1669" y="475"/>
                  </a:lnTo>
                  <a:lnTo>
                    <a:pt x="1714" y="362"/>
                  </a:lnTo>
                  <a:lnTo>
                    <a:pt x="1714" y="249"/>
                  </a:lnTo>
                  <a:lnTo>
                    <a:pt x="1692" y="159"/>
                  </a:lnTo>
                  <a:lnTo>
                    <a:pt x="1624" y="69"/>
                  </a:lnTo>
                  <a:lnTo>
                    <a:pt x="1624" y="69"/>
                  </a:lnTo>
                  <a:lnTo>
                    <a:pt x="1534" y="24"/>
                  </a:lnTo>
                  <a:lnTo>
                    <a:pt x="14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29"/>
            <p:cNvSpPr/>
            <p:nvPr/>
          </p:nvSpPr>
          <p:spPr>
            <a:xfrm>
              <a:off x="880450" y="2762750"/>
              <a:ext cx="90825" cy="111125"/>
            </a:xfrm>
            <a:custGeom>
              <a:avLst/>
              <a:gdLst/>
              <a:ahLst/>
              <a:cxnLst/>
              <a:rect l="l" t="t" r="r" b="b"/>
              <a:pathLst>
                <a:path w="3633" h="4445" extrusionOk="0">
                  <a:moveTo>
                    <a:pt x="3317" y="1"/>
                  </a:moveTo>
                  <a:lnTo>
                    <a:pt x="3204" y="46"/>
                  </a:lnTo>
                  <a:lnTo>
                    <a:pt x="3114" y="113"/>
                  </a:lnTo>
                  <a:lnTo>
                    <a:pt x="46" y="3970"/>
                  </a:lnTo>
                  <a:lnTo>
                    <a:pt x="1" y="4083"/>
                  </a:lnTo>
                  <a:lnTo>
                    <a:pt x="1" y="4196"/>
                  </a:lnTo>
                  <a:lnTo>
                    <a:pt x="23" y="4286"/>
                  </a:lnTo>
                  <a:lnTo>
                    <a:pt x="91" y="4376"/>
                  </a:lnTo>
                  <a:lnTo>
                    <a:pt x="204" y="4422"/>
                  </a:lnTo>
                  <a:lnTo>
                    <a:pt x="317" y="4444"/>
                  </a:lnTo>
                  <a:lnTo>
                    <a:pt x="407" y="4399"/>
                  </a:lnTo>
                  <a:lnTo>
                    <a:pt x="497" y="4331"/>
                  </a:lnTo>
                  <a:lnTo>
                    <a:pt x="3565" y="474"/>
                  </a:lnTo>
                  <a:lnTo>
                    <a:pt x="3610" y="361"/>
                  </a:lnTo>
                  <a:lnTo>
                    <a:pt x="3632" y="271"/>
                  </a:lnTo>
                  <a:lnTo>
                    <a:pt x="3587" y="158"/>
                  </a:lnTo>
                  <a:lnTo>
                    <a:pt x="3520" y="68"/>
                  </a:lnTo>
                  <a:lnTo>
                    <a:pt x="3407" y="23"/>
                  </a:lnTo>
                  <a:lnTo>
                    <a:pt x="33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29"/>
            <p:cNvSpPr/>
            <p:nvPr/>
          </p:nvSpPr>
          <p:spPr>
            <a:xfrm>
              <a:off x="948125" y="2777975"/>
              <a:ext cx="41200" cy="48525"/>
            </a:xfrm>
            <a:custGeom>
              <a:avLst/>
              <a:gdLst/>
              <a:ahLst/>
              <a:cxnLst/>
              <a:rect l="l" t="t" r="r" b="b"/>
              <a:pathLst>
                <a:path w="1648" h="1941" extrusionOk="0">
                  <a:moveTo>
                    <a:pt x="1331" y="1"/>
                  </a:moveTo>
                  <a:lnTo>
                    <a:pt x="1241" y="23"/>
                  </a:lnTo>
                  <a:lnTo>
                    <a:pt x="1151" y="91"/>
                  </a:lnTo>
                  <a:lnTo>
                    <a:pt x="68" y="1467"/>
                  </a:lnTo>
                  <a:lnTo>
                    <a:pt x="1" y="1579"/>
                  </a:lnTo>
                  <a:lnTo>
                    <a:pt x="1" y="1692"/>
                  </a:lnTo>
                  <a:lnTo>
                    <a:pt x="23" y="1783"/>
                  </a:lnTo>
                  <a:lnTo>
                    <a:pt x="113" y="1873"/>
                  </a:lnTo>
                  <a:lnTo>
                    <a:pt x="204" y="1918"/>
                  </a:lnTo>
                  <a:lnTo>
                    <a:pt x="316" y="1940"/>
                  </a:lnTo>
                  <a:lnTo>
                    <a:pt x="429" y="1895"/>
                  </a:lnTo>
                  <a:lnTo>
                    <a:pt x="519" y="1828"/>
                  </a:lnTo>
                  <a:lnTo>
                    <a:pt x="1602" y="452"/>
                  </a:lnTo>
                  <a:lnTo>
                    <a:pt x="1647" y="361"/>
                  </a:lnTo>
                  <a:lnTo>
                    <a:pt x="1647" y="249"/>
                  </a:lnTo>
                  <a:lnTo>
                    <a:pt x="1625" y="136"/>
                  </a:lnTo>
                  <a:lnTo>
                    <a:pt x="1557" y="46"/>
                  </a:lnTo>
                  <a:lnTo>
                    <a:pt x="1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29"/>
            <p:cNvSpPr/>
            <p:nvPr/>
          </p:nvSpPr>
          <p:spPr>
            <a:xfrm>
              <a:off x="901325" y="2837750"/>
              <a:ext cx="40625" cy="47950"/>
            </a:xfrm>
            <a:custGeom>
              <a:avLst/>
              <a:gdLst/>
              <a:ahLst/>
              <a:cxnLst/>
              <a:rect l="l" t="t" r="r" b="b"/>
              <a:pathLst>
                <a:path w="1625" h="1918" extrusionOk="0">
                  <a:moveTo>
                    <a:pt x="1309" y="1"/>
                  </a:moveTo>
                  <a:lnTo>
                    <a:pt x="1196" y="23"/>
                  </a:lnTo>
                  <a:lnTo>
                    <a:pt x="1106" y="113"/>
                  </a:lnTo>
                  <a:lnTo>
                    <a:pt x="46" y="1444"/>
                  </a:lnTo>
                  <a:lnTo>
                    <a:pt x="0" y="1557"/>
                  </a:lnTo>
                  <a:lnTo>
                    <a:pt x="0" y="1670"/>
                  </a:lnTo>
                  <a:lnTo>
                    <a:pt x="23" y="1760"/>
                  </a:lnTo>
                  <a:lnTo>
                    <a:pt x="91" y="1850"/>
                  </a:lnTo>
                  <a:lnTo>
                    <a:pt x="203" y="1895"/>
                  </a:lnTo>
                  <a:lnTo>
                    <a:pt x="316" y="1918"/>
                  </a:lnTo>
                  <a:lnTo>
                    <a:pt x="406" y="1873"/>
                  </a:lnTo>
                  <a:lnTo>
                    <a:pt x="497" y="1805"/>
                  </a:lnTo>
                  <a:lnTo>
                    <a:pt x="1579" y="474"/>
                  </a:lnTo>
                  <a:lnTo>
                    <a:pt x="1624" y="361"/>
                  </a:lnTo>
                  <a:lnTo>
                    <a:pt x="1624" y="249"/>
                  </a:lnTo>
                  <a:lnTo>
                    <a:pt x="1602" y="158"/>
                  </a:lnTo>
                  <a:lnTo>
                    <a:pt x="1512" y="68"/>
                  </a:lnTo>
                  <a:lnTo>
                    <a:pt x="14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29"/>
            <p:cNvSpPr/>
            <p:nvPr/>
          </p:nvSpPr>
          <p:spPr>
            <a:xfrm>
              <a:off x="1143250" y="2730050"/>
              <a:ext cx="90800" cy="110550"/>
            </a:xfrm>
            <a:custGeom>
              <a:avLst/>
              <a:gdLst/>
              <a:ahLst/>
              <a:cxnLst/>
              <a:rect l="l" t="t" r="r" b="b"/>
              <a:pathLst>
                <a:path w="3632" h="4422" extrusionOk="0">
                  <a:moveTo>
                    <a:pt x="3316" y="0"/>
                  </a:moveTo>
                  <a:lnTo>
                    <a:pt x="3203" y="23"/>
                  </a:lnTo>
                  <a:lnTo>
                    <a:pt x="3113" y="90"/>
                  </a:lnTo>
                  <a:lnTo>
                    <a:pt x="68" y="3948"/>
                  </a:lnTo>
                  <a:lnTo>
                    <a:pt x="0" y="4060"/>
                  </a:lnTo>
                  <a:lnTo>
                    <a:pt x="0" y="4173"/>
                  </a:lnTo>
                  <a:lnTo>
                    <a:pt x="23" y="4263"/>
                  </a:lnTo>
                  <a:lnTo>
                    <a:pt x="113" y="4354"/>
                  </a:lnTo>
                  <a:lnTo>
                    <a:pt x="203" y="4421"/>
                  </a:lnTo>
                  <a:lnTo>
                    <a:pt x="316" y="4421"/>
                  </a:lnTo>
                  <a:lnTo>
                    <a:pt x="429" y="4376"/>
                  </a:lnTo>
                  <a:lnTo>
                    <a:pt x="519" y="4309"/>
                  </a:lnTo>
                  <a:lnTo>
                    <a:pt x="3564" y="451"/>
                  </a:lnTo>
                  <a:lnTo>
                    <a:pt x="3632" y="361"/>
                  </a:lnTo>
                  <a:lnTo>
                    <a:pt x="3632" y="248"/>
                  </a:lnTo>
                  <a:lnTo>
                    <a:pt x="3609" y="136"/>
                  </a:lnTo>
                  <a:lnTo>
                    <a:pt x="3519" y="45"/>
                  </a:lnTo>
                  <a:lnTo>
                    <a:pt x="34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29"/>
            <p:cNvSpPr/>
            <p:nvPr/>
          </p:nvSpPr>
          <p:spPr>
            <a:xfrm>
              <a:off x="1210900" y="2744700"/>
              <a:ext cx="41775" cy="48525"/>
            </a:xfrm>
            <a:custGeom>
              <a:avLst/>
              <a:gdLst/>
              <a:ahLst/>
              <a:cxnLst/>
              <a:rect l="l" t="t" r="r" b="b"/>
              <a:pathLst>
                <a:path w="1671" h="1941" extrusionOk="0">
                  <a:moveTo>
                    <a:pt x="1354" y="1"/>
                  </a:moveTo>
                  <a:lnTo>
                    <a:pt x="1241" y="23"/>
                  </a:lnTo>
                  <a:lnTo>
                    <a:pt x="1151" y="113"/>
                  </a:lnTo>
                  <a:lnTo>
                    <a:pt x="69" y="1467"/>
                  </a:lnTo>
                  <a:lnTo>
                    <a:pt x="23" y="1580"/>
                  </a:lnTo>
                  <a:lnTo>
                    <a:pt x="1" y="1692"/>
                  </a:lnTo>
                  <a:lnTo>
                    <a:pt x="46" y="1783"/>
                  </a:lnTo>
                  <a:lnTo>
                    <a:pt x="114" y="1873"/>
                  </a:lnTo>
                  <a:lnTo>
                    <a:pt x="204" y="1941"/>
                  </a:lnTo>
                  <a:lnTo>
                    <a:pt x="317" y="1941"/>
                  </a:lnTo>
                  <a:lnTo>
                    <a:pt x="429" y="1918"/>
                  </a:lnTo>
                  <a:lnTo>
                    <a:pt x="520" y="1828"/>
                  </a:lnTo>
                  <a:lnTo>
                    <a:pt x="1602" y="474"/>
                  </a:lnTo>
                  <a:lnTo>
                    <a:pt x="1647" y="362"/>
                  </a:lnTo>
                  <a:lnTo>
                    <a:pt x="1670" y="249"/>
                  </a:lnTo>
                  <a:lnTo>
                    <a:pt x="1625" y="136"/>
                  </a:lnTo>
                  <a:lnTo>
                    <a:pt x="1557" y="68"/>
                  </a:lnTo>
                  <a:lnTo>
                    <a:pt x="1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29"/>
            <p:cNvSpPr/>
            <p:nvPr/>
          </p:nvSpPr>
          <p:spPr>
            <a:xfrm>
              <a:off x="1161850" y="2804475"/>
              <a:ext cx="42875" cy="50775"/>
            </a:xfrm>
            <a:custGeom>
              <a:avLst/>
              <a:gdLst/>
              <a:ahLst/>
              <a:cxnLst/>
              <a:rect l="l" t="t" r="r" b="b"/>
              <a:pathLst>
                <a:path w="1715" h="2031" extrusionOk="0">
                  <a:moveTo>
                    <a:pt x="1399" y="1"/>
                  </a:moveTo>
                  <a:lnTo>
                    <a:pt x="1309" y="46"/>
                  </a:lnTo>
                  <a:lnTo>
                    <a:pt x="1219" y="113"/>
                  </a:lnTo>
                  <a:lnTo>
                    <a:pt x="46" y="1580"/>
                  </a:lnTo>
                  <a:lnTo>
                    <a:pt x="0" y="1670"/>
                  </a:lnTo>
                  <a:lnTo>
                    <a:pt x="0" y="1783"/>
                  </a:lnTo>
                  <a:lnTo>
                    <a:pt x="23" y="1895"/>
                  </a:lnTo>
                  <a:lnTo>
                    <a:pt x="91" y="1986"/>
                  </a:lnTo>
                  <a:lnTo>
                    <a:pt x="203" y="2031"/>
                  </a:lnTo>
                  <a:lnTo>
                    <a:pt x="316" y="2031"/>
                  </a:lnTo>
                  <a:lnTo>
                    <a:pt x="406" y="2008"/>
                  </a:lnTo>
                  <a:lnTo>
                    <a:pt x="497" y="1941"/>
                  </a:lnTo>
                  <a:lnTo>
                    <a:pt x="1670" y="474"/>
                  </a:lnTo>
                  <a:lnTo>
                    <a:pt x="1715" y="362"/>
                  </a:lnTo>
                  <a:lnTo>
                    <a:pt x="1715" y="249"/>
                  </a:lnTo>
                  <a:lnTo>
                    <a:pt x="1692" y="159"/>
                  </a:lnTo>
                  <a:lnTo>
                    <a:pt x="1625" y="68"/>
                  </a:lnTo>
                  <a:lnTo>
                    <a:pt x="1512" y="23"/>
                  </a:ln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29"/>
            <p:cNvSpPr/>
            <p:nvPr/>
          </p:nvSpPr>
          <p:spPr>
            <a:xfrm>
              <a:off x="774450" y="2691700"/>
              <a:ext cx="543625" cy="228975"/>
            </a:xfrm>
            <a:custGeom>
              <a:avLst/>
              <a:gdLst/>
              <a:ahLst/>
              <a:cxnLst/>
              <a:rect l="l" t="t" r="r" b="b"/>
              <a:pathLst>
                <a:path w="21745" h="9159" extrusionOk="0">
                  <a:moveTo>
                    <a:pt x="18293" y="1015"/>
                  </a:moveTo>
                  <a:lnTo>
                    <a:pt x="18474" y="1038"/>
                  </a:lnTo>
                  <a:lnTo>
                    <a:pt x="18632" y="1106"/>
                  </a:lnTo>
                  <a:lnTo>
                    <a:pt x="18790" y="1173"/>
                  </a:lnTo>
                  <a:lnTo>
                    <a:pt x="18902" y="1286"/>
                  </a:lnTo>
                  <a:lnTo>
                    <a:pt x="19015" y="1421"/>
                  </a:lnTo>
                  <a:lnTo>
                    <a:pt x="19105" y="1602"/>
                  </a:lnTo>
                  <a:lnTo>
                    <a:pt x="19173" y="1805"/>
                  </a:lnTo>
                  <a:lnTo>
                    <a:pt x="19218" y="2076"/>
                  </a:lnTo>
                  <a:lnTo>
                    <a:pt x="19421" y="3880"/>
                  </a:lnTo>
                  <a:lnTo>
                    <a:pt x="19421" y="4151"/>
                  </a:lnTo>
                  <a:lnTo>
                    <a:pt x="19421" y="4444"/>
                  </a:lnTo>
                  <a:lnTo>
                    <a:pt x="19376" y="4715"/>
                  </a:lnTo>
                  <a:lnTo>
                    <a:pt x="19309" y="4963"/>
                  </a:lnTo>
                  <a:lnTo>
                    <a:pt x="19218" y="5211"/>
                  </a:lnTo>
                  <a:lnTo>
                    <a:pt x="19105" y="5459"/>
                  </a:lnTo>
                  <a:lnTo>
                    <a:pt x="18970" y="5685"/>
                  </a:lnTo>
                  <a:lnTo>
                    <a:pt x="18812" y="5910"/>
                  </a:lnTo>
                  <a:lnTo>
                    <a:pt x="18632" y="6091"/>
                  </a:lnTo>
                  <a:lnTo>
                    <a:pt x="18451" y="6271"/>
                  </a:lnTo>
                  <a:lnTo>
                    <a:pt x="18226" y="6452"/>
                  </a:lnTo>
                  <a:lnTo>
                    <a:pt x="18000" y="6587"/>
                  </a:lnTo>
                  <a:lnTo>
                    <a:pt x="17775" y="6700"/>
                  </a:lnTo>
                  <a:lnTo>
                    <a:pt x="17504" y="6790"/>
                  </a:lnTo>
                  <a:lnTo>
                    <a:pt x="17256" y="6880"/>
                  </a:lnTo>
                  <a:lnTo>
                    <a:pt x="16963" y="6925"/>
                  </a:lnTo>
                  <a:lnTo>
                    <a:pt x="16060" y="7015"/>
                  </a:lnTo>
                  <a:lnTo>
                    <a:pt x="15767" y="7038"/>
                  </a:lnTo>
                  <a:lnTo>
                    <a:pt x="15496" y="7015"/>
                  </a:lnTo>
                  <a:lnTo>
                    <a:pt x="15226" y="6970"/>
                  </a:lnTo>
                  <a:lnTo>
                    <a:pt x="14978" y="6925"/>
                  </a:lnTo>
                  <a:lnTo>
                    <a:pt x="14730" y="6835"/>
                  </a:lnTo>
                  <a:lnTo>
                    <a:pt x="14481" y="6722"/>
                  </a:lnTo>
                  <a:lnTo>
                    <a:pt x="14256" y="6587"/>
                  </a:lnTo>
                  <a:lnTo>
                    <a:pt x="14030" y="6429"/>
                  </a:lnTo>
                  <a:lnTo>
                    <a:pt x="13850" y="6249"/>
                  </a:lnTo>
                  <a:lnTo>
                    <a:pt x="13647" y="6046"/>
                  </a:lnTo>
                  <a:lnTo>
                    <a:pt x="13489" y="5843"/>
                  </a:lnTo>
                  <a:lnTo>
                    <a:pt x="13354" y="5617"/>
                  </a:lnTo>
                  <a:lnTo>
                    <a:pt x="13241" y="5369"/>
                  </a:lnTo>
                  <a:lnTo>
                    <a:pt x="13128" y="5121"/>
                  </a:lnTo>
                  <a:lnTo>
                    <a:pt x="13060" y="4850"/>
                  </a:lnTo>
                  <a:lnTo>
                    <a:pt x="13015" y="4579"/>
                  </a:lnTo>
                  <a:lnTo>
                    <a:pt x="12993" y="4354"/>
                  </a:lnTo>
                  <a:lnTo>
                    <a:pt x="12993" y="4083"/>
                  </a:lnTo>
                  <a:lnTo>
                    <a:pt x="12993" y="3790"/>
                  </a:lnTo>
                  <a:lnTo>
                    <a:pt x="13038" y="3542"/>
                  </a:lnTo>
                  <a:lnTo>
                    <a:pt x="13105" y="3271"/>
                  </a:lnTo>
                  <a:lnTo>
                    <a:pt x="13196" y="3023"/>
                  </a:lnTo>
                  <a:lnTo>
                    <a:pt x="13308" y="2775"/>
                  </a:lnTo>
                  <a:lnTo>
                    <a:pt x="13444" y="2549"/>
                  </a:lnTo>
                  <a:lnTo>
                    <a:pt x="13602" y="2346"/>
                  </a:lnTo>
                  <a:lnTo>
                    <a:pt x="13760" y="2143"/>
                  </a:lnTo>
                  <a:lnTo>
                    <a:pt x="13963" y="1963"/>
                  </a:lnTo>
                  <a:lnTo>
                    <a:pt x="14166" y="1805"/>
                  </a:lnTo>
                  <a:lnTo>
                    <a:pt x="14391" y="1647"/>
                  </a:lnTo>
                  <a:lnTo>
                    <a:pt x="14639" y="1534"/>
                  </a:lnTo>
                  <a:lnTo>
                    <a:pt x="14887" y="1444"/>
                  </a:lnTo>
                  <a:lnTo>
                    <a:pt x="15158" y="1376"/>
                  </a:lnTo>
                  <a:lnTo>
                    <a:pt x="15451" y="1331"/>
                  </a:lnTo>
                  <a:lnTo>
                    <a:pt x="16354" y="1218"/>
                  </a:lnTo>
                  <a:lnTo>
                    <a:pt x="16895" y="1151"/>
                  </a:lnTo>
                  <a:lnTo>
                    <a:pt x="17414" y="1083"/>
                  </a:lnTo>
                  <a:lnTo>
                    <a:pt x="17887" y="1015"/>
                  </a:lnTo>
                  <a:close/>
                  <a:moveTo>
                    <a:pt x="6542" y="2301"/>
                  </a:moveTo>
                  <a:lnTo>
                    <a:pt x="6835" y="2324"/>
                  </a:lnTo>
                  <a:lnTo>
                    <a:pt x="7105" y="2346"/>
                  </a:lnTo>
                  <a:lnTo>
                    <a:pt x="7354" y="2414"/>
                  </a:lnTo>
                  <a:lnTo>
                    <a:pt x="7602" y="2504"/>
                  </a:lnTo>
                  <a:lnTo>
                    <a:pt x="7850" y="2617"/>
                  </a:lnTo>
                  <a:lnTo>
                    <a:pt x="8075" y="2752"/>
                  </a:lnTo>
                  <a:lnTo>
                    <a:pt x="8301" y="2910"/>
                  </a:lnTo>
                  <a:lnTo>
                    <a:pt x="8481" y="3091"/>
                  </a:lnTo>
                  <a:lnTo>
                    <a:pt x="8662" y="3271"/>
                  </a:lnTo>
                  <a:lnTo>
                    <a:pt x="8842" y="3497"/>
                  </a:lnTo>
                  <a:lnTo>
                    <a:pt x="8978" y="3722"/>
                  </a:lnTo>
                  <a:lnTo>
                    <a:pt x="9090" y="3948"/>
                  </a:lnTo>
                  <a:lnTo>
                    <a:pt x="9181" y="4218"/>
                  </a:lnTo>
                  <a:lnTo>
                    <a:pt x="9271" y="4489"/>
                  </a:lnTo>
                  <a:lnTo>
                    <a:pt x="9316" y="4760"/>
                  </a:lnTo>
                  <a:lnTo>
                    <a:pt x="9339" y="4963"/>
                  </a:lnTo>
                  <a:lnTo>
                    <a:pt x="9339" y="5256"/>
                  </a:lnTo>
                  <a:lnTo>
                    <a:pt x="9339" y="5527"/>
                  </a:lnTo>
                  <a:lnTo>
                    <a:pt x="9293" y="5797"/>
                  </a:lnTo>
                  <a:lnTo>
                    <a:pt x="9226" y="6068"/>
                  </a:lnTo>
                  <a:lnTo>
                    <a:pt x="9136" y="6316"/>
                  </a:lnTo>
                  <a:lnTo>
                    <a:pt x="9023" y="6542"/>
                  </a:lnTo>
                  <a:lnTo>
                    <a:pt x="8887" y="6790"/>
                  </a:lnTo>
                  <a:lnTo>
                    <a:pt x="8730" y="6993"/>
                  </a:lnTo>
                  <a:lnTo>
                    <a:pt x="8549" y="7196"/>
                  </a:lnTo>
                  <a:lnTo>
                    <a:pt x="8369" y="7376"/>
                  </a:lnTo>
                  <a:lnTo>
                    <a:pt x="8166" y="7534"/>
                  </a:lnTo>
                  <a:lnTo>
                    <a:pt x="7918" y="7670"/>
                  </a:lnTo>
                  <a:lnTo>
                    <a:pt x="7692" y="7805"/>
                  </a:lnTo>
                  <a:lnTo>
                    <a:pt x="7444" y="7895"/>
                  </a:lnTo>
                  <a:lnTo>
                    <a:pt x="7173" y="7963"/>
                  </a:lnTo>
                  <a:lnTo>
                    <a:pt x="6880" y="8008"/>
                  </a:lnTo>
                  <a:lnTo>
                    <a:pt x="5978" y="8098"/>
                  </a:lnTo>
                  <a:lnTo>
                    <a:pt x="5707" y="8121"/>
                  </a:lnTo>
                  <a:lnTo>
                    <a:pt x="5414" y="8121"/>
                  </a:lnTo>
                  <a:lnTo>
                    <a:pt x="5143" y="8076"/>
                  </a:lnTo>
                  <a:lnTo>
                    <a:pt x="4895" y="8008"/>
                  </a:lnTo>
                  <a:lnTo>
                    <a:pt x="4647" y="7918"/>
                  </a:lnTo>
                  <a:lnTo>
                    <a:pt x="4399" y="7805"/>
                  </a:lnTo>
                  <a:lnTo>
                    <a:pt x="4173" y="7670"/>
                  </a:lnTo>
                  <a:lnTo>
                    <a:pt x="3948" y="7512"/>
                  </a:lnTo>
                  <a:lnTo>
                    <a:pt x="3767" y="7331"/>
                  </a:lnTo>
                  <a:lnTo>
                    <a:pt x="3587" y="7151"/>
                  </a:lnTo>
                  <a:lnTo>
                    <a:pt x="3406" y="6925"/>
                  </a:lnTo>
                  <a:lnTo>
                    <a:pt x="3271" y="6700"/>
                  </a:lnTo>
                  <a:lnTo>
                    <a:pt x="3158" y="6474"/>
                  </a:lnTo>
                  <a:lnTo>
                    <a:pt x="3068" y="6203"/>
                  </a:lnTo>
                  <a:lnTo>
                    <a:pt x="2978" y="5933"/>
                  </a:lnTo>
                  <a:lnTo>
                    <a:pt x="2933" y="5662"/>
                  </a:lnTo>
                  <a:lnTo>
                    <a:pt x="2752" y="3858"/>
                  </a:lnTo>
                  <a:lnTo>
                    <a:pt x="2730" y="3587"/>
                  </a:lnTo>
                  <a:lnTo>
                    <a:pt x="2752" y="3361"/>
                  </a:lnTo>
                  <a:lnTo>
                    <a:pt x="2797" y="3181"/>
                  </a:lnTo>
                  <a:lnTo>
                    <a:pt x="2865" y="3023"/>
                  </a:lnTo>
                  <a:lnTo>
                    <a:pt x="2978" y="2888"/>
                  </a:lnTo>
                  <a:lnTo>
                    <a:pt x="3113" y="2775"/>
                  </a:lnTo>
                  <a:lnTo>
                    <a:pt x="3248" y="2685"/>
                  </a:lnTo>
                  <a:lnTo>
                    <a:pt x="3429" y="2640"/>
                  </a:lnTo>
                  <a:lnTo>
                    <a:pt x="3609" y="2572"/>
                  </a:lnTo>
                  <a:lnTo>
                    <a:pt x="3835" y="2549"/>
                  </a:lnTo>
                  <a:lnTo>
                    <a:pt x="4286" y="2504"/>
                  </a:lnTo>
                  <a:lnTo>
                    <a:pt x="4805" y="2459"/>
                  </a:lnTo>
                  <a:lnTo>
                    <a:pt x="5369" y="2414"/>
                  </a:lnTo>
                  <a:lnTo>
                    <a:pt x="6271" y="2324"/>
                  </a:lnTo>
                  <a:lnTo>
                    <a:pt x="6542" y="2301"/>
                  </a:lnTo>
                  <a:close/>
                  <a:moveTo>
                    <a:pt x="19669" y="0"/>
                  </a:moveTo>
                  <a:lnTo>
                    <a:pt x="18970" y="23"/>
                  </a:lnTo>
                  <a:lnTo>
                    <a:pt x="18158" y="46"/>
                  </a:lnTo>
                  <a:lnTo>
                    <a:pt x="17233" y="113"/>
                  </a:lnTo>
                  <a:lnTo>
                    <a:pt x="16196" y="203"/>
                  </a:lnTo>
                  <a:lnTo>
                    <a:pt x="15496" y="294"/>
                  </a:lnTo>
                  <a:lnTo>
                    <a:pt x="14865" y="429"/>
                  </a:lnTo>
                  <a:lnTo>
                    <a:pt x="14256" y="587"/>
                  </a:lnTo>
                  <a:lnTo>
                    <a:pt x="13692" y="767"/>
                  </a:lnTo>
                  <a:lnTo>
                    <a:pt x="13173" y="970"/>
                  </a:lnTo>
                  <a:lnTo>
                    <a:pt x="12699" y="1173"/>
                  </a:lnTo>
                  <a:lnTo>
                    <a:pt x="11865" y="1557"/>
                  </a:lnTo>
                  <a:lnTo>
                    <a:pt x="11166" y="1873"/>
                  </a:lnTo>
                  <a:lnTo>
                    <a:pt x="10872" y="1985"/>
                  </a:lnTo>
                  <a:lnTo>
                    <a:pt x="10647" y="2030"/>
                  </a:lnTo>
                  <a:lnTo>
                    <a:pt x="10376" y="2030"/>
                  </a:lnTo>
                  <a:lnTo>
                    <a:pt x="10060" y="1985"/>
                  </a:lnTo>
                  <a:lnTo>
                    <a:pt x="9677" y="1895"/>
                  </a:lnTo>
                  <a:lnTo>
                    <a:pt x="9271" y="1805"/>
                  </a:lnTo>
                  <a:lnTo>
                    <a:pt x="8684" y="1647"/>
                  </a:lnTo>
                  <a:lnTo>
                    <a:pt x="8008" y="1489"/>
                  </a:lnTo>
                  <a:lnTo>
                    <a:pt x="7647" y="1444"/>
                  </a:lnTo>
                  <a:lnTo>
                    <a:pt x="7241" y="1376"/>
                  </a:lnTo>
                  <a:lnTo>
                    <a:pt x="6835" y="1354"/>
                  </a:lnTo>
                  <a:lnTo>
                    <a:pt x="6384" y="1331"/>
                  </a:lnTo>
                  <a:lnTo>
                    <a:pt x="5820" y="1331"/>
                  </a:lnTo>
                  <a:lnTo>
                    <a:pt x="5233" y="1354"/>
                  </a:lnTo>
                  <a:lnTo>
                    <a:pt x="4647" y="1421"/>
                  </a:lnTo>
                  <a:lnTo>
                    <a:pt x="4083" y="1489"/>
                  </a:lnTo>
                  <a:lnTo>
                    <a:pt x="2978" y="1670"/>
                  </a:lnTo>
                  <a:lnTo>
                    <a:pt x="2008" y="1873"/>
                  </a:lnTo>
                  <a:lnTo>
                    <a:pt x="1263" y="2030"/>
                  </a:lnTo>
                  <a:lnTo>
                    <a:pt x="699" y="2121"/>
                  </a:lnTo>
                  <a:lnTo>
                    <a:pt x="542" y="2143"/>
                  </a:lnTo>
                  <a:lnTo>
                    <a:pt x="384" y="2211"/>
                  </a:lnTo>
                  <a:lnTo>
                    <a:pt x="271" y="2301"/>
                  </a:lnTo>
                  <a:lnTo>
                    <a:pt x="158" y="2414"/>
                  </a:lnTo>
                  <a:lnTo>
                    <a:pt x="68" y="2527"/>
                  </a:lnTo>
                  <a:lnTo>
                    <a:pt x="23" y="2662"/>
                  </a:lnTo>
                  <a:lnTo>
                    <a:pt x="0" y="2820"/>
                  </a:lnTo>
                  <a:lnTo>
                    <a:pt x="0" y="2978"/>
                  </a:lnTo>
                  <a:lnTo>
                    <a:pt x="23" y="3158"/>
                  </a:lnTo>
                  <a:lnTo>
                    <a:pt x="90" y="3294"/>
                  </a:lnTo>
                  <a:lnTo>
                    <a:pt x="181" y="3429"/>
                  </a:lnTo>
                  <a:lnTo>
                    <a:pt x="293" y="3519"/>
                  </a:lnTo>
                  <a:lnTo>
                    <a:pt x="1466" y="5549"/>
                  </a:lnTo>
                  <a:lnTo>
                    <a:pt x="2391" y="7218"/>
                  </a:lnTo>
                  <a:lnTo>
                    <a:pt x="2436" y="7241"/>
                  </a:lnTo>
                  <a:lnTo>
                    <a:pt x="2572" y="7489"/>
                  </a:lnTo>
                  <a:lnTo>
                    <a:pt x="2707" y="7692"/>
                  </a:lnTo>
                  <a:lnTo>
                    <a:pt x="2865" y="7895"/>
                  </a:lnTo>
                  <a:lnTo>
                    <a:pt x="3045" y="8098"/>
                  </a:lnTo>
                  <a:lnTo>
                    <a:pt x="3226" y="8279"/>
                  </a:lnTo>
                  <a:lnTo>
                    <a:pt x="3429" y="8437"/>
                  </a:lnTo>
                  <a:lnTo>
                    <a:pt x="3632" y="8594"/>
                  </a:lnTo>
                  <a:lnTo>
                    <a:pt x="3857" y="8730"/>
                  </a:lnTo>
                  <a:lnTo>
                    <a:pt x="4105" y="8843"/>
                  </a:lnTo>
                  <a:lnTo>
                    <a:pt x="4331" y="8955"/>
                  </a:lnTo>
                  <a:lnTo>
                    <a:pt x="4579" y="9023"/>
                  </a:lnTo>
                  <a:lnTo>
                    <a:pt x="4850" y="9091"/>
                  </a:lnTo>
                  <a:lnTo>
                    <a:pt x="5098" y="9136"/>
                  </a:lnTo>
                  <a:lnTo>
                    <a:pt x="5369" y="9158"/>
                  </a:lnTo>
                  <a:lnTo>
                    <a:pt x="5933" y="9158"/>
                  </a:lnTo>
                  <a:lnTo>
                    <a:pt x="7083" y="9023"/>
                  </a:lnTo>
                  <a:lnTo>
                    <a:pt x="7444" y="8978"/>
                  </a:lnTo>
                  <a:lnTo>
                    <a:pt x="7782" y="8888"/>
                  </a:lnTo>
                  <a:lnTo>
                    <a:pt x="8098" y="8752"/>
                  </a:lnTo>
                  <a:lnTo>
                    <a:pt x="8414" y="8594"/>
                  </a:lnTo>
                  <a:lnTo>
                    <a:pt x="8707" y="8414"/>
                  </a:lnTo>
                  <a:lnTo>
                    <a:pt x="8978" y="8211"/>
                  </a:lnTo>
                  <a:lnTo>
                    <a:pt x="9203" y="7985"/>
                  </a:lnTo>
                  <a:lnTo>
                    <a:pt x="9429" y="7737"/>
                  </a:lnTo>
                  <a:lnTo>
                    <a:pt x="9632" y="7467"/>
                  </a:lnTo>
                  <a:lnTo>
                    <a:pt x="9812" y="7173"/>
                  </a:lnTo>
                  <a:lnTo>
                    <a:pt x="9948" y="6858"/>
                  </a:lnTo>
                  <a:lnTo>
                    <a:pt x="10060" y="6542"/>
                  </a:lnTo>
                  <a:lnTo>
                    <a:pt x="10151" y="6203"/>
                  </a:lnTo>
                  <a:lnTo>
                    <a:pt x="10196" y="5865"/>
                  </a:lnTo>
                  <a:lnTo>
                    <a:pt x="10218" y="5527"/>
                  </a:lnTo>
                  <a:lnTo>
                    <a:pt x="10196" y="5166"/>
                  </a:lnTo>
                  <a:lnTo>
                    <a:pt x="10218" y="5030"/>
                  </a:lnTo>
                  <a:lnTo>
                    <a:pt x="10263" y="4918"/>
                  </a:lnTo>
                  <a:lnTo>
                    <a:pt x="10331" y="4760"/>
                  </a:lnTo>
                  <a:lnTo>
                    <a:pt x="10444" y="4624"/>
                  </a:lnTo>
                  <a:lnTo>
                    <a:pt x="10511" y="4534"/>
                  </a:lnTo>
                  <a:lnTo>
                    <a:pt x="10602" y="4467"/>
                  </a:lnTo>
                  <a:lnTo>
                    <a:pt x="10714" y="4421"/>
                  </a:lnTo>
                  <a:lnTo>
                    <a:pt x="10827" y="4376"/>
                  </a:lnTo>
                  <a:lnTo>
                    <a:pt x="10963" y="4331"/>
                  </a:lnTo>
                  <a:lnTo>
                    <a:pt x="11121" y="4309"/>
                  </a:lnTo>
                  <a:lnTo>
                    <a:pt x="11278" y="4286"/>
                  </a:lnTo>
                  <a:lnTo>
                    <a:pt x="11436" y="4309"/>
                  </a:lnTo>
                  <a:lnTo>
                    <a:pt x="11549" y="4331"/>
                  </a:lnTo>
                  <a:lnTo>
                    <a:pt x="11684" y="4354"/>
                  </a:lnTo>
                  <a:lnTo>
                    <a:pt x="11775" y="4399"/>
                  </a:lnTo>
                  <a:lnTo>
                    <a:pt x="11865" y="4467"/>
                  </a:lnTo>
                  <a:lnTo>
                    <a:pt x="12023" y="4579"/>
                  </a:lnTo>
                  <a:lnTo>
                    <a:pt x="12113" y="4715"/>
                  </a:lnTo>
                  <a:lnTo>
                    <a:pt x="12181" y="4827"/>
                  </a:lnTo>
                  <a:lnTo>
                    <a:pt x="12248" y="4940"/>
                  </a:lnTo>
                  <a:lnTo>
                    <a:pt x="12293" y="5301"/>
                  </a:lnTo>
                  <a:lnTo>
                    <a:pt x="12384" y="5640"/>
                  </a:lnTo>
                  <a:lnTo>
                    <a:pt x="12496" y="5955"/>
                  </a:lnTo>
                  <a:lnTo>
                    <a:pt x="12654" y="6271"/>
                  </a:lnTo>
                  <a:lnTo>
                    <a:pt x="12835" y="6542"/>
                  </a:lnTo>
                  <a:lnTo>
                    <a:pt x="13038" y="6812"/>
                  </a:lnTo>
                  <a:lnTo>
                    <a:pt x="13286" y="7061"/>
                  </a:lnTo>
                  <a:lnTo>
                    <a:pt x="13534" y="7286"/>
                  </a:lnTo>
                  <a:lnTo>
                    <a:pt x="13805" y="7489"/>
                  </a:lnTo>
                  <a:lnTo>
                    <a:pt x="14098" y="7670"/>
                  </a:lnTo>
                  <a:lnTo>
                    <a:pt x="14391" y="7805"/>
                  </a:lnTo>
                  <a:lnTo>
                    <a:pt x="14707" y="7918"/>
                  </a:lnTo>
                  <a:lnTo>
                    <a:pt x="15045" y="8008"/>
                  </a:lnTo>
                  <a:lnTo>
                    <a:pt x="15384" y="8053"/>
                  </a:lnTo>
                  <a:lnTo>
                    <a:pt x="15745" y="8076"/>
                  </a:lnTo>
                  <a:lnTo>
                    <a:pt x="16105" y="8053"/>
                  </a:lnTo>
                  <a:lnTo>
                    <a:pt x="17256" y="7918"/>
                  </a:lnTo>
                  <a:lnTo>
                    <a:pt x="17549" y="7873"/>
                  </a:lnTo>
                  <a:lnTo>
                    <a:pt x="17820" y="7805"/>
                  </a:lnTo>
                  <a:lnTo>
                    <a:pt x="18090" y="7737"/>
                  </a:lnTo>
                  <a:lnTo>
                    <a:pt x="18339" y="7624"/>
                  </a:lnTo>
                  <a:lnTo>
                    <a:pt x="18587" y="7489"/>
                  </a:lnTo>
                  <a:lnTo>
                    <a:pt x="18812" y="7354"/>
                  </a:lnTo>
                  <a:lnTo>
                    <a:pt x="19038" y="7196"/>
                  </a:lnTo>
                  <a:lnTo>
                    <a:pt x="19241" y="7015"/>
                  </a:lnTo>
                  <a:lnTo>
                    <a:pt x="19421" y="6835"/>
                  </a:lnTo>
                  <a:lnTo>
                    <a:pt x="19602" y="6632"/>
                  </a:lnTo>
                  <a:lnTo>
                    <a:pt x="19760" y="6406"/>
                  </a:lnTo>
                  <a:lnTo>
                    <a:pt x="19918" y="6181"/>
                  </a:lnTo>
                  <a:lnTo>
                    <a:pt x="20030" y="5933"/>
                  </a:lnTo>
                  <a:lnTo>
                    <a:pt x="20143" y="5685"/>
                  </a:lnTo>
                  <a:lnTo>
                    <a:pt x="20233" y="5437"/>
                  </a:lnTo>
                  <a:lnTo>
                    <a:pt x="20301" y="5166"/>
                  </a:lnTo>
                  <a:lnTo>
                    <a:pt x="21632" y="1241"/>
                  </a:lnTo>
                  <a:lnTo>
                    <a:pt x="21699" y="1083"/>
                  </a:lnTo>
                  <a:lnTo>
                    <a:pt x="21745" y="925"/>
                  </a:lnTo>
                  <a:lnTo>
                    <a:pt x="21745" y="767"/>
                  </a:lnTo>
                  <a:lnTo>
                    <a:pt x="21699" y="609"/>
                  </a:lnTo>
                  <a:lnTo>
                    <a:pt x="21654" y="474"/>
                  </a:lnTo>
                  <a:lnTo>
                    <a:pt x="21564" y="339"/>
                  </a:lnTo>
                  <a:lnTo>
                    <a:pt x="21451" y="226"/>
                  </a:lnTo>
                  <a:lnTo>
                    <a:pt x="21316" y="158"/>
                  </a:lnTo>
                  <a:lnTo>
                    <a:pt x="21181" y="91"/>
                  </a:lnTo>
                  <a:lnTo>
                    <a:pt x="21023" y="68"/>
                  </a:lnTo>
                  <a:lnTo>
                    <a:pt x="20639" y="23"/>
                  </a:lnTo>
                  <a:lnTo>
                    <a:pt x="20233" y="23"/>
                  </a:lnTo>
                  <a:lnTo>
                    <a:pt x="196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7" name="Google Shape;2987;p29"/>
          <p:cNvGrpSpPr/>
          <p:nvPr/>
        </p:nvGrpSpPr>
        <p:grpSpPr>
          <a:xfrm>
            <a:off x="9897295" y="719330"/>
            <a:ext cx="1718591" cy="1272705"/>
            <a:chOff x="1156200" y="3428725"/>
            <a:chExt cx="684625" cy="507000"/>
          </a:xfrm>
        </p:grpSpPr>
        <p:sp>
          <p:nvSpPr>
            <p:cNvPr id="2988" name="Google Shape;2988;p29"/>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29"/>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29"/>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29"/>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29"/>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29"/>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29"/>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29"/>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29"/>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29"/>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29"/>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29"/>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29"/>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29"/>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29"/>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29"/>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29"/>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29"/>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29"/>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29"/>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29"/>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29"/>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29"/>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29"/>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29"/>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29"/>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29"/>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29"/>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29"/>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29"/>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29"/>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9" name="Google Shape;3019;p29"/>
          <p:cNvGrpSpPr/>
          <p:nvPr/>
        </p:nvGrpSpPr>
        <p:grpSpPr>
          <a:xfrm>
            <a:off x="10166499" y="2234896"/>
            <a:ext cx="1006124" cy="1337643"/>
            <a:chOff x="7062788" y="3483325"/>
            <a:chExt cx="558875" cy="743025"/>
          </a:xfrm>
        </p:grpSpPr>
        <p:sp>
          <p:nvSpPr>
            <p:cNvPr id="3020" name="Google Shape;3020;p29"/>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29"/>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29"/>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29"/>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29"/>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29"/>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29"/>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29"/>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29"/>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29"/>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29"/>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29"/>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29"/>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29"/>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29"/>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29"/>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29"/>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29"/>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29"/>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29"/>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29"/>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1" name="Google Shape;3041;p29"/>
          <p:cNvSpPr/>
          <p:nvPr/>
        </p:nvSpPr>
        <p:spPr>
          <a:xfrm>
            <a:off x="6001034" y="6130372"/>
            <a:ext cx="6337300" cy="829600"/>
          </a:xfrm>
          <a:custGeom>
            <a:avLst/>
            <a:gdLst/>
            <a:ahLst/>
            <a:cxnLst/>
            <a:rect l="l" t="t" r="r" b="b"/>
            <a:pathLst>
              <a:path w="190119" h="24888" extrusionOk="0">
                <a:moveTo>
                  <a:pt x="190119" y="23936"/>
                </a:moveTo>
                <a:cubicBezTo>
                  <a:pt x="184759" y="13217"/>
                  <a:pt x="174508" y="2665"/>
                  <a:pt x="162687" y="695"/>
                </a:cubicBezTo>
                <a:cubicBezTo>
                  <a:pt x="147549" y="-1828"/>
                  <a:pt x="132649" y="7519"/>
                  <a:pt x="117348" y="8696"/>
                </a:cubicBezTo>
                <a:cubicBezTo>
                  <a:pt x="110365" y="9233"/>
                  <a:pt x="102657" y="10304"/>
                  <a:pt x="96393" y="7172"/>
                </a:cubicBezTo>
                <a:cubicBezTo>
                  <a:pt x="91514" y="4732"/>
                  <a:pt x="86947" y="991"/>
                  <a:pt x="81534" y="314"/>
                </a:cubicBezTo>
                <a:cubicBezTo>
                  <a:pt x="74047" y="-622"/>
                  <a:pt x="66310" y="908"/>
                  <a:pt x="59055" y="2981"/>
                </a:cubicBezTo>
                <a:cubicBezTo>
                  <a:pt x="49165" y="5807"/>
                  <a:pt x="42347" y="15145"/>
                  <a:pt x="33147" y="19745"/>
                </a:cubicBezTo>
                <a:cubicBezTo>
                  <a:pt x="23241" y="24698"/>
                  <a:pt x="9906" y="26984"/>
                  <a:pt x="0" y="22031"/>
                </a:cubicBezTo>
              </a:path>
            </a:pathLst>
          </a:custGeom>
          <a:noFill/>
          <a:ln w="19050" cap="flat" cmpd="sng">
            <a:solidFill>
              <a:schemeClr val="lt1"/>
            </a:solidFill>
            <a:prstDash val="dash"/>
            <a:round/>
            <a:headEnd type="none" w="med" len="med"/>
            <a:tailEnd type="none" w="med" len="med"/>
          </a:ln>
        </p:spPr>
      </p:sp>
      <p:sp>
        <p:nvSpPr>
          <p:cNvPr id="3042" name="Google Shape;3042;p29"/>
          <p:cNvSpPr/>
          <p:nvPr/>
        </p:nvSpPr>
        <p:spPr>
          <a:xfrm>
            <a:off x="84429" y="-361567"/>
            <a:ext cx="6564300" cy="1701800"/>
          </a:xfrm>
          <a:custGeom>
            <a:avLst/>
            <a:gdLst/>
            <a:ahLst/>
            <a:cxnLst/>
            <a:rect l="l" t="t" r="r" b="b"/>
            <a:pathLst>
              <a:path w="196929" h="51054" extrusionOk="0">
                <a:moveTo>
                  <a:pt x="196929" y="51054"/>
                </a:moveTo>
                <a:cubicBezTo>
                  <a:pt x="195114" y="45610"/>
                  <a:pt x="193748" y="39491"/>
                  <a:pt x="189690" y="35433"/>
                </a:cubicBezTo>
                <a:cubicBezTo>
                  <a:pt x="183236" y="28979"/>
                  <a:pt x="173234" y="26535"/>
                  <a:pt x="164163" y="25527"/>
                </a:cubicBezTo>
                <a:cubicBezTo>
                  <a:pt x="158040" y="24847"/>
                  <a:pt x="151260" y="25202"/>
                  <a:pt x="145875" y="28194"/>
                </a:cubicBezTo>
                <a:cubicBezTo>
                  <a:pt x="140811" y="31008"/>
                  <a:pt x="136012" y="35174"/>
                  <a:pt x="130254" y="35814"/>
                </a:cubicBezTo>
                <a:cubicBezTo>
                  <a:pt x="121789" y="36755"/>
                  <a:pt x="112807" y="37364"/>
                  <a:pt x="104727" y="34671"/>
                </a:cubicBezTo>
                <a:cubicBezTo>
                  <a:pt x="89619" y="29635"/>
                  <a:pt x="74011" y="21370"/>
                  <a:pt x="58245" y="23622"/>
                </a:cubicBezTo>
                <a:cubicBezTo>
                  <a:pt x="52311" y="24470"/>
                  <a:pt x="48372" y="30452"/>
                  <a:pt x="43767" y="34290"/>
                </a:cubicBezTo>
                <a:cubicBezTo>
                  <a:pt x="39342" y="37977"/>
                  <a:pt x="32734" y="39054"/>
                  <a:pt x="27003" y="38481"/>
                </a:cubicBezTo>
                <a:cubicBezTo>
                  <a:pt x="15753" y="37356"/>
                  <a:pt x="2417" y="28638"/>
                  <a:pt x="333" y="17526"/>
                </a:cubicBezTo>
                <a:cubicBezTo>
                  <a:pt x="-746" y="11772"/>
                  <a:pt x="1476" y="5854"/>
                  <a:pt x="1476" y="0"/>
                </a:cubicBezTo>
              </a:path>
            </a:pathLst>
          </a:custGeom>
          <a:noFill/>
          <a:ln w="19050" cap="flat" cmpd="sng">
            <a:solidFill>
              <a:schemeClr val="lt1"/>
            </a:solidFill>
            <a:prstDash val="dash"/>
            <a:round/>
            <a:headEnd type="none" w="med" len="med"/>
            <a:tailEnd type="none" w="med" len="med"/>
          </a:ln>
        </p:spPr>
      </p:sp>
      <p:grpSp>
        <p:nvGrpSpPr>
          <p:cNvPr id="3043" name="Google Shape;3043;p29"/>
          <p:cNvGrpSpPr/>
          <p:nvPr/>
        </p:nvGrpSpPr>
        <p:grpSpPr>
          <a:xfrm rot="-2864756">
            <a:off x="3556248" y="630064"/>
            <a:ext cx="457189" cy="425456"/>
            <a:chOff x="-1003774" y="3010923"/>
            <a:chExt cx="671424" cy="624822"/>
          </a:xfrm>
        </p:grpSpPr>
        <p:sp>
          <p:nvSpPr>
            <p:cNvPr id="3044" name="Google Shape;3044;p29"/>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29"/>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29"/>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29"/>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29"/>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29"/>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29"/>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29"/>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29"/>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29"/>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29"/>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29"/>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29"/>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29"/>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29"/>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29"/>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29"/>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29"/>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29"/>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29"/>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29"/>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29"/>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29"/>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29"/>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29"/>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29"/>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29"/>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29"/>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29"/>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29"/>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29"/>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29"/>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29"/>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29"/>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29"/>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29"/>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29"/>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8242967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081"/>
        <p:cNvGrpSpPr/>
        <p:nvPr/>
      </p:nvGrpSpPr>
      <p:grpSpPr>
        <a:xfrm>
          <a:off x="0" y="0"/>
          <a:ext cx="0" cy="0"/>
          <a:chOff x="0" y="0"/>
          <a:chExt cx="0" cy="0"/>
        </a:xfrm>
      </p:grpSpPr>
      <p:pic>
        <p:nvPicPr>
          <p:cNvPr id="3082" name="Google Shape;3082;p30"/>
          <p:cNvPicPr preferRelativeResize="0"/>
          <p:nvPr/>
        </p:nvPicPr>
        <p:blipFill>
          <a:blip r:embed="rId2">
            <a:alphaModFix amt="30000"/>
          </a:blip>
          <a:stretch>
            <a:fillRect/>
          </a:stretch>
        </p:blipFill>
        <p:spPr>
          <a:xfrm>
            <a:off x="0" y="0"/>
            <a:ext cx="12192000" cy="6858000"/>
          </a:xfrm>
          <a:prstGeom prst="rect">
            <a:avLst/>
          </a:prstGeom>
          <a:noFill/>
          <a:ln>
            <a:noFill/>
          </a:ln>
        </p:spPr>
      </p:pic>
      <p:sp>
        <p:nvSpPr>
          <p:cNvPr id="3083" name="Google Shape;3083;p30"/>
          <p:cNvSpPr/>
          <p:nvPr/>
        </p:nvSpPr>
        <p:spPr>
          <a:xfrm>
            <a:off x="501600" y="1009567"/>
            <a:ext cx="11188800" cy="5474400"/>
          </a:xfrm>
          <a:prstGeom prst="roundRect">
            <a:avLst>
              <a:gd name="adj" fmla="val 6508"/>
            </a:avLst>
          </a:prstGeom>
          <a:solidFill>
            <a:schemeClr val="lt1"/>
          </a:solidFill>
          <a:ln>
            <a:noFill/>
          </a:ln>
          <a:effectLst>
            <a:outerShdw dist="142875" dir="3600000" algn="bl" rotWithShape="0">
              <a:schemeClr val="accent5">
                <a:alpha val="5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4" name="Google Shape;3084;p30"/>
          <p:cNvSpPr/>
          <p:nvPr/>
        </p:nvSpPr>
        <p:spPr>
          <a:xfrm>
            <a:off x="2914933" y="-50300"/>
            <a:ext cx="5334000" cy="844067"/>
          </a:xfrm>
          <a:custGeom>
            <a:avLst/>
            <a:gdLst/>
            <a:ahLst/>
            <a:cxnLst/>
            <a:rect l="l" t="t" r="r" b="b"/>
            <a:pathLst>
              <a:path w="160020" h="25322" extrusionOk="0">
                <a:moveTo>
                  <a:pt x="0" y="1524"/>
                </a:moveTo>
                <a:cubicBezTo>
                  <a:pt x="11438" y="3703"/>
                  <a:pt x="24696" y="2787"/>
                  <a:pt x="33909" y="9906"/>
                </a:cubicBezTo>
                <a:cubicBezTo>
                  <a:pt x="39295" y="14068"/>
                  <a:pt x="43577" y="20979"/>
                  <a:pt x="50292" y="22098"/>
                </a:cubicBezTo>
                <a:cubicBezTo>
                  <a:pt x="56388" y="23114"/>
                  <a:pt x="62462" y="18176"/>
                  <a:pt x="68580" y="19050"/>
                </a:cubicBezTo>
                <a:cubicBezTo>
                  <a:pt x="81915" y="20955"/>
                  <a:pt x="95320" y="27106"/>
                  <a:pt x="108585" y="24765"/>
                </a:cubicBezTo>
                <a:cubicBezTo>
                  <a:pt x="121968" y="22403"/>
                  <a:pt x="136956" y="21870"/>
                  <a:pt x="147828" y="13716"/>
                </a:cubicBezTo>
                <a:cubicBezTo>
                  <a:pt x="152722" y="10046"/>
                  <a:pt x="155695" y="4325"/>
                  <a:pt x="160020" y="0"/>
                </a:cubicBezTo>
              </a:path>
            </a:pathLst>
          </a:custGeom>
          <a:noFill/>
          <a:ln w="19050" cap="flat" cmpd="sng">
            <a:solidFill>
              <a:schemeClr val="lt1"/>
            </a:solidFill>
            <a:prstDash val="dash"/>
            <a:round/>
            <a:headEnd type="none" w="med" len="med"/>
            <a:tailEnd type="none" w="med" len="med"/>
          </a:ln>
        </p:spPr>
      </p:sp>
      <p:grpSp>
        <p:nvGrpSpPr>
          <p:cNvPr id="3085" name="Google Shape;3085;p30"/>
          <p:cNvGrpSpPr/>
          <p:nvPr/>
        </p:nvGrpSpPr>
        <p:grpSpPr>
          <a:xfrm>
            <a:off x="311221" y="314676"/>
            <a:ext cx="1279473" cy="2056187"/>
            <a:chOff x="9840651" y="2066749"/>
            <a:chExt cx="701773" cy="1127790"/>
          </a:xfrm>
        </p:grpSpPr>
        <p:sp>
          <p:nvSpPr>
            <p:cNvPr id="3086" name="Google Shape;3086;p30"/>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30"/>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30"/>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30"/>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30"/>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30"/>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30"/>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30"/>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30"/>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30"/>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30"/>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30"/>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30"/>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30"/>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30"/>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30"/>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30"/>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30"/>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30"/>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30"/>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30"/>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30"/>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30"/>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30"/>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30"/>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30"/>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30"/>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30"/>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30"/>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30"/>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30"/>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17" name="Google Shape;3117;p30"/>
          <p:cNvGrpSpPr/>
          <p:nvPr/>
        </p:nvGrpSpPr>
        <p:grpSpPr>
          <a:xfrm>
            <a:off x="10624004" y="4092403"/>
            <a:ext cx="1234040" cy="2395776"/>
            <a:chOff x="204076" y="125827"/>
            <a:chExt cx="925530" cy="1796832"/>
          </a:xfrm>
        </p:grpSpPr>
        <p:sp>
          <p:nvSpPr>
            <p:cNvPr id="3118" name="Google Shape;3118;p30"/>
            <p:cNvSpPr/>
            <p:nvPr/>
          </p:nvSpPr>
          <p:spPr>
            <a:xfrm rot="-668349">
              <a:off x="363767" y="168005"/>
              <a:ext cx="603599" cy="1712043"/>
            </a:xfrm>
            <a:custGeom>
              <a:avLst/>
              <a:gdLst/>
              <a:ahLst/>
              <a:cxnLst/>
              <a:rect l="l" t="t" r="r" b="b"/>
              <a:pathLst>
                <a:path w="24143" h="68479" extrusionOk="0">
                  <a:moveTo>
                    <a:pt x="12071" y="25555"/>
                  </a:moveTo>
                  <a:lnTo>
                    <a:pt x="13318" y="44191"/>
                  </a:lnTo>
                  <a:lnTo>
                    <a:pt x="12071" y="44378"/>
                  </a:lnTo>
                  <a:lnTo>
                    <a:pt x="10825" y="44191"/>
                  </a:lnTo>
                  <a:lnTo>
                    <a:pt x="12071" y="25555"/>
                  </a:lnTo>
                  <a:close/>
                  <a:moveTo>
                    <a:pt x="13754" y="46705"/>
                  </a:moveTo>
                  <a:lnTo>
                    <a:pt x="14689" y="54081"/>
                  </a:lnTo>
                  <a:lnTo>
                    <a:pt x="9453" y="54081"/>
                  </a:lnTo>
                  <a:lnTo>
                    <a:pt x="10388" y="46705"/>
                  </a:lnTo>
                  <a:close/>
                  <a:moveTo>
                    <a:pt x="11926" y="0"/>
                  </a:moveTo>
                  <a:lnTo>
                    <a:pt x="11926" y="3636"/>
                  </a:lnTo>
                  <a:lnTo>
                    <a:pt x="11552" y="3636"/>
                  </a:lnTo>
                  <a:lnTo>
                    <a:pt x="11552" y="6150"/>
                  </a:lnTo>
                  <a:lnTo>
                    <a:pt x="11323" y="6233"/>
                  </a:lnTo>
                  <a:lnTo>
                    <a:pt x="11115" y="6378"/>
                  </a:lnTo>
                  <a:lnTo>
                    <a:pt x="10949" y="6545"/>
                  </a:lnTo>
                  <a:lnTo>
                    <a:pt x="10783" y="6732"/>
                  </a:lnTo>
                  <a:lnTo>
                    <a:pt x="10658" y="6939"/>
                  </a:lnTo>
                  <a:lnTo>
                    <a:pt x="10555" y="7168"/>
                  </a:lnTo>
                  <a:lnTo>
                    <a:pt x="10492" y="7417"/>
                  </a:lnTo>
                  <a:lnTo>
                    <a:pt x="10471" y="7687"/>
                  </a:lnTo>
                  <a:lnTo>
                    <a:pt x="10471" y="8394"/>
                  </a:lnTo>
                  <a:lnTo>
                    <a:pt x="10970" y="8394"/>
                  </a:lnTo>
                  <a:lnTo>
                    <a:pt x="10970" y="9308"/>
                  </a:lnTo>
                  <a:lnTo>
                    <a:pt x="10471" y="9308"/>
                  </a:lnTo>
                  <a:lnTo>
                    <a:pt x="10471" y="9349"/>
                  </a:lnTo>
                  <a:lnTo>
                    <a:pt x="10513" y="9578"/>
                  </a:lnTo>
                  <a:lnTo>
                    <a:pt x="10575" y="9765"/>
                  </a:lnTo>
                  <a:lnTo>
                    <a:pt x="10679" y="9952"/>
                  </a:lnTo>
                  <a:lnTo>
                    <a:pt x="10804" y="10118"/>
                  </a:lnTo>
                  <a:lnTo>
                    <a:pt x="10970" y="10243"/>
                  </a:lnTo>
                  <a:lnTo>
                    <a:pt x="11136" y="10347"/>
                  </a:lnTo>
                  <a:lnTo>
                    <a:pt x="11344" y="10409"/>
                  </a:lnTo>
                  <a:lnTo>
                    <a:pt x="11552" y="10430"/>
                  </a:lnTo>
                  <a:lnTo>
                    <a:pt x="11136" y="10430"/>
                  </a:lnTo>
                  <a:lnTo>
                    <a:pt x="11136" y="10471"/>
                  </a:lnTo>
                  <a:lnTo>
                    <a:pt x="10638" y="25555"/>
                  </a:lnTo>
                  <a:lnTo>
                    <a:pt x="10617" y="26739"/>
                  </a:lnTo>
                  <a:lnTo>
                    <a:pt x="10575" y="27882"/>
                  </a:lnTo>
                  <a:lnTo>
                    <a:pt x="10513" y="29045"/>
                  </a:lnTo>
                  <a:lnTo>
                    <a:pt x="10451" y="30167"/>
                  </a:lnTo>
                  <a:lnTo>
                    <a:pt x="10368" y="31310"/>
                  </a:lnTo>
                  <a:lnTo>
                    <a:pt x="10284" y="32432"/>
                  </a:lnTo>
                  <a:lnTo>
                    <a:pt x="10181" y="33533"/>
                  </a:lnTo>
                  <a:lnTo>
                    <a:pt x="10056" y="34634"/>
                  </a:lnTo>
                  <a:lnTo>
                    <a:pt x="9931" y="35715"/>
                  </a:lnTo>
                  <a:lnTo>
                    <a:pt x="9786" y="36795"/>
                  </a:lnTo>
                  <a:lnTo>
                    <a:pt x="9640" y="37855"/>
                  </a:lnTo>
                  <a:lnTo>
                    <a:pt x="9474" y="38914"/>
                  </a:lnTo>
                  <a:lnTo>
                    <a:pt x="9287" y="39953"/>
                  </a:lnTo>
                  <a:lnTo>
                    <a:pt x="9100" y="40992"/>
                  </a:lnTo>
                  <a:lnTo>
                    <a:pt x="8892" y="42010"/>
                  </a:lnTo>
                  <a:lnTo>
                    <a:pt x="8685" y="43028"/>
                  </a:lnTo>
                  <a:lnTo>
                    <a:pt x="7874" y="43028"/>
                  </a:lnTo>
                  <a:lnTo>
                    <a:pt x="7874" y="44171"/>
                  </a:lnTo>
                  <a:lnTo>
                    <a:pt x="8622" y="44171"/>
                  </a:lnTo>
                  <a:lnTo>
                    <a:pt x="6420" y="54081"/>
                  </a:lnTo>
                  <a:lnTo>
                    <a:pt x="5028" y="54081"/>
                  </a:lnTo>
                  <a:lnTo>
                    <a:pt x="5028" y="55722"/>
                  </a:lnTo>
                  <a:lnTo>
                    <a:pt x="5818" y="55722"/>
                  </a:lnTo>
                  <a:lnTo>
                    <a:pt x="0" y="68479"/>
                  </a:lnTo>
                  <a:lnTo>
                    <a:pt x="5776" y="68479"/>
                  </a:lnTo>
                  <a:lnTo>
                    <a:pt x="5651" y="68022"/>
                  </a:lnTo>
                  <a:lnTo>
                    <a:pt x="5568" y="67544"/>
                  </a:lnTo>
                  <a:lnTo>
                    <a:pt x="5527" y="67066"/>
                  </a:lnTo>
                  <a:lnTo>
                    <a:pt x="5506" y="66567"/>
                  </a:lnTo>
                  <a:lnTo>
                    <a:pt x="5527" y="66214"/>
                  </a:lnTo>
                  <a:lnTo>
                    <a:pt x="5547" y="65882"/>
                  </a:lnTo>
                  <a:lnTo>
                    <a:pt x="5589" y="65549"/>
                  </a:lnTo>
                  <a:lnTo>
                    <a:pt x="5651" y="65217"/>
                  </a:lnTo>
                  <a:lnTo>
                    <a:pt x="5714" y="64885"/>
                  </a:lnTo>
                  <a:lnTo>
                    <a:pt x="5797" y="64552"/>
                  </a:lnTo>
                  <a:lnTo>
                    <a:pt x="5901" y="64240"/>
                  </a:lnTo>
                  <a:lnTo>
                    <a:pt x="6025" y="63929"/>
                  </a:lnTo>
                  <a:lnTo>
                    <a:pt x="6150" y="63638"/>
                  </a:lnTo>
                  <a:lnTo>
                    <a:pt x="6295" y="63347"/>
                  </a:lnTo>
                  <a:lnTo>
                    <a:pt x="6462" y="63056"/>
                  </a:lnTo>
                  <a:lnTo>
                    <a:pt x="6628" y="62786"/>
                  </a:lnTo>
                  <a:lnTo>
                    <a:pt x="6815" y="62516"/>
                  </a:lnTo>
                  <a:lnTo>
                    <a:pt x="7002" y="62267"/>
                  </a:lnTo>
                  <a:lnTo>
                    <a:pt x="7210" y="62017"/>
                  </a:lnTo>
                  <a:lnTo>
                    <a:pt x="7438" y="61789"/>
                  </a:lnTo>
                  <a:lnTo>
                    <a:pt x="7667" y="61560"/>
                  </a:lnTo>
                  <a:lnTo>
                    <a:pt x="7895" y="61353"/>
                  </a:lnTo>
                  <a:lnTo>
                    <a:pt x="8144" y="61145"/>
                  </a:lnTo>
                  <a:lnTo>
                    <a:pt x="8394" y="60958"/>
                  </a:lnTo>
                  <a:lnTo>
                    <a:pt x="8664" y="60792"/>
                  </a:lnTo>
                  <a:lnTo>
                    <a:pt x="8934" y="60625"/>
                  </a:lnTo>
                  <a:lnTo>
                    <a:pt x="9225" y="60480"/>
                  </a:lnTo>
                  <a:lnTo>
                    <a:pt x="9516" y="60334"/>
                  </a:lnTo>
                  <a:lnTo>
                    <a:pt x="9807" y="60210"/>
                  </a:lnTo>
                  <a:lnTo>
                    <a:pt x="10118" y="60106"/>
                  </a:lnTo>
                  <a:lnTo>
                    <a:pt x="10430" y="60023"/>
                  </a:lnTo>
                  <a:lnTo>
                    <a:pt x="10741" y="59940"/>
                  </a:lnTo>
                  <a:lnTo>
                    <a:pt x="11074" y="59898"/>
                  </a:lnTo>
                  <a:lnTo>
                    <a:pt x="11406" y="59836"/>
                  </a:lnTo>
                  <a:lnTo>
                    <a:pt x="11739" y="59815"/>
                  </a:lnTo>
                  <a:lnTo>
                    <a:pt x="12404" y="59815"/>
                  </a:lnTo>
                  <a:lnTo>
                    <a:pt x="12736" y="59836"/>
                  </a:lnTo>
                  <a:lnTo>
                    <a:pt x="13068" y="59898"/>
                  </a:lnTo>
                  <a:lnTo>
                    <a:pt x="13401" y="59940"/>
                  </a:lnTo>
                  <a:lnTo>
                    <a:pt x="13712" y="60023"/>
                  </a:lnTo>
                  <a:lnTo>
                    <a:pt x="14024" y="60106"/>
                  </a:lnTo>
                  <a:lnTo>
                    <a:pt x="14336" y="60210"/>
                  </a:lnTo>
                  <a:lnTo>
                    <a:pt x="14627" y="60334"/>
                  </a:lnTo>
                  <a:lnTo>
                    <a:pt x="14918" y="60480"/>
                  </a:lnTo>
                  <a:lnTo>
                    <a:pt x="15208" y="60625"/>
                  </a:lnTo>
                  <a:lnTo>
                    <a:pt x="15478" y="60792"/>
                  </a:lnTo>
                  <a:lnTo>
                    <a:pt x="15749" y="60958"/>
                  </a:lnTo>
                  <a:lnTo>
                    <a:pt x="15998" y="61145"/>
                  </a:lnTo>
                  <a:lnTo>
                    <a:pt x="16247" y="61353"/>
                  </a:lnTo>
                  <a:lnTo>
                    <a:pt x="16476" y="61560"/>
                  </a:lnTo>
                  <a:lnTo>
                    <a:pt x="16704" y="61789"/>
                  </a:lnTo>
                  <a:lnTo>
                    <a:pt x="16933" y="62017"/>
                  </a:lnTo>
                  <a:lnTo>
                    <a:pt x="17141" y="62267"/>
                  </a:lnTo>
                  <a:lnTo>
                    <a:pt x="17328" y="62516"/>
                  </a:lnTo>
                  <a:lnTo>
                    <a:pt x="17515" y="62786"/>
                  </a:lnTo>
                  <a:lnTo>
                    <a:pt x="17681" y="63056"/>
                  </a:lnTo>
                  <a:lnTo>
                    <a:pt x="17847" y="63347"/>
                  </a:lnTo>
                  <a:lnTo>
                    <a:pt x="17992" y="63638"/>
                  </a:lnTo>
                  <a:lnTo>
                    <a:pt x="18117" y="63929"/>
                  </a:lnTo>
                  <a:lnTo>
                    <a:pt x="18242" y="64240"/>
                  </a:lnTo>
                  <a:lnTo>
                    <a:pt x="18346" y="64552"/>
                  </a:lnTo>
                  <a:lnTo>
                    <a:pt x="18429" y="64885"/>
                  </a:lnTo>
                  <a:lnTo>
                    <a:pt x="18512" y="65217"/>
                  </a:lnTo>
                  <a:lnTo>
                    <a:pt x="18553" y="65549"/>
                  </a:lnTo>
                  <a:lnTo>
                    <a:pt x="18595" y="65882"/>
                  </a:lnTo>
                  <a:lnTo>
                    <a:pt x="18636" y="66214"/>
                  </a:lnTo>
                  <a:lnTo>
                    <a:pt x="18636" y="66567"/>
                  </a:lnTo>
                  <a:lnTo>
                    <a:pt x="18616" y="67066"/>
                  </a:lnTo>
                  <a:lnTo>
                    <a:pt x="18574" y="67544"/>
                  </a:lnTo>
                  <a:lnTo>
                    <a:pt x="18491" y="68022"/>
                  </a:lnTo>
                  <a:lnTo>
                    <a:pt x="18366" y="68479"/>
                  </a:lnTo>
                  <a:lnTo>
                    <a:pt x="24142" y="68479"/>
                  </a:lnTo>
                  <a:lnTo>
                    <a:pt x="18325" y="55722"/>
                  </a:lnTo>
                  <a:lnTo>
                    <a:pt x="19114" y="55722"/>
                  </a:lnTo>
                  <a:lnTo>
                    <a:pt x="19114" y="54081"/>
                  </a:lnTo>
                  <a:lnTo>
                    <a:pt x="17722" y="54081"/>
                  </a:lnTo>
                  <a:lnTo>
                    <a:pt x="15520" y="44171"/>
                  </a:lnTo>
                  <a:lnTo>
                    <a:pt x="16268" y="44171"/>
                  </a:lnTo>
                  <a:lnTo>
                    <a:pt x="16268" y="43028"/>
                  </a:lnTo>
                  <a:lnTo>
                    <a:pt x="15458" y="43028"/>
                  </a:lnTo>
                  <a:lnTo>
                    <a:pt x="15042" y="40846"/>
                  </a:lnTo>
                  <a:lnTo>
                    <a:pt x="14689" y="38665"/>
                  </a:lnTo>
                  <a:lnTo>
                    <a:pt x="14377" y="36462"/>
                  </a:lnTo>
                  <a:lnTo>
                    <a:pt x="14107" y="34281"/>
                  </a:lnTo>
                  <a:lnTo>
                    <a:pt x="13879" y="32099"/>
                  </a:lnTo>
                  <a:lnTo>
                    <a:pt x="13712" y="29918"/>
                  </a:lnTo>
                  <a:lnTo>
                    <a:pt x="13588" y="27736"/>
                  </a:lnTo>
                  <a:lnTo>
                    <a:pt x="13505" y="25555"/>
                  </a:lnTo>
                  <a:lnTo>
                    <a:pt x="13006" y="10471"/>
                  </a:lnTo>
                  <a:lnTo>
                    <a:pt x="13006" y="10430"/>
                  </a:lnTo>
                  <a:lnTo>
                    <a:pt x="12591" y="10430"/>
                  </a:lnTo>
                  <a:lnTo>
                    <a:pt x="12798" y="10409"/>
                  </a:lnTo>
                  <a:lnTo>
                    <a:pt x="13006" y="10347"/>
                  </a:lnTo>
                  <a:lnTo>
                    <a:pt x="13193" y="10243"/>
                  </a:lnTo>
                  <a:lnTo>
                    <a:pt x="13339" y="10118"/>
                  </a:lnTo>
                  <a:lnTo>
                    <a:pt x="13463" y="9952"/>
                  </a:lnTo>
                  <a:lnTo>
                    <a:pt x="13567" y="9765"/>
                  </a:lnTo>
                  <a:lnTo>
                    <a:pt x="13629" y="9578"/>
                  </a:lnTo>
                  <a:lnTo>
                    <a:pt x="13671" y="9349"/>
                  </a:lnTo>
                  <a:lnTo>
                    <a:pt x="13671" y="9308"/>
                  </a:lnTo>
                  <a:lnTo>
                    <a:pt x="13172" y="9308"/>
                  </a:lnTo>
                  <a:lnTo>
                    <a:pt x="13172" y="8394"/>
                  </a:lnTo>
                  <a:lnTo>
                    <a:pt x="13671" y="8394"/>
                  </a:lnTo>
                  <a:lnTo>
                    <a:pt x="13671" y="7687"/>
                  </a:lnTo>
                  <a:lnTo>
                    <a:pt x="13650" y="7417"/>
                  </a:lnTo>
                  <a:lnTo>
                    <a:pt x="13588" y="7168"/>
                  </a:lnTo>
                  <a:lnTo>
                    <a:pt x="13484" y="6939"/>
                  </a:lnTo>
                  <a:lnTo>
                    <a:pt x="13359" y="6732"/>
                  </a:lnTo>
                  <a:lnTo>
                    <a:pt x="13214" y="6545"/>
                  </a:lnTo>
                  <a:lnTo>
                    <a:pt x="13027" y="6378"/>
                  </a:lnTo>
                  <a:lnTo>
                    <a:pt x="12819" y="6233"/>
                  </a:lnTo>
                  <a:lnTo>
                    <a:pt x="12591" y="6150"/>
                  </a:lnTo>
                  <a:lnTo>
                    <a:pt x="12591" y="3636"/>
                  </a:lnTo>
                  <a:lnTo>
                    <a:pt x="12217" y="3636"/>
                  </a:lnTo>
                  <a:lnTo>
                    <a:pt x="12217" y="0"/>
                  </a:lnTo>
                  <a:close/>
                </a:path>
              </a:pathLst>
            </a:custGeom>
            <a:solidFill>
              <a:schemeClr val="accent5"/>
            </a:solidFill>
            <a:ln>
              <a:noFill/>
            </a:ln>
            <a:effectLst>
              <a:outerShdw dist="28575" dir="36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30"/>
            <p:cNvSpPr/>
            <p:nvPr/>
          </p:nvSpPr>
          <p:spPr>
            <a:xfrm rot="-668349">
              <a:off x="589278" y="1510269"/>
              <a:ext cx="352189" cy="41077"/>
            </a:xfrm>
            <a:custGeom>
              <a:avLst/>
              <a:gdLst/>
              <a:ahLst/>
              <a:cxnLst/>
              <a:rect l="l" t="t" r="r" b="b"/>
              <a:pathLst>
                <a:path w="14087" h="1643" extrusionOk="0">
                  <a:moveTo>
                    <a:pt x="0" y="1"/>
                  </a:moveTo>
                  <a:lnTo>
                    <a:pt x="0" y="1642"/>
                  </a:lnTo>
                  <a:lnTo>
                    <a:pt x="14086" y="1642"/>
                  </a:lnTo>
                  <a:lnTo>
                    <a:pt x="1408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30"/>
            <p:cNvSpPr/>
            <p:nvPr/>
          </p:nvSpPr>
          <p:spPr>
            <a:xfrm rot="-668349">
              <a:off x="583909" y="1496267"/>
              <a:ext cx="352189" cy="14551"/>
            </a:xfrm>
            <a:custGeom>
              <a:avLst/>
              <a:gdLst/>
              <a:ahLst/>
              <a:cxnLst/>
              <a:rect l="l" t="t" r="r" b="b"/>
              <a:pathLst>
                <a:path w="14087" h="582" extrusionOk="0">
                  <a:moveTo>
                    <a:pt x="0" y="0"/>
                  </a:moveTo>
                  <a:lnTo>
                    <a:pt x="0" y="582"/>
                  </a:lnTo>
                  <a:lnTo>
                    <a:pt x="14086" y="582"/>
                  </a:lnTo>
                  <a:lnTo>
                    <a:pt x="140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30"/>
            <p:cNvSpPr/>
            <p:nvPr/>
          </p:nvSpPr>
          <p:spPr>
            <a:xfrm rot="-668349">
              <a:off x="607491" y="1247433"/>
              <a:ext cx="209858" cy="29101"/>
            </a:xfrm>
            <a:custGeom>
              <a:avLst/>
              <a:gdLst/>
              <a:ahLst/>
              <a:cxnLst/>
              <a:rect l="l" t="t" r="r" b="b"/>
              <a:pathLst>
                <a:path w="8394" h="1164" extrusionOk="0">
                  <a:moveTo>
                    <a:pt x="0" y="0"/>
                  </a:moveTo>
                  <a:lnTo>
                    <a:pt x="0" y="1164"/>
                  </a:lnTo>
                  <a:lnTo>
                    <a:pt x="8394" y="1164"/>
                  </a:lnTo>
                  <a:lnTo>
                    <a:pt x="839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30"/>
            <p:cNvSpPr/>
            <p:nvPr/>
          </p:nvSpPr>
          <p:spPr>
            <a:xfrm rot="-668349">
              <a:off x="603627" y="1236885"/>
              <a:ext cx="209858" cy="10950"/>
            </a:xfrm>
            <a:custGeom>
              <a:avLst/>
              <a:gdLst/>
              <a:ahLst/>
              <a:cxnLst/>
              <a:rect l="l" t="t" r="r" b="b"/>
              <a:pathLst>
                <a:path w="8394" h="438" extrusionOk="0">
                  <a:moveTo>
                    <a:pt x="0" y="1"/>
                  </a:moveTo>
                  <a:lnTo>
                    <a:pt x="0" y="437"/>
                  </a:lnTo>
                  <a:lnTo>
                    <a:pt x="8394" y="437"/>
                  </a:lnTo>
                  <a:lnTo>
                    <a:pt x="839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30"/>
            <p:cNvSpPr/>
            <p:nvPr/>
          </p:nvSpPr>
          <p:spPr>
            <a:xfrm rot="-668349">
              <a:off x="527204" y="1870448"/>
              <a:ext cx="162081" cy="36901"/>
            </a:xfrm>
            <a:custGeom>
              <a:avLst/>
              <a:gdLst/>
              <a:ahLst/>
              <a:cxnLst/>
              <a:rect l="l" t="t" r="r" b="b"/>
              <a:pathLst>
                <a:path w="6483" h="1476" extrusionOk="0">
                  <a:moveTo>
                    <a:pt x="0" y="1"/>
                  </a:moveTo>
                  <a:lnTo>
                    <a:pt x="0" y="1476"/>
                  </a:lnTo>
                  <a:lnTo>
                    <a:pt x="6482" y="1476"/>
                  </a:lnTo>
                  <a:lnTo>
                    <a:pt x="648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30"/>
            <p:cNvSpPr/>
            <p:nvPr/>
          </p:nvSpPr>
          <p:spPr>
            <a:xfrm rot="-668349">
              <a:off x="965462" y="1784143"/>
              <a:ext cx="162106" cy="36901"/>
            </a:xfrm>
            <a:custGeom>
              <a:avLst/>
              <a:gdLst/>
              <a:ahLst/>
              <a:cxnLst/>
              <a:rect l="l" t="t" r="r" b="b"/>
              <a:pathLst>
                <a:path w="6484" h="1476" extrusionOk="0">
                  <a:moveTo>
                    <a:pt x="1" y="1"/>
                  </a:moveTo>
                  <a:lnTo>
                    <a:pt x="1" y="1476"/>
                  </a:lnTo>
                  <a:lnTo>
                    <a:pt x="6483" y="1476"/>
                  </a:lnTo>
                  <a:lnTo>
                    <a:pt x="64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30"/>
            <p:cNvSpPr/>
            <p:nvPr/>
          </p:nvSpPr>
          <p:spPr>
            <a:xfrm rot="-668349">
              <a:off x="508035" y="413188"/>
              <a:ext cx="80003" cy="28076"/>
            </a:xfrm>
            <a:custGeom>
              <a:avLst/>
              <a:gdLst/>
              <a:ahLst/>
              <a:cxnLst/>
              <a:rect l="l" t="t" r="r" b="b"/>
              <a:pathLst>
                <a:path w="3200" h="1123" extrusionOk="0">
                  <a:moveTo>
                    <a:pt x="0" y="0"/>
                  </a:moveTo>
                  <a:lnTo>
                    <a:pt x="42" y="229"/>
                  </a:lnTo>
                  <a:lnTo>
                    <a:pt x="104" y="416"/>
                  </a:lnTo>
                  <a:lnTo>
                    <a:pt x="208" y="603"/>
                  </a:lnTo>
                  <a:lnTo>
                    <a:pt x="333" y="769"/>
                  </a:lnTo>
                  <a:lnTo>
                    <a:pt x="499" y="894"/>
                  </a:lnTo>
                  <a:lnTo>
                    <a:pt x="665" y="998"/>
                  </a:lnTo>
                  <a:lnTo>
                    <a:pt x="873" y="1060"/>
                  </a:lnTo>
                  <a:lnTo>
                    <a:pt x="1081" y="1081"/>
                  </a:lnTo>
                  <a:lnTo>
                    <a:pt x="665" y="1081"/>
                  </a:lnTo>
                  <a:lnTo>
                    <a:pt x="665" y="1122"/>
                  </a:lnTo>
                  <a:lnTo>
                    <a:pt x="2535" y="1122"/>
                  </a:lnTo>
                  <a:lnTo>
                    <a:pt x="2535" y="1081"/>
                  </a:lnTo>
                  <a:lnTo>
                    <a:pt x="2120" y="1081"/>
                  </a:lnTo>
                  <a:lnTo>
                    <a:pt x="2327" y="1060"/>
                  </a:lnTo>
                  <a:lnTo>
                    <a:pt x="2535" y="998"/>
                  </a:lnTo>
                  <a:lnTo>
                    <a:pt x="2722" y="894"/>
                  </a:lnTo>
                  <a:lnTo>
                    <a:pt x="2868" y="769"/>
                  </a:lnTo>
                  <a:lnTo>
                    <a:pt x="2992" y="603"/>
                  </a:lnTo>
                  <a:lnTo>
                    <a:pt x="3096" y="416"/>
                  </a:lnTo>
                  <a:lnTo>
                    <a:pt x="3158" y="229"/>
                  </a:lnTo>
                  <a:lnTo>
                    <a:pt x="3200"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30"/>
            <p:cNvSpPr/>
            <p:nvPr/>
          </p:nvSpPr>
          <p:spPr>
            <a:xfrm rot="-668349">
              <a:off x="505248" y="183280"/>
              <a:ext cx="7300" cy="90404"/>
            </a:xfrm>
            <a:custGeom>
              <a:avLst/>
              <a:gdLst/>
              <a:ahLst/>
              <a:cxnLst/>
              <a:rect l="l" t="t" r="r" b="b"/>
              <a:pathLst>
                <a:path w="292" h="3616" extrusionOk="0">
                  <a:moveTo>
                    <a:pt x="1" y="0"/>
                  </a:moveTo>
                  <a:lnTo>
                    <a:pt x="1" y="3615"/>
                  </a:lnTo>
                  <a:lnTo>
                    <a:pt x="292" y="3615"/>
                  </a:lnTo>
                  <a:lnTo>
                    <a:pt x="292" y="0"/>
                  </a:lnTo>
                  <a:close/>
                </a:path>
              </a:pathLst>
            </a:custGeom>
            <a:solidFill>
              <a:srgbClr val="224D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7" name="Google Shape;3127;p30"/>
          <p:cNvGrpSpPr/>
          <p:nvPr/>
        </p:nvGrpSpPr>
        <p:grpSpPr>
          <a:xfrm rot="-2864756">
            <a:off x="5091215" y="414164"/>
            <a:ext cx="457189" cy="425456"/>
            <a:chOff x="-1003774" y="3010923"/>
            <a:chExt cx="671424" cy="624822"/>
          </a:xfrm>
        </p:grpSpPr>
        <p:sp>
          <p:nvSpPr>
            <p:cNvPr id="3128" name="Google Shape;3128;p30"/>
            <p:cNvSpPr/>
            <p:nvPr/>
          </p:nvSpPr>
          <p:spPr>
            <a:xfrm>
              <a:off x="-1003774" y="3010923"/>
              <a:ext cx="624822" cy="550520"/>
            </a:xfrm>
            <a:custGeom>
              <a:avLst/>
              <a:gdLst/>
              <a:ahLst/>
              <a:cxnLst/>
              <a:rect l="l" t="t" r="r" b="b"/>
              <a:pathLst>
                <a:path w="22377" h="19716" extrusionOk="0">
                  <a:moveTo>
                    <a:pt x="5392" y="1"/>
                  </a:moveTo>
                  <a:lnTo>
                    <a:pt x="4399" y="3316"/>
                  </a:lnTo>
                  <a:lnTo>
                    <a:pt x="4467" y="3384"/>
                  </a:lnTo>
                  <a:lnTo>
                    <a:pt x="4219" y="3339"/>
                  </a:lnTo>
                  <a:lnTo>
                    <a:pt x="3971" y="3316"/>
                  </a:lnTo>
                  <a:lnTo>
                    <a:pt x="3790" y="3339"/>
                  </a:lnTo>
                  <a:lnTo>
                    <a:pt x="3610" y="3384"/>
                  </a:lnTo>
                  <a:lnTo>
                    <a:pt x="3452" y="3474"/>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51" y="5685"/>
                  </a:lnTo>
                  <a:lnTo>
                    <a:pt x="4106" y="5527"/>
                  </a:lnTo>
                  <a:lnTo>
                    <a:pt x="4083" y="5369"/>
                  </a:lnTo>
                  <a:lnTo>
                    <a:pt x="4083" y="5211"/>
                  </a:lnTo>
                  <a:lnTo>
                    <a:pt x="4083" y="5076"/>
                  </a:lnTo>
                  <a:lnTo>
                    <a:pt x="4128" y="4918"/>
                  </a:lnTo>
                  <a:lnTo>
                    <a:pt x="4196" y="4805"/>
                  </a:lnTo>
                  <a:lnTo>
                    <a:pt x="4286" y="4670"/>
                  </a:lnTo>
                  <a:lnTo>
                    <a:pt x="4444" y="4534"/>
                  </a:lnTo>
                  <a:lnTo>
                    <a:pt x="4602" y="4444"/>
                  </a:lnTo>
                  <a:lnTo>
                    <a:pt x="4783" y="4399"/>
                  </a:lnTo>
                  <a:lnTo>
                    <a:pt x="4986" y="4377"/>
                  </a:lnTo>
                  <a:lnTo>
                    <a:pt x="5211" y="4399"/>
                  </a:lnTo>
                  <a:lnTo>
                    <a:pt x="5437" y="4444"/>
                  </a:lnTo>
                  <a:lnTo>
                    <a:pt x="5369" y="4399"/>
                  </a:lnTo>
                  <a:lnTo>
                    <a:pt x="6384" y="1083"/>
                  </a:lnTo>
                  <a:lnTo>
                    <a:pt x="6813" y="1467"/>
                  </a:lnTo>
                  <a:lnTo>
                    <a:pt x="6835" y="1286"/>
                  </a:lnTo>
                  <a:lnTo>
                    <a:pt x="5392" y="1"/>
                  </a:lnTo>
                  <a:close/>
                  <a:moveTo>
                    <a:pt x="18429" y="2843"/>
                  </a:moveTo>
                  <a:lnTo>
                    <a:pt x="15610" y="11956"/>
                  </a:lnTo>
                  <a:lnTo>
                    <a:pt x="7534" y="5414"/>
                  </a:lnTo>
                  <a:lnTo>
                    <a:pt x="7512" y="5640"/>
                  </a:lnTo>
                  <a:lnTo>
                    <a:pt x="7940" y="6023"/>
                  </a:lnTo>
                  <a:lnTo>
                    <a:pt x="16580" y="13038"/>
                  </a:lnTo>
                  <a:lnTo>
                    <a:pt x="19399" y="3925"/>
                  </a:lnTo>
                  <a:lnTo>
                    <a:pt x="19602" y="4083"/>
                  </a:lnTo>
                  <a:lnTo>
                    <a:pt x="19625" y="3903"/>
                  </a:lnTo>
                  <a:lnTo>
                    <a:pt x="19106" y="3452"/>
                  </a:lnTo>
                  <a:lnTo>
                    <a:pt x="18429" y="2843"/>
                  </a:lnTo>
                  <a:close/>
                  <a:moveTo>
                    <a:pt x="19331" y="15001"/>
                  </a:moveTo>
                  <a:lnTo>
                    <a:pt x="19309" y="15249"/>
                  </a:lnTo>
                  <a:lnTo>
                    <a:pt x="22377" y="17753"/>
                  </a:lnTo>
                  <a:lnTo>
                    <a:pt x="22377" y="17753"/>
                  </a:lnTo>
                  <a:lnTo>
                    <a:pt x="22196" y="17504"/>
                  </a:lnTo>
                  <a:lnTo>
                    <a:pt x="22016" y="17256"/>
                  </a:lnTo>
                  <a:lnTo>
                    <a:pt x="21813" y="17053"/>
                  </a:lnTo>
                  <a:lnTo>
                    <a:pt x="21610" y="16850"/>
                  </a:lnTo>
                  <a:lnTo>
                    <a:pt x="19331" y="15001"/>
                  </a:lnTo>
                  <a:close/>
                  <a:moveTo>
                    <a:pt x="13016" y="14820"/>
                  </a:moveTo>
                  <a:lnTo>
                    <a:pt x="4399" y="18700"/>
                  </a:lnTo>
                  <a:lnTo>
                    <a:pt x="5549" y="19715"/>
                  </a:lnTo>
                  <a:lnTo>
                    <a:pt x="14098" y="15858"/>
                  </a:lnTo>
                  <a:lnTo>
                    <a:pt x="13016" y="148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30"/>
            <p:cNvSpPr/>
            <p:nvPr/>
          </p:nvSpPr>
          <p:spPr>
            <a:xfrm>
              <a:off x="-464646" y="3429761"/>
              <a:ext cx="85694" cy="76871"/>
            </a:xfrm>
            <a:custGeom>
              <a:avLst/>
              <a:gdLst/>
              <a:ahLst/>
              <a:cxnLst/>
              <a:rect l="l" t="t" r="r" b="b"/>
              <a:pathLst>
                <a:path w="3069" h="2753" fill="none" extrusionOk="0">
                  <a:moveTo>
                    <a:pt x="23" y="1"/>
                  </a:moveTo>
                  <a:lnTo>
                    <a:pt x="1" y="249"/>
                  </a:lnTo>
                  <a:lnTo>
                    <a:pt x="3069" y="2753"/>
                  </a:lnTo>
                  <a:lnTo>
                    <a:pt x="3069" y="2753"/>
                  </a:lnTo>
                  <a:lnTo>
                    <a:pt x="2888" y="2504"/>
                  </a:lnTo>
                  <a:lnTo>
                    <a:pt x="2708" y="2256"/>
                  </a:lnTo>
                  <a:lnTo>
                    <a:pt x="2505" y="2053"/>
                  </a:lnTo>
                  <a:lnTo>
                    <a:pt x="2302" y="1850"/>
                  </a:lnTo>
                  <a:lnTo>
                    <a:pt x="23"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30"/>
            <p:cNvSpPr/>
            <p:nvPr/>
          </p:nvSpPr>
          <p:spPr>
            <a:xfrm>
              <a:off x="-1003774" y="3010923"/>
              <a:ext cx="190878" cy="198417"/>
            </a:xfrm>
            <a:custGeom>
              <a:avLst/>
              <a:gdLst/>
              <a:ahLst/>
              <a:cxnLst/>
              <a:rect l="l" t="t" r="r" b="b"/>
              <a:pathLst>
                <a:path w="6836" h="7106" fill="none" extrusionOk="0">
                  <a:moveTo>
                    <a:pt x="5392" y="1"/>
                  </a:moveTo>
                  <a:lnTo>
                    <a:pt x="4399" y="3316"/>
                  </a:lnTo>
                  <a:lnTo>
                    <a:pt x="4467" y="3384"/>
                  </a:lnTo>
                  <a:lnTo>
                    <a:pt x="4467" y="3384"/>
                  </a:lnTo>
                  <a:lnTo>
                    <a:pt x="4219" y="3339"/>
                  </a:lnTo>
                  <a:lnTo>
                    <a:pt x="3971" y="3316"/>
                  </a:lnTo>
                  <a:lnTo>
                    <a:pt x="3971" y="3316"/>
                  </a:lnTo>
                  <a:lnTo>
                    <a:pt x="3790" y="3339"/>
                  </a:lnTo>
                  <a:lnTo>
                    <a:pt x="3610" y="3384"/>
                  </a:lnTo>
                  <a:lnTo>
                    <a:pt x="3452" y="3474"/>
                  </a:lnTo>
                  <a:lnTo>
                    <a:pt x="3294" y="3587"/>
                  </a:lnTo>
                  <a:lnTo>
                    <a:pt x="3294" y="3587"/>
                  </a:lnTo>
                  <a:lnTo>
                    <a:pt x="3204" y="3722"/>
                  </a:lnTo>
                  <a:lnTo>
                    <a:pt x="3136" y="3858"/>
                  </a:lnTo>
                  <a:lnTo>
                    <a:pt x="3113" y="3993"/>
                  </a:lnTo>
                  <a:lnTo>
                    <a:pt x="3091" y="4128"/>
                  </a:lnTo>
                  <a:lnTo>
                    <a:pt x="3091" y="4286"/>
                  </a:lnTo>
                  <a:lnTo>
                    <a:pt x="3113" y="4444"/>
                  </a:lnTo>
                  <a:lnTo>
                    <a:pt x="3158" y="4602"/>
                  </a:lnTo>
                  <a:lnTo>
                    <a:pt x="3226" y="4783"/>
                  </a:lnTo>
                  <a:lnTo>
                    <a:pt x="3158" y="4715"/>
                  </a:lnTo>
                  <a:lnTo>
                    <a:pt x="1" y="6113"/>
                  </a:lnTo>
                  <a:lnTo>
                    <a:pt x="1128" y="7106"/>
                  </a:lnTo>
                  <a:lnTo>
                    <a:pt x="4151" y="5798"/>
                  </a:lnTo>
                  <a:lnTo>
                    <a:pt x="4196" y="5843"/>
                  </a:lnTo>
                  <a:lnTo>
                    <a:pt x="4196" y="5843"/>
                  </a:lnTo>
                  <a:lnTo>
                    <a:pt x="4151" y="5685"/>
                  </a:lnTo>
                  <a:lnTo>
                    <a:pt x="4106" y="5527"/>
                  </a:lnTo>
                  <a:lnTo>
                    <a:pt x="4083" y="5369"/>
                  </a:lnTo>
                  <a:lnTo>
                    <a:pt x="4083" y="5211"/>
                  </a:lnTo>
                  <a:lnTo>
                    <a:pt x="4083" y="5076"/>
                  </a:lnTo>
                  <a:lnTo>
                    <a:pt x="4128" y="4918"/>
                  </a:lnTo>
                  <a:lnTo>
                    <a:pt x="4196" y="4805"/>
                  </a:lnTo>
                  <a:lnTo>
                    <a:pt x="4286" y="4670"/>
                  </a:lnTo>
                  <a:lnTo>
                    <a:pt x="4286" y="4670"/>
                  </a:lnTo>
                  <a:lnTo>
                    <a:pt x="4444" y="4534"/>
                  </a:lnTo>
                  <a:lnTo>
                    <a:pt x="4602" y="4444"/>
                  </a:lnTo>
                  <a:lnTo>
                    <a:pt x="4783" y="4399"/>
                  </a:lnTo>
                  <a:lnTo>
                    <a:pt x="4986" y="4377"/>
                  </a:lnTo>
                  <a:lnTo>
                    <a:pt x="4986" y="4377"/>
                  </a:lnTo>
                  <a:lnTo>
                    <a:pt x="5211" y="4399"/>
                  </a:lnTo>
                  <a:lnTo>
                    <a:pt x="5437" y="4444"/>
                  </a:lnTo>
                  <a:lnTo>
                    <a:pt x="5369" y="4399"/>
                  </a:lnTo>
                  <a:lnTo>
                    <a:pt x="6384" y="1083"/>
                  </a:lnTo>
                  <a:lnTo>
                    <a:pt x="6813" y="1467"/>
                  </a:lnTo>
                  <a:lnTo>
                    <a:pt x="6835" y="1286"/>
                  </a:lnTo>
                  <a:lnTo>
                    <a:pt x="5392"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30"/>
            <p:cNvSpPr/>
            <p:nvPr/>
          </p:nvSpPr>
          <p:spPr>
            <a:xfrm>
              <a:off x="-659266" y="3505347"/>
              <a:ext cx="64920" cy="60480"/>
            </a:xfrm>
            <a:custGeom>
              <a:avLst/>
              <a:gdLst/>
              <a:ahLst/>
              <a:cxnLst/>
              <a:rect l="l" t="t" r="r" b="b"/>
              <a:pathLst>
                <a:path w="2325" h="2166" extrusionOk="0">
                  <a:moveTo>
                    <a:pt x="362" y="0"/>
                  </a:moveTo>
                  <a:lnTo>
                    <a:pt x="272" y="46"/>
                  </a:lnTo>
                  <a:lnTo>
                    <a:pt x="181" y="91"/>
                  </a:lnTo>
                  <a:lnTo>
                    <a:pt x="114" y="158"/>
                  </a:lnTo>
                  <a:lnTo>
                    <a:pt x="46" y="249"/>
                  </a:lnTo>
                  <a:lnTo>
                    <a:pt x="24" y="339"/>
                  </a:lnTo>
                  <a:lnTo>
                    <a:pt x="1" y="429"/>
                  </a:lnTo>
                  <a:lnTo>
                    <a:pt x="1" y="519"/>
                  </a:lnTo>
                  <a:lnTo>
                    <a:pt x="1" y="610"/>
                  </a:lnTo>
                  <a:lnTo>
                    <a:pt x="46" y="700"/>
                  </a:lnTo>
                  <a:lnTo>
                    <a:pt x="91" y="790"/>
                  </a:lnTo>
                  <a:lnTo>
                    <a:pt x="159" y="858"/>
                  </a:lnTo>
                  <a:lnTo>
                    <a:pt x="1490" y="2031"/>
                  </a:lnTo>
                  <a:lnTo>
                    <a:pt x="1580" y="2098"/>
                  </a:lnTo>
                  <a:lnTo>
                    <a:pt x="1670" y="2143"/>
                  </a:lnTo>
                  <a:lnTo>
                    <a:pt x="1760" y="2166"/>
                  </a:lnTo>
                  <a:lnTo>
                    <a:pt x="1851" y="2166"/>
                  </a:lnTo>
                  <a:lnTo>
                    <a:pt x="1941" y="2143"/>
                  </a:lnTo>
                  <a:lnTo>
                    <a:pt x="2031" y="2121"/>
                  </a:lnTo>
                  <a:lnTo>
                    <a:pt x="2121" y="2053"/>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lnTo>
                    <a:pt x="723" y="46"/>
                  </a:lnTo>
                  <a:lnTo>
                    <a:pt x="655" y="23"/>
                  </a:lnTo>
                  <a:lnTo>
                    <a:pt x="54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30"/>
            <p:cNvSpPr/>
            <p:nvPr/>
          </p:nvSpPr>
          <p:spPr>
            <a:xfrm>
              <a:off x="-659266" y="3505347"/>
              <a:ext cx="64920" cy="60480"/>
            </a:xfrm>
            <a:custGeom>
              <a:avLst/>
              <a:gdLst/>
              <a:ahLst/>
              <a:cxnLst/>
              <a:rect l="l" t="t" r="r" b="b"/>
              <a:pathLst>
                <a:path w="2325" h="2166" fill="none" extrusionOk="0">
                  <a:moveTo>
                    <a:pt x="813" y="113"/>
                  </a:moveTo>
                  <a:lnTo>
                    <a:pt x="813" y="113"/>
                  </a:lnTo>
                  <a:lnTo>
                    <a:pt x="723" y="46"/>
                  </a:lnTo>
                  <a:lnTo>
                    <a:pt x="655" y="23"/>
                  </a:lnTo>
                  <a:lnTo>
                    <a:pt x="542" y="0"/>
                  </a:lnTo>
                  <a:lnTo>
                    <a:pt x="452" y="0"/>
                  </a:lnTo>
                  <a:lnTo>
                    <a:pt x="362" y="0"/>
                  </a:lnTo>
                  <a:lnTo>
                    <a:pt x="272" y="46"/>
                  </a:lnTo>
                  <a:lnTo>
                    <a:pt x="181" y="91"/>
                  </a:lnTo>
                  <a:lnTo>
                    <a:pt x="114" y="158"/>
                  </a:lnTo>
                  <a:lnTo>
                    <a:pt x="114" y="158"/>
                  </a:lnTo>
                  <a:lnTo>
                    <a:pt x="46" y="249"/>
                  </a:lnTo>
                  <a:lnTo>
                    <a:pt x="24" y="339"/>
                  </a:lnTo>
                  <a:lnTo>
                    <a:pt x="1" y="429"/>
                  </a:lnTo>
                  <a:lnTo>
                    <a:pt x="1" y="519"/>
                  </a:lnTo>
                  <a:lnTo>
                    <a:pt x="1" y="610"/>
                  </a:lnTo>
                  <a:lnTo>
                    <a:pt x="46" y="700"/>
                  </a:lnTo>
                  <a:lnTo>
                    <a:pt x="91" y="790"/>
                  </a:lnTo>
                  <a:lnTo>
                    <a:pt x="159" y="858"/>
                  </a:lnTo>
                  <a:lnTo>
                    <a:pt x="1490" y="2031"/>
                  </a:lnTo>
                  <a:lnTo>
                    <a:pt x="1490" y="2031"/>
                  </a:lnTo>
                  <a:lnTo>
                    <a:pt x="1580" y="2098"/>
                  </a:lnTo>
                  <a:lnTo>
                    <a:pt x="1670" y="2143"/>
                  </a:lnTo>
                  <a:lnTo>
                    <a:pt x="1760" y="2166"/>
                  </a:lnTo>
                  <a:lnTo>
                    <a:pt x="1851" y="2166"/>
                  </a:lnTo>
                  <a:lnTo>
                    <a:pt x="1941" y="2143"/>
                  </a:lnTo>
                  <a:lnTo>
                    <a:pt x="2031" y="2121"/>
                  </a:lnTo>
                  <a:lnTo>
                    <a:pt x="2121" y="2053"/>
                  </a:lnTo>
                  <a:lnTo>
                    <a:pt x="2189" y="1985"/>
                  </a:lnTo>
                  <a:lnTo>
                    <a:pt x="2189" y="1985"/>
                  </a:lnTo>
                  <a:lnTo>
                    <a:pt x="2257" y="1918"/>
                  </a:lnTo>
                  <a:lnTo>
                    <a:pt x="2302" y="1828"/>
                  </a:lnTo>
                  <a:lnTo>
                    <a:pt x="2302" y="1737"/>
                  </a:lnTo>
                  <a:lnTo>
                    <a:pt x="2324" y="1625"/>
                  </a:lnTo>
                  <a:lnTo>
                    <a:pt x="2302" y="1534"/>
                  </a:lnTo>
                  <a:lnTo>
                    <a:pt x="2279" y="1444"/>
                  </a:lnTo>
                  <a:lnTo>
                    <a:pt x="2211" y="1376"/>
                  </a:lnTo>
                  <a:lnTo>
                    <a:pt x="2144" y="1286"/>
                  </a:lnTo>
                  <a:lnTo>
                    <a:pt x="813" y="11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30"/>
            <p:cNvSpPr/>
            <p:nvPr/>
          </p:nvSpPr>
          <p:spPr>
            <a:xfrm>
              <a:off x="-758140" y="3549437"/>
              <a:ext cx="42219" cy="39706"/>
            </a:xfrm>
            <a:custGeom>
              <a:avLst/>
              <a:gdLst/>
              <a:ahLst/>
              <a:cxnLst/>
              <a:rect l="l" t="t" r="r" b="b"/>
              <a:pathLst>
                <a:path w="1512" h="1422" extrusionOk="0">
                  <a:moveTo>
                    <a:pt x="316" y="0"/>
                  </a:moveTo>
                  <a:lnTo>
                    <a:pt x="249" y="46"/>
                  </a:lnTo>
                  <a:lnTo>
                    <a:pt x="159" y="68"/>
                  </a:lnTo>
                  <a:lnTo>
                    <a:pt x="113" y="136"/>
                  </a:lnTo>
                  <a:lnTo>
                    <a:pt x="46" y="203"/>
                  </a:lnTo>
                  <a:lnTo>
                    <a:pt x="23" y="271"/>
                  </a:lnTo>
                  <a:lnTo>
                    <a:pt x="1" y="361"/>
                  </a:lnTo>
                  <a:lnTo>
                    <a:pt x="1" y="452"/>
                  </a:lnTo>
                  <a:lnTo>
                    <a:pt x="23" y="519"/>
                  </a:lnTo>
                  <a:lnTo>
                    <a:pt x="46" y="587"/>
                  </a:lnTo>
                  <a:lnTo>
                    <a:pt x="91" y="677"/>
                  </a:lnTo>
                  <a:lnTo>
                    <a:pt x="136" y="722"/>
                  </a:lnTo>
                  <a:lnTo>
                    <a:pt x="813" y="1331"/>
                  </a:lnTo>
                  <a:lnTo>
                    <a:pt x="880" y="1376"/>
                  </a:lnTo>
                  <a:lnTo>
                    <a:pt x="948" y="1422"/>
                  </a:lnTo>
                  <a:lnTo>
                    <a:pt x="1196" y="1422"/>
                  </a:lnTo>
                  <a:lnTo>
                    <a:pt x="1286" y="1399"/>
                  </a:lnTo>
                  <a:lnTo>
                    <a:pt x="1354" y="1354"/>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lnTo>
                    <a:pt x="632" y="46"/>
                  </a:lnTo>
                  <a:lnTo>
                    <a:pt x="565" y="23"/>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30"/>
            <p:cNvSpPr/>
            <p:nvPr/>
          </p:nvSpPr>
          <p:spPr>
            <a:xfrm>
              <a:off x="-758140" y="3549437"/>
              <a:ext cx="42219" cy="39706"/>
            </a:xfrm>
            <a:custGeom>
              <a:avLst/>
              <a:gdLst/>
              <a:ahLst/>
              <a:cxnLst/>
              <a:rect l="l" t="t" r="r" b="b"/>
              <a:pathLst>
                <a:path w="1512" h="1422" fill="none" extrusionOk="0">
                  <a:moveTo>
                    <a:pt x="700" y="91"/>
                  </a:moveTo>
                  <a:lnTo>
                    <a:pt x="700" y="91"/>
                  </a:lnTo>
                  <a:lnTo>
                    <a:pt x="632" y="46"/>
                  </a:lnTo>
                  <a:lnTo>
                    <a:pt x="565" y="23"/>
                  </a:lnTo>
                  <a:lnTo>
                    <a:pt x="474" y="0"/>
                  </a:lnTo>
                  <a:lnTo>
                    <a:pt x="384" y="0"/>
                  </a:lnTo>
                  <a:lnTo>
                    <a:pt x="316" y="0"/>
                  </a:lnTo>
                  <a:lnTo>
                    <a:pt x="249" y="46"/>
                  </a:lnTo>
                  <a:lnTo>
                    <a:pt x="159" y="68"/>
                  </a:lnTo>
                  <a:lnTo>
                    <a:pt x="113" y="136"/>
                  </a:lnTo>
                  <a:lnTo>
                    <a:pt x="113" y="136"/>
                  </a:lnTo>
                  <a:lnTo>
                    <a:pt x="46" y="203"/>
                  </a:lnTo>
                  <a:lnTo>
                    <a:pt x="23" y="271"/>
                  </a:lnTo>
                  <a:lnTo>
                    <a:pt x="1" y="361"/>
                  </a:lnTo>
                  <a:lnTo>
                    <a:pt x="1" y="452"/>
                  </a:lnTo>
                  <a:lnTo>
                    <a:pt x="23" y="519"/>
                  </a:lnTo>
                  <a:lnTo>
                    <a:pt x="46" y="587"/>
                  </a:lnTo>
                  <a:lnTo>
                    <a:pt x="91" y="677"/>
                  </a:lnTo>
                  <a:lnTo>
                    <a:pt x="136" y="722"/>
                  </a:lnTo>
                  <a:lnTo>
                    <a:pt x="813" y="1331"/>
                  </a:lnTo>
                  <a:lnTo>
                    <a:pt x="813" y="1331"/>
                  </a:lnTo>
                  <a:lnTo>
                    <a:pt x="880" y="1376"/>
                  </a:lnTo>
                  <a:lnTo>
                    <a:pt x="948" y="1422"/>
                  </a:lnTo>
                  <a:lnTo>
                    <a:pt x="1038" y="1422"/>
                  </a:lnTo>
                  <a:lnTo>
                    <a:pt x="1128" y="1422"/>
                  </a:lnTo>
                  <a:lnTo>
                    <a:pt x="1196" y="1422"/>
                  </a:lnTo>
                  <a:lnTo>
                    <a:pt x="1286" y="1399"/>
                  </a:lnTo>
                  <a:lnTo>
                    <a:pt x="1354" y="1354"/>
                  </a:lnTo>
                  <a:lnTo>
                    <a:pt x="1399" y="1286"/>
                  </a:lnTo>
                  <a:lnTo>
                    <a:pt x="1399" y="1286"/>
                  </a:lnTo>
                  <a:lnTo>
                    <a:pt x="1467" y="1218"/>
                  </a:lnTo>
                  <a:lnTo>
                    <a:pt x="1489" y="1151"/>
                  </a:lnTo>
                  <a:lnTo>
                    <a:pt x="1512" y="1061"/>
                  </a:lnTo>
                  <a:lnTo>
                    <a:pt x="1512" y="993"/>
                  </a:lnTo>
                  <a:lnTo>
                    <a:pt x="1512" y="903"/>
                  </a:lnTo>
                  <a:lnTo>
                    <a:pt x="1467" y="835"/>
                  </a:lnTo>
                  <a:lnTo>
                    <a:pt x="1422" y="767"/>
                  </a:lnTo>
                  <a:lnTo>
                    <a:pt x="1377" y="700"/>
                  </a:lnTo>
                  <a:lnTo>
                    <a:pt x="700" y="9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30"/>
            <p:cNvSpPr/>
            <p:nvPr/>
          </p:nvSpPr>
          <p:spPr>
            <a:xfrm>
              <a:off x="-494244" y="3318294"/>
              <a:ext cx="64920" cy="60480"/>
            </a:xfrm>
            <a:custGeom>
              <a:avLst/>
              <a:gdLst/>
              <a:ahLst/>
              <a:cxnLst/>
              <a:rect l="l" t="t" r="r" b="b"/>
              <a:pathLst>
                <a:path w="2325" h="2166" extrusionOk="0">
                  <a:moveTo>
                    <a:pt x="384" y="0"/>
                  </a:moveTo>
                  <a:lnTo>
                    <a:pt x="294" y="45"/>
                  </a:lnTo>
                  <a:lnTo>
                    <a:pt x="204" y="90"/>
                  </a:lnTo>
                  <a:lnTo>
                    <a:pt x="136" y="158"/>
                  </a:lnTo>
                  <a:lnTo>
                    <a:pt x="68" y="248"/>
                  </a:lnTo>
                  <a:lnTo>
                    <a:pt x="23" y="339"/>
                  </a:lnTo>
                  <a:lnTo>
                    <a:pt x="1" y="429"/>
                  </a:lnTo>
                  <a:lnTo>
                    <a:pt x="1" y="519"/>
                  </a:lnTo>
                  <a:lnTo>
                    <a:pt x="23" y="609"/>
                  </a:lnTo>
                  <a:lnTo>
                    <a:pt x="46" y="699"/>
                  </a:lnTo>
                  <a:lnTo>
                    <a:pt x="91" y="790"/>
                  </a:lnTo>
                  <a:lnTo>
                    <a:pt x="159" y="857"/>
                  </a:lnTo>
                  <a:lnTo>
                    <a:pt x="1512" y="2053"/>
                  </a:lnTo>
                  <a:lnTo>
                    <a:pt x="1580" y="2098"/>
                  </a:lnTo>
                  <a:lnTo>
                    <a:pt x="1670" y="2143"/>
                  </a:lnTo>
                  <a:lnTo>
                    <a:pt x="1760" y="2166"/>
                  </a:lnTo>
                  <a:lnTo>
                    <a:pt x="1873" y="2166"/>
                  </a:lnTo>
                  <a:lnTo>
                    <a:pt x="1963" y="2143"/>
                  </a:lnTo>
                  <a:lnTo>
                    <a:pt x="2053" y="2121"/>
                  </a:lnTo>
                  <a:lnTo>
                    <a:pt x="2121" y="2075"/>
                  </a:lnTo>
                  <a:lnTo>
                    <a:pt x="2211" y="2008"/>
                  </a:lnTo>
                  <a:lnTo>
                    <a:pt x="2256" y="1918"/>
                  </a:lnTo>
                  <a:lnTo>
                    <a:pt x="2302" y="1827"/>
                  </a:lnTo>
                  <a:lnTo>
                    <a:pt x="2324" y="1737"/>
                  </a:lnTo>
                  <a:lnTo>
                    <a:pt x="2324" y="1647"/>
                  </a:lnTo>
                  <a:lnTo>
                    <a:pt x="2324" y="1534"/>
                  </a:lnTo>
                  <a:lnTo>
                    <a:pt x="2279" y="1444"/>
                  </a:lnTo>
                  <a:lnTo>
                    <a:pt x="2234" y="1376"/>
                  </a:lnTo>
                  <a:lnTo>
                    <a:pt x="2166" y="1286"/>
                  </a:lnTo>
                  <a:lnTo>
                    <a:pt x="835" y="113"/>
                  </a:lnTo>
                  <a:lnTo>
                    <a:pt x="745" y="68"/>
                  </a:lnTo>
                  <a:lnTo>
                    <a:pt x="655" y="23"/>
                  </a:lnTo>
                  <a:lnTo>
                    <a:pt x="565" y="0"/>
                  </a:lnTo>
                  <a:close/>
                </a:path>
              </a:pathLst>
            </a:custGeom>
            <a:solidFill>
              <a:srgbClr val="43291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30"/>
            <p:cNvSpPr/>
            <p:nvPr/>
          </p:nvSpPr>
          <p:spPr>
            <a:xfrm>
              <a:off x="-494244" y="3318294"/>
              <a:ext cx="64920" cy="60480"/>
            </a:xfrm>
            <a:custGeom>
              <a:avLst/>
              <a:gdLst/>
              <a:ahLst/>
              <a:cxnLst/>
              <a:rect l="l" t="t" r="r" b="b"/>
              <a:pathLst>
                <a:path w="2325" h="2166" fill="none" extrusionOk="0">
                  <a:moveTo>
                    <a:pt x="159" y="857"/>
                  </a:moveTo>
                  <a:lnTo>
                    <a:pt x="159" y="857"/>
                  </a:lnTo>
                  <a:lnTo>
                    <a:pt x="91" y="790"/>
                  </a:lnTo>
                  <a:lnTo>
                    <a:pt x="46" y="699"/>
                  </a:lnTo>
                  <a:lnTo>
                    <a:pt x="23" y="609"/>
                  </a:lnTo>
                  <a:lnTo>
                    <a:pt x="1" y="519"/>
                  </a:lnTo>
                  <a:lnTo>
                    <a:pt x="1" y="429"/>
                  </a:lnTo>
                  <a:lnTo>
                    <a:pt x="23" y="339"/>
                  </a:lnTo>
                  <a:lnTo>
                    <a:pt x="68" y="248"/>
                  </a:lnTo>
                  <a:lnTo>
                    <a:pt x="136" y="158"/>
                  </a:lnTo>
                  <a:lnTo>
                    <a:pt x="136" y="158"/>
                  </a:lnTo>
                  <a:lnTo>
                    <a:pt x="204" y="90"/>
                  </a:lnTo>
                  <a:lnTo>
                    <a:pt x="294" y="45"/>
                  </a:lnTo>
                  <a:lnTo>
                    <a:pt x="384" y="0"/>
                  </a:lnTo>
                  <a:lnTo>
                    <a:pt x="474" y="0"/>
                  </a:lnTo>
                  <a:lnTo>
                    <a:pt x="565" y="0"/>
                  </a:lnTo>
                  <a:lnTo>
                    <a:pt x="655" y="23"/>
                  </a:lnTo>
                  <a:lnTo>
                    <a:pt x="745" y="68"/>
                  </a:lnTo>
                  <a:lnTo>
                    <a:pt x="835" y="113"/>
                  </a:lnTo>
                  <a:lnTo>
                    <a:pt x="2166" y="1286"/>
                  </a:lnTo>
                  <a:lnTo>
                    <a:pt x="2166" y="1286"/>
                  </a:lnTo>
                  <a:lnTo>
                    <a:pt x="2234" y="1376"/>
                  </a:lnTo>
                  <a:lnTo>
                    <a:pt x="2279" y="1444"/>
                  </a:lnTo>
                  <a:lnTo>
                    <a:pt x="2324" y="1534"/>
                  </a:lnTo>
                  <a:lnTo>
                    <a:pt x="2324" y="1647"/>
                  </a:lnTo>
                  <a:lnTo>
                    <a:pt x="2324" y="1737"/>
                  </a:lnTo>
                  <a:lnTo>
                    <a:pt x="2302" y="1827"/>
                  </a:lnTo>
                  <a:lnTo>
                    <a:pt x="2256" y="1918"/>
                  </a:lnTo>
                  <a:lnTo>
                    <a:pt x="2211" y="2008"/>
                  </a:lnTo>
                  <a:lnTo>
                    <a:pt x="2211" y="2008"/>
                  </a:lnTo>
                  <a:lnTo>
                    <a:pt x="2121" y="2075"/>
                  </a:lnTo>
                  <a:lnTo>
                    <a:pt x="2053" y="2121"/>
                  </a:lnTo>
                  <a:lnTo>
                    <a:pt x="1963" y="2143"/>
                  </a:lnTo>
                  <a:lnTo>
                    <a:pt x="1873" y="2166"/>
                  </a:lnTo>
                  <a:lnTo>
                    <a:pt x="1760" y="2166"/>
                  </a:lnTo>
                  <a:lnTo>
                    <a:pt x="1670" y="2143"/>
                  </a:lnTo>
                  <a:lnTo>
                    <a:pt x="1580" y="2098"/>
                  </a:lnTo>
                  <a:lnTo>
                    <a:pt x="1512" y="2053"/>
                  </a:lnTo>
                  <a:lnTo>
                    <a:pt x="159" y="85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30"/>
            <p:cNvSpPr/>
            <p:nvPr/>
          </p:nvSpPr>
          <p:spPr>
            <a:xfrm>
              <a:off x="-462748" y="3214981"/>
              <a:ext cx="42219" cy="40348"/>
            </a:xfrm>
            <a:custGeom>
              <a:avLst/>
              <a:gdLst/>
              <a:ahLst/>
              <a:cxnLst/>
              <a:rect l="l" t="t" r="r" b="b"/>
              <a:pathLst>
                <a:path w="1512" h="1445" extrusionOk="0">
                  <a:moveTo>
                    <a:pt x="407" y="1"/>
                  </a:moveTo>
                  <a:lnTo>
                    <a:pt x="316" y="23"/>
                  </a:lnTo>
                  <a:lnTo>
                    <a:pt x="249" y="46"/>
                  </a:lnTo>
                  <a:lnTo>
                    <a:pt x="181" y="91"/>
                  </a:lnTo>
                  <a:lnTo>
                    <a:pt x="113" y="136"/>
                  </a:lnTo>
                  <a:lnTo>
                    <a:pt x="68" y="227"/>
                  </a:lnTo>
                  <a:lnTo>
                    <a:pt x="23" y="294"/>
                  </a:lnTo>
                  <a:lnTo>
                    <a:pt x="1" y="362"/>
                  </a:lnTo>
                  <a:lnTo>
                    <a:pt x="1" y="452"/>
                  </a:lnTo>
                  <a:lnTo>
                    <a:pt x="23" y="542"/>
                  </a:lnTo>
                  <a:lnTo>
                    <a:pt x="46" y="610"/>
                  </a:lnTo>
                  <a:lnTo>
                    <a:pt x="91" y="678"/>
                  </a:lnTo>
                  <a:lnTo>
                    <a:pt x="158" y="745"/>
                  </a:lnTo>
                  <a:lnTo>
                    <a:pt x="813" y="1332"/>
                  </a:lnTo>
                  <a:lnTo>
                    <a:pt x="903" y="1377"/>
                  </a:lnTo>
                  <a:lnTo>
                    <a:pt x="971" y="1422"/>
                  </a:lnTo>
                  <a:lnTo>
                    <a:pt x="1038" y="1445"/>
                  </a:lnTo>
                  <a:lnTo>
                    <a:pt x="1128" y="1445"/>
                  </a:lnTo>
                  <a:lnTo>
                    <a:pt x="1196" y="1422"/>
                  </a:lnTo>
                  <a:lnTo>
                    <a:pt x="1286" y="1399"/>
                  </a:lnTo>
                  <a:lnTo>
                    <a:pt x="1354" y="1354"/>
                  </a:lnTo>
                  <a:lnTo>
                    <a:pt x="1422" y="1309"/>
                  </a:lnTo>
                  <a:lnTo>
                    <a:pt x="1467" y="1242"/>
                  </a:lnTo>
                  <a:lnTo>
                    <a:pt x="1489" y="1151"/>
                  </a:lnTo>
                  <a:lnTo>
                    <a:pt x="1512" y="1084"/>
                  </a:lnTo>
                  <a:lnTo>
                    <a:pt x="1512" y="993"/>
                  </a:lnTo>
                  <a:lnTo>
                    <a:pt x="1512" y="926"/>
                  </a:lnTo>
                  <a:lnTo>
                    <a:pt x="1489" y="836"/>
                  </a:lnTo>
                  <a:lnTo>
                    <a:pt x="1444" y="768"/>
                  </a:lnTo>
                  <a:lnTo>
                    <a:pt x="1377" y="700"/>
                  </a:lnTo>
                  <a:lnTo>
                    <a:pt x="700" y="114"/>
                  </a:lnTo>
                  <a:lnTo>
                    <a:pt x="632" y="69"/>
                  </a:lnTo>
                  <a:lnTo>
                    <a:pt x="564" y="23"/>
                  </a:lnTo>
                  <a:lnTo>
                    <a:pt x="4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30"/>
            <p:cNvSpPr/>
            <p:nvPr/>
          </p:nvSpPr>
          <p:spPr>
            <a:xfrm>
              <a:off x="-462748" y="3214981"/>
              <a:ext cx="42219" cy="40348"/>
            </a:xfrm>
            <a:custGeom>
              <a:avLst/>
              <a:gdLst/>
              <a:ahLst/>
              <a:cxnLst/>
              <a:rect l="l" t="t" r="r" b="b"/>
              <a:pathLst>
                <a:path w="1512" h="1445" fill="none" extrusionOk="0">
                  <a:moveTo>
                    <a:pt x="158" y="745"/>
                  </a:moveTo>
                  <a:lnTo>
                    <a:pt x="158" y="745"/>
                  </a:lnTo>
                  <a:lnTo>
                    <a:pt x="91" y="678"/>
                  </a:lnTo>
                  <a:lnTo>
                    <a:pt x="46" y="610"/>
                  </a:lnTo>
                  <a:lnTo>
                    <a:pt x="23" y="542"/>
                  </a:lnTo>
                  <a:lnTo>
                    <a:pt x="1" y="452"/>
                  </a:lnTo>
                  <a:lnTo>
                    <a:pt x="1" y="362"/>
                  </a:lnTo>
                  <a:lnTo>
                    <a:pt x="23" y="294"/>
                  </a:lnTo>
                  <a:lnTo>
                    <a:pt x="68" y="227"/>
                  </a:lnTo>
                  <a:lnTo>
                    <a:pt x="113" y="136"/>
                  </a:lnTo>
                  <a:lnTo>
                    <a:pt x="113" y="136"/>
                  </a:lnTo>
                  <a:lnTo>
                    <a:pt x="181" y="91"/>
                  </a:lnTo>
                  <a:lnTo>
                    <a:pt x="249" y="46"/>
                  </a:lnTo>
                  <a:lnTo>
                    <a:pt x="316" y="23"/>
                  </a:lnTo>
                  <a:lnTo>
                    <a:pt x="407" y="1"/>
                  </a:lnTo>
                  <a:lnTo>
                    <a:pt x="474" y="1"/>
                  </a:lnTo>
                  <a:lnTo>
                    <a:pt x="564" y="23"/>
                  </a:lnTo>
                  <a:lnTo>
                    <a:pt x="632" y="69"/>
                  </a:lnTo>
                  <a:lnTo>
                    <a:pt x="700" y="114"/>
                  </a:lnTo>
                  <a:lnTo>
                    <a:pt x="1377" y="700"/>
                  </a:lnTo>
                  <a:lnTo>
                    <a:pt x="1377" y="700"/>
                  </a:lnTo>
                  <a:lnTo>
                    <a:pt x="1444" y="768"/>
                  </a:lnTo>
                  <a:lnTo>
                    <a:pt x="1489" y="836"/>
                  </a:lnTo>
                  <a:lnTo>
                    <a:pt x="1512" y="926"/>
                  </a:lnTo>
                  <a:lnTo>
                    <a:pt x="1512" y="993"/>
                  </a:lnTo>
                  <a:lnTo>
                    <a:pt x="1512" y="1084"/>
                  </a:lnTo>
                  <a:lnTo>
                    <a:pt x="1489" y="1151"/>
                  </a:lnTo>
                  <a:lnTo>
                    <a:pt x="1467" y="1242"/>
                  </a:lnTo>
                  <a:lnTo>
                    <a:pt x="1422" y="1309"/>
                  </a:lnTo>
                  <a:lnTo>
                    <a:pt x="1422" y="1309"/>
                  </a:lnTo>
                  <a:lnTo>
                    <a:pt x="1354" y="1354"/>
                  </a:lnTo>
                  <a:lnTo>
                    <a:pt x="1286" y="1399"/>
                  </a:lnTo>
                  <a:lnTo>
                    <a:pt x="1196" y="1422"/>
                  </a:lnTo>
                  <a:lnTo>
                    <a:pt x="1128" y="1445"/>
                  </a:lnTo>
                  <a:lnTo>
                    <a:pt x="1038" y="1445"/>
                  </a:lnTo>
                  <a:lnTo>
                    <a:pt x="971" y="1422"/>
                  </a:lnTo>
                  <a:lnTo>
                    <a:pt x="903" y="1377"/>
                  </a:lnTo>
                  <a:lnTo>
                    <a:pt x="813" y="1332"/>
                  </a:lnTo>
                  <a:lnTo>
                    <a:pt x="158" y="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30"/>
            <p:cNvSpPr/>
            <p:nvPr/>
          </p:nvSpPr>
          <p:spPr>
            <a:xfrm>
              <a:off x="-853244" y="3451177"/>
              <a:ext cx="320606" cy="141735"/>
            </a:xfrm>
            <a:custGeom>
              <a:avLst/>
              <a:gdLst/>
              <a:ahLst/>
              <a:cxnLst/>
              <a:rect l="l" t="t" r="r" b="b"/>
              <a:pathLst>
                <a:path w="11482" h="5076" extrusionOk="0">
                  <a:moveTo>
                    <a:pt x="8910" y="1"/>
                  </a:moveTo>
                  <a:lnTo>
                    <a:pt x="1" y="4016"/>
                  </a:lnTo>
                  <a:lnTo>
                    <a:pt x="1196" y="5076"/>
                  </a:lnTo>
                  <a:lnTo>
                    <a:pt x="11482" y="2459"/>
                  </a:lnTo>
                  <a:lnTo>
                    <a:pt x="8910"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30"/>
            <p:cNvSpPr/>
            <p:nvPr/>
          </p:nvSpPr>
          <p:spPr>
            <a:xfrm>
              <a:off x="-853244" y="3451177"/>
              <a:ext cx="320606" cy="141735"/>
            </a:xfrm>
            <a:custGeom>
              <a:avLst/>
              <a:gdLst/>
              <a:ahLst/>
              <a:cxnLst/>
              <a:rect l="l" t="t" r="r" b="b"/>
              <a:pathLst>
                <a:path w="11482" h="5076" fill="none" extrusionOk="0">
                  <a:moveTo>
                    <a:pt x="8910" y="1"/>
                  </a:moveTo>
                  <a:lnTo>
                    <a:pt x="1" y="4016"/>
                  </a:lnTo>
                  <a:lnTo>
                    <a:pt x="1196" y="5076"/>
                  </a:lnTo>
                  <a:lnTo>
                    <a:pt x="11482" y="2459"/>
                  </a:lnTo>
                  <a:lnTo>
                    <a:pt x="89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30"/>
            <p:cNvSpPr/>
            <p:nvPr/>
          </p:nvSpPr>
          <p:spPr>
            <a:xfrm>
              <a:off x="-853244" y="3453690"/>
              <a:ext cx="295420" cy="126629"/>
            </a:xfrm>
            <a:custGeom>
              <a:avLst/>
              <a:gdLst/>
              <a:ahLst/>
              <a:cxnLst/>
              <a:rect l="l" t="t" r="r" b="b"/>
              <a:pathLst>
                <a:path w="10580" h="4535" extrusionOk="0">
                  <a:moveTo>
                    <a:pt x="8707" y="1"/>
                  </a:moveTo>
                  <a:lnTo>
                    <a:pt x="1" y="3926"/>
                  </a:lnTo>
                  <a:lnTo>
                    <a:pt x="677" y="4535"/>
                  </a:lnTo>
                  <a:lnTo>
                    <a:pt x="10580" y="1805"/>
                  </a:lnTo>
                  <a:lnTo>
                    <a:pt x="87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30"/>
            <p:cNvSpPr/>
            <p:nvPr/>
          </p:nvSpPr>
          <p:spPr>
            <a:xfrm>
              <a:off x="-853244" y="3453690"/>
              <a:ext cx="295420" cy="126629"/>
            </a:xfrm>
            <a:custGeom>
              <a:avLst/>
              <a:gdLst/>
              <a:ahLst/>
              <a:cxnLst/>
              <a:rect l="l" t="t" r="r" b="b"/>
              <a:pathLst>
                <a:path w="10580" h="4535" fill="none" extrusionOk="0">
                  <a:moveTo>
                    <a:pt x="8707" y="1"/>
                  </a:moveTo>
                  <a:lnTo>
                    <a:pt x="1" y="3926"/>
                  </a:lnTo>
                  <a:lnTo>
                    <a:pt x="677" y="4535"/>
                  </a:lnTo>
                  <a:lnTo>
                    <a:pt x="10580" y="1805"/>
                  </a:lnTo>
                  <a:lnTo>
                    <a:pt x="870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30"/>
            <p:cNvSpPr/>
            <p:nvPr/>
          </p:nvSpPr>
          <p:spPr>
            <a:xfrm>
              <a:off x="-542103" y="3120519"/>
              <a:ext cx="114035" cy="323761"/>
            </a:xfrm>
            <a:custGeom>
              <a:avLst/>
              <a:gdLst/>
              <a:ahLst/>
              <a:cxnLst/>
              <a:rect l="l" t="t" r="r" b="b"/>
              <a:pathLst>
                <a:path w="4084" h="11595" extrusionOk="0">
                  <a:moveTo>
                    <a:pt x="2865" y="0"/>
                  </a:moveTo>
                  <a:lnTo>
                    <a:pt x="0" y="9316"/>
                  </a:lnTo>
                  <a:lnTo>
                    <a:pt x="2730" y="11595"/>
                  </a:lnTo>
                  <a:lnTo>
                    <a:pt x="4083" y="1061"/>
                  </a:lnTo>
                  <a:lnTo>
                    <a:pt x="28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30"/>
            <p:cNvSpPr/>
            <p:nvPr/>
          </p:nvSpPr>
          <p:spPr>
            <a:xfrm>
              <a:off x="-542103" y="3120519"/>
              <a:ext cx="114035" cy="323761"/>
            </a:xfrm>
            <a:custGeom>
              <a:avLst/>
              <a:gdLst/>
              <a:ahLst/>
              <a:cxnLst/>
              <a:rect l="l" t="t" r="r" b="b"/>
              <a:pathLst>
                <a:path w="4084" h="11595" fill="none" extrusionOk="0">
                  <a:moveTo>
                    <a:pt x="0" y="9316"/>
                  </a:moveTo>
                  <a:lnTo>
                    <a:pt x="2865" y="0"/>
                  </a:lnTo>
                  <a:lnTo>
                    <a:pt x="4083" y="1061"/>
                  </a:lnTo>
                  <a:lnTo>
                    <a:pt x="2730" y="11595"/>
                  </a:lnTo>
                  <a:lnTo>
                    <a:pt x="0" y="9316"/>
                  </a:lnTo>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30"/>
            <p:cNvSpPr/>
            <p:nvPr/>
          </p:nvSpPr>
          <p:spPr>
            <a:xfrm>
              <a:off x="-456437" y="3124931"/>
              <a:ext cx="13877" cy="12621"/>
            </a:xfrm>
            <a:custGeom>
              <a:avLst/>
              <a:gdLst/>
              <a:ahLst/>
              <a:cxnLst/>
              <a:rect l="l" t="t" r="r" b="b"/>
              <a:pathLst>
                <a:path w="497" h="452" extrusionOk="0">
                  <a:moveTo>
                    <a:pt x="0" y="0"/>
                  </a:moveTo>
                  <a:lnTo>
                    <a:pt x="0" y="0"/>
                  </a:lnTo>
                  <a:lnTo>
                    <a:pt x="496" y="451"/>
                  </a:lnTo>
                  <a:lnTo>
                    <a:pt x="496" y="451"/>
                  </a:lnTo>
                  <a:lnTo>
                    <a:pt x="0" y="0"/>
                  </a:lnTo>
                  <a:close/>
                </a:path>
              </a:pathLst>
            </a:custGeom>
            <a:solidFill>
              <a:srgbClr val="F2EE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30"/>
            <p:cNvSpPr/>
            <p:nvPr/>
          </p:nvSpPr>
          <p:spPr>
            <a:xfrm>
              <a:off x="-456437" y="3124931"/>
              <a:ext cx="13877" cy="12621"/>
            </a:xfrm>
            <a:custGeom>
              <a:avLst/>
              <a:gdLst/>
              <a:ahLst/>
              <a:cxnLst/>
              <a:rect l="l" t="t" r="r" b="b"/>
              <a:pathLst>
                <a:path w="497" h="452" fill="none" extrusionOk="0">
                  <a:moveTo>
                    <a:pt x="0" y="0"/>
                  </a:moveTo>
                  <a:lnTo>
                    <a:pt x="0" y="0"/>
                  </a:lnTo>
                  <a:lnTo>
                    <a:pt x="496" y="451"/>
                  </a:lnTo>
                  <a:lnTo>
                    <a:pt x="496" y="451"/>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30"/>
            <p:cNvSpPr/>
            <p:nvPr/>
          </p:nvSpPr>
          <p:spPr>
            <a:xfrm>
              <a:off x="-540847" y="3120519"/>
              <a:ext cx="84438" cy="254486"/>
            </a:xfrm>
            <a:custGeom>
              <a:avLst/>
              <a:gdLst/>
              <a:ahLst/>
              <a:cxnLst/>
              <a:rect l="l" t="t" r="r" b="b"/>
              <a:pathLst>
                <a:path w="3024" h="9114" extrusionOk="0">
                  <a:moveTo>
                    <a:pt x="2820" y="0"/>
                  </a:moveTo>
                  <a:lnTo>
                    <a:pt x="1" y="9113"/>
                  </a:lnTo>
                  <a:lnTo>
                    <a:pt x="2820" y="0"/>
                  </a:lnTo>
                  <a:lnTo>
                    <a:pt x="3023" y="158"/>
                  </a:lnTo>
                  <a:lnTo>
                    <a:pt x="3023" y="158"/>
                  </a:lnTo>
                  <a:lnTo>
                    <a:pt x="282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30"/>
            <p:cNvSpPr/>
            <p:nvPr/>
          </p:nvSpPr>
          <p:spPr>
            <a:xfrm>
              <a:off x="-540847" y="3120519"/>
              <a:ext cx="84438" cy="254486"/>
            </a:xfrm>
            <a:custGeom>
              <a:avLst/>
              <a:gdLst/>
              <a:ahLst/>
              <a:cxnLst/>
              <a:rect l="l" t="t" r="r" b="b"/>
              <a:pathLst>
                <a:path w="3024" h="9114" fill="none" extrusionOk="0">
                  <a:moveTo>
                    <a:pt x="2820" y="0"/>
                  </a:moveTo>
                  <a:lnTo>
                    <a:pt x="1" y="9113"/>
                  </a:lnTo>
                  <a:lnTo>
                    <a:pt x="2820" y="0"/>
                  </a:lnTo>
                  <a:lnTo>
                    <a:pt x="3023" y="158"/>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30"/>
            <p:cNvSpPr/>
            <p:nvPr/>
          </p:nvSpPr>
          <p:spPr>
            <a:xfrm>
              <a:off x="-540847" y="3120519"/>
              <a:ext cx="98287" cy="300446"/>
            </a:xfrm>
            <a:custGeom>
              <a:avLst/>
              <a:gdLst/>
              <a:ahLst/>
              <a:cxnLst/>
              <a:rect l="l" t="t" r="r" b="b"/>
              <a:pathLst>
                <a:path w="3520" h="10760" extrusionOk="0">
                  <a:moveTo>
                    <a:pt x="2820" y="0"/>
                  </a:moveTo>
                  <a:lnTo>
                    <a:pt x="1" y="9113"/>
                  </a:lnTo>
                  <a:lnTo>
                    <a:pt x="2031" y="10760"/>
                  </a:lnTo>
                  <a:lnTo>
                    <a:pt x="3519" y="609"/>
                  </a:lnTo>
                  <a:lnTo>
                    <a:pt x="3023" y="158"/>
                  </a:lnTo>
                  <a:lnTo>
                    <a:pt x="28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30"/>
            <p:cNvSpPr/>
            <p:nvPr/>
          </p:nvSpPr>
          <p:spPr>
            <a:xfrm>
              <a:off x="-540847" y="3120519"/>
              <a:ext cx="98287" cy="300446"/>
            </a:xfrm>
            <a:custGeom>
              <a:avLst/>
              <a:gdLst/>
              <a:ahLst/>
              <a:cxnLst/>
              <a:rect l="l" t="t" r="r" b="b"/>
              <a:pathLst>
                <a:path w="3520" h="10760" fill="none" extrusionOk="0">
                  <a:moveTo>
                    <a:pt x="2820" y="0"/>
                  </a:moveTo>
                  <a:lnTo>
                    <a:pt x="1" y="9113"/>
                  </a:lnTo>
                  <a:lnTo>
                    <a:pt x="2031" y="10760"/>
                  </a:lnTo>
                  <a:lnTo>
                    <a:pt x="3519" y="609"/>
                  </a:lnTo>
                  <a:lnTo>
                    <a:pt x="3023" y="158"/>
                  </a:lnTo>
                  <a:lnTo>
                    <a:pt x="282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30"/>
            <p:cNvSpPr/>
            <p:nvPr/>
          </p:nvSpPr>
          <p:spPr>
            <a:xfrm>
              <a:off x="-889766" y="3133112"/>
              <a:ext cx="557417" cy="502633"/>
            </a:xfrm>
            <a:custGeom>
              <a:avLst/>
              <a:gdLst/>
              <a:ahLst/>
              <a:cxnLst/>
              <a:rect l="l" t="t" r="r" b="b"/>
              <a:pathLst>
                <a:path w="19963" h="18001" extrusionOk="0">
                  <a:moveTo>
                    <a:pt x="993" y="1"/>
                  </a:moveTo>
                  <a:lnTo>
                    <a:pt x="767" y="23"/>
                  </a:lnTo>
                  <a:lnTo>
                    <a:pt x="564" y="68"/>
                  </a:lnTo>
                  <a:lnTo>
                    <a:pt x="451" y="91"/>
                  </a:lnTo>
                  <a:lnTo>
                    <a:pt x="361" y="158"/>
                  </a:lnTo>
                  <a:lnTo>
                    <a:pt x="294" y="226"/>
                  </a:lnTo>
                  <a:lnTo>
                    <a:pt x="203" y="294"/>
                  </a:lnTo>
                  <a:lnTo>
                    <a:pt x="136" y="384"/>
                  </a:lnTo>
                  <a:lnTo>
                    <a:pt x="91" y="474"/>
                  </a:lnTo>
                  <a:lnTo>
                    <a:pt x="45" y="587"/>
                  </a:lnTo>
                  <a:lnTo>
                    <a:pt x="23" y="677"/>
                  </a:lnTo>
                  <a:lnTo>
                    <a:pt x="0" y="880"/>
                  </a:lnTo>
                  <a:lnTo>
                    <a:pt x="23" y="1106"/>
                  </a:lnTo>
                  <a:lnTo>
                    <a:pt x="68" y="1354"/>
                  </a:lnTo>
                  <a:lnTo>
                    <a:pt x="181" y="1580"/>
                  </a:lnTo>
                  <a:lnTo>
                    <a:pt x="294" y="1828"/>
                  </a:lnTo>
                  <a:lnTo>
                    <a:pt x="451" y="2076"/>
                  </a:lnTo>
                  <a:lnTo>
                    <a:pt x="632" y="2324"/>
                  </a:lnTo>
                  <a:lnTo>
                    <a:pt x="812" y="2549"/>
                  </a:lnTo>
                  <a:lnTo>
                    <a:pt x="1218" y="3023"/>
                  </a:lnTo>
                  <a:lnTo>
                    <a:pt x="1602" y="3429"/>
                  </a:lnTo>
                  <a:lnTo>
                    <a:pt x="1985" y="3768"/>
                  </a:lnTo>
                  <a:lnTo>
                    <a:pt x="15587" y="16850"/>
                  </a:lnTo>
                  <a:lnTo>
                    <a:pt x="15857" y="17076"/>
                  </a:lnTo>
                  <a:lnTo>
                    <a:pt x="16151" y="17256"/>
                  </a:lnTo>
                  <a:lnTo>
                    <a:pt x="16421" y="17437"/>
                  </a:lnTo>
                  <a:lnTo>
                    <a:pt x="16715" y="17572"/>
                  </a:lnTo>
                  <a:lnTo>
                    <a:pt x="17008" y="17707"/>
                  </a:lnTo>
                  <a:lnTo>
                    <a:pt x="17279" y="17820"/>
                  </a:lnTo>
                  <a:lnTo>
                    <a:pt x="17572" y="17888"/>
                  </a:lnTo>
                  <a:lnTo>
                    <a:pt x="17842" y="17956"/>
                  </a:lnTo>
                  <a:lnTo>
                    <a:pt x="18113" y="17978"/>
                  </a:lnTo>
                  <a:lnTo>
                    <a:pt x="18361" y="18001"/>
                  </a:lnTo>
                  <a:lnTo>
                    <a:pt x="18609" y="17978"/>
                  </a:lnTo>
                  <a:lnTo>
                    <a:pt x="18857" y="17933"/>
                  </a:lnTo>
                  <a:lnTo>
                    <a:pt x="19061" y="17865"/>
                  </a:lnTo>
                  <a:lnTo>
                    <a:pt x="19264" y="17753"/>
                  </a:lnTo>
                  <a:lnTo>
                    <a:pt x="19467" y="17617"/>
                  </a:lnTo>
                  <a:lnTo>
                    <a:pt x="19624" y="17482"/>
                  </a:lnTo>
                  <a:lnTo>
                    <a:pt x="19760" y="17279"/>
                  </a:lnTo>
                  <a:lnTo>
                    <a:pt x="19850" y="17076"/>
                  </a:lnTo>
                  <a:lnTo>
                    <a:pt x="19918" y="16850"/>
                  </a:lnTo>
                  <a:lnTo>
                    <a:pt x="19963" y="16625"/>
                  </a:lnTo>
                  <a:lnTo>
                    <a:pt x="19963" y="16377"/>
                  </a:lnTo>
                  <a:lnTo>
                    <a:pt x="19940" y="16106"/>
                  </a:lnTo>
                  <a:lnTo>
                    <a:pt x="19895" y="15835"/>
                  </a:lnTo>
                  <a:lnTo>
                    <a:pt x="19805" y="15565"/>
                  </a:lnTo>
                  <a:lnTo>
                    <a:pt x="19715" y="15271"/>
                  </a:lnTo>
                  <a:lnTo>
                    <a:pt x="19602" y="15001"/>
                  </a:lnTo>
                  <a:lnTo>
                    <a:pt x="19467" y="14730"/>
                  </a:lnTo>
                  <a:lnTo>
                    <a:pt x="19309" y="14482"/>
                  </a:lnTo>
                  <a:lnTo>
                    <a:pt x="19128" y="14211"/>
                  </a:lnTo>
                  <a:lnTo>
                    <a:pt x="18925" y="13986"/>
                  </a:lnTo>
                  <a:lnTo>
                    <a:pt x="18722" y="13760"/>
                  </a:lnTo>
                  <a:lnTo>
                    <a:pt x="18519" y="13557"/>
                  </a:lnTo>
                  <a:lnTo>
                    <a:pt x="3857" y="1647"/>
                  </a:lnTo>
                  <a:lnTo>
                    <a:pt x="3474" y="1309"/>
                  </a:lnTo>
                  <a:lnTo>
                    <a:pt x="3023" y="971"/>
                  </a:lnTo>
                  <a:lnTo>
                    <a:pt x="2527" y="632"/>
                  </a:lnTo>
                  <a:lnTo>
                    <a:pt x="2256" y="474"/>
                  </a:lnTo>
                  <a:lnTo>
                    <a:pt x="2008" y="316"/>
                  </a:lnTo>
                  <a:lnTo>
                    <a:pt x="1737" y="204"/>
                  </a:lnTo>
                  <a:lnTo>
                    <a:pt x="1489" y="113"/>
                  </a:lnTo>
                  <a:lnTo>
                    <a:pt x="1241" y="46"/>
                  </a:lnTo>
                  <a:lnTo>
                    <a:pt x="99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30"/>
            <p:cNvSpPr/>
            <p:nvPr/>
          </p:nvSpPr>
          <p:spPr>
            <a:xfrm>
              <a:off x="-976689" y="3172790"/>
              <a:ext cx="146789" cy="74358"/>
            </a:xfrm>
            <a:custGeom>
              <a:avLst/>
              <a:gdLst/>
              <a:ahLst/>
              <a:cxnLst/>
              <a:rect l="l" t="t" r="r" b="b"/>
              <a:pathLst>
                <a:path w="5257" h="2663" extrusionOk="0">
                  <a:moveTo>
                    <a:pt x="3181" y="1"/>
                  </a:moveTo>
                  <a:lnTo>
                    <a:pt x="1" y="1377"/>
                  </a:lnTo>
                  <a:lnTo>
                    <a:pt x="1467" y="2662"/>
                  </a:lnTo>
                  <a:lnTo>
                    <a:pt x="5256" y="1828"/>
                  </a:lnTo>
                  <a:lnTo>
                    <a:pt x="318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30"/>
            <p:cNvSpPr/>
            <p:nvPr/>
          </p:nvSpPr>
          <p:spPr>
            <a:xfrm>
              <a:off x="-976689" y="3172790"/>
              <a:ext cx="146789" cy="74358"/>
            </a:xfrm>
            <a:custGeom>
              <a:avLst/>
              <a:gdLst/>
              <a:ahLst/>
              <a:cxnLst/>
              <a:rect l="l" t="t" r="r" b="b"/>
              <a:pathLst>
                <a:path w="5257" h="2663" fill="none" extrusionOk="0">
                  <a:moveTo>
                    <a:pt x="3181" y="1"/>
                  </a:moveTo>
                  <a:lnTo>
                    <a:pt x="1" y="1377"/>
                  </a:lnTo>
                  <a:lnTo>
                    <a:pt x="1467" y="2662"/>
                  </a:lnTo>
                  <a:lnTo>
                    <a:pt x="5256" y="1828"/>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30"/>
            <p:cNvSpPr/>
            <p:nvPr/>
          </p:nvSpPr>
          <p:spPr>
            <a:xfrm>
              <a:off x="-853858" y="3041163"/>
              <a:ext cx="68661" cy="143633"/>
            </a:xfrm>
            <a:custGeom>
              <a:avLst/>
              <a:gdLst/>
              <a:ahLst/>
              <a:cxnLst/>
              <a:rect l="l" t="t" r="r" b="b"/>
              <a:pathLst>
                <a:path w="2459" h="5144" extrusionOk="0">
                  <a:moveTo>
                    <a:pt x="1015" y="0"/>
                  </a:moveTo>
                  <a:lnTo>
                    <a:pt x="0" y="3316"/>
                  </a:lnTo>
                  <a:lnTo>
                    <a:pt x="2098" y="5143"/>
                  </a:lnTo>
                  <a:lnTo>
                    <a:pt x="2459" y="1286"/>
                  </a:lnTo>
                  <a:lnTo>
                    <a:pt x="10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30"/>
            <p:cNvSpPr/>
            <p:nvPr/>
          </p:nvSpPr>
          <p:spPr>
            <a:xfrm>
              <a:off x="-886611" y="3174046"/>
              <a:ext cx="37807" cy="33423"/>
            </a:xfrm>
            <a:custGeom>
              <a:avLst/>
              <a:gdLst/>
              <a:ahLst/>
              <a:cxnLst/>
              <a:rect l="l" t="t" r="r" b="b"/>
              <a:pathLst>
                <a:path w="1354" h="1197" extrusionOk="0">
                  <a:moveTo>
                    <a:pt x="0" y="1"/>
                  </a:moveTo>
                  <a:lnTo>
                    <a:pt x="0" y="1"/>
                  </a:lnTo>
                  <a:lnTo>
                    <a:pt x="1353" y="1196"/>
                  </a:lnTo>
                  <a:lnTo>
                    <a:pt x="1353" y="1196"/>
                  </a:lnTo>
                  <a:lnTo>
                    <a:pt x="0" y="1"/>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30"/>
            <p:cNvSpPr/>
            <p:nvPr/>
          </p:nvSpPr>
          <p:spPr>
            <a:xfrm>
              <a:off x="-886611" y="3174046"/>
              <a:ext cx="37807" cy="33423"/>
            </a:xfrm>
            <a:custGeom>
              <a:avLst/>
              <a:gdLst/>
              <a:ahLst/>
              <a:cxnLst/>
              <a:rect l="l" t="t" r="r" b="b"/>
              <a:pathLst>
                <a:path w="1354" h="1197" fill="none" extrusionOk="0">
                  <a:moveTo>
                    <a:pt x="0" y="1"/>
                  </a:moveTo>
                  <a:lnTo>
                    <a:pt x="0" y="1"/>
                  </a:lnTo>
                  <a:lnTo>
                    <a:pt x="1353" y="1196"/>
                  </a:lnTo>
                  <a:lnTo>
                    <a:pt x="1353" y="119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30"/>
            <p:cNvSpPr/>
            <p:nvPr/>
          </p:nvSpPr>
          <p:spPr>
            <a:xfrm>
              <a:off x="-976689" y="3172790"/>
              <a:ext cx="127885" cy="63635"/>
            </a:xfrm>
            <a:custGeom>
              <a:avLst/>
              <a:gdLst/>
              <a:ahLst/>
              <a:cxnLst/>
              <a:rect l="l" t="t" r="r" b="b"/>
              <a:pathLst>
                <a:path w="4580" h="2279" extrusionOk="0">
                  <a:moveTo>
                    <a:pt x="3181" y="1"/>
                  </a:moveTo>
                  <a:lnTo>
                    <a:pt x="158" y="1309"/>
                  </a:lnTo>
                  <a:lnTo>
                    <a:pt x="1" y="1377"/>
                  </a:lnTo>
                  <a:lnTo>
                    <a:pt x="1016" y="2279"/>
                  </a:lnTo>
                  <a:lnTo>
                    <a:pt x="4579" y="1241"/>
                  </a:lnTo>
                  <a:lnTo>
                    <a:pt x="3226" y="46"/>
                  </a:lnTo>
                  <a:lnTo>
                    <a:pt x="318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30"/>
            <p:cNvSpPr/>
            <p:nvPr/>
          </p:nvSpPr>
          <p:spPr>
            <a:xfrm>
              <a:off x="-976689" y="3172790"/>
              <a:ext cx="127885" cy="63635"/>
            </a:xfrm>
            <a:custGeom>
              <a:avLst/>
              <a:gdLst/>
              <a:ahLst/>
              <a:cxnLst/>
              <a:rect l="l" t="t" r="r" b="b"/>
              <a:pathLst>
                <a:path w="4580" h="2279" fill="none" extrusionOk="0">
                  <a:moveTo>
                    <a:pt x="3181" y="1"/>
                  </a:moveTo>
                  <a:lnTo>
                    <a:pt x="158" y="1309"/>
                  </a:lnTo>
                  <a:lnTo>
                    <a:pt x="1" y="1377"/>
                  </a:lnTo>
                  <a:lnTo>
                    <a:pt x="1016" y="2279"/>
                  </a:lnTo>
                  <a:lnTo>
                    <a:pt x="4579" y="1241"/>
                  </a:lnTo>
                  <a:lnTo>
                    <a:pt x="3226" y="46"/>
                  </a:lnTo>
                  <a:lnTo>
                    <a:pt x="318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30"/>
            <p:cNvSpPr/>
            <p:nvPr/>
          </p:nvSpPr>
          <p:spPr>
            <a:xfrm>
              <a:off x="-853858" y="3133754"/>
              <a:ext cx="1899" cy="1284"/>
            </a:xfrm>
            <a:custGeom>
              <a:avLst/>
              <a:gdLst/>
              <a:ahLst/>
              <a:cxnLst/>
              <a:rect l="l" t="t" r="r" b="b"/>
              <a:pathLst>
                <a:path w="68" h="46" extrusionOk="0">
                  <a:moveTo>
                    <a:pt x="0" y="0"/>
                  </a:moveTo>
                  <a:lnTo>
                    <a:pt x="68" y="45"/>
                  </a:lnTo>
                  <a:lnTo>
                    <a:pt x="68" y="45"/>
                  </a:lnTo>
                  <a:lnTo>
                    <a:pt x="0" y="0"/>
                  </a:lnTo>
                  <a:close/>
                </a:path>
              </a:pathLst>
            </a:custGeom>
            <a:solidFill>
              <a:srgbClr val="E0DC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30"/>
            <p:cNvSpPr/>
            <p:nvPr/>
          </p:nvSpPr>
          <p:spPr>
            <a:xfrm>
              <a:off x="-853858" y="3133754"/>
              <a:ext cx="1899" cy="1284"/>
            </a:xfrm>
            <a:custGeom>
              <a:avLst/>
              <a:gdLst/>
              <a:ahLst/>
              <a:cxnLst/>
              <a:rect l="l" t="t" r="r" b="b"/>
              <a:pathLst>
                <a:path w="68" h="46" fill="none" extrusionOk="0">
                  <a:moveTo>
                    <a:pt x="0" y="0"/>
                  </a:moveTo>
                  <a:lnTo>
                    <a:pt x="68" y="45"/>
                  </a:lnTo>
                  <a:lnTo>
                    <a:pt x="68" y="45"/>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30"/>
            <p:cNvSpPr/>
            <p:nvPr/>
          </p:nvSpPr>
          <p:spPr>
            <a:xfrm>
              <a:off x="-851987" y="3135011"/>
              <a:ext cx="37835" cy="33395"/>
            </a:xfrm>
            <a:custGeom>
              <a:avLst/>
              <a:gdLst/>
              <a:ahLst/>
              <a:cxnLst/>
              <a:rect l="l" t="t" r="r" b="b"/>
              <a:pathLst>
                <a:path w="1355" h="1196" extrusionOk="0">
                  <a:moveTo>
                    <a:pt x="1" y="0"/>
                  </a:moveTo>
                  <a:lnTo>
                    <a:pt x="1354" y="1196"/>
                  </a:lnTo>
                  <a:lnTo>
                    <a:pt x="1354" y="1196"/>
                  </a:lnTo>
                  <a:lnTo>
                    <a:pt x="1" y="0"/>
                  </a:lnTo>
                  <a:lnTo>
                    <a:pt x="1" y="0"/>
                  </a:lnTo>
                  <a:close/>
                </a:path>
              </a:pathLst>
            </a:custGeom>
            <a:solidFill>
              <a:srgbClr val="F2EE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30"/>
            <p:cNvSpPr/>
            <p:nvPr/>
          </p:nvSpPr>
          <p:spPr>
            <a:xfrm>
              <a:off x="-851987" y="3135011"/>
              <a:ext cx="37835" cy="33395"/>
            </a:xfrm>
            <a:custGeom>
              <a:avLst/>
              <a:gdLst/>
              <a:ahLst/>
              <a:cxnLst/>
              <a:rect l="l" t="t" r="r" b="b"/>
              <a:pathLst>
                <a:path w="1355" h="1196" fill="none" extrusionOk="0">
                  <a:moveTo>
                    <a:pt x="1" y="0"/>
                  </a:moveTo>
                  <a:lnTo>
                    <a:pt x="1354" y="1196"/>
                  </a:lnTo>
                  <a:lnTo>
                    <a:pt x="1354" y="1196"/>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30"/>
            <p:cNvSpPr/>
            <p:nvPr/>
          </p:nvSpPr>
          <p:spPr>
            <a:xfrm>
              <a:off x="-853858" y="3041163"/>
              <a:ext cx="56068" cy="127243"/>
            </a:xfrm>
            <a:custGeom>
              <a:avLst/>
              <a:gdLst/>
              <a:ahLst/>
              <a:cxnLst/>
              <a:rect l="l" t="t" r="r" b="b"/>
              <a:pathLst>
                <a:path w="2008" h="4557" extrusionOk="0">
                  <a:moveTo>
                    <a:pt x="1015" y="0"/>
                  </a:moveTo>
                  <a:lnTo>
                    <a:pt x="0" y="3316"/>
                  </a:lnTo>
                  <a:lnTo>
                    <a:pt x="68" y="3361"/>
                  </a:lnTo>
                  <a:lnTo>
                    <a:pt x="1421" y="4557"/>
                  </a:lnTo>
                  <a:lnTo>
                    <a:pt x="2008" y="880"/>
                  </a:lnTo>
                  <a:lnTo>
                    <a:pt x="101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30"/>
            <p:cNvSpPr/>
            <p:nvPr/>
          </p:nvSpPr>
          <p:spPr>
            <a:xfrm>
              <a:off x="-853858" y="3041163"/>
              <a:ext cx="56068" cy="127243"/>
            </a:xfrm>
            <a:custGeom>
              <a:avLst/>
              <a:gdLst/>
              <a:ahLst/>
              <a:cxnLst/>
              <a:rect l="l" t="t" r="r" b="b"/>
              <a:pathLst>
                <a:path w="2008" h="4557" fill="none" extrusionOk="0">
                  <a:moveTo>
                    <a:pt x="1015" y="0"/>
                  </a:moveTo>
                  <a:lnTo>
                    <a:pt x="0" y="3316"/>
                  </a:lnTo>
                  <a:lnTo>
                    <a:pt x="68" y="3361"/>
                  </a:lnTo>
                  <a:lnTo>
                    <a:pt x="1421" y="4557"/>
                  </a:lnTo>
                  <a:lnTo>
                    <a:pt x="2008" y="880"/>
                  </a:lnTo>
                  <a:lnTo>
                    <a:pt x="101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65" name="Google Shape;3165;p30"/>
          <p:cNvGrpSpPr/>
          <p:nvPr/>
        </p:nvGrpSpPr>
        <p:grpSpPr>
          <a:xfrm>
            <a:off x="309601" y="2695117"/>
            <a:ext cx="1282737" cy="540289"/>
            <a:chOff x="774450" y="2691700"/>
            <a:chExt cx="543625" cy="228975"/>
          </a:xfrm>
        </p:grpSpPr>
        <p:sp>
          <p:nvSpPr>
            <p:cNvPr id="3166" name="Google Shape;3166;p30"/>
            <p:cNvSpPr/>
            <p:nvPr/>
          </p:nvSpPr>
          <p:spPr>
            <a:xfrm>
              <a:off x="980275" y="2795450"/>
              <a:ext cx="41175" cy="48525"/>
            </a:xfrm>
            <a:custGeom>
              <a:avLst/>
              <a:gdLst/>
              <a:ahLst/>
              <a:cxnLst/>
              <a:rect l="l" t="t" r="r" b="b"/>
              <a:pathLst>
                <a:path w="1647" h="1941" fill="none" extrusionOk="0">
                  <a:moveTo>
                    <a:pt x="1376" y="1"/>
                  </a:moveTo>
                  <a:lnTo>
                    <a:pt x="1376" y="1"/>
                  </a:lnTo>
                  <a:lnTo>
                    <a:pt x="1309" y="1"/>
                  </a:lnTo>
                  <a:lnTo>
                    <a:pt x="1241" y="23"/>
                  </a:lnTo>
                  <a:lnTo>
                    <a:pt x="1196" y="46"/>
                  </a:lnTo>
                  <a:lnTo>
                    <a:pt x="1151" y="114"/>
                  </a:lnTo>
                  <a:lnTo>
                    <a:pt x="68" y="1467"/>
                  </a:lnTo>
                  <a:lnTo>
                    <a:pt x="68" y="1467"/>
                  </a:lnTo>
                  <a:lnTo>
                    <a:pt x="0" y="1580"/>
                  </a:lnTo>
                  <a:lnTo>
                    <a:pt x="0" y="1693"/>
                  </a:lnTo>
                  <a:lnTo>
                    <a:pt x="23" y="1783"/>
                  </a:lnTo>
                  <a:lnTo>
                    <a:pt x="113" y="1873"/>
                  </a:lnTo>
                  <a:lnTo>
                    <a:pt x="113" y="1873"/>
                  </a:lnTo>
                  <a:lnTo>
                    <a:pt x="181" y="1918"/>
                  </a:lnTo>
                  <a:lnTo>
                    <a:pt x="294" y="1941"/>
                  </a:lnTo>
                  <a:lnTo>
                    <a:pt x="294" y="1941"/>
                  </a:lnTo>
                  <a:lnTo>
                    <a:pt x="316" y="1941"/>
                  </a:lnTo>
                  <a:lnTo>
                    <a:pt x="316" y="1941"/>
                  </a:lnTo>
                  <a:lnTo>
                    <a:pt x="429" y="1896"/>
                  </a:lnTo>
                  <a:lnTo>
                    <a:pt x="519" y="1828"/>
                  </a:lnTo>
                  <a:lnTo>
                    <a:pt x="1602" y="452"/>
                  </a:lnTo>
                  <a:lnTo>
                    <a:pt x="1602" y="452"/>
                  </a:lnTo>
                  <a:lnTo>
                    <a:pt x="1647" y="362"/>
                  </a:lnTo>
                  <a:lnTo>
                    <a:pt x="1647" y="249"/>
                  </a:lnTo>
                  <a:lnTo>
                    <a:pt x="1624" y="136"/>
                  </a:lnTo>
                  <a:lnTo>
                    <a:pt x="1557" y="46"/>
                  </a:lnTo>
                  <a:lnTo>
                    <a:pt x="1557" y="46"/>
                  </a:lnTo>
                  <a:lnTo>
                    <a:pt x="1466" y="1"/>
                  </a:lnTo>
                  <a:lnTo>
                    <a:pt x="1376"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30"/>
            <p:cNvSpPr/>
            <p:nvPr/>
          </p:nvSpPr>
          <p:spPr>
            <a:xfrm>
              <a:off x="933475" y="2855225"/>
              <a:ext cx="40625" cy="47975"/>
            </a:xfrm>
            <a:custGeom>
              <a:avLst/>
              <a:gdLst/>
              <a:ahLst/>
              <a:cxnLst/>
              <a:rect l="l" t="t" r="r" b="b"/>
              <a:pathLst>
                <a:path w="1625" h="1919" fill="none" extrusionOk="0">
                  <a:moveTo>
                    <a:pt x="1331" y="1"/>
                  </a:moveTo>
                  <a:lnTo>
                    <a:pt x="1331" y="1"/>
                  </a:lnTo>
                  <a:lnTo>
                    <a:pt x="1286" y="1"/>
                  </a:lnTo>
                  <a:lnTo>
                    <a:pt x="1218" y="23"/>
                  </a:lnTo>
                  <a:lnTo>
                    <a:pt x="1173" y="68"/>
                  </a:lnTo>
                  <a:lnTo>
                    <a:pt x="1105" y="114"/>
                  </a:lnTo>
                  <a:lnTo>
                    <a:pt x="45" y="1444"/>
                  </a:lnTo>
                  <a:lnTo>
                    <a:pt x="45" y="1444"/>
                  </a:lnTo>
                  <a:lnTo>
                    <a:pt x="0" y="1557"/>
                  </a:lnTo>
                  <a:lnTo>
                    <a:pt x="0" y="1670"/>
                  </a:lnTo>
                  <a:lnTo>
                    <a:pt x="23" y="1760"/>
                  </a:lnTo>
                  <a:lnTo>
                    <a:pt x="90" y="1850"/>
                  </a:lnTo>
                  <a:lnTo>
                    <a:pt x="90" y="1850"/>
                  </a:lnTo>
                  <a:lnTo>
                    <a:pt x="181" y="1896"/>
                  </a:lnTo>
                  <a:lnTo>
                    <a:pt x="271" y="1918"/>
                  </a:lnTo>
                  <a:lnTo>
                    <a:pt x="271" y="1918"/>
                  </a:lnTo>
                  <a:lnTo>
                    <a:pt x="316" y="1918"/>
                  </a:lnTo>
                  <a:lnTo>
                    <a:pt x="316" y="1918"/>
                  </a:lnTo>
                  <a:lnTo>
                    <a:pt x="406" y="1873"/>
                  </a:lnTo>
                  <a:lnTo>
                    <a:pt x="496" y="1805"/>
                  </a:lnTo>
                  <a:lnTo>
                    <a:pt x="1557" y="474"/>
                  </a:lnTo>
                  <a:lnTo>
                    <a:pt x="1557" y="474"/>
                  </a:lnTo>
                  <a:lnTo>
                    <a:pt x="1624" y="362"/>
                  </a:lnTo>
                  <a:lnTo>
                    <a:pt x="1624" y="249"/>
                  </a:lnTo>
                  <a:lnTo>
                    <a:pt x="1602" y="159"/>
                  </a:lnTo>
                  <a:lnTo>
                    <a:pt x="1511" y="68"/>
                  </a:lnTo>
                  <a:lnTo>
                    <a:pt x="1511" y="68"/>
                  </a:lnTo>
                  <a:lnTo>
                    <a:pt x="1444" y="23"/>
                  </a:lnTo>
                  <a:lnTo>
                    <a:pt x="133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30"/>
            <p:cNvSpPr/>
            <p:nvPr/>
          </p:nvSpPr>
          <p:spPr>
            <a:xfrm>
              <a:off x="1243050" y="2762175"/>
              <a:ext cx="41750" cy="48525"/>
            </a:xfrm>
            <a:custGeom>
              <a:avLst/>
              <a:gdLst/>
              <a:ahLst/>
              <a:cxnLst/>
              <a:rect l="l" t="t" r="r" b="b"/>
              <a:pathLst>
                <a:path w="1670" h="1941" fill="none" extrusionOk="0">
                  <a:moveTo>
                    <a:pt x="1377" y="1"/>
                  </a:moveTo>
                  <a:lnTo>
                    <a:pt x="1377" y="1"/>
                  </a:lnTo>
                  <a:lnTo>
                    <a:pt x="1309" y="1"/>
                  </a:lnTo>
                  <a:lnTo>
                    <a:pt x="1264" y="24"/>
                  </a:lnTo>
                  <a:lnTo>
                    <a:pt x="1196" y="69"/>
                  </a:lnTo>
                  <a:lnTo>
                    <a:pt x="1151" y="114"/>
                  </a:lnTo>
                  <a:lnTo>
                    <a:pt x="68" y="1467"/>
                  </a:lnTo>
                  <a:lnTo>
                    <a:pt x="68" y="1467"/>
                  </a:lnTo>
                  <a:lnTo>
                    <a:pt x="23" y="1580"/>
                  </a:lnTo>
                  <a:lnTo>
                    <a:pt x="1" y="1693"/>
                  </a:lnTo>
                  <a:lnTo>
                    <a:pt x="46" y="1805"/>
                  </a:lnTo>
                  <a:lnTo>
                    <a:pt x="113" y="1873"/>
                  </a:lnTo>
                  <a:lnTo>
                    <a:pt x="113" y="1873"/>
                  </a:lnTo>
                  <a:lnTo>
                    <a:pt x="204" y="1941"/>
                  </a:lnTo>
                  <a:lnTo>
                    <a:pt x="294" y="1941"/>
                  </a:lnTo>
                  <a:lnTo>
                    <a:pt x="294" y="1941"/>
                  </a:lnTo>
                  <a:lnTo>
                    <a:pt x="316" y="1941"/>
                  </a:lnTo>
                  <a:lnTo>
                    <a:pt x="316" y="1941"/>
                  </a:lnTo>
                  <a:lnTo>
                    <a:pt x="429" y="1918"/>
                  </a:lnTo>
                  <a:lnTo>
                    <a:pt x="519" y="1828"/>
                  </a:lnTo>
                  <a:lnTo>
                    <a:pt x="1602" y="475"/>
                  </a:lnTo>
                  <a:lnTo>
                    <a:pt x="1602" y="475"/>
                  </a:lnTo>
                  <a:lnTo>
                    <a:pt x="1647" y="362"/>
                  </a:lnTo>
                  <a:lnTo>
                    <a:pt x="1670" y="249"/>
                  </a:lnTo>
                  <a:lnTo>
                    <a:pt x="1625" y="159"/>
                  </a:lnTo>
                  <a:lnTo>
                    <a:pt x="1557" y="69"/>
                  </a:lnTo>
                  <a:lnTo>
                    <a:pt x="1557" y="69"/>
                  </a:lnTo>
                  <a:lnTo>
                    <a:pt x="1467" y="24"/>
                  </a:lnTo>
                  <a:lnTo>
                    <a:pt x="137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30"/>
            <p:cNvSpPr/>
            <p:nvPr/>
          </p:nvSpPr>
          <p:spPr>
            <a:xfrm>
              <a:off x="1194000" y="2821950"/>
              <a:ext cx="42875" cy="50800"/>
            </a:xfrm>
            <a:custGeom>
              <a:avLst/>
              <a:gdLst/>
              <a:ahLst/>
              <a:cxnLst/>
              <a:rect l="l" t="t" r="r" b="b"/>
              <a:pathLst>
                <a:path w="1715" h="2032" fill="none" extrusionOk="0">
                  <a:moveTo>
                    <a:pt x="1444" y="1"/>
                  </a:moveTo>
                  <a:lnTo>
                    <a:pt x="1444" y="1"/>
                  </a:lnTo>
                  <a:lnTo>
                    <a:pt x="1376" y="1"/>
                  </a:lnTo>
                  <a:lnTo>
                    <a:pt x="1308" y="24"/>
                  </a:lnTo>
                  <a:lnTo>
                    <a:pt x="1263" y="69"/>
                  </a:lnTo>
                  <a:lnTo>
                    <a:pt x="1218" y="114"/>
                  </a:lnTo>
                  <a:lnTo>
                    <a:pt x="45" y="1580"/>
                  </a:lnTo>
                  <a:lnTo>
                    <a:pt x="45" y="1580"/>
                  </a:lnTo>
                  <a:lnTo>
                    <a:pt x="0" y="1670"/>
                  </a:lnTo>
                  <a:lnTo>
                    <a:pt x="0" y="1783"/>
                  </a:lnTo>
                  <a:lnTo>
                    <a:pt x="23" y="1896"/>
                  </a:lnTo>
                  <a:lnTo>
                    <a:pt x="90" y="1986"/>
                  </a:lnTo>
                  <a:lnTo>
                    <a:pt x="90" y="1986"/>
                  </a:lnTo>
                  <a:lnTo>
                    <a:pt x="181" y="2031"/>
                  </a:lnTo>
                  <a:lnTo>
                    <a:pt x="271" y="2031"/>
                  </a:lnTo>
                  <a:lnTo>
                    <a:pt x="271" y="2031"/>
                  </a:lnTo>
                  <a:lnTo>
                    <a:pt x="316" y="2031"/>
                  </a:lnTo>
                  <a:lnTo>
                    <a:pt x="316" y="2031"/>
                  </a:lnTo>
                  <a:lnTo>
                    <a:pt x="406" y="2008"/>
                  </a:lnTo>
                  <a:lnTo>
                    <a:pt x="496" y="1941"/>
                  </a:lnTo>
                  <a:lnTo>
                    <a:pt x="1669" y="475"/>
                  </a:lnTo>
                  <a:lnTo>
                    <a:pt x="1669" y="475"/>
                  </a:lnTo>
                  <a:lnTo>
                    <a:pt x="1714" y="362"/>
                  </a:lnTo>
                  <a:lnTo>
                    <a:pt x="1714" y="249"/>
                  </a:lnTo>
                  <a:lnTo>
                    <a:pt x="1692" y="159"/>
                  </a:lnTo>
                  <a:lnTo>
                    <a:pt x="1624" y="69"/>
                  </a:lnTo>
                  <a:lnTo>
                    <a:pt x="1624" y="69"/>
                  </a:lnTo>
                  <a:lnTo>
                    <a:pt x="1534" y="24"/>
                  </a:lnTo>
                  <a:lnTo>
                    <a:pt x="14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30"/>
            <p:cNvSpPr/>
            <p:nvPr/>
          </p:nvSpPr>
          <p:spPr>
            <a:xfrm>
              <a:off x="880450" y="2762750"/>
              <a:ext cx="90825" cy="111125"/>
            </a:xfrm>
            <a:custGeom>
              <a:avLst/>
              <a:gdLst/>
              <a:ahLst/>
              <a:cxnLst/>
              <a:rect l="l" t="t" r="r" b="b"/>
              <a:pathLst>
                <a:path w="3633" h="4445" extrusionOk="0">
                  <a:moveTo>
                    <a:pt x="3317" y="1"/>
                  </a:moveTo>
                  <a:lnTo>
                    <a:pt x="3204" y="46"/>
                  </a:lnTo>
                  <a:lnTo>
                    <a:pt x="3114" y="113"/>
                  </a:lnTo>
                  <a:lnTo>
                    <a:pt x="46" y="3970"/>
                  </a:lnTo>
                  <a:lnTo>
                    <a:pt x="1" y="4083"/>
                  </a:lnTo>
                  <a:lnTo>
                    <a:pt x="1" y="4196"/>
                  </a:lnTo>
                  <a:lnTo>
                    <a:pt x="23" y="4286"/>
                  </a:lnTo>
                  <a:lnTo>
                    <a:pt x="91" y="4376"/>
                  </a:lnTo>
                  <a:lnTo>
                    <a:pt x="204" y="4422"/>
                  </a:lnTo>
                  <a:lnTo>
                    <a:pt x="317" y="4444"/>
                  </a:lnTo>
                  <a:lnTo>
                    <a:pt x="407" y="4399"/>
                  </a:lnTo>
                  <a:lnTo>
                    <a:pt x="497" y="4331"/>
                  </a:lnTo>
                  <a:lnTo>
                    <a:pt x="3565" y="474"/>
                  </a:lnTo>
                  <a:lnTo>
                    <a:pt x="3610" y="361"/>
                  </a:lnTo>
                  <a:lnTo>
                    <a:pt x="3632" y="271"/>
                  </a:lnTo>
                  <a:lnTo>
                    <a:pt x="3587" y="158"/>
                  </a:lnTo>
                  <a:lnTo>
                    <a:pt x="3520" y="68"/>
                  </a:lnTo>
                  <a:lnTo>
                    <a:pt x="3407" y="23"/>
                  </a:lnTo>
                  <a:lnTo>
                    <a:pt x="331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30"/>
            <p:cNvSpPr/>
            <p:nvPr/>
          </p:nvSpPr>
          <p:spPr>
            <a:xfrm>
              <a:off x="948125" y="2777975"/>
              <a:ext cx="41200" cy="48525"/>
            </a:xfrm>
            <a:custGeom>
              <a:avLst/>
              <a:gdLst/>
              <a:ahLst/>
              <a:cxnLst/>
              <a:rect l="l" t="t" r="r" b="b"/>
              <a:pathLst>
                <a:path w="1648" h="1941" extrusionOk="0">
                  <a:moveTo>
                    <a:pt x="1331" y="1"/>
                  </a:moveTo>
                  <a:lnTo>
                    <a:pt x="1241" y="23"/>
                  </a:lnTo>
                  <a:lnTo>
                    <a:pt x="1151" y="91"/>
                  </a:lnTo>
                  <a:lnTo>
                    <a:pt x="68" y="1467"/>
                  </a:lnTo>
                  <a:lnTo>
                    <a:pt x="1" y="1579"/>
                  </a:lnTo>
                  <a:lnTo>
                    <a:pt x="1" y="1692"/>
                  </a:lnTo>
                  <a:lnTo>
                    <a:pt x="23" y="1783"/>
                  </a:lnTo>
                  <a:lnTo>
                    <a:pt x="113" y="1873"/>
                  </a:lnTo>
                  <a:lnTo>
                    <a:pt x="204" y="1918"/>
                  </a:lnTo>
                  <a:lnTo>
                    <a:pt x="316" y="1940"/>
                  </a:lnTo>
                  <a:lnTo>
                    <a:pt x="429" y="1895"/>
                  </a:lnTo>
                  <a:lnTo>
                    <a:pt x="519" y="1828"/>
                  </a:lnTo>
                  <a:lnTo>
                    <a:pt x="1602" y="452"/>
                  </a:lnTo>
                  <a:lnTo>
                    <a:pt x="1647" y="361"/>
                  </a:lnTo>
                  <a:lnTo>
                    <a:pt x="1647" y="249"/>
                  </a:lnTo>
                  <a:lnTo>
                    <a:pt x="1625" y="136"/>
                  </a:lnTo>
                  <a:lnTo>
                    <a:pt x="1557" y="46"/>
                  </a:lnTo>
                  <a:lnTo>
                    <a:pt x="1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30"/>
            <p:cNvSpPr/>
            <p:nvPr/>
          </p:nvSpPr>
          <p:spPr>
            <a:xfrm>
              <a:off x="901325" y="2837750"/>
              <a:ext cx="40625" cy="47950"/>
            </a:xfrm>
            <a:custGeom>
              <a:avLst/>
              <a:gdLst/>
              <a:ahLst/>
              <a:cxnLst/>
              <a:rect l="l" t="t" r="r" b="b"/>
              <a:pathLst>
                <a:path w="1625" h="1918" extrusionOk="0">
                  <a:moveTo>
                    <a:pt x="1309" y="1"/>
                  </a:moveTo>
                  <a:lnTo>
                    <a:pt x="1196" y="23"/>
                  </a:lnTo>
                  <a:lnTo>
                    <a:pt x="1106" y="113"/>
                  </a:lnTo>
                  <a:lnTo>
                    <a:pt x="46" y="1444"/>
                  </a:lnTo>
                  <a:lnTo>
                    <a:pt x="0" y="1557"/>
                  </a:lnTo>
                  <a:lnTo>
                    <a:pt x="0" y="1670"/>
                  </a:lnTo>
                  <a:lnTo>
                    <a:pt x="23" y="1760"/>
                  </a:lnTo>
                  <a:lnTo>
                    <a:pt x="91" y="1850"/>
                  </a:lnTo>
                  <a:lnTo>
                    <a:pt x="203" y="1895"/>
                  </a:lnTo>
                  <a:lnTo>
                    <a:pt x="316" y="1918"/>
                  </a:lnTo>
                  <a:lnTo>
                    <a:pt x="406" y="1873"/>
                  </a:lnTo>
                  <a:lnTo>
                    <a:pt x="497" y="1805"/>
                  </a:lnTo>
                  <a:lnTo>
                    <a:pt x="1579" y="474"/>
                  </a:lnTo>
                  <a:lnTo>
                    <a:pt x="1624" y="361"/>
                  </a:lnTo>
                  <a:lnTo>
                    <a:pt x="1624" y="249"/>
                  </a:lnTo>
                  <a:lnTo>
                    <a:pt x="1602" y="158"/>
                  </a:lnTo>
                  <a:lnTo>
                    <a:pt x="1512" y="68"/>
                  </a:lnTo>
                  <a:lnTo>
                    <a:pt x="142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30"/>
            <p:cNvSpPr/>
            <p:nvPr/>
          </p:nvSpPr>
          <p:spPr>
            <a:xfrm>
              <a:off x="1143250" y="2730050"/>
              <a:ext cx="90800" cy="110550"/>
            </a:xfrm>
            <a:custGeom>
              <a:avLst/>
              <a:gdLst/>
              <a:ahLst/>
              <a:cxnLst/>
              <a:rect l="l" t="t" r="r" b="b"/>
              <a:pathLst>
                <a:path w="3632" h="4422" extrusionOk="0">
                  <a:moveTo>
                    <a:pt x="3316" y="0"/>
                  </a:moveTo>
                  <a:lnTo>
                    <a:pt x="3203" y="23"/>
                  </a:lnTo>
                  <a:lnTo>
                    <a:pt x="3113" y="90"/>
                  </a:lnTo>
                  <a:lnTo>
                    <a:pt x="68" y="3948"/>
                  </a:lnTo>
                  <a:lnTo>
                    <a:pt x="0" y="4060"/>
                  </a:lnTo>
                  <a:lnTo>
                    <a:pt x="0" y="4173"/>
                  </a:lnTo>
                  <a:lnTo>
                    <a:pt x="23" y="4263"/>
                  </a:lnTo>
                  <a:lnTo>
                    <a:pt x="113" y="4354"/>
                  </a:lnTo>
                  <a:lnTo>
                    <a:pt x="203" y="4421"/>
                  </a:lnTo>
                  <a:lnTo>
                    <a:pt x="316" y="4421"/>
                  </a:lnTo>
                  <a:lnTo>
                    <a:pt x="429" y="4376"/>
                  </a:lnTo>
                  <a:lnTo>
                    <a:pt x="519" y="4309"/>
                  </a:lnTo>
                  <a:lnTo>
                    <a:pt x="3564" y="451"/>
                  </a:lnTo>
                  <a:lnTo>
                    <a:pt x="3632" y="361"/>
                  </a:lnTo>
                  <a:lnTo>
                    <a:pt x="3632" y="248"/>
                  </a:lnTo>
                  <a:lnTo>
                    <a:pt x="3609" y="136"/>
                  </a:lnTo>
                  <a:lnTo>
                    <a:pt x="3519" y="45"/>
                  </a:lnTo>
                  <a:lnTo>
                    <a:pt x="34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30"/>
            <p:cNvSpPr/>
            <p:nvPr/>
          </p:nvSpPr>
          <p:spPr>
            <a:xfrm>
              <a:off x="1210900" y="2744700"/>
              <a:ext cx="41775" cy="48525"/>
            </a:xfrm>
            <a:custGeom>
              <a:avLst/>
              <a:gdLst/>
              <a:ahLst/>
              <a:cxnLst/>
              <a:rect l="l" t="t" r="r" b="b"/>
              <a:pathLst>
                <a:path w="1671" h="1941" extrusionOk="0">
                  <a:moveTo>
                    <a:pt x="1354" y="1"/>
                  </a:moveTo>
                  <a:lnTo>
                    <a:pt x="1241" y="23"/>
                  </a:lnTo>
                  <a:lnTo>
                    <a:pt x="1151" y="113"/>
                  </a:lnTo>
                  <a:lnTo>
                    <a:pt x="69" y="1467"/>
                  </a:lnTo>
                  <a:lnTo>
                    <a:pt x="23" y="1580"/>
                  </a:lnTo>
                  <a:lnTo>
                    <a:pt x="1" y="1692"/>
                  </a:lnTo>
                  <a:lnTo>
                    <a:pt x="46" y="1783"/>
                  </a:lnTo>
                  <a:lnTo>
                    <a:pt x="114" y="1873"/>
                  </a:lnTo>
                  <a:lnTo>
                    <a:pt x="204" y="1941"/>
                  </a:lnTo>
                  <a:lnTo>
                    <a:pt x="317" y="1941"/>
                  </a:lnTo>
                  <a:lnTo>
                    <a:pt x="429" y="1918"/>
                  </a:lnTo>
                  <a:lnTo>
                    <a:pt x="520" y="1828"/>
                  </a:lnTo>
                  <a:lnTo>
                    <a:pt x="1602" y="474"/>
                  </a:lnTo>
                  <a:lnTo>
                    <a:pt x="1647" y="362"/>
                  </a:lnTo>
                  <a:lnTo>
                    <a:pt x="1670" y="249"/>
                  </a:lnTo>
                  <a:lnTo>
                    <a:pt x="1625" y="136"/>
                  </a:lnTo>
                  <a:lnTo>
                    <a:pt x="1557" y="68"/>
                  </a:lnTo>
                  <a:lnTo>
                    <a:pt x="146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30"/>
            <p:cNvSpPr/>
            <p:nvPr/>
          </p:nvSpPr>
          <p:spPr>
            <a:xfrm>
              <a:off x="1161850" y="2804475"/>
              <a:ext cx="42875" cy="50775"/>
            </a:xfrm>
            <a:custGeom>
              <a:avLst/>
              <a:gdLst/>
              <a:ahLst/>
              <a:cxnLst/>
              <a:rect l="l" t="t" r="r" b="b"/>
              <a:pathLst>
                <a:path w="1715" h="2031" extrusionOk="0">
                  <a:moveTo>
                    <a:pt x="1399" y="1"/>
                  </a:moveTo>
                  <a:lnTo>
                    <a:pt x="1309" y="46"/>
                  </a:lnTo>
                  <a:lnTo>
                    <a:pt x="1219" y="113"/>
                  </a:lnTo>
                  <a:lnTo>
                    <a:pt x="46" y="1580"/>
                  </a:lnTo>
                  <a:lnTo>
                    <a:pt x="0" y="1670"/>
                  </a:lnTo>
                  <a:lnTo>
                    <a:pt x="0" y="1783"/>
                  </a:lnTo>
                  <a:lnTo>
                    <a:pt x="23" y="1895"/>
                  </a:lnTo>
                  <a:lnTo>
                    <a:pt x="91" y="1986"/>
                  </a:lnTo>
                  <a:lnTo>
                    <a:pt x="203" y="2031"/>
                  </a:lnTo>
                  <a:lnTo>
                    <a:pt x="316" y="2031"/>
                  </a:lnTo>
                  <a:lnTo>
                    <a:pt x="406" y="2008"/>
                  </a:lnTo>
                  <a:lnTo>
                    <a:pt x="497" y="1941"/>
                  </a:lnTo>
                  <a:lnTo>
                    <a:pt x="1670" y="474"/>
                  </a:lnTo>
                  <a:lnTo>
                    <a:pt x="1715" y="362"/>
                  </a:lnTo>
                  <a:lnTo>
                    <a:pt x="1715" y="249"/>
                  </a:lnTo>
                  <a:lnTo>
                    <a:pt x="1692" y="159"/>
                  </a:lnTo>
                  <a:lnTo>
                    <a:pt x="1625" y="68"/>
                  </a:lnTo>
                  <a:lnTo>
                    <a:pt x="1512" y="23"/>
                  </a:lnTo>
                  <a:lnTo>
                    <a:pt x="13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30"/>
            <p:cNvSpPr/>
            <p:nvPr/>
          </p:nvSpPr>
          <p:spPr>
            <a:xfrm>
              <a:off x="774450" y="2691700"/>
              <a:ext cx="543625" cy="228975"/>
            </a:xfrm>
            <a:custGeom>
              <a:avLst/>
              <a:gdLst/>
              <a:ahLst/>
              <a:cxnLst/>
              <a:rect l="l" t="t" r="r" b="b"/>
              <a:pathLst>
                <a:path w="21745" h="9159" extrusionOk="0">
                  <a:moveTo>
                    <a:pt x="18293" y="1015"/>
                  </a:moveTo>
                  <a:lnTo>
                    <a:pt x="18474" y="1038"/>
                  </a:lnTo>
                  <a:lnTo>
                    <a:pt x="18632" y="1106"/>
                  </a:lnTo>
                  <a:lnTo>
                    <a:pt x="18790" y="1173"/>
                  </a:lnTo>
                  <a:lnTo>
                    <a:pt x="18902" y="1286"/>
                  </a:lnTo>
                  <a:lnTo>
                    <a:pt x="19015" y="1421"/>
                  </a:lnTo>
                  <a:lnTo>
                    <a:pt x="19105" y="1602"/>
                  </a:lnTo>
                  <a:lnTo>
                    <a:pt x="19173" y="1805"/>
                  </a:lnTo>
                  <a:lnTo>
                    <a:pt x="19218" y="2076"/>
                  </a:lnTo>
                  <a:lnTo>
                    <a:pt x="19421" y="3880"/>
                  </a:lnTo>
                  <a:lnTo>
                    <a:pt x="19421" y="4151"/>
                  </a:lnTo>
                  <a:lnTo>
                    <a:pt x="19421" y="4444"/>
                  </a:lnTo>
                  <a:lnTo>
                    <a:pt x="19376" y="4715"/>
                  </a:lnTo>
                  <a:lnTo>
                    <a:pt x="19309" y="4963"/>
                  </a:lnTo>
                  <a:lnTo>
                    <a:pt x="19218" y="5211"/>
                  </a:lnTo>
                  <a:lnTo>
                    <a:pt x="19105" y="5459"/>
                  </a:lnTo>
                  <a:lnTo>
                    <a:pt x="18970" y="5685"/>
                  </a:lnTo>
                  <a:lnTo>
                    <a:pt x="18812" y="5910"/>
                  </a:lnTo>
                  <a:lnTo>
                    <a:pt x="18632" y="6091"/>
                  </a:lnTo>
                  <a:lnTo>
                    <a:pt x="18451" y="6271"/>
                  </a:lnTo>
                  <a:lnTo>
                    <a:pt x="18226" y="6452"/>
                  </a:lnTo>
                  <a:lnTo>
                    <a:pt x="18000" y="6587"/>
                  </a:lnTo>
                  <a:lnTo>
                    <a:pt x="17775" y="6700"/>
                  </a:lnTo>
                  <a:lnTo>
                    <a:pt x="17504" y="6790"/>
                  </a:lnTo>
                  <a:lnTo>
                    <a:pt x="17256" y="6880"/>
                  </a:lnTo>
                  <a:lnTo>
                    <a:pt x="16963" y="6925"/>
                  </a:lnTo>
                  <a:lnTo>
                    <a:pt x="16060" y="7015"/>
                  </a:lnTo>
                  <a:lnTo>
                    <a:pt x="15767" y="7038"/>
                  </a:lnTo>
                  <a:lnTo>
                    <a:pt x="15496" y="7015"/>
                  </a:lnTo>
                  <a:lnTo>
                    <a:pt x="15226" y="6970"/>
                  </a:lnTo>
                  <a:lnTo>
                    <a:pt x="14978" y="6925"/>
                  </a:lnTo>
                  <a:lnTo>
                    <a:pt x="14730" y="6835"/>
                  </a:lnTo>
                  <a:lnTo>
                    <a:pt x="14481" y="6722"/>
                  </a:lnTo>
                  <a:lnTo>
                    <a:pt x="14256" y="6587"/>
                  </a:lnTo>
                  <a:lnTo>
                    <a:pt x="14030" y="6429"/>
                  </a:lnTo>
                  <a:lnTo>
                    <a:pt x="13850" y="6249"/>
                  </a:lnTo>
                  <a:lnTo>
                    <a:pt x="13647" y="6046"/>
                  </a:lnTo>
                  <a:lnTo>
                    <a:pt x="13489" y="5843"/>
                  </a:lnTo>
                  <a:lnTo>
                    <a:pt x="13354" y="5617"/>
                  </a:lnTo>
                  <a:lnTo>
                    <a:pt x="13241" y="5369"/>
                  </a:lnTo>
                  <a:lnTo>
                    <a:pt x="13128" y="5121"/>
                  </a:lnTo>
                  <a:lnTo>
                    <a:pt x="13060" y="4850"/>
                  </a:lnTo>
                  <a:lnTo>
                    <a:pt x="13015" y="4579"/>
                  </a:lnTo>
                  <a:lnTo>
                    <a:pt x="12993" y="4354"/>
                  </a:lnTo>
                  <a:lnTo>
                    <a:pt x="12993" y="4083"/>
                  </a:lnTo>
                  <a:lnTo>
                    <a:pt x="12993" y="3790"/>
                  </a:lnTo>
                  <a:lnTo>
                    <a:pt x="13038" y="3542"/>
                  </a:lnTo>
                  <a:lnTo>
                    <a:pt x="13105" y="3271"/>
                  </a:lnTo>
                  <a:lnTo>
                    <a:pt x="13196" y="3023"/>
                  </a:lnTo>
                  <a:lnTo>
                    <a:pt x="13308" y="2775"/>
                  </a:lnTo>
                  <a:lnTo>
                    <a:pt x="13444" y="2549"/>
                  </a:lnTo>
                  <a:lnTo>
                    <a:pt x="13602" y="2346"/>
                  </a:lnTo>
                  <a:lnTo>
                    <a:pt x="13760" y="2143"/>
                  </a:lnTo>
                  <a:lnTo>
                    <a:pt x="13963" y="1963"/>
                  </a:lnTo>
                  <a:lnTo>
                    <a:pt x="14166" y="1805"/>
                  </a:lnTo>
                  <a:lnTo>
                    <a:pt x="14391" y="1647"/>
                  </a:lnTo>
                  <a:lnTo>
                    <a:pt x="14639" y="1534"/>
                  </a:lnTo>
                  <a:lnTo>
                    <a:pt x="14887" y="1444"/>
                  </a:lnTo>
                  <a:lnTo>
                    <a:pt x="15158" y="1376"/>
                  </a:lnTo>
                  <a:lnTo>
                    <a:pt x="15451" y="1331"/>
                  </a:lnTo>
                  <a:lnTo>
                    <a:pt x="16354" y="1218"/>
                  </a:lnTo>
                  <a:lnTo>
                    <a:pt x="16895" y="1151"/>
                  </a:lnTo>
                  <a:lnTo>
                    <a:pt x="17414" y="1083"/>
                  </a:lnTo>
                  <a:lnTo>
                    <a:pt x="17887" y="1015"/>
                  </a:lnTo>
                  <a:close/>
                  <a:moveTo>
                    <a:pt x="6542" y="2301"/>
                  </a:moveTo>
                  <a:lnTo>
                    <a:pt x="6835" y="2324"/>
                  </a:lnTo>
                  <a:lnTo>
                    <a:pt x="7105" y="2346"/>
                  </a:lnTo>
                  <a:lnTo>
                    <a:pt x="7354" y="2414"/>
                  </a:lnTo>
                  <a:lnTo>
                    <a:pt x="7602" y="2504"/>
                  </a:lnTo>
                  <a:lnTo>
                    <a:pt x="7850" y="2617"/>
                  </a:lnTo>
                  <a:lnTo>
                    <a:pt x="8075" y="2752"/>
                  </a:lnTo>
                  <a:lnTo>
                    <a:pt x="8301" y="2910"/>
                  </a:lnTo>
                  <a:lnTo>
                    <a:pt x="8481" y="3091"/>
                  </a:lnTo>
                  <a:lnTo>
                    <a:pt x="8662" y="3271"/>
                  </a:lnTo>
                  <a:lnTo>
                    <a:pt x="8842" y="3497"/>
                  </a:lnTo>
                  <a:lnTo>
                    <a:pt x="8978" y="3722"/>
                  </a:lnTo>
                  <a:lnTo>
                    <a:pt x="9090" y="3948"/>
                  </a:lnTo>
                  <a:lnTo>
                    <a:pt x="9181" y="4218"/>
                  </a:lnTo>
                  <a:lnTo>
                    <a:pt x="9271" y="4489"/>
                  </a:lnTo>
                  <a:lnTo>
                    <a:pt x="9316" y="4760"/>
                  </a:lnTo>
                  <a:lnTo>
                    <a:pt x="9339" y="4963"/>
                  </a:lnTo>
                  <a:lnTo>
                    <a:pt x="9339" y="5256"/>
                  </a:lnTo>
                  <a:lnTo>
                    <a:pt x="9339" y="5527"/>
                  </a:lnTo>
                  <a:lnTo>
                    <a:pt x="9293" y="5797"/>
                  </a:lnTo>
                  <a:lnTo>
                    <a:pt x="9226" y="6068"/>
                  </a:lnTo>
                  <a:lnTo>
                    <a:pt x="9136" y="6316"/>
                  </a:lnTo>
                  <a:lnTo>
                    <a:pt x="9023" y="6542"/>
                  </a:lnTo>
                  <a:lnTo>
                    <a:pt x="8887" y="6790"/>
                  </a:lnTo>
                  <a:lnTo>
                    <a:pt x="8730" y="6993"/>
                  </a:lnTo>
                  <a:lnTo>
                    <a:pt x="8549" y="7196"/>
                  </a:lnTo>
                  <a:lnTo>
                    <a:pt x="8369" y="7376"/>
                  </a:lnTo>
                  <a:lnTo>
                    <a:pt x="8166" y="7534"/>
                  </a:lnTo>
                  <a:lnTo>
                    <a:pt x="7918" y="7670"/>
                  </a:lnTo>
                  <a:lnTo>
                    <a:pt x="7692" y="7805"/>
                  </a:lnTo>
                  <a:lnTo>
                    <a:pt x="7444" y="7895"/>
                  </a:lnTo>
                  <a:lnTo>
                    <a:pt x="7173" y="7963"/>
                  </a:lnTo>
                  <a:lnTo>
                    <a:pt x="6880" y="8008"/>
                  </a:lnTo>
                  <a:lnTo>
                    <a:pt x="5978" y="8098"/>
                  </a:lnTo>
                  <a:lnTo>
                    <a:pt x="5707" y="8121"/>
                  </a:lnTo>
                  <a:lnTo>
                    <a:pt x="5414" y="8121"/>
                  </a:lnTo>
                  <a:lnTo>
                    <a:pt x="5143" y="8076"/>
                  </a:lnTo>
                  <a:lnTo>
                    <a:pt x="4895" y="8008"/>
                  </a:lnTo>
                  <a:lnTo>
                    <a:pt x="4647" y="7918"/>
                  </a:lnTo>
                  <a:lnTo>
                    <a:pt x="4399" y="7805"/>
                  </a:lnTo>
                  <a:lnTo>
                    <a:pt x="4173" y="7670"/>
                  </a:lnTo>
                  <a:lnTo>
                    <a:pt x="3948" y="7512"/>
                  </a:lnTo>
                  <a:lnTo>
                    <a:pt x="3767" y="7331"/>
                  </a:lnTo>
                  <a:lnTo>
                    <a:pt x="3587" y="7151"/>
                  </a:lnTo>
                  <a:lnTo>
                    <a:pt x="3406" y="6925"/>
                  </a:lnTo>
                  <a:lnTo>
                    <a:pt x="3271" y="6700"/>
                  </a:lnTo>
                  <a:lnTo>
                    <a:pt x="3158" y="6474"/>
                  </a:lnTo>
                  <a:lnTo>
                    <a:pt x="3068" y="6203"/>
                  </a:lnTo>
                  <a:lnTo>
                    <a:pt x="2978" y="5933"/>
                  </a:lnTo>
                  <a:lnTo>
                    <a:pt x="2933" y="5662"/>
                  </a:lnTo>
                  <a:lnTo>
                    <a:pt x="2752" y="3858"/>
                  </a:lnTo>
                  <a:lnTo>
                    <a:pt x="2730" y="3587"/>
                  </a:lnTo>
                  <a:lnTo>
                    <a:pt x="2752" y="3361"/>
                  </a:lnTo>
                  <a:lnTo>
                    <a:pt x="2797" y="3181"/>
                  </a:lnTo>
                  <a:lnTo>
                    <a:pt x="2865" y="3023"/>
                  </a:lnTo>
                  <a:lnTo>
                    <a:pt x="2978" y="2888"/>
                  </a:lnTo>
                  <a:lnTo>
                    <a:pt x="3113" y="2775"/>
                  </a:lnTo>
                  <a:lnTo>
                    <a:pt x="3248" y="2685"/>
                  </a:lnTo>
                  <a:lnTo>
                    <a:pt x="3429" y="2640"/>
                  </a:lnTo>
                  <a:lnTo>
                    <a:pt x="3609" y="2572"/>
                  </a:lnTo>
                  <a:lnTo>
                    <a:pt x="3835" y="2549"/>
                  </a:lnTo>
                  <a:lnTo>
                    <a:pt x="4286" y="2504"/>
                  </a:lnTo>
                  <a:lnTo>
                    <a:pt x="4805" y="2459"/>
                  </a:lnTo>
                  <a:lnTo>
                    <a:pt x="5369" y="2414"/>
                  </a:lnTo>
                  <a:lnTo>
                    <a:pt x="6271" y="2324"/>
                  </a:lnTo>
                  <a:lnTo>
                    <a:pt x="6542" y="2301"/>
                  </a:lnTo>
                  <a:close/>
                  <a:moveTo>
                    <a:pt x="19669" y="0"/>
                  </a:moveTo>
                  <a:lnTo>
                    <a:pt x="18970" y="23"/>
                  </a:lnTo>
                  <a:lnTo>
                    <a:pt x="18158" y="46"/>
                  </a:lnTo>
                  <a:lnTo>
                    <a:pt x="17233" y="113"/>
                  </a:lnTo>
                  <a:lnTo>
                    <a:pt x="16196" y="203"/>
                  </a:lnTo>
                  <a:lnTo>
                    <a:pt x="15496" y="294"/>
                  </a:lnTo>
                  <a:lnTo>
                    <a:pt x="14865" y="429"/>
                  </a:lnTo>
                  <a:lnTo>
                    <a:pt x="14256" y="587"/>
                  </a:lnTo>
                  <a:lnTo>
                    <a:pt x="13692" y="767"/>
                  </a:lnTo>
                  <a:lnTo>
                    <a:pt x="13173" y="970"/>
                  </a:lnTo>
                  <a:lnTo>
                    <a:pt x="12699" y="1173"/>
                  </a:lnTo>
                  <a:lnTo>
                    <a:pt x="11865" y="1557"/>
                  </a:lnTo>
                  <a:lnTo>
                    <a:pt x="11166" y="1873"/>
                  </a:lnTo>
                  <a:lnTo>
                    <a:pt x="10872" y="1985"/>
                  </a:lnTo>
                  <a:lnTo>
                    <a:pt x="10647" y="2030"/>
                  </a:lnTo>
                  <a:lnTo>
                    <a:pt x="10376" y="2030"/>
                  </a:lnTo>
                  <a:lnTo>
                    <a:pt x="10060" y="1985"/>
                  </a:lnTo>
                  <a:lnTo>
                    <a:pt x="9677" y="1895"/>
                  </a:lnTo>
                  <a:lnTo>
                    <a:pt x="9271" y="1805"/>
                  </a:lnTo>
                  <a:lnTo>
                    <a:pt x="8684" y="1647"/>
                  </a:lnTo>
                  <a:lnTo>
                    <a:pt x="8008" y="1489"/>
                  </a:lnTo>
                  <a:lnTo>
                    <a:pt x="7647" y="1444"/>
                  </a:lnTo>
                  <a:lnTo>
                    <a:pt x="7241" y="1376"/>
                  </a:lnTo>
                  <a:lnTo>
                    <a:pt x="6835" y="1354"/>
                  </a:lnTo>
                  <a:lnTo>
                    <a:pt x="6384" y="1331"/>
                  </a:lnTo>
                  <a:lnTo>
                    <a:pt x="5820" y="1331"/>
                  </a:lnTo>
                  <a:lnTo>
                    <a:pt x="5233" y="1354"/>
                  </a:lnTo>
                  <a:lnTo>
                    <a:pt x="4647" y="1421"/>
                  </a:lnTo>
                  <a:lnTo>
                    <a:pt x="4083" y="1489"/>
                  </a:lnTo>
                  <a:lnTo>
                    <a:pt x="2978" y="1670"/>
                  </a:lnTo>
                  <a:lnTo>
                    <a:pt x="2008" y="1873"/>
                  </a:lnTo>
                  <a:lnTo>
                    <a:pt x="1263" y="2030"/>
                  </a:lnTo>
                  <a:lnTo>
                    <a:pt x="699" y="2121"/>
                  </a:lnTo>
                  <a:lnTo>
                    <a:pt x="542" y="2143"/>
                  </a:lnTo>
                  <a:lnTo>
                    <a:pt x="384" y="2211"/>
                  </a:lnTo>
                  <a:lnTo>
                    <a:pt x="271" y="2301"/>
                  </a:lnTo>
                  <a:lnTo>
                    <a:pt x="158" y="2414"/>
                  </a:lnTo>
                  <a:lnTo>
                    <a:pt x="68" y="2527"/>
                  </a:lnTo>
                  <a:lnTo>
                    <a:pt x="23" y="2662"/>
                  </a:lnTo>
                  <a:lnTo>
                    <a:pt x="0" y="2820"/>
                  </a:lnTo>
                  <a:lnTo>
                    <a:pt x="0" y="2978"/>
                  </a:lnTo>
                  <a:lnTo>
                    <a:pt x="23" y="3158"/>
                  </a:lnTo>
                  <a:lnTo>
                    <a:pt x="90" y="3294"/>
                  </a:lnTo>
                  <a:lnTo>
                    <a:pt x="181" y="3429"/>
                  </a:lnTo>
                  <a:lnTo>
                    <a:pt x="293" y="3519"/>
                  </a:lnTo>
                  <a:lnTo>
                    <a:pt x="1466" y="5549"/>
                  </a:lnTo>
                  <a:lnTo>
                    <a:pt x="2391" y="7218"/>
                  </a:lnTo>
                  <a:lnTo>
                    <a:pt x="2436" y="7241"/>
                  </a:lnTo>
                  <a:lnTo>
                    <a:pt x="2572" y="7489"/>
                  </a:lnTo>
                  <a:lnTo>
                    <a:pt x="2707" y="7692"/>
                  </a:lnTo>
                  <a:lnTo>
                    <a:pt x="2865" y="7895"/>
                  </a:lnTo>
                  <a:lnTo>
                    <a:pt x="3045" y="8098"/>
                  </a:lnTo>
                  <a:lnTo>
                    <a:pt x="3226" y="8279"/>
                  </a:lnTo>
                  <a:lnTo>
                    <a:pt x="3429" y="8437"/>
                  </a:lnTo>
                  <a:lnTo>
                    <a:pt x="3632" y="8594"/>
                  </a:lnTo>
                  <a:lnTo>
                    <a:pt x="3857" y="8730"/>
                  </a:lnTo>
                  <a:lnTo>
                    <a:pt x="4105" y="8843"/>
                  </a:lnTo>
                  <a:lnTo>
                    <a:pt x="4331" y="8955"/>
                  </a:lnTo>
                  <a:lnTo>
                    <a:pt x="4579" y="9023"/>
                  </a:lnTo>
                  <a:lnTo>
                    <a:pt x="4850" y="9091"/>
                  </a:lnTo>
                  <a:lnTo>
                    <a:pt x="5098" y="9136"/>
                  </a:lnTo>
                  <a:lnTo>
                    <a:pt x="5369" y="9158"/>
                  </a:lnTo>
                  <a:lnTo>
                    <a:pt x="5933" y="9158"/>
                  </a:lnTo>
                  <a:lnTo>
                    <a:pt x="7083" y="9023"/>
                  </a:lnTo>
                  <a:lnTo>
                    <a:pt x="7444" y="8978"/>
                  </a:lnTo>
                  <a:lnTo>
                    <a:pt x="7782" y="8888"/>
                  </a:lnTo>
                  <a:lnTo>
                    <a:pt x="8098" y="8752"/>
                  </a:lnTo>
                  <a:lnTo>
                    <a:pt x="8414" y="8594"/>
                  </a:lnTo>
                  <a:lnTo>
                    <a:pt x="8707" y="8414"/>
                  </a:lnTo>
                  <a:lnTo>
                    <a:pt x="8978" y="8211"/>
                  </a:lnTo>
                  <a:lnTo>
                    <a:pt x="9203" y="7985"/>
                  </a:lnTo>
                  <a:lnTo>
                    <a:pt x="9429" y="7737"/>
                  </a:lnTo>
                  <a:lnTo>
                    <a:pt x="9632" y="7467"/>
                  </a:lnTo>
                  <a:lnTo>
                    <a:pt x="9812" y="7173"/>
                  </a:lnTo>
                  <a:lnTo>
                    <a:pt x="9948" y="6858"/>
                  </a:lnTo>
                  <a:lnTo>
                    <a:pt x="10060" y="6542"/>
                  </a:lnTo>
                  <a:lnTo>
                    <a:pt x="10151" y="6203"/>
                  </a:lnTo>
                  <a:lnTo>
                    <a:pt x="10196" y="5865"/>
                  </a:lnTo>
                  <a:lnTo>
                    <a:pt x="10218" y="5527"/>
                  </a:lnTo>
                  <a:lnTo>
                    <a:pt x="10196" y="5166"/>
                  </a:lnTo>
                  <a:lnTo>
                    <a:pt x="10218" y="5030"/>
                  </a:lnTo>
                  <a:lnTo>
                    <a:pt x="10263" y="4918"/>
                  </a:lnTo>
                  <a:lnTo>
                    <a:pt x="10331" y="4760"/>
                  </a:lnTo>
                  <a:lnTo>
                    <a:pt x="10444" y="4624"/>
                  </a:lnTo>
                  <a:lnTo>
                    <a:pt x="10511" y="4534"/>
                  </a:lnTo>
                  <a:lnTo>
                    <a:pt x="10602" y="4467"/>
                  </a:lnTo>
                  <a:lnTo>
                    <a:pt x="10714" y="4421"/>
                  </a:lnTo>
                  <a:lnTo>
                    <a:pt x="10827" y="4376"/>
                  </a:lnTo>
                  <a:lnTo>
                    <a:pt x="10963" y="4331"/>
                  </a:lnTo>
                  <a:lnTo>
                    <a:pt x="11121" y="4309"/>
                  </a:lnTo>
                  <a:lnTo>
                    <a:pt x="11278" y="4286"/>
                  </a:lnTo>
                  <a:lnTo>
                    <a:pt x="11436" y="4309"/>
                  </a:lnTo>
                  <a:lnTo>
                    <a:pt x="11549" y="4331"/>
                  </a:lnTo>
                  <a:lnTo>
                    <a:pt x="11684" y="4354"/>
                  </a:lnTo>
                  <a:lnTo>
                    <a:pt x="11775" y="4399"/>
                  </a:lnTo>
                  <a:lnTo>
                    <a:pt x="11865" y="4467"/>
                  </a:lnTo>
                  <a:lnTo>
                    <a:pt x="12023" y="4579"/>
                  </a:lnTo>
                  <a:lnTo>
                    <a:pt x="12113" y="4715"/>
                  </a:lnTo>
                  <a:lnTo>
                    <a:pt x="12181" y="4827"/>
                  </a:lnTo>
                  <a:lnTo>
                    <a:pt x="12248" y="4940"/>
                  </a:lnTo>
                  <a:lnTo>
                    <a:pt x="12293" y="5301"/>
                  </a:lnTo>
                  <a:lnTo>
                    <a:pt x="12384" y="5640"/>
                  </a:lnTo>
                  <a:lnTo>
                    <a:pt x="12496" y="5955"/>
                  </a:lnTo>
                  <a:lnTo>
                    <a:pt x="12654" y="6271"/>
                  </a:lnTo>
                  <a:lnTo>
                    <a:pt x="12835" y="6542"/>
                  </a:lnTo>
                  <a:lnTo>
                    <a:pt x="13038" y="6812"/>
                  </a:lnTo>
                  <a:lnTo>
                    <a:pt x="13286" y="7061"/>
                  </a:lnTo>
                  <a:lnTo>
                    <a:pt x="13534" y="7286"/>
                  </a:lnTo>
                  <a:lnTo>
                    <a:pt x="13805" y="7489"/>
                  </a:lnTo>
                  <a:lnTo>
                    <a:pt x="14098" y="7670"/>
                  </a:lnTo>
                  <a:lnTo>
                    <a:pt x="14391" y="7805"/>
                  </a:lnTo>
                  <a:lnTo>
                    <a:pt x="14707" y="7918"/>
                  </a:lnTo>
                  <a:lnTo>
                    <a:pt x="15045" y="8008"/>
                  </a:lnTo>
                  <a:lnTo>
                    <a:pt x="15384" y="8053"/>
                  </a:lnTo>
                  <a:lnTo>
                    <a:pt x="15745" y="8076"/>
                  </a:lnTo>
                  <a:lnTo>
                    <a:pt x="16105" y="8053"/>
                  </a:lnTo>
                  <a:lnTo>
                    <a:pt x="17256" y="7918"/>
                  </a:lnTo>
                  <a:lnTo>
                    <a:pt x="17549" y="7873"/>
                  </a:lnTo>
                  <a:lnTo>
                    <a:pt x="17820" y="7805"/>
                  </a:lnTo>
                  <a:lnTo>
                    <a:pt x="18090" y="7737"/>
                  </a:lnTo>
                  <a:lnTo>
                    <a:pt x="18339" y="7624"/>
                  </a:lnTo>
                  <a:lnTo>
                    <a:pt x="18587" y="7489"/>
                  </a:lnTo>
                  <a:lnTo>
                    <a:pt x="18812" y="7354"/>
                  </a:lnTo>
                  <a:lnTo>
                    <a:pt x="19038" y="7196"/>
                  </a:lnTo>
                  <a:lnTo>
                    <a:pt x="19241" y="7015"/>
                  </a:lnTo>
                  <a:lnTo>
                    <a:pt x="19421" y="6835"/>
                  </a:lnTo>
                  <a:lnTo>
                    <a:pt x="19602" y="6632"/>
                  </a:lnTo>
                  <a:lnTo>
                    <a:pt x="19760" y="6406"/>
                  </a:lnTo>
                  <a:lnTo>
                    <a:pt x="19918" y="6181"/>
                  </a:lnTo>
                  <a:lnTo>
                    <a:pt x="20030" y="5933"/>
                  </a:lnTo>
                  <a:lnTo>
                    <a:pt x="20143" y="5685"/>
                  </a:lnTo>
                  <a:lnTo>
                    <a:pt x="20233" y="5437"/>
                  </a:lnTo>
                  <a:lnTo>
                    <a:pt x="20301" y="5166"/>
                  </a:lnTo>
                  <a:lnTo>
                    <a:pt x="21632" y="1241"/>
                  </a:lnTo>
                  <a:lnTo>
                    <a:pt x="21699" y="1083"/>
                  </a:lnTo>
                  <a:lnTo>
                    <a:pt x="21745" y="925"/>
                  </a:lnTo>
                  <a:lnTo>
                    <a:pt x="21745" y="767"/>
                  </a:lnTo>
                  <a:lnTo>
                    <a:pt x="21699" y="609"/>
                  </a:lnTo>
                  <a:lnTo>
                    <a:pt x="21654" y="474"/>
                  </a:lnTo>
                  <a:lnTo>
                    <a:pt x="21564" y="339"/>
                  </a:lnTo>
                  <a:lnTo>
                    <a:pt x="21451" y="226"/>
                  </a:lnTo>
                  <a:lnTo>
                    <a:pt x="21316" y="158"/>
                  </a:lnTo>
                  <a:lnTo>
                    <a:pt x="21181" y="91"/>
                  </a:lnTo>
                  <a:lnTo>
                    <a:pt x="21023" y="68"/>
                  </a:lnTo>
                  <a:lnTo>
                    <a:pt x="20639" y="23"/>
                  </a:lnTo>
                  <a:lnTo>
                    <a:pt x="20233" y="23"/>
                  </a:lnTo>
                  <a:lnTo>
                    <a:pt x="19669" y="0"/>
                  </a:lnTo>
                  <a:close/>
                </a:path>
              </a:pathLst>
            </a:custGeom>
            <a:solidFill>
              <a:schemeClr val="dk1"/>
            </a:solidFill>
            <a:ln>
              <a:noFill/>
            </a:ln>
            <a:effectLst>
              <a:outerShdw dist="3810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77" name="Google Shape;3177;p30"/>
          <p:cNvGrpSpPr/>
          <p:nvPr/>
        </p:nvGrpSpPr>
        <p:grpSpPr>
          <a:xfrm>
            <a:off x="10966599" y="2692096"/>
            <a:ext cx="1006124" cy="1337643"/>
            <a:chOff x="7062788" y="3483325"/>
            <a:chExt cx="558875" cy="743025"/>
          </a:xfrm>
        </p:grpSpPr>
        <p:sp>
          <p:nvSpPr>
            <p:cNvPr id="3178" name="Google Shape;3178;p30"/>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30"/>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30"/>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30"/>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30"/>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30"/>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30"/>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30"/>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30"/>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30"/>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30"/>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30"/>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30"/>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30"/>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30"/>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30"/>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30"/>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30"/>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30"/>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30"/>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30"/>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xmlns="" val="62217074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199"/>
        <p:cNvGrpSpPr/>
        <p:nvPr/>
      </p:nvGrpSpPr>
      <p:grpSpPr>
        <a:xfrm>
          <a:off x="0" y="0"/>
          <a:ext cx="0" cy="0"/>
          <a:chOff x="0" y="0"/>
          <a:chExt cx="0" cy="0"/>
        </a:xfrm>
      </p:grpSpPr>
      <p:pic>
        <p:nvPicPr>
          <p:cNvPr id="3200" name="Google Shape;3200;p31"/>
          <p:cNvPicPr preferRelativeResize="0"/>
          <p:nvPr/>
        </p:nvPicPr>
        <p:blipFill>
          <a:blip r:embed="rId2">
            <a:alphaModFix amt="30000"/>
          </a:blip>
          <a:stretch>
            <a:fillRect/>
          </a:stretch>
        </p:blipFill>
        <p:spPr>
          <a:xfrm>
            <a:off x="0" y="0"/>
            <a:ext cx="12192000" cy="6858000"/>
          </a:xfrm>
          <a:prstGeom prst="rect">
            <a:avLst/>
          </a:prstGeom>
          <a:noFill/>
          <a:ln>
            <a:noFill/>
          </a:ln>
        </p:spPr>
      </p:pic>
      <p:grpSp>
        <p:nvGrpSpPr>
          <p:cNvPr id="3201" name="Google Shape;3201;p31"/>
          <p:cNvGrpSpPr/>
          <p:nvPr/>
        </p:nvGrpSpPr>
        <p:grpSpPr>
          <a:xfrm>
            <a:off x="10092538" y="346683"/>
            <a:ext cx="1812349" cy="2169003"/>
            <a:chOff x="6246075" y="1325325"/>
            <a:chExt cx="768075" cy="919225"/>
          </a:xfrm>
        </p:grpSpPr>
        <p:sp>
          <p:nvSpPr>
            <p:cNvPr id="3202" name="Google Shape;3202;p31"/>
            <p:cNvSpPr/>
            <p:nvPr/>
          </p:nvSpPr>
          <p:spPr>
            <a:xfrm>
              <a:off x="6673525" y="1325325"/>
              <a:ext cx="160725" cy="115075"/>
            </a:xfrm>
            <a:custGeom>
              <a:avLst/>
              <a:gdLst/>
              <a:ahLst/>
              <a:cxnLst/>
              <a:rect l="l" t="t" r="r" b="b"/>
              <a:pathLst>
                <a:path w="6429" h="4603" extrusionOk="0">
                  <a:moveTo>
                    <a:pt x="3564" y="1"/>
                  </a:moveTo>
                  <a:lnTo>
                    <a:pt x="3361" y="24"/>
                  </a:lnTo>
                  <a:lnTo>
                    <a:pt x="3135" y="46"/>
                  </a:lnTo>
                  <a:lnTo>
                    <a:pt x="2932" y="114"/>
                  </a:lnTo>
                  <a:lnTo>
                    <a:pt x="2752" y="181"/>
                  </a:lnTo>
                  <a:lnTo>
                    <a:pt x="2369" y="339"/>
                  </a:lnTo>
                  <a:lnTo>
                    <a:pt x="2008" y="565"/>
                  </a:lnTo>
                  <a:lnTo>
                    <a:pt x="1669" y="813"/>
                  </a:lnTo>
                  <a:lnTo>
                    <a:pt x="1353" y="1061"/>
                  </a:lnTo>
                  <a:lnTo>
                    <a:pt x="1060" y="1354"/>
                  </a:lnTo>
                  <a:lnTo>
                    <a:pt x="812" y="1625"/>
                  </a:lnTo>
                  <a:lnTo>
                    <a:pt x="587" y="1896"/>
                  </a:lnTo>
                  <a:lnTo>
                    <a:pt x="384" y="2144"/>
                  </a:lnTo>
                  <a:lnTo>
                    <a:pt x="113" y="2550"/>
                  </a:lnTo>
                  <a:lnTo>
                    <a:pt x="0" y="2730"/>
                  </a:lnTo>
                  <a:lnTo>
                    <a:pt x="925" y="3249"/>
                  </a:lnTo>
                  <a:lnTo>
                    <a:pt x="993" y="3136"/>
                  </a:lnTo>
                  <a:lnTo>
                    <a:pt x="1196" y="2843"/>
                  </a:lnTo>
                  <a:lnTo>
                    <a:pt x="1511" y="2437"/>
                  </a:lnTo>
                  <a:lnTo>
                    <a:pt x="1714" y="2211"/>
                  </a:lnTo>
                  <a:lnTo>
                    <a:pt x="1917" y="1986"/>
                  </a:lnTo>
                  <a:lnTo>
                    <a:pt x="2166" y="1760"/>
                  </a:lnTo>
                  <a:lnTo>
                    <a:pt x="2414" y="1557"/>
                  </a:lnTo>
                  <a:lnTo>
                    <a:pt x="2684" y="1377"/>
                  </a:lnTo>
                  <a:lnTo>
                    <a:pt x="2955" y="1219"/>
                  </a:lnTo>
                  <a:lnTo>
                    <a:pt x="3226" y="1129"/>
                  </a:lnTo>
                  <a:lnTo>
                    <a:pt x="3384" y="1084"/>
                  </a:lnTo>
                  <a:lnTo>
                    <a:pt x="3519" y="1061"/>
                  </a:lnTo>
                  <a:lnTo>
                    <a:pt x="3835" y="1061"/>
                  </a:lnTo>
                  <a:lnTo>
                    <a:pt x="3970" y="1084"/>
                  </a:lnTo>
                  <a:lnTo>
                    <a:pt x="4128" y="1129"/>
                  </a:lnTo>
                  <a:lnTo>
                    <a:pt x="4263" y="1174"/>
                  </a:lnTo>
                  <a:lnTo>
                    <a:pt x="4399" y="1242"/>
                  </a:lnTo>
                  <a:lnTo>
                    <a:pt x="4534" y="1332"/>
                  </a:lnTo>
                  <a:lnTo>
                    <a:pt x="4647" y="1422"/>
                  </a:lnTo>
                  <a:lnTo>
                    <a:pt x="4850" y="1625"/>
                  </a:lnTo>
                  <a:lnTo>
                    <a:pt x="5008" y="1873"/>
                  </a:lnTo>
                  <a:lnTo>
                    <a:pt x="5120" y="2121"/>
                  </a:lnTo>
                  <a:lnTo>
                    <a:pt x="5211" y="2392"/>
                  </a:lnTo>
                  <a:lnTo>
                    <a:pt x="5278" y="2685"/>
                  </a:lnTo>
                  <a:lnTo>
                    <a:pt x="5346" y="2978"/>
                  </a:lnTo>
                  <a:lnTo>
                    <a:pt x="5369" y="3249"/>
                  </a:lnTo>
                  <a:lnTo>
                    <a:pt x="5369" y="3520"/>
                  </a:lnTo>
                  <a:lnTo>
                    <a:pt x="5369" y="3993"/>
                  </a:lnTo>
                  <a:lnTo>
                    <a:pt x="5346" y="4309"/>
                  </a:lnTo>
                  <a:lnTo>
                    <a:pt x="5323" y="4445"/>
                  </a:lnTo>
                  <a:lnTo>
                    <a:pt x="6384" y="4602"/>
                  </a:lnTo>
                  <a:lnTo>
                    <a:pt x="6406" y="4399"/>
                  </a:lnTo>
                  <a:lnTo>
                    <a:pt x="6429" y="3948"/>
                  </a:lnTo>
                  <a:lnTo>
                    <a:pt x="6429" y="3655"/>
                  </a:lnTo>
                  <a:lnTo>
                    <a:pt x="6429" y="3339"/>
                  </a:lnTo>
                  <a:lnTo>
                    <a:pt x="6406" y="2978"/>
                  </a:lnTo>
                  <a:lnTo>
                    <a:pt x="6338" y="2618"/>
                  </a:lnTo>
                  <a:lnTo>
                    <a:pt x="6271" y="2234"/>
                  </a:lnTo>
                  <a:lnTo>
                    <a:pt x="6158" y="1851"/>
                  </a:lnTo>
                  <a:lnTo>
                    <a:pt x="6000" y="1490"/>
                  </a:lnTo>
                  <a:lnTo>
                    <a:pt x="5797" y="1151"/>
                  </a:lnTo>
                  <a:lnTo>
                    <a:pt x="5684" y="971"/>
                  </a:lnTo>
                  <a:lnTo>
                    <a:pt x="5549" y="836"/>
                  </a:lnTo>
                  <a:lnTo>
                    <a:pt x="5414" y="678"/>
                  </a:lnTo>
                  <a:lnTo>
                    <a:pt x="5256" y="542"/>
                  </a:lnTo>
                  <a:lnTo>
                    <a:pt x="5075" y="407"/>
                  </a:lnTo>
                  <a:lnTo>
                    <a:pt x="4895" y="317"/>
                  </a:lnTo>
                  <a:lnTo>
                    <a:pt x="4669" y="204"/>
                  </a:lnTo>
                  <a:lnTo>
                    <a:pt x="4466" y="114"/>
                  </a:lnTo>
                  <a:lnTo>
                    <a:pt x="4241" y="69"/>
                  </a:lnTo>
                  <a:lnTo>
                    <a:pt x="4015" y="24"/>
                  </a:lnTo>
                  <a:lnTo>
                    <a:pt x="37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31"/>
            <p:cNvSpPr/>
            <p:nvPr/>
          </p:nvSpPr>
          <p:spPr>
            <a:xfrm>
              <a:off x="6246075" y="1329275"/>
              <a:ext cx="768075" cy="915275"/>
            </a:xfrm>
            <a:custGeom>
              <a:avLst/>
              <a:gdLst/>
              <a:ahLst/>
              <a:cxnLst/>
              <a:rect l="l" t="t" r="r" b="b"/>
              <a:pathLst>
                <a:path w="30723" h="36611" extrusionOk="0">
                  <a:moveTo>
                    <a:pt x="10624" y="1"/>
                  </a:moveTo>
                  <a:lnTo>
                    <a:pt x="10467" y="23"/>
                  </a:lnTo>
                  <a:lnTo>
                    <a:pt x="10309" y="46"/>
                  </a:lnTo>
                  <a:lnTo>
                    <a:pt x="10151" y="114"/>
                  </a:lnTo>
                  <a:lnTo>
                    <a:pt x="10015" y="159"/>
                  </a:lnTo>
                  <a:lnTo>
                    <a:pt x="9880" y="249"/>
                  </a:lnTo>
                  <a:lnTo>
                    <a:pt x="9745" y="339"/>
                  </a:lnTo>
                  <a:lnTo>
                    <a:pt x="9632" y="429"/>
                  </a:lnTo>
                  <a:lnTo>
                    <a:pt x="9519" y="565"/>
                  </a:lnTo>
                  <a:lnTo>
                    <a:pt x="9406" y="678"/>
                  </a:lnTo>
                  <a:lnTo>
                    <a:pt x="9316" y="813"/>
                  </a:lnTo>
                  <a:lnTo>
                    <a:pt x="9248" y="971"/>
                  </a:lnTo>
                  <a:lnTo>
                    <a:pt x="9181" y="1129"/>
                  </a:lnTo>
                  <a:lnTo>
                    <a:pt x="45" y="28828"/>
                  </a:lnTo>
                  <a:lnTo>
                    <a:pt x="0" y="29031"/>
                  </a:lnTo>
                  <a:lnTo>
                    <a:pt x="0" y="29234"/>
                  </a:lnTo>
                  <a:lnTo>
                    <a:pt x="45" y="29415"/>
                  </a:lnTo>
                  <a:lnTo>
                    <a:pt x="113" y="29618"/>
                  </a:lnTo>
                  <a:lnTo>
                    <a:pt x="226" y="29775"/>
                  </a:lnTo>
                  <a:lnTo>
                    <a:pt x="361" y="29911"/>
                  </a:lnTo>
                  <a:lnTo>
                    <a:pt x="519" y="30046"/>
                  </a:lnTo>
                  <a:lnTo>
                    <a:pt x="700" y="30114"/>
                  </a:lnTo>
                  <a:lnTo>
                    <a:pt x="20211" y="36542"/>
                  </a:lnTo>
                  <a:lnTo>
                    <a:pt x="20414" y="36588"/>
                  </a:lnTo>
                  <a:lnTo>
                    <a:pt x="20594" y="36610"/>
                  </a:lnTo>
                  <a:lnTo>
                    <a:pt x="20797" y="36565"/>
                  </a:lnTo>
                  <a:lnTo>
                    <a:pt x="20978" y="36497"/>
                  </a:lnTo>
                  <a:lnTo>
                    <a:pt x="21158" y="36385"/>
                  </a:lnTo>
                  <a:lnTo>
                    <a:pt x="21294" y="36249"/>
                  </a:lnTo>
                  <a:lnTo>
                    <a:pt x="21406" y="36091"/>
                  </a:lnTo>
                  <a:lnTo>
                    <a:pt x="21497" y="35888"/>
                  </a:lnTo>
                  <a:lnTo>
                    <a:pt x="30632" y="8189"/>
                  </a:lnTo>
                  <a:lnTo>
                    <a:pt x="30677" y="8031"/>
                  </a:lnTo>
                  <a:lnTo>
                    <a:pt x="30700" y="7873"/>
                  </a:lnTo>
                  <a:lnTo>
                    <a:pt x="30722" y="7715"/>
                  </a:lnTo>
                  <a:lnTo>
                    <a:pt x="30722" y="7557"/>
                  </a:lnTo>
                  <a:lnTo>
                    <a:pt x="30700" y="7399"/>
                  </a:lnTo>
                  <a:lnTo>
                    <a:pt x="30655" y="7241"/>
                  </a:lnTo>
                  <a:lnTo>
                    <a:pt x="30609" y="7084"/>
                  </a:lnTo>
                  <a:lnTo>
                    <a:pt x="30542" y="6948"/>
                  </a:lnTo>
                  <a:lnTo>
                    <a:pt x="30452" y="6813"/>
                  </a:lnTo>
                  <a:lnTo>
                    <a:pt x="30361" y="6678"/>
                  </a:lnTo>
                  <a:lnTo>
                    <a:pt x="30271" y="6542"/>
                  </a:lnTo>
                  <a:lnTo>
                    <a:pt x="30158" y="6452"/>
                  </a:lnTo>
                  <a:lnTo>
                    <a:pt x="30023" y="6339"/>
                  </a:lnTo>
                  <a:lnTo>
                    <a:pt x="29888" y="6249"/>
                  </a:lnTo>
                  <a:lnTo>
                    <a:pt x="29752" y="6181"/>
                  </a:lnTo>
                  <a:lnTo>
                    <a:pt x="29594" y="6114"/>
                  </a:lnTo>
                  <a:lnTo>
                    <a:pt x="11256" y="69"/>
                  </a:lnTo>
                  <a:lnTo>
                    <a:pt x="11098" y="23"/>
                  </a:lnTo>
                  <a:lnTo>
                    <a:pt x="10940" y="1"/>
                  </a:lnTo>
                  <a:close/>
                </a:path>
              </a:pathLst>
            </a:custGeom>
            <a:solidFill>
              <a:schemeClr val="lt2"/>
            </a:solidFill>
            <a:ln>
              <a:noFill/>
            </a:ln>
            <a:effectLst>
              <a:outerShdw dist="7620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31"/>
            <p:cNvSpPr/>
            <p:nvPr/>
          </p:nvSpPr>
          <p:spPr>
            <a:xfrm>
              <a:off x="6375775" y="1329275"/>
              <a:ext cx="638375" cy="517700"/>
            </a:xfrm>
            <a:custGeom>
              <a:avLst/>
              <a:gdLst/>
              <a:ahLst/>
              <a:cxnLst/>
              <a:rect l="l" t="t" r="r" b="b"/>
              <a:pathLst>
                <a:path w="25535" h="20708" extrusionOk="0">
                  <a:moveTo>
                    <a:pt x="5436" y="1"/>
                  </a:moveTo>
                  <a:lnTo>
                    <a:pt x="5279" y="23"/>
                  </a:lnTo>
                  <a:lnTo>
                    <a:pt x="5121" y="46"/>
                  </a:lnTo>
                  <a:lnTo>
                    <a:pt x="4963" y="114"/>
                  </a:lnTo>
                  <a:lnTo>
                    <a:pt x="4827" y="159"/>
                  </a:lnTo>
                  <a:lnTo>
                    <a:pt x="4692" y="249"/>
                  </a:lnTo>
                  <a:lnTo>
                    <a:pt x="4557" y="339"/>
                  </a:lnTo>
                  <a:lnTo>
                    <a:pt x="4444" y="429"/>
                  </a:lnTo>
                  <a:lnTo>
                    <a:pt x="4331" y="565"/>
                  </a:lnTo>
                  <a:lnTo>
                    <a:pt x="4218" y="678"/>
                  </a:lnTo>
                  <a:lnTo>
                    <a:pt x="4128" y="813"/>
                  </a:lnTo>
                  <a:lnTo>
                    <a:pt x="4060" y="971"/>
                  </a:lnTo>
                  <a:lnTo>
                    <a:pt x="3993" y="1129"/>
                  </a:lnTo>
                  <a:lnTo>
                    <a:pt x="45" y="13129"/>
                  </a:lnTo>
                  <a:lnTo>
                    <a:pt x="0" y="13264"/>
                  </a:lnTo>
                  <a:lnTo>
                    <a:pt x="0" y="13422"/>
                  </a:lnTo>
                  <a:lnTo>
                    <a:pt x="23" y="13557"/>
                  </a:lnTo>
                  <a:lnTo>
                    <a:pt x="91" y="13693"/>
                  </a:lnTo>
                  <a:lnTo>
                    <a:pt x="158" y="13805"/>
                  </a:lnTo>
                  <a:lnTo>
                    <a:pt x="248" y="13918"/>
                  </a:lnTo>
                  <a:lnTo>
                    <a:pt x="384" y="14008"/>
                  </a:lnTo>
                  <a:lnTo>
                    <a:pt x="519" y="14054"/>
                  </a:lnTo>
                  <a:lnTo>
                    <a:pt x="20549" y="20663"/>
                  </a:lnTo>
                  <a:lnTo>
                    <a:pt x="20685" y="20708"/>
                  </a:lnTo>
                  <a:lnTo>
                    <a:pt x="20842" y="20708"/>
                  </a:lnTo>
                  <a:lnTo>
                    <a:pt x="20978" y="20685"/>
                  </a:lnTo>
                  <a:lnTo>
                    <a:pt x="21113" y="20618"/>
                  </a:lnTo>
                  <a:lnTo>
                    <a:pt x="21226" y="20550"/>
                  </a:lnTo>
                  <a:lnTo>
                    <a:pt x="21339" y="20460"/>
                  </a:lnTo>
                  <a:lnTo>
                    <a:pt x="21429" y="20324"/>
                  </a:lnTo>
                  <a:lnTo>
                    <a:pt x="21497" y="20189"/>
                  </a:lnTo>
                  <a:lnTo>
                    <a:pt x="25444" y="8189"/>
                  </a:lnTo>
                  <a:lnTo>
                    <a:pt x="25489" y="8031"/>
                  </a:lnTo>
                  <a:lnTo>
                    <a:pt x="25512" y="7873"/>
                  </a:lnTo>
                  <a:lnTo>
                    <a:pt x="25534" y="7715"/>
                  </a:lnTo>
                  <a:lnTo>
                    <a:pt x="25534" y="7557"/>
                  </a:lnTo>
                  <a:lnTo>
                    <a:pt x="25512" y="7399"/>
                  </a:lnTo>
                  <a:lnTo>
                    <a:pt x="25467" y="7241"/>
                  </a:lnTo>
                  <a:lnTo>
                    <a:pt x="25421" y="7084"/>
                  </a:lnTo>
                  <a:lnTo>
                    <a:pt x="25354" y="6948"/>
                  </a:lnTo>
                  <a:lnTo>
                    <a:pt x="25264" y="6813"/>
                  </a:lnTo>
                  <a:lnTo>
                    <a:pt x="25173" y="6678"/>
                  </a:lnTo>
                  <a:lnTo>
                    <a:pt x="25083" y="6542"/>
                  </a:lnTo>
                  <a:lnTo>
                    <a:pt x="24970" y="6452"/>
                  </a:lnTo>
                  <a:lnTo>
                    <a:pt x="24835" y="6339"/>
                  </a:lnTo>
                  <a:lnTo>
                    <a:pt x="24700" y="6249"/>
                  </a:lnTo>
                  <a:lnTo>
                    <a:pt x="24564" y="6181"/>
                  </a:lnTo>
                  <a:lnTo>
                    <a:pt x="24406" y="6114"/>
                  </a:lnTo>
                  <a:lnTo>
                    <a:pt x="6068" y="69"/>
                  </a:lnTo>
                  <a:lnTo>
                    <a:pt x="5910" y="23"/>
                  </a:lnTo>
                  <a:lnTo>
                    <a:pt x="57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31"/>
            <p:cNvSpPr/>
            <p:nvPr/>
          </p:nvSpPr>
          <p:spPr>
            <a:xfrm>
              <a:off x="6635725" y="1570075"/>
              <a:ext cx="106600" cy="82925"/>
            </a:xfrm>
            <a:custGeom>
              <a:avLst/>
              <a:gdLst/>
              <a:ahLst/>
              <a:cxnLst/>
              <a:rect l="l" t="t" r="r" b="b"/>
              <a:pathLst>
                <a:path w="4264" h="3317" extrusionOk="0">
                  <a:moveTo>
                    <a:pt x="700" y="0"/>
                  </a:moveTo>
                  <a:lnTo>
                    <a:pt x="1" y="2143"/>
                  </a:lnTo>
                  <a:lnTo>
                    <a:pt x="3565" y="3316"/>
                  </a:lnTo>
                  <a:lnTo>
                    <a:pt x="4264" y="1196"/>
                  </a:lnTo>
                  <a:lnTo>
                    <a:pt x="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31"/>
            <p:cNvSpPr/>
            <p:nvPr/>
          </p:nvSpPr>
          <p:spPr>
            <a:xfrm>
              <a:off x="6471625" y="1369325"/>
              <a:ext cx="185000" cy="468625"/>
            </a:xfrm>
            <a:custGeom>
              <a:avLst/>
              <a:gdLst/>
              <a:ahLst/>
              <a:cxnLst/>
              <a:rect l="l" t="t" r="r" b="b"/>
              <a:pathLst>
                <a:path w="7400" h="18745" extrusionOk="0">
                  <a:moveTo>
                    <a:pt x="6023" y="0"/>
                  </a:moveTo>
                  <a:lnTo>
                    <a:pt x="1" y="18294"/>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31"/>
            <p:cNvSpPr/>
            <p:nvPr/>
          </p:nvSpPr>
          <p:spPr>
            <a:xfrm>
              <a:off x="6459225" y="1753900"/>
              <a:ext cx="87425" cy="69400"/>
            </a:xfrm>
            <a:custGeom>
              <a:avLst/>
              <a:gdLst/>
              <a:ahLst/>
              <a:cxnLst/>
              <a:rect l="l" t="t" r="r" b="b"/>
              <a:pathLst>
                <a:path w="3497" h="2776" extrusionOk="0">
                  <a:moveTo>
                    <a:pt x="1106" y="1"/>
                  </a:moveTo>
                  <a:lnTo>
                    <a:pt x="880" y="46"/>
                  </a:lnTo>
                  <a:lnTo>
                    <a:pt x="655" y="136"/>
                  </a:lnTo>
                  <a:lnTo>
                    <a:pt x="474" y="249"/>
                  </a:lnTo>
                  <a:lnTo>
                    <a:pt x="294" y="407"/>
                  </a:lnTo>
                  <a:lnTo>
                    <a:pt x="159" y="610"/>
                  </a:lnTo>
                  <a:lnTo>
                    <a:pt x="68" y="836"/>
                  </a:lnTo>
                  <a:lnTo>
                    <a:pt x="1" y="1061"/>
                  </a:lnTo>
                  <a:lnTo>
                    <a:pt x="1" y="1309"/>
                  </a:lnTo>
                  <a:lnTo>
                    <a:pt x="46" y="1535"/>
                  </a:lnTo>
                  <a:lnTo>
                    <a:pt x="136" y="1738"/>
                  </a:lnTo>
                  <a:lnTo>
                    <a:pt x="249" y="1941"/>
                  </a:lnTo>
                  <a:lnTo>
                    <a:pt x="407" y="2121"/>
                  </a:lnTo>
                  <a:lnTo>
                    <a:pt x="610" y="2257"/>
                  </a:lnTo>
                  <a:lnTo>
                    <a:pt x="835" y="2347"/>
                  </a:lnTo>
                  <a:lnTo>
                    <a:pt x="1918" y="2708"/>
                  </a:lnTo>
                  <a:lnTo>
                    <a:pt x="2166" y="2753"/>
                  </a:lnTo>
                  <a:lnTo>
                    <a:pt x="2392" y="2775"/>
                  </a:lnTo>
                  <a:lnTo>
                    <a:pt x="2640" y="2730"/>
                  </a:lnTo>
                  <a:lnTo>
                    <a:pt x="2843" y="2640"/>
                  </a:lnTo>
                  <a:lnTo>
                    <a:pt x="3046" y="2527"/>
                  </a:lnTo>
                  <a:lnTo>
                    <a:pt x="3204" y="2347"/>
                  </a:lnTo>
                  <a:lnTo>
                    <a:pt x="3362" y="2166"/>
                  </a:lnTo>
                  <a:lnTo>
                    <a:pt x="3452" y="1941"/>
                  </a:lnTo>
                  <a:lnTo>
                    <a:pt x="3497" y="1715"/>
                  </a:lnTo>
                  <a:lnTo>
                    <a:pt x="3497" y="1467"/>
                  </a:lnTo>
                  <a:lnTo>
                    <a:pt x="3474" y="1242"/>
                  </a:lnTo>
                  <a:lnTo>
                    <a:pt x="3384" y="1016"/>
                  </a:lnTo>
                  <a:lnTo>
                    <a:pt x="3249" y="836"/>
                  </a:lnTo>
                  <a:lnTo>
                    <a:pt x="3091" y="655"/>
                  </a:lnTo>
                  <a:lnTo>
                    <a:pt x="2910" y="520"/>
                  </a:lnTo>
                  <a:lnTo>
                    <a:pt x="2685" y="429"/>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31"/>
            <p:cNvSpPr/>
            <p:nvPr/>
          </p:nvSpPr>
          <p:spPr>
            <a:xfrm>
              <a:off x="6471625" y="1777025"/>
              <a:ext cx="50775" cy="60925"/>
            </a:xfrm>
            <a:custGeom>
              <a:avLst/>
              <a:gdLst/>
              <a:ahLst/>
              <a:cxnLst/>
              <a:rect l="l" t="t" r="r" b="b"/>
              <a:pathLst>
                <a:path w="2031" h="2437" extrusionOk="0">
                  <a:moveTo>
                    <a:pt x="655" y="1"/>
                  </a:moveTo>
                  <a:lnTo>
                    <a:pt x="1" y="1986"/>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31"/>
            <p:cNvSpPr/>
            <p:nvPr/>
          </p:nvSpPr>
          <p:spPr>
            <a:xfrm>
              <a:off x="6691550" y="1442075"/>
              <a:ext cx="185000" cy="468625"/>
            </a:xfrm>
            <a:custGeom>
              <a:avLst/>
              <a:gdLst/>
              <a:ahLst/>
              <a:cxnLst/>
              <a:rect l="l" t="t" r="r" b="b"/>
              <a:pathLst>
                <a:path w="7400" h="18745" extrusionOk="0">
                  <a:moveTo>
                    <a:pt x="6023" y="0"/>
                  </a:moveTo>
                  <a:lnTo>
                    <a:pt x="1" y="18293"/>
                  </a:lnTo>
                  <a:lnTo>
                    <a:pt x="1377" y="18745"/>
                  </a:lnTo>
                  <a:lnTo>
                    <a:pt x="7399" y="451"/>
                  </a:lnTo>
                  <a:lnTo>
                    <a:pt x="6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31"/>
            <p:cNvSpPr/>
            <p:nvPr/>
          </p:nvSpPr>
          <p:spPr>
            <a:xfrm>
              <a:off x="6679150" y="1826650"/>
              <a:ext cx="88000" cy="68825"/>
            </a:xfrm>
            <a:custGeom>
              <a:avLst/>
              <a:gdLst/>
              <a:ahLst/>
              <a:cxnLst/>
              <a:rect l="l" t="t" r="r" b="b"/>
              <a:pathLst>
                <a:path w="3520" h="2753" extrusionOk="0">
                  <a:moveTo>
                    <a:pt x="1106" y="1"/>
                  </a:moveTo>
                  <a:lnTo>
                    <a:pt x="880" y="23"/>
                  </a:lnTo>
                  <a:lnTo>
                    <a:pt x="655" y="113"/>
                  </a:lnTo>
                  <a:lnTo>
                    <a:pt x="474" y="249"/>
                  </a:lnTo>
                  <a:lnTo>
                    <a:pt x="294" y="407"/>
                  </a:lnTo>
                  <a:lnTo>
                    <a:pt x="159" y="587"/>
                  </a:lnTo>
                  <a:lnTo>
                    <a:pt x="68" y="813"/>
                  </a:lnTo>
                  <a:lnTo>
                    <a:pt x="1" y="1061"/>
                  </a:lnTo>
                  <a:lnTo>
                    <a:pt x="1" y="1286"/>
                  </a:lnTo>
                  <a:lnTo>
                    <a:pt x="46" y="1512"/>
                  </a:lnTo>
                  <a:lnTo>
                    <a:pt x="136" y="1738"/>
                  </a:lnTo>
                  <a:lnTo>
                    <a:pt x="249" y="1941"/>
                  </a:lnTo>
                  <a:lnTo>
                    <a:pt x="407" y="2098"/>
                  </a:lnTo>
                  <a:lnTo>
                    <a:pt x="610" y="2234"/>
                  </a:lnTo>
                  <a:lnTo>
                    <a:pt x="835" y="2347"/>
                  </a:lnTo>
                  <a:lnTo>
                    <a:pt x="1918" y="2707"/>
                  </a:lnTo>
                  <a:lnTo>
                    <a:pt x="2166" y="2753"/>
                  </a:lnTo>
                  <a:lnTo>
                    <a:pt x="2414" y="2753"/>
                  </a:lnTo>
                  <a:lnTo>
                    <a:pt x="2640" y="2707"/>
                  </a:lnTo>
                  <a:lnTo>
                    <a:pt x="2843" y="2640"/>
                  </a:lnTo>
                  <a:lnTo>
                    <a:pt x="3046" y="2504"/>
                  </a:lnTo>
                  <a:lnTo>
                    <a:pt x="3226" y="2347"/>
                  </a:lnTo>
                  <a:lnTo>
                    <a:pt x="3362" y="2166"/>
                  </a:lnTo>
                  <a:lnTo>
                    <a:pt x="3452" y="1941"/>
                  </a:lnTo>
                  <a:lnTo>
                    <a:pt x="3497" y="1692"/>
                  </a:lnTo>
                  <a:lnTo>
                    <a:pt x="3519" y="1467"/>
                  </a:lnTo>
                  <a:lnTo>
                    <a:pt x="3474" y="1241"/>
                  </a:lnTo>
                  <a:lnTo>
                    <a:pt x="3384" y="1016"/>
                  </a:lnTo>
                  <a:lnTo>
                    <a:pt x="3249" y="813"/>
                  </a:lnTo>
                  <a:lnTo>
                    <a:pt x="3091" y="655"/>
                  </a:lnTo>
                  <a:lnTo>
                    <a:pt x="2910" y="519"/>
                  </a:lnTo>
                  <a:lnTo>
                    <a:pt x="2685" y="407"/>
                  </a:lnTo>
                  <a:lnTo>
                    <a:pt x="1580" y="46"/>
                  </a:lnTo>
                  <a:lnTo>
                    <a:pt x="135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31"/>
            <p:cNvSpPr/>
            <p:nvPr/>
          </p:nvSpPr>
          <p:spPr>
            <a:xfrm>
              <a:off x="6691550" y="1849775"/>
              <a:ext cx="50775" cy="60925"/>
            </a:xfrm>
            <a:custGeom>
              <a:avLst/>
              <a:gdLst/>
              <a:ahLst/>
              <a:cxnLst/>
              <a:rect l="l" t="t" r="r" b="b"/>
              <a:pathLst>
                <a:path w="2031" h="2437" extrusionOk="0">
                  <a:moveTo>
                    <a:pt x="655" y="1"/>
                  </a:moveTo>
                  <a:lnTo>
                    <a:pt x="1" y="1985"/>
                  </a:lnTo>
                  <a:lnTo>
                    <a:pt x="1377" y="2437"/>
                  </a:lnTo>
                  <a:lnTo>
                    <a:pt x="2031" y="452"/>
                  </a:lnTo>
                  <a:lnTo>
                    <a:pt x="65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31"/>
            <p:cNvSpPr/>
            <p:nvPr/>
          </p:nvSpPr>
          <p:spPr>
            <a:xfrm>
              <a:off x="6327275" y="1864425"/>
              <a:ext cx="451725" cy="319200"/>
            </a:xfrm>
            <a:custGeom>
              <a:avLst/>
              <a:gdLst/>
              <a:ahLst/>
              <a:cxnLst/>
              <a:rect l="l" t="t" r="r" b="b"/>
              <a:pathLst>
                <a:path w="18069" h="12768" extrusionOk="0">
                  <a:moveTo>
                    <a:pt x="2617" y="1"/>
                  </a:moveTo>
                  <a:lnTo>
                    <a:pt x="2549" y="46"/>
                  </a:lnTo>
                  <a:lnTo>
                    <a:pt x="2482" y="69"/>
                  </a:lnTo>
                  <a:lnTo>
                    <a:pt x="2437" y="136"/>
                  </a:lnTo>
                  <a:lnTo>
                    <a:pt x="2369" y="204"/>
                  </a:lnTo>
                  <a:lnTo>
                    <a:pt x="2346" y="272"/>
                  </a:lnTo>
                  <a:lnTo>
                    <a:pt x="23" y="7309"/>
                  </a:lnTo>
                  <a:lnTo>
                    <a:pt x="0" y="7400"/>
                  </a:lnTo>
                  <a:lnTo>
                    <a:pt x="0" y="7490"/>
                  </a:lnTo>
                  <a:lnTo>
                    <a:pt x="23" y="7557"/>
                  </a:lnTo>
                  <a:lnTo>
                    <a:pt x="46" y="7625"/>
                  </a:lnTo>
                  <a:lnTo>
                    <a:pt x="91" y="7693"/>
                  </a:lnTo>
                  <a:lnTo>
                    <a:pt x="136" y="7760"/>
                  </a:lnTo>
                  <a:lnTo>
                    <a:pt x="203" y="7806"/>
                  </a:lnTo>
                  <a:lnTo>
                    <a:pt x="294" y="7851"/>
                  </a:lnTo>
                  <a:lnTo>
                    <a:pt x="15203" y="12768"/>
                  </a:lnTo>
                  <a:lnTo>
                    <a:pt x="15429" y="12768"/>
                  </a:lnTo>
                  <a:lnTo>
                    <a:pt x="15519" y="12745"/>
                  </a:lnTo>
                  <a:lnTo>
                    <a:pt x="15587" y="12700"/>
                  </a:lnTo>
                  <a:lnTo>
                    <a:pt x="15632" y="12633"/>
                  </a:lnTo>
                  <a:lnTo>
                    <a:pt x="15700" y="12565"/>
                  </a:lnTo>
                  <a:lnTo>
                    <a:pt x="15722" y="12497"/>
                  </a:lnTo>
                  <a:lnTo>
                    <a:pt x="18046" y="5460"/>
                  </a:lnTo>
                  <a:lnTo>
                    <a:pt x="18068" y="5369"/>
                  </a:lnTo>
                  <a:lnTo>
                    <a:pt x="18068" y="5302"/>
                  </a:lnTo>
                  <a:lnTo>
                    <a:pt x="18046" y="5212"/>
                  </a:lnTo>
                  <a:lnTo>
                    <a:pt x="18023" y="5144"/>
                  </a:lnTo>
                  <a:lnTo>
                    <a:pt x="17978" y="5076"/>
                  </a:lnTo>
                  <a:lnTo>
                    <a:pt x="17933" y="5009"/>
                  </a:lnTo>
                  <a:lnTo>
                    <a:pt x="17865" y="4963"/>
                  </a:lnTo>
                  <a:lnTo>
                    <a:pt x="17775" y="4918"/>
                  </a:lnTo>
                  <a:lnTo>
                    <a:pt x="286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31"/>
            <p:cNvSpPr/>
            <p:nvPr/>
          </p:nvSpPr>
          <p:spPr>
            <a:xfrm>
              <a:off x="6344200" y="1985675"/>
              <a:ext cx="396450" cy="141000"/>
            </a:xfrm>
            <a:custGeom>
              <a:avLst/>
              <a:gdLst/>
              <a:ahLst/>
              <a:cxnLst/>
              <a:rect l="l" t="t" r="r" b="b"/>
              <a:pathLst>
                <a:path w="15858" h="5640" extrusionOk="0">
                  <a:moveTo>
                    <a:pt x="158" y="1"/>
                  </a:moveTo>
                  <a:lnTo>
                    <a:pt x="0" y="452"/>
                  </a:lnTo>
                  <a:lnTo>
                    <a:pt x="15699" y="5640"/>
                  </a:lnTo>
                  <a:lnTo>
                    <a:pt x="15857" y="5166"/>
                  </a:lnTo>
                  <a:lnTo>
                    <a:pt x="1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31"/>
            <p:cNvSpPr/>
            <p:nvPr/>
          </p:nvSpPr>
          <p:spPr>
            <a:xfrm>
              <a:off x="6389875" y="1896025"/>
              <a:ext cx="93075" cy="188925"/>
            </a:xfrm>
            <a:custGeom>
              <a:avLst/>
              <a:gdLst/>
              <a:ahLst/>
              <a:cxnLst/>
              <a:rect l="l" t="t" r="r" b="b"/>
              <a:pathLst>
                <a:path w="3723" h="7557" extrusionOk="0">
                  <a:moveTo>
                    <a:pt x="2346" y="0"/>
                  </a:moveTo>
                  <a:lnTo>
                    <a:pt x="0" y="7105"/>
                  </a:lnTo>
                  <a:lnTo>
                    <a:pt x="1376" y="7557"/>
                  </a:lnTo>
                  <a:lnTo>
                    <a:pt x="3722" y="451"/>
                  </a:lnTo>
                  <a:lnTo>
                    <a:pt x="234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31"/>
            <p:cNvSpPr/>
            <p:nvPr/>
          </p:nvSpPr>
          <p:spPr>
            <a:xfrm>
              <a:off x="6378025" y="2000900"/>
              <a:ext cx="87425" cy="69400"/>
            </a:xfrm>
            <a:custGeom>
              <a:avLst/>
              <a:gdLst/>
              <a:ahLst/>
              <a:cxnLst/>
              <a:rect l="l" t="t" r="r" b="b"/>
              <a:pathLst>
                <a:path w="3497" h="2776" extrusionOk="0">
                  <a:moveTo>
                    <a:pt x="1106" y="1"/>
                  </a:moveTo>
                  <a:lnTo>
                    <a:pt x="858" y="46"/>
                  </a:lnTo>
                  <a:lnTo>
                    <a:pt x="655" y="136"/>
                  </a:lnTo>
                  <a:lnTo>
                    <a:pt x="452" y="249"/>
                  </a:lnTo>
                  <a:lnTo>
                    <a:pt x="294" y="407"/>
                  </a:lnTo>
                  <a:lnTo>
                    <a:pt x="158" y="610"/>
                  </a:lnTo>
                  <a:lnTo>
                    <a:pt x="46" y="835"/>
                  </a:lnTo>
                  <a:lnTo>
                    <a:pt x="1" y="1061"/>
                  </a:lnTo>
                  <a:lnTo>
                    <a:pt x="1" y="1309"/>
                  </a:lnTo>
                  <a:lnTo>
                    <a:pt x="23" y="1535"/>
                  </a:lnTo>
                  <a:lnTo>
                    <a:pt x="113" y="1738"/>
                  </a:lnTo>
                  <a:lnTo>
                    <a:pt x="249" y="1941"/>
                  </a:lnTo>
                  <a:lnTo>
                    <a:pt x="407" y="2121"/>
                  </a:lnTo>
                  <a:lnTo>
                    <a:pt x="587" y="2256"/>
                  </a:lnTo>
                  <a:lnTo>
                    <a:pt x="813" y="2347"/>
                  </a:lnTo>
                  <a:lnTo>
                    <a:pt x="1918" y="2707"/>
                  </a:lnTo>
                  <a:lnTo>
                    <a:pt x="2143" y="2775"/>
                  </a:lnTo>
                  <a:lnTo>
                    <a:pt x="2392" y="2775"/>
                  </a:lnTo>
                  <a:lnTo>
                    <a:pt x="2617" y="2730"/>
                  </a:lnTo>
                  <a:lnTo>
                    <a:pt x="2843" y="2640"/>
                  </a:lnTo>
                  <a:lnTo>
                    <a:pt x="3023" y="2527"/>
                  </a:lnTo>
                  <a:lnTo>
                    <a:pt x="3204" y="2369"/>
                  </a:lnTo>
                  <a:lnTo>
                    <a:pt x="3339" y="2166"/>
                  </a:lnTo>
                  <a:lnTo>
                    <a:pt x="3429" y="1941"/>
                  </a:lnTo>
                  <a:lnTo>
                    <a:pt x="3497" y="1715"/>
                  </a:lnTo>
                  <a:lnTo>
                    <a:pt x="3497" y="1467"/>
                  </a:lnTo>
                  <a:lnTo>
                    <a:pt x="3452" y="1241"/>
                  </a:lnTo>
                  <a:lnTo>
                    <a:pt x="3361" y="1016"/>
                  </a:lnTo>
                  <a:lnTo>
                    <a:pt x="3249" y="835"/>
                  </a:lnTo>
                  <a:lnTo>
                    <a:pt x="3091" y="655"/>
                  </a:lnTo>
                  <a:lnTo>
                    <a:pt x="2888" y="519"/>
                  </a:lnTo>
                  <a:lnTo>
                    <a:pt x="2662" y="429"/>
                  </a:lnTo>
                  <a:lnTo>
                    <a:pt x="1579" y="68"/>
                  </a:lnTo>
                  <a:lnTo>
                    <a:pt x="133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31"/>
            <p:cNvSpPr/>
            <p:nvPr/>
          </p:nvSpPr>
          <p:spPr>
            <a:xfrm>
              <a:off x="6389875" y="2024025"/>
              <a:ext cx="50775" cy="60925"/>
            </a:xfrm>
            <a:custGeom>
              <a:avLst/>
              <a:gdLst/>
              <a:ahLst/>
              <a:cxnLst/>
              <a:rect l="l" t="t" r="r" b="b"/>
              <a:pathLst>
                <a:path w="2031" h="2437" extrusionOk="0">
                  <a:moveTo>
                    <a:pt x="654" y="0"/>
                  </a:moveTo>
                  <a:lnTo>
                    <a:pt x="0" y="1985"/>
                  </a:lnTo>
                  <a:lnTo>
                    <a:pt x="1376" y="2437"/>
                  </a:lnTo>
                  <a:lnTo>
                    <a:pt x="2030" y="452"/>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31"/>
            <p:cNvSpPr/>
            <p:nvPr/>
          </p:nvSpPr>
          <p:spPr>
            <a:xfrm>
              <a:off x="6609800" y="1968750"/>
              <a:ext cx="93075" cy="188950"/>
            </a:xfrm>
            <a:custGeom>
              <a:avLst/>
              <a:gdLst/>
              <a:ahLst/>
              <a:cxnLst/>
              <a:rect l="l" t="t" r="r" b="b"/>
              <a:pathLst>
                <a:path w="3723" h="7558" extrusionOk="0">
                  <a:moveTo>
                    <a:pt x="2346" y="1"/>
                  </a:moveTo>
                  <a:lnTo>
                    <a:pt x="0" y="7106"/>
                  </a:lnTo>
                  <a:lnTo>
                    <a:pt x="1376" y="7557"/>
                  </a:lnTo>
                  <a:lnTo>
                    <a:pt x="3722" y="452"/>
                  </a:lnTo>
                  <a:lnTo>
                    <a:pt x="234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31"/>
            <p:cNvSpPr/>
            <p:nvPr/>
          </p:nvSpPr>
          <p:spPr>
            <a:xfrm>
              <a:off x="6597950" y="2073650"/>
              <a:ext cx="87425" cy="68825"/>
            </a:xfrm>
            <a:custGeom>
              <a:avLst/>
              <a:gdLst/>
              <a:ahLst/>
              <a:cxnLst/>
              <a:rect l="l" t="t" r="r" b="b"/>
              <a:pathLst>
                <a:path w="3497" h="2753" extrusionOk="0">
                  <a:moveTo>
                    <a:pt x="1106" y="0"/>
                  </a:moveTo>
                  <a:lnTo>
                    <a:pt x="880" y="46"/>
                  </a:lnTo>
                  <a:lnTo>
                    <a:pt x="655" y="113"/>
                  </a:lnTo>
                  <a:lnTo>
                    <a:pt x="452" y="249"/>
                  </a:lnTo>
                  <a:lnTo>
                    <a:pt x="294" y="406"/>
                  </a:lnTo>
                  <a:lnTo>
                    <a:pt x="158" y="587"/>
                  </a:lnTo>
                  <a:lnTo>
                    <a:pt x="46" y="812"/>
                  </a:lnTo>
                  <a:lnTo>
                    <a:pt x="1" y="1061"/>
                  </a:lnTo>
                  <a:lnTo>
                    <a:pt x="1" y="1286"/>
                  </a:lnTo>
                  <a:lnTo>
                    <a:pt x="46" y="1512"/>
                  </a:lnTo>
                  <a:lnTo>
                    <a:pt x="113" y="1737"/>
                  </a:lnTo>
                  <a:lnTo>
                    <a:pt x="249" y="1940"/>
                  </a:lnTo>
                  <a:lnTo>
                    <a:pt x="407" y="2098"/>
                  </a:lnTo>
                  <a:lnTo>
                    <a:pt x="587" y="2234"/>
                  </a:lnTo>
                  <a:lnTo>
                    <a:pt x="813" y="2346"/>
                  </a:lnTo>
                  <a:lnTo>
                    <a:pt x="1918" y="2707"/>
                  </a:lnTo>
                  <a:lnTo>
                    <a:pt x="2166" y="2752"/>
                  </a:lnTo>
                  <a:lnTo>
                    <a:pt x="2392" y="2752"/>
                  </a:lnTo>
                  <a:lnTo>
                    <a:pt x="2617" y="2730"/>
                  </a:lnTo>
                  <a:lnTo>
                    <a:pt x="2843" y="2640"/>
                  </a:lnTo>
                  <a:lnTo>
                    <a:pt x="3023" y="2504"/>
                  </a:lnTo>
                  <a:lnTo>
                    <a:pt x="3204" y="2346"/>
                  </a:lnTo>
                  <a:lnTo>
                    <a:pt x="3339" y="2166"/>
                  </a:lnTo>
                  <a:lnTo>
                    <a:pt x="3452" y="1940"/>
                  </a:lnTo>
                  <a:lnTo>
                    <a:pt x="3497" y="1692"/>
                  </a:lnTo>
                  <a:lnTo>
                    <a:pt x="3497" y="1467"/>
                  </a:lnTo>
                  <a:lnTo>
                    <a:pt x="3452" y="1241"/>
                  </a:lnTo>
                  <a:lnTo>
                    <a:pt x="3361" y="1015"/>
                  </a:lnTo>
                  <a:lnTo>
                    <a:pt x="3249" y="812"/>
                  </a:lnTo>
                  <a:lnTo>
                    <a:pt x="3091" y="655"/>
                  </a:lnTo>
                  <a:lnTo>
                    <a:pt x="2888" y="519"/>
                  </a:lnTo>
                  <a:lnTo>
                    <a:pt x="2662" y="406"/>
                  </a:lnTo>
                  <a:lnTo>
                    <a:pt x="1580" y="46"/>
                  </a:lnTo>
                  <a:lnTo>
                    <a:pt x="13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31"/>
            <p:cNvSpPr/>
            <p:nvPr/>
          </p:nvSpPr>
          <p:spPr>
            <a:xfrm>
              <a:off x="6609800" y="2096775"/>
              <a:ext cx="50775" cy="60925"/>
            </a:xfrm>
            <a:custGeom>
              <a:avLst/>
              <a:gdLst/>
              <a:ahLst/>
              <a:cxnLst/>
              <a:rect l="l" t="t" r="r" b="b"/>
              <a:pathLst>
                <a:path w="2031" h="2437" extrusionOk="0">
                  <a:moveTo>
                    <a:pt x="654" y="0"/>
                  </a:moveTo>
                  <a:lnTo>
                    <a:pt x="0" y="1985"/>
                  </a:lnTo>
                  <a:lnTo>
                    <a:pt x="1376" y="2436"/>
                  </a:lnTo>
                  <a:lnTo>
                    <a:pt x="2030" y="451"/>
                  </a:lnTo>
                  <a:lnTo>
                    <a:pt x="65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20" name="Google Shape;3220;p31"/>
          <p:cNvGrpSpPr/>
          <p:nvPr/>
        </p:nvGrpSpPr>
        <p:grpSpPr>
          <a:xfrm>
            <a:off x="10737966" y="2866063"/>
            <a:ext cx="1006124" cy="1337643"/>
            <a:chOff x="7062788" y="3483325"/>
            <a:chExt cx="558875" cy="743025"/>
          </a:xfrm>
        </p:grpSpPr>
        <p:sp>
          <p:nvSpPr>
            <p:cNvPr id="3221" name="Google Shape;3221;p31"/>
            <p:cNvSpPr/>
            <p:nvPr/>
          </p:nvSpPr>
          <p:spPr>
            <a:xfrm>
              <a:off x="7463513" y="3546675"/>
              <a:ext cx="121800" cy="121800"/>
            </a:xfrm>
            <a:custGeom>
              <a:avLst/>
              <a:gdLst/>
              <a:ahLst/>
              <a:cxnLst/>
              <a:rect l="l" t="t" r="r" b="b"/>
              <a:pathLst>
                <a:path w="4872" h="4872" fill="none" extrusionOk="0">
                  <a:moveTo>
                    <a:pt x="2436" y="4872"/>
                  </a:moveTo>
                  <a:lnTo>
                    <a:pt x="2436" y="4872"/>
                  </a:lnTo>
                  <a:lnTo>
                    <a:pt x="2181" y="4852"/>
                  </a:lnTo>
                  <a:lnTo>
                    <a:pt x="1945" y="4813"/>
                  </a:lnTo>
                  <a:lnTo>
                    <a:pt x="1709" y="4754"/>
                  </a:lnTo>
                  <a:lnTo>
                    <a:pt x="1454" y="4656"/>
                  </a:lnTo>
                  <a:lnTo>
                    <a:pt x="1454" y="4656"/>
                  </a:lnTo>
                  <a:lnTo>
                    <a:pt x="1238" y="4558"/>
                  </a:lnTo>
                  <a:lnTo>
                    <a:pt x="1022" y="4420"/>
                  </a:lnTo>
                  <a:lnTo>
                    <a:pt x="845" y="4263"/>
                  </a:lnTo>
                  <a:lnTo>
                    <a:pt x="668" y="4106"/>
                  </a:lnTo>
                  <a:lnTo>
                    <a:pt x="511" y="3929"/>
                  </a:lnTo>
                  <a:lnTo>
                    <a:pt x="373" y="3733"/>
                  </a:lnTo>
                  <a:lnTo>
                    <a:pt x="256" y="3536"/>
                  </a:lnTo>
                  <a:lnTo>
                    <a:pt x="177" y="3320"/>
                  </a:lnTo>
                  <a:lnTo>
                    <a:pt x="98" y="3104"/>
                  </a:lnTo>
                  <a:lnTo>
                    <a:pt x="40" y="2868"/>
                  </a:lnTo>
                  <a:lnTo>
                    <a:pt x="0" y="2633"/>
                  </a:lnTo>
                  <a:lnTo>
                    <a:pt x="0" y="2397"/>
                  </a:lnTo>
                  <a:lnTo>
                    <a:pt x="20" y="2161"/>
                  </a:lnTo>
                  <a:lnTo>
                    <a:pt x="59" y="1926"/>
                  </a:lnTo>
                  <a:lnTo>
                    <a:pt x="118" y="1690"/>
                  </a:lnTo>
                  <a:lnTo>
                    <a:pt x="197" y="1454"/>
                  </a:lnTo>
                  <a:lnTo>
                    <a:pt x="197" y="1454"/>
                  </a:lnTo>
                  <a:lnTo>
                    <a:pt x="275" y="1297"/>
                  </a:lnTo>
                  <a:lnTo>
                    <a:pt x="373" y="1120"/>
                  </a:lnTo>
                  <a:lnTo>
                    <a:pt x="472" y="983"/>
                  </a:lnTo>
                  <a:lnTo>
                    <a:pt x="590" y="845"/>
                  </a:lnTo>
                  <a:lnTo>
                    <a:pt x="707" y="708"/>
                  </a:lnTo>
                  <a:lnTo>
                    <a:pt x="845" y="590"/>
                  </a:lnTo>
                  <a:lnTo>
                    <a:pt x="982" y="472"/>
                  </a:lnTo>
                  <a:lnTo>
                    <a:pt x="1120" y="374"/>
                  </a:lnTo>
                  <a:lnTo>
                    <a:pt x="1277" y="295"/>
                  </a:lnTo>
                  <a:lnTo>
                    <a:pt x="1434" y="217"/>
                  </a:lnTo>
                  <a:lnTo>
                    <a:pt x="1591" y="158"/>
                  </a:lnTo>
                  <a:lnTo>
                    <a:pt x="1748" y="99"/>
                  </a:lnTo>
                  <a:lnTo>
                    <a:pt x="1925" y="60"/>
                  </a:lnTo>
                  <a:lnTo>
                    <a:pt x="2082" y="20"/>
                  </a:lnTo>
                  <a:lnTo>
                    <a:pt x="2259" y="1"/>
                  </a:lnTo>
                  <a:lnTo>
                    <a:pt x="2436" y="1"/>
                  </a:lnTo>
                  <a:lnTo>
                    <a:pt x="2436" y="1"/>
                  </a:lnTo>
                  <a:lnTo>
                    <a:pt x="2691" y="1"/>
                  </a:lnTo>
                  <a:lnTo>
                    <a:pt x="2927" y="40"/>
                  </a:lnTo>
                  <a:lnTo>
                    <a:pt x="3163" y="99"/>
                  </a:lnTo>
                  <a:lnTo>
                    <a:pt x="3418" y="197"/>
                  </a:lnTo>
                  <a:lnTo>
                    <a:pt x="3418" y="197"/>
                  </a:lnTo>
                  <a:lnTo>
                    <a:pt x="3634" y="315"/>
                  </a:lnTo>
                  <a:lnTo>
                    <a:pt x="3850" y="433"/>
                  </a:lnTo>
                  <a:lnTo>
                    <a:pt x="4027" y="590"/>
                  </a:lnTo>
                  <a:lnTo>
                    <a:pt x="4204" y="747"/>
                  </a:lnTo>
                  <a:lnTo>
                    <a:pt x="4361" y="924"/>
                  </a:lnTo>
                  <a:lnTo>
                    <a:pt x="4498" y="1120"/>
                  </a:lnTo>
                  <a:lnTo>
                    <a:pt x="4616" y="1336"/>
                  </a:lnTo>
                  <a:lnTo>
                    <a:pt x="4695" y="1552"/>
                  </a:lnTo>
                  <a:lnTo>
                    <a:pt x="4773" y="1768"/>
                  </a:lnTo>
                  <a:lnTo>
                    <a:pt x="4832" y="1985"/>
                  </a:lnTo>
                  <a:lnTo>
                    <a:pt x="4872" y="2220"/>
                  </a:lnTo>
                  <a:lnTo>
                    <a:pt x="4872" y="2456"/>
                  </a:lnTo>
                  <a:lnTo>
                    <a:pt x="4852" y="2692"/>
                  </a:lnTo>
                  <a:lnTo>
                    <a:pt x="4813" y="2947"/>
                  </a:lnTo>
                  <a:lnTo>
                    <a:pt x="4754" y="3183"/>
                  </a:lnTo>
                  <a:lnTo>
                    <a:pt x="4675" y="3399"/>
                  </a:lnTo>
                  <a:lnTo>
                    <a:pt x="4675" y="3399"/>
                  </a:lnTo>
                  <a:lnTo>
                    <a:pt x="4597" y="3576"/>
                  </a:lnTo>
                  <a:lnTo>
                    <a:pt x="4498" y="3733"/>
                  </a:lnTo>
                  <a:lnTo>
                    <a:pt x="4400" y="3890"/>
                  </a:lnTo>
                  <a:lnTo>
                    <a:pt x="4282" y="4027"/>
                  </a:lnTo>
                  <a:lnTo>
                    <a:pt x="4165" y="4145"/>
                  </a:lnTo>
                  <a:lnTo>
                    <a:pt x="4027" y="4263"/>
                  </a:lnTo>
                  <a:lnTo>
                    <a:pt x="3890" y="4381"/>
                  </a:lnTo>
                  <a:lnTo>
                    <a:pt x="3752" y="4479"/>
                  </a:lnTo>
                  <a:lnTo>
                    <a:pt x="3595" y="4577"/>
                  </a:lnTo>
                  <a:lnTo>
                    <a:pt x="3457" y="4656"/>
                  </a:lnTo>
                  <a:lnTo>
                    <a:pt x="3281" y="4715"/>
                  </a:lnTo>
                  <a:lnTo>
                    <a:pt x="3123" y="4774"/>
                  </a:lnTo>
                  <a:lnTo>
                    <a:pt x="2947" y="4813"/>
                  </a:lnTo>
                  <a:lnTo>
                    <a:pt x="2790" y="4833"/>
                  </a:lnTo>
                  <a:lnTo>
                    <a:pt x="2613" y="4852"/>
                  </a:lnTo>
                  <a:lnTo>
                    <a:pt x="2436" y="487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31"/>
            <p:cNvSpPr/>
            <p:nvPr/>
          </p:nvSpPr>
          <p:spPr>
            <a:xfrm>
              <a:off x="7420788" y="3639000"/>
              <a:ext cx="81050" cy="71725"/>
            </a:xfrm>
            <a:custGeom>
              <a:avLst/>
              <a:gdLst/>
              <a:ahLst/>
              <a:cxnLst/>
              <a:rect l="l" t="t" r="r" b="b"/>
              <a:pathLst>
                <a:path w="3242" h="2869" extrusionOk="0">
                  <a:moveTo>
                    <a:pt x="786" y="0"/>
                  </a:moveTo>
                  <a:lnTo>
                    <a:pt x="0" y="1808"/>
                  </a:lnTo>
                  <a:lnTo>
                    <a:pt x="2456" y="2868"/>
                  </a:lnTo>
                  <a:lnTo>
                    <a:pt x="3241" y="1081"/>
                  </a:lnTo>
                  <a:lnTo>
                    <a:pt x="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31"/>
            <p:cNvSpPr/>
            <p:nvPr/>
          </p:nvSpPr>
          <p:spPr>
            <a:xfrm>
              <a:off x="7400163" y="3483325"/>
              <a:ext cx="198400" cy="198425"/>
            </a:xfrm>
            <a:custGeom>
              <a:avLst/>
              <a:gdLst/>
              <a:ahLst/>
              <a:cxnLst/>
              <a:rect l="l" t="t" r="r" b="b"/>
              <a:pathLst>
                <a:path w="7936" h="7937" extrusionOk="0">
                  <a:moveTo>
                    <a:pt x="4007" y="1533"/>
                  </a:moveTo>
                  <a:lnTo>
                    <a:pt x="4243" y="1552"/>
                  </a:lnTo>
                  <a:lnTo>
                    <a:pt x="4479" y="1592"/>
                  </a:lnTo>
                  <a:lnTo>
                    <a:pt x="4715" y="1651"/>
                  </a:lnTo>
                  <a:lnTo>
                    <a:pt x="4950" y="1729"/>
                  </a:lnTo>
                  <a:lnTo>
                    <a:pt x="5166" y="1847"/>
                  </a:lnTo>
                  <a:lnTo>
                    <a:pt x="5382" y="1985"/>
                  </a:lnTo>
                  <a:lnTo>
                    <a:pt x="5559" y="2122"/>
                  </a:lnTo>
                  <a:lnTo>
                    <a:pt x="5736" y="2299"/>
                  </a:lnTo>
                  <a:lnTo>
                    <a:pt x="5893" y="2476"/>
                  </a:lnTo>
                  <a:lnTo>
                    <a:pt x="6031" y="2652"/>
                  </a:lnTo>
                  <a:lnTo>
                    <a:pt x="6149" y="2869"/>
                  </a:lnTo>
                  <a:lnTo>
                    <a:pt x="6247" y="3085"/>
                  </a:lnTo>
                  <a:lnTo>
                    <a:pt x="6306" y="3301"/>
                  </a:lnTo>
                  <a:lnTo>
                    <a:pt x="6365" y="3536"/>
                  </a:lnTo>
                  <a:lnTo>
                    <a:pt x="6404" y="3752"/>
                  </a:lnTo>
                  <a:lnTo>
                    <a:pt x="6404" y="3988"/>
                  </a:lnTo>
                  <a:lnTo>
                    <a:pt x="6384" y="4244"/>
                  </a:lnTo>
                  <a:lnTo>
                    <a:pt x="6365" y="4479"/>
                  </a:lnTo>
                  <a:lnTo>
                    <a:pt x="6286" y="4715"/>
                  </a:lnTo>
                  <a:lnTo>
                    <a:pt x="6207" y="4951"/>
                  </a:lnTo>
                  <a:lnTo>
                    <a:pt x="6090" y="5167"/>
                  </a:lnTo>
                  <a:lnTo>
                    <a:pt x="5972" y="5363"/>
                  </a:lnTo>
                  <a:lnTo>
                    <a:pt x="5815" y="5560"/>
                  </a:lnTo>
                  <a:lnTo>
                    <a:pt x="5657" y="5736"/>
                  </a:lnTo>
                  <a:lnTo>
                    <a:pt x="5461" y="5894"/>
                  </a:lnTo>
                  <a:lnTo>
                    <a:pt x="5284" y="6031"/>
                  </a:lnTo>
                  <a:lnTo>
                    <a:pt x="5068" y="6129"/>
                  </a:lnTo>
                  <a:lnTo>
                    <a:pt x="4852" y="6227"/>
                  </a:lnTo>
                  <a:lnTo>
                    <a:pt x="4636" y="6306"/>
                  </a:lnTo>
                  <a:lnTo>
                    <a:pt x="4420" y="6365"/>
                  </a:lnTo>
                  <a:lnTo>
                    <a:pt x="4184" y="6385"/>
                  </a:lnTo>
                  <a:lnTo>
                    <a:pt x="3949" y="6404"/>
                  </a:lnTo>
                  <a:lnTo>
                    <a:pt x="3713" y="6385"/>
                  </a:lnTo>
                  <a:lnTo>
                    <a:pt x="3457" y="6345"/>
                  </a:lnTo>
                  <a:lnTo>
                    <a:pt x="3222" y="6286"/>
                  </a:lnTo>
                  <a:lnTo>
                    <a:pt x="3006" y="6208"/>
                  </a:lnTo>
                  <a:lnTo>
                    <a:pt x="2770" y="6090"/>
                  </a:lnTo>
                  <a:lnTo>
                    <a:pt x="2574" y="5952"/>
                  </a:lnTo>
                  <a:lnTo>
                    <a:pt x="2377" y="5815"/>
                  </a:lnTo>
                  <a:lnTo>
                    <a:pt x="2200" y="5638"/>
                  </a:lnTo>
                  <a:lnTo>
                    <a:pt x="2043" y="5461"/>
                  </a:lnTo>
                  <a:lnTo>
                    <a:pt x="1906" y="5265"/>
                  </a:lnTo>
                  <a:lnTo>
                    <a:pt x="1807" y="5069"/>
                  </a:lnTo>
                  <a:lnTo>
                    <a:pt x="1709" y="4852"/>
                  </a:lnTo>
                  <a:lnTo>
                    <a:pt x="1631" y="4636"/>
                  </a:lnTo>
                  <a:lnTo>
                    <a:pt x="1572" y="4401"/>
                  </a:lnTo>
                  <a:lnTo>
                    <a:pt x="1552" y="4165"/>
                  </a:lnTo>
                  <a:lnTo>
                    <a:pt x="1532" y="3929"/>
                  </a:lnTo>
                  <a:lnTo>
                    <a:pt x="1552" y="3694"/>
                  </a:lnTo>
                  <a:lnTo>
                    <a:pt x="1591" y="3458"/>
                  </a:lnTo>
                  <a:lnTo>
                    <a:pt x="1650" y="3222"/>
                  </a:lnTo>
                  <a:lnTo>
                    <a:pt x="1749" y="2986"/>
                  </a:lnTo>
                  <a:lnTo>
                    <a:pt x="1847" y="2770"/>
                  </a:lnTo>
                  <a:lnTo>
                    <a:pt x="1984" y="2554"/>
                  </a:lnTo>
                  <a:lnTo>
                    <a:pt x="2122" y="2377"/>
                  </a:lnTo>
                  <a:lnTo>
                    <a:pt x="2299" y="2201"/>
                  </a:lnTo>
                  <a:lnTo>
                    <a:pt x="2475" y="2044"/>
                  </a:lnTo>
                  <a:lnTo>
                    <a:pt x="2672" y="1906"/>
                  </a:lnTo>
                  <a:lnTo>
                    <a:pt x="2868" y="1788"/>
                  </a:lnTo>
                  <a:lnTo>
                    <a:pt x="3084" y="1690"/>
                  </a:lnTo>
                  <a:lnTo>
                    <a:pt x="3300" y="1631"/>
                  </a:lnTo>
                  <a:lnTo>
                    <a:pt x="3536" y="1572"/>
                  </a:lnTo>
                  <a:lnTo>
                    <a:pt x="3772" y="1533"/>
                  </a:lnTo>
                  <a:close/>
                  <a:moveTo>
                    <a:pt x="4027" y="1"/>
                  </a:moveTo>
                  <a:lnTo>
                    <a:pt x="3634" y="20"/>
                  </a:lnTo>
                  <a:lnTo>
                    <a:pt x="3261" y="60"/>
                  </a:lnTo>
                  <a:lnTo>
                    <a:pt x="2888" y="158"/>
                  </a:lnTo>
                  <a:lnTo>
                    <a:pt x="2534" y="276"/>
                  </a:lnTo>
                  <a:lnTo>
                    <a:pt x="2181" y="433"/>
                  </a:lnTo>
                  <a:lnTo>
                    <a:pt x="1847" y="629"/>
                  </a:lnTo>
                  <a:lnTo>
                    <a:pt x="1532" y="845"/>
                  </a:lnTo>
                  <a:lnTo>
                    <a:pt x="1238" y="1081"/>
                  </a:lnTo>
                  <a:lnTo>
                    <a:pt x="982" y="1376"/>
                  </a:lnTo>
                  <a:lnTo>
                    <a:pt x="727" y="1670"/>
                  </a:lnTo>
                  <a:lnTo>
                    <a:pt x="511" y="2024"/>
                  </a:lnTo>
                  <a:lnTo>
                    <a:pt x="334" y="2377"/>
                  </a:lnTo>
                  <a:lnTo>
                    <a:pt x="197" y="2751"/>
                  </a:lnTo>
                  <a:lnTo>
                    <a:pt x="99" y="3144"/>
                  </a:lnTo>
                  <a:lnTo>
                    <a:pt x="40" y="3536"/>
                  </a:lnTo>
                  <a:lnTo>
                    <a:pt x="0" y="3910"/>
                  </a:lnTo>
                  <a:lnTo>
                    <a:pt x="20" y="4302"/>
                  </a:lnTo>
                  <a:lnTo>
                    <a:pt x="79" y="4676"/>
                  </a:lnTo>
                  <a:lnTo>
                    <a:pt x="157" y="5049"/>
                  </a:lnTo>
                  <a:lnTo>
                    <a:pt x="275" y="5402"/>
                  </a:lnTo>
                  <a:lnTo>
                    <a:pt x="432" y="5756"/>
                  </a:lnTo>
                  <a:lnTo>
                    <a:pt x="629" y="6090"/>
                  </a:lnTo>
                  <a:lnTo>
                    <a:pt x="845" y="6404"/>
                  </a:lnTo>
                  <a:lnTo>
                    <a:pt x="1100" y="6699"/>
                  </a:lnTo>
                  <a:lnTo>
                    <a:pt x="1375" y="6974"/>
                  </a:lnTo>
                  <a:lnTo>
                    <a:pt x="1690" y="7210"/>
                  </a:lnTo>
                  <a:lnTo>
                    <a:pt x="2024" y="7426"/>
                  </a:lnTo>
                  <a:lnTo>
                    <a:pt x="2377" y="7602"/>
                  </a:lnTo>
                  <a:lnTo>
                    <a:pt x="2770" y="7740"/>
                  </a:lnTo>
                  <a:lnTo>
                    <a:pt x="3143" y="7838"/>
                  </a:lnTo>
                  <a:lnTo>
                    <a:pt x="3536" y="7917"/>
                  </a:lnTo>
                  <a:lnTo>
                    <a:pt x="3929" y="7936"/>
                  </a:lnTo>
                  <a:lnTo>
                    <a:pt x="4302" y="7917"/>
                  </a:lnTo>
                  <a:lnTo>
                    <a:pt x="4675" y="7858"/>
                  </a:lnTo>
                  <a:lnTo>
                    <a:pt x="5049" y="7779"/>
                  </a:lnTo>
                  <a:lnTo>
                    <a:pt x="5422" y="7661"/>
                  </a:lnTo>
                  <a:lnTo>
                    <a:pt x="5756" y="7504"/>
                  </a:lnTo>
                  <a:lnTo>
                    <a:pt x="6090" y="7308"/>
                  </a:lnTo>
                  <a:lnTo>
                    <a:pt x="6404" y="7092"/>
                  </a:lnTo>
                  <a:lnTo>
                    <a:pt x="6699" y="6836"/>
                  </a:lnTo>
                  <a:lnTo>
                    <a:pt x="6974" y="6561"/>
                  </a:lnTo>
                  <a:lnTo>
                    <a:pt x="7209" y="6247"/>
                  </a:lnTo>
                  <a:lnTo>
                    <a:pt x="7425" y="5913"/>
                  </a:lnTo>
                  <a:lnTo>
                    <a:pt x="7602" y="5560"/>
                  </a:lnTo>
                  <a:lnTo>
                    <a:pt x="7740" y="5167"/>
                  </a:lnTo>
                  <a:lnTo>
                    <a:pt x="7857" y="4794"/>
                  </a:lnTo>
                  <a:lnTo>
                    <a:pt x="7916" y="4401"/>
                  </a:lnTo>
                  <a:lnTo>
                    <a:pt x="7936" y="4008"/>
                  </a:lnTo>
                  <a:lnTo>
                    <a:pt x="7916" y="3635"/>
                  </a:lnTo>
                  <a:lnTo>
                    <a:pt x="7877" y="3261"/>
                  </a:lnTo>
                  <a:lnTo>
                    <a:pt x="7779" y="2888"/>
                  </a:lnTo>
                  <a:lnTo>
                    <a:pt x="7661" y="2515"/>
                  </a:lnTo>
                  <a:lnTo>
                    <a:pt x="7504" y="2181"/>
                  </a:lnTo>
                  <a:lnTo>
                    <a:pt x="7327" y="1847"/>
                  </a:lnTo>
                  <a:lnTo>
                    <a:pt x="7091" y="1533"/>
                  </a:lnTo>
                  <a:lnTo>
                    <a:pt x="6856" y="1238"/>
                  </a:lnTo>
                  <a:lnTo>
                    <a:pt x="6561" y="963"/>
                  </a:lnTo>
                  <a:lnTo>
                    <a:pt x="6266" y="727"/>
                  </a:lnTo>
                  <a:lnTo>
                    <a:pt x="5932" y="511"/>
                  </a:lnTo>
                  <a:lnTo>
                    <a:pt x="5559" y="335"/>
                  </a:lnTo>
                  <a:lnTo>
                    <a:pt x="5186" y="197"/>
                  </a:lnTo>
                  <a:lnTo>
                    <a:pt x="4793" y="79"/>
                  </a:lnTo>
                  <a:lnTo>
                    <a:pt x="4400" y="20"/>
                  </a:lnTo>
                  <a:lnTo>
                    <a:pt x="402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31"/>
            <p:cNvSpPr/>
            <p:nvPr/>
          </p:nvSpPr>
          <p:spPr>
            <a:xfrm>
              <a:off x="7062788" y="3667475"/>
              <a:ext cx="558875" cy="558875"/>
            </a:xfrm>
            <a:custGeom>
              <a:avLst/>
              <a:gdLst/>
              <a:ahLst/>
              <a:cxnLst/>
              <a:rect l="l" t="t" r="r" b="b"/>
              <a:pathLst>
                <a:path w="22355" h="22355" extrusionOk="0">
                  <a:moveTo>
                    <a:pt x="10785" y="1"/>
                  </a:moveTo>
                  <a:lnTo>
                    <a:pt x="10235" y="40"/>
                  </a:lnTo>
                  <a:lnTo>
                    <a:pt x="9704" y="99"/>
                  </a:lnTo>
                  <a:lnTo>
                    <a:pt x="9174" y="178"/>
                  </a:lnTo>
                  <a:lnTo>
                    <a:pt x="8644" y="295"/>
                  </a:lnTo>
                  <a:lnTo>
                    <a:pt x="8113" y="413"/>
                  </a:lnTo>
                  <a:lnTo>
                    <a:pt x="7602" y="590"/>
                  </a:lnTo>
                  <a:lnTo>
                    <a:pt x="7111" y="767"/>
                  </a:lnTo>
                  <a:lnTo>
                    <a:pt x="6601" y="983"/>
                  </a:lnTo>
                  <a:lnTo>
                    <a:pt x="6129" y="1199"/>
                  </a:lnTo>
                  <a:lnTo>
                    <a:pt x="5658" y="1454"/>
                  </a:lnTo>
                  <a:lnTo>
                    <a:pt x="5186" y="1729"/>
                  </a:lnTo>
                  <a:lnTo>
                    <a:pt x="4735" y="2044"/>
                  </a:lnTo>
                  <a:lnTo>
                    <a:pt x="4303" y="2358"/>
                  </a:lnTo>
                  <a:lnTo>
                    <a:pt x="3890" y="2692"/>
                  </a:lnTo>
                  <a:lnTo>
                    <a:pt x="3478" y="3065"/>
                  </a:lnTo>
                  <a:lnTo>
                    <a:pt x="3104" y="3438"/>
                  </a:lnTo>
                  <a:lnTo>
                    <a:pt x="2731" y="3851"/>
                  </a:lnTo>
                  <a:lnTo>
                    <a:pt x="2378" y="4283"/>
                  </a:lnTo>
                  <a:lnTo>
                    <a:pt x="2044" y="4715"/>
                  </a:lnTo>
                  <a:lnTo>
                    <a:pt x="1729" y="5186"/>
                  </a:lnTo>
                  <a:lnTo>
                    <a:pt x="1454" y="5678"/>
                  </a:lnTo>
                  <a:lnTo>
                    <a:pt x="1179" y="6169"/>
                  </a:lnTo>
                  <a:lnTo>
                    <a:pt x="944" y="6699"/>
                  </a:lnTo>
                  <a:lnTo>
                    <a:pt x="728" y="7229"/>
                  </a:lnTo>
                  <a:lnTo>
                    <a:pt x="531" y="7760"/>
                  </a:lnTo>
                  <a:lnTo>
                    <a:pt x="374" y="8310"/>
                  </a:lnTo>
                  <a:lnTo>
                    <a:pt x="236" y="8860"/>
                  </a:lnTo>
                  <a:lnTo>
                    <a:pt x="138" y="9390"/>
                  </a:lnTo>
                  <a:lnTo>
                    <a:pt x="60" y="9940"/>
                  </a:lnTo>
                  <a:lnTo>
                    <a:pt x="20" y="10490"/>
                  </a:lnTo>
                  <a:lnTo>
                    <a:pt x="1" y="11040"/>
                  </a:lnTo>
                  <a:lnTo>
                    <a:pt x="1" y="11570"/>
                  </a:lnTo>
                  <a:lnTo>
                    <a:pt x="40" y="12120"/>
                  </a:lnTo>
                  <a:lnTo>
                    <a:pt x="99" y="12651"/>
                  </a:lnTo>
                  <a:lnTo>
                    <a:pt x="178" y="13181"/>
                  </a:lnTo>
                  <a:lnTo>
                    <a:pt x="295" y="13711"/>
                  </a:lnTo>
                  <a:lnTo>
                    <a:pt x="433" y="14242"/>
                  </a:lnTo>
                  <a:lnTo>
                    <a:pt x="590" y="14753"/>
                  </a:lnTo>
                  <a:lnTo>
                    <a:pt x="767" y="15244"/>
                  </a:lnTo>
                  <a:lnTo>
                    <a:pt x="983" y="15754"/>
                  </a:lnTo>
                  <a:lnTo>
                    <a:pt x="1219" y="16226"/>
                  </a:lnTo>
                  <a:lnTo>
                    <a:pt x="1454" y="16697"/>
                  </a:lnTo>
                  <a:lnTo>
                    <a:pt x="1749" y="17169"/>
                  </a:lnTo>
                  <a:lnTo>
                    <a:pt x="2044" y="17620"/>
                  </a:lnTo>
                  <a:lnTo>
                    <a:pt x="2358" y="18053"/>
                  </a:lnTo>
                  <a:lnTo>
                    <a:pt x="2711" y="18465"/>
                  </a:lnTo>
                  <a:lnTo>
                    <a:pt x="3065" y="18878"/>
                  </a:lnTo>
                  <a:lnTo>
                    <a:pt x="3458" y="19251"/>
                  </a:lnTo>
                  <a:lnTo>
                    <a:pt x="3851" y="19624"/>
                  </a:lnTo>
                  <a:lnTo>
                    <a:pt x="4283" y="19978"/>
                  </a:lnTo>
                  <a:lnTo>
                    <a:pt x="4735" y="20311"/>
                  </a:lnTo>
                  <a:lnTo>
                    <a:pt x="5186" y="20626"/>
                  </a:lnTo>
                  <a:lnTo>
                    <a:pt x="5678" y="20901"/>
                  </a:lnTo>
                  <a:lnTo>
                    <a:pt x="6188" y="21176"/>
                  </a:lnTo>
                  <a:lnTo>
                    <a:pt x="6699" y="21411"/>
                  </a:lnTo>
                  <a:lnTo>
                    <a:pt x="7229" y="21628"/>
                  </a:lnTo>
                  <a:lnTo>
                    <a:pt x="7779" y="21824"/>
                  </a:lnTo>
                  <a:lnTo>
                    <a:pt x="8310" y="21981"/>
                  </a:lnTo>
                  <a:lnTo>
                    <a:pt x="8860" y="22119"/>
                  </a:lnTo>
                  <a:lnTo>
                    <a:pt x="9410" y="22217"/>
                  </a:lnTo>
                  <a:lnTo>
                    <a:pt x="9940" y="22295"/>
                  </a:lnTo>
                  <a:lnTo>
                    <a:pt x="10490" y="22335"/>
                  </a:lnTo>
                  <a:lnTo>
                    <a:pt x="11040" y="22354"/>
                  </a:lnTo>
                  <a:lnTo>
                    <a:pt x="11590" y="22354"/>
                  </a:lnTo>
                  <a:lnTo>
                    <a:pt x="12120" y="22315"/>
                  </a:lnTo>
                  <a:lnTo>
                    <a:pt x="12670" y="22256"/>
                  </a:lnTo>
                  <a:lnTo>
                    <a:pt x="13201" y="22178"/>
                  </a:lnTo>
                  <a:lnTo>
                    <a:pt x="13711" y="22060"/>
                  </a:lnTo>
                  <a:lnTo>
                    <a:pt x="14242" y="21922"/>
                  </a:lnTo>
                  <a:lnTo>
                    <a:pt x="14752" y="21765"/>
                  </a:lnTo>
                  <a:lnTo>
                    <a:pt x="15263" y="21588"/>
                  </a:lnTo>
                  <a:lnTo>
                    <a:pt x="15754" y="21372"/>
                  </a:lnTo>
                  <a:lnTo>
                    <a:pt x="16226" y="21136"/>
                  </a:lnTo>
                  <a:lnTo>
                    <a:pt x="16717" y="20901"/>
                  </a:lnTo>
                  <a:lnTo>
                    <a:pt x="17169" y="20606"/>
                  </a:lnTo>
                  <a:lnTo>
                    <a:pt x="17620" y="20311"/>
                  </a:lnTo>
                  <a:lnTo>
                    <a:pt x="18052" y="19997"/>
                  </a:lnTo>
                  <a:lnTo>
                    <a:pt x="18465" y="19644"/>
                  </a:lnTo>
                  <a:lnTo>
                    <a:pt x="18877" y="19290"/>
                  </a:lnTo>
                  <a:lnTo>
                    <a:pt x="19270" y="18897"/>
                  </a:lnTo>
                  <a:lnTo>
                    <a:pt x="19624" y="18504"/>
                  </a:lnTo>
                  <a:lnTo>
                    <a:pt x="19977" y="18072"/>
                  </a:lnTo>
                  <a:lnTo>
                    <a:pt x="20311" y="17620"/>
                  </a:lnTo>
                  <a:lnTo>
                    <a:pt x="20626" y="17169"/>
                  </a:lnTo>
                  <a:lnTo>
                    <a:pt x="20920" y="16678"/>
                  </a:lnTo>
                  <a:lnTo>
                    <a:pt x="21176" y="16167"/>
                  </a:lnTo>
                  <a:lnTo>
                    <a:pt x="21431" y="15656"/>
                  </a:lnTo>
                  <a:lnTo>
                    <a:pt x="21647" y="15126"/>
                  </a:lnTo>
                  <a:lnTo>
                    <a:pt x="21824" y="14576"/>
                  </a:lnTo>
                  <a:lnTo>
                    <a:pt x="21981" y="14045"/>
                  </a:lnTo>
                  <a:lnTo>
                    <a:pt x="22119" y="13495"/>
                  </a:lnTo>
                  <a:lnTo>
                    <a:pt x="22217" y="12945"/>
                  </a:lnTo>
                  <a:lnTo>
                    <a:pt x="22295" y="12415"/>
                  </a:lnTo>
                  <a:lnTo>
                    <a:pt x="22335" y="11865"/>
                  </a:lnTo>
                  <a:lnTo>
                    <a:pt x="22354" y="11315"/>
                  </a:lnTo>
                  <a:lnTo>
                    <a:pt x="22354" y="10765"/>
                  </a:lnTo>
                  <a:lnTo>
                    <a:pt x="22315" y="10235"/>
                  </a:lnTo>
                  <a:lnTo>
                    <a:pt x="22256" y="9685"/>
                  </a:lnTo>
                  <a:lnTo>
                    <a:pt x="22177" y="9154"/>
                  </a:lnTo>
                  <a:lnTo>
                    <a:pt x="22060" y="8644"/>
                  </a:lnTo>
                  <a:lnTo>
                    <a:pt x="21942" y="8113"/>
                  </a:lnTo>
                  <a:lnTo>
                    <a:pt x="21765" y="7603"/>
                  </a:lnTo>
                  <a:lnTo>
                    <a:pt x="21588" y="7092"/>
                  </a:lnTo>
                  <a:lnTo>
                    <a:pt x="21372" y="6601"/>
                  </a:lnTo>
                  <a:lnTo>
                    <a:pt x="21156" y="6110"/>
                  </a:lnTo>
                  <a:lnTo>
                    <a:pt x="20901" y="5638"/>
                  </a:lnTo>
                  <a:lnTo>
                    <a:pt x="20626" y="5186"/>
                  </a:lnTo>
                  <a:lnTo>
                    <a:pt x="20311" y="4735"/>
                  </a:lnTo>
                  <a:lnTo>
                    <a:pt x="19997" y="4303"/>
                  </a:lnTo>
                  <a:lnTo>
                    <a:pt x="19663" y="3890"/>
                  </a:lnTo>
                  <a:lnTo>
                    <a:pt x="19290" y="3478"/>
                  </a:lnTo>
                  <a:lnTo>
                    <a:pt x="18917" y="3085"/>
                  </a:lnTo>
                  <a:lnTo>
                    <a:pt x="18504" y="2731"/>
                  </a:lnTo>
                  <a:lnTo>
                    <a:pt x="18072" y="2378"/>
                  </a:lnTo>
                  <a:lnTo>
                    <a:pt x="17640" y="2044"/>
                  </a:lnTo>
                  <a:lnTo>
                    <a:pt x="17169" y="1729"/>
                  </a:lnTo>
                  <a:lnTo>
                    <a:pt x="16677" y="1435"/>
                  </a:lnTo>
                  <a:lnTo>
                    <a:pt x="16186" y="1179"/>
                  </a:lnTo>
                  <a:lnTo>
                    <a:pt x="15656" y="924"/>
                  </a:lnTo>
                  <a:lnTo>
                    <a:pt x="15126" y="708"/>
                  </a:lnTo>
                  <a:lnTo>
                    <a:pt x="14595" y="531"/>
                  </a:lnTo>
                  <a:lnTo>
                    <a:pt x="14045" y="374"/>
                  </a:lnTo>
                  <a:lnTo>
                    <a:pt x="13495" y="236"/>
                  </a:lnTo>
                  <a:lnTo>
                    <a:pt x="12965" y="138"/>
                  </a:lnTo>
                  <a:lnTo>
                    <a:pt x="12415" y="60"/>
                  </a:lnTo>
                  <a:lnTo>
                    <a:pt x="11865" y="20"/>
                  </a:lnTo>
                  <a:lnTo>
                    <a:pt x="11315" y="1"/>
                  </a:lnTo>
                  <a:close/>
                </a:path>
              </a:pathLst>
            </a:custGeom>
            <a:solidFill>
              <a:schemeClr val="accent1"/>
            </a:solidFill>
            <a:ln>
              <a:noFill/>
            </a:ln>
            <a:effectLst>
              <a:outerShdw dist="57150" dir="540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31"/>
            <p:cNvSpPr/>
            <p:nvPr/>
          </p:nvSpPr>
          <p:spPr>
            <a:xfrm>
              <a:off x="7062788" y="3667475"/>
              <a:ext cx="558875" cy="558875"/>
            </a:xfrm>
            <a:custGeom>
              <a:avLst/>
              <a:gdLst/>
              <a:ahLst/>
              <a:cxnLst/>
              <a:rect l="l" t="t" r="r" b="b"/>
              <a:pathLst>
                <a:path w="22355" h="22355" fill="none" extrusionOk="0">
                  <a:moveTo>
                    <a:pt x="21431" y="15656"/>
                  </a:moveTo>
                  <a:lnTo>
                    <a:pt x="21431" y="15656"/>
                  </a:lnTo>
                  <a:lnTo>
                    <a:pt x="21176" y="16167"/>
                  </a:lnTo>
                  <a:lnTo>
                    <a:pt x="20920" y="16678"/>
                  </a:lnTo>
                  <a:lnTo>
                    <a:pt x="20626" y="17169"/>
                  </a:lnTo>
                  <a:lnTo>
                    <a:pt x="20311" y="17620"/>
                  </a:lnTo>
                  <a:lnTo>
                    <a:pt x="19977" y="18072"/>
                  </a:lnTo>
                  <a:lnTo>
                    <a:pt x="19624" y="18504"/>
                  </a:lnTo>
                  <a:lnTo>
                    <a:pt x="19270" y="18897"/>
                  </a:lnTo>
                  <a:lnTo>
                    <a:pt x="18877" y="19290"/>
                  </a:lnTo>
                  <a:lnTo>
                    <a:pt x="18465" y="19644"/>
                  </a:lnTo>
                  <a:lnTo>
                    <a:pt x="18052" y="19997"/>
                  </a:lnTo>
                  <a:lnTo>
                    <a:pt x="17620" y="20311"/>
                  </a:lnTo>
                  <a:lnTo>
                    <a:pt x="17169" y="20606"/>
                  </a:lnTo>
                  <a:lnTo>
                    <a:pt x="16717" y="20901"/>
                  </a:lnTo>
                  <a:lnTo>
                    <a:pt x="16226" y="21136"/>
                  </a:lnTo>
                  <a:lnTo>
                    <a:pt x="15754" y="21372"/>
                  </a:lnTo>
                  <a:lnTo>
                    <a:pt x="15263" y="21588"/>
                  </a:lnTo>
                  <a:lnTo>
                    <a:pt x="14752" y="21765"/>
                  </a:lnTo>
                  <a:lnTo>
                    <a:pt x="14242" y="21922"/>
                  </a:lnTo>
                  <a:lnTo>
                    <a:pt x="13711" y="22060"/>
                  </a:lnTo>
                  <a:lnTo>
                    <a:pt x="13201" y="22178"/>
                  </a:lnTo>
                  <a:lnTo>
                    <a:pt x="12670" y="22256"/>
                  </a:lnTo>
                  <a:lnTo>
                    <a:pt x="12120" y="22315"/>
                  </a:lnTo>
                  <a:lnTo>
                    <a:pt x="11590" y="22354"/>
                  </a:lnTo>
                  <a:lnTo>
                    <a:pt x="11040" y="22354"/>
                  </a:lnTo>
                  <a:lnTo>
                    <a:pt x="10490" y="22335"/>
                  </a:lnTo>
                  <a:lnTo>
                    <a:pt x="9940" y="22295"/>
                  </a:lnTo>
                  <a:lnTo>
                    <a:pt x="9410" y="22217"/>
                  </a:lnTo>
                  <a:lnTo>
                    <a:pt x="8860" y="22119"/>
                  </a:lnTo>
                  <a:lnTo>
                    <a:pt x="8310" y="21981"/>
                  </a:lnTo>
                  <a:lnTo>
                    <a:pt x="7779" y="21824"/>
                  </a:lnTo>
                  <a:lnTo>
                    <a:pt x="7229" y="21628"/>
                  </a:lnTo>
                  <a:lnTo>
                    <a:pt x="6699" y="21411"/>
                  </a:lnTo>
                  <a:lnTo>
                    <a:pt x="6699" y="21411"/>
                  </a:lnTo>
                  <a:lnTo>
                    <a:pt x="6188" y="21176"/>
                  </a:lnTo>
                  <a:lnTo>
                    <a:pt x="5678" y="20901"/>
                  </a:lnTo>
                  <a:lnTo>
                    <a:pt x="5186" y="20626"/>
                  </a:lnTo>
                  <a:lnTo>
                    <a:pt x="4735" y="20311"/>
                  </a:lnTo>
                  <a:lnTo>
                    <a:pt x="4283" y="19978"/>
                  </a:lnTo>
                  <a:lnTo>
                    <a:pt x="3851" y="19624"/>
                  </a:lnTo>
                  <a:lnTo>
                    <a:pt x="3458" y="19251"/>
                  </a:lnTo>
                  <a:lnTo>
                    <a:pt x="3065" y="18878"/>
                  </a:lnTo>
                  <a:lnTo>
                    <a:pt x="2711" y="18465"/>
                  </a:lnTo>
                  <a:lnTo>
                    <a:pt x="2358" y="18053"/>
                  </a:lnTo>
                  <a:lnTo>
                    <a:pt x="2044" y="17620"/>
                  </a:lnTo>
                  <a:lnTo>
                    <a:pt x="1749" y="17169"/>
                  </a:lnTo>
                  <a:lnTo>
                    <a:pt x="1454" y="16697"/>
                  </a:lnTo>
                  <a:lnTo>
                    <a:pt x="1219" y="16226"/>
                  </a:lnTo>
                  <a:lnTo>
                    <a:pt x="983" y="15754"/>
                  </a:lnTo>
                  <a:lnTo>
                    <a:pt x="767" y="15244"/>
                  </a:lnTo>
                  <a:lnTo>
                    <a:pt x="590" y="14753"/>
                  </a:lnTo>
                  <a:lnTo>
                    <a:pt x="433" y="14242"/>
                  </a:lnTo>
                  <a:lnTo>
                    <a:pt x="295" y="13711"/>
                  </a:lnTo>
                  <a:lnTo>
                    <a:pt x="178" y="13181"/>
                  </a:lnTo>
                  <a:lnTo>
                    <a:pt x="99" y="12651"/>
                  </a:lnTo>
                  <a:lnTo>
                    <a:pt x="40" y="12120"/>
                  </a:lnTo>
                  <a:lnTo>
                    <a:pt x="1" y="11570"/>
                  </a:lnTo>
                  <a:lnTo>
                    <a:pt x="1" y="11040"/>
                  </a:lnTo>
                  <a:lnTo>
                    <a:pt x="20" y="10490"/>
                  </a:lnTo>
                  <a:lnTo>
                    <a:pt x="60" y="9940"/>
                  </a:lnTo>
                  <a:lnTo>
                    <a:pt x="138" y="9390"/>
                  </a:lnTo>
                  <a:lnTo>
                    <a:pt x="236" y="8860"/>
                  </a:lnTo>
                  <a:lnTo>
                    <a:pt x="374" y="8310"/>
                  </a:lnTo>
                  <a:lnTo>
                    <a:pt x="531" y="7760"/>
                  </a:lnTo>
                  <a:lnTo>
                    <a:pt x="728" y="7229"/>
                  </a:lnTo>
                  <a:lnTo>
                    <a:pt x="944" y="6699"/>
                  </a:lnTo>
                  <a:lnTo>
                    <a:pt x="944" y="6699"/>
                  </a:lnTo>
                  <a:lnTo>
                    <a:pt x="1179" y="6169"/>
                  </a:lnTo>
                  <a:lnTo>
                    <a:pt x="1454" y="5678"/>
                  </a:lnTo>
                  <a:lnTo>
                    <a:pt x="1729" y="5186"/>
                  </a:lnTo>
                  <a:lnTo>
                    <a:pt x="2044" y="4715"/>
                  </a:lnTo>
                  <a:lnTo>
                    <a:pt x="2378" y="4283"/>
                  </a:lnTo>
                  <a:lnTo>
                    <a:pt x="2731" y="3851"/>
                  </a:lnTo>
                  <a:lnTo>
                    <a:pt x="3104" y="3438"/>
                  </a:lnTo>
                  <a:lnTo>
                    <a:pt x="3478" y="3065"/>
                  </a:lnTo>
                  <a:lnTo>
                    <a:pt x="3890" y="2692"/>
                  </a:lnTo>
                  <a:lnTo>
                    <a:pt x="4303" y="2358"/>
                  </a:lnTo>
                  <a:lnTo>
                    <a:pt x="4735" y="2044"/>
                  </a:lnTo>
                  <a:lnTo>
                    <a:pt x="5186" y="1729"/>
                  </a:lnTo>
                  <a:lnTo>
                    <a:pt x="5658" y="1454"/>
                  </a:lnTo>
                  <a:lnTo>
                    <a:pt x="6129" y="1199"/>
                  </a:lnTo>
                  <a:lnTo>
                    <a:pt x="6601" y="983"/>
                  </a:lnTo>
                  <a:lnTo>
                    <a:pt x="7111" y="767"/>
                  </a:lnTo>
                  <a:lnTo>
                    <a:pt x="7602" y="590"/>
                  </a:lnTo>
                  <a:lnTo>
                    <a:pt x="8113" y="413"/>
                  </a:lnTo>
                  <a:lnTo>
                    <a:pt x="8644" y="295"/>
                  </a:lnTo>
                  <a:lnTo>
                    <a:pt x="9174" y="178"/>
                  </a:lnTo>
                  <a:lnTo>
                    <a:pt x="9704" y="99"/>
                  </a:lnTo>
                  <a:lnTo>
                    <a:pt x="10235" y="40"/>
                  </a:lnTo>
                  <a:lnTo>
                    <a:pt x="10785" y="1"/>
                  </a:lnTo>
                  <a:lnTo>
                    <a:pt x="11315" y="1"/>
                  </a:lnTo>
                  <a:lnTo>
                    <a:pt x="11865" y="20"/>
                  </a:lnTo>
                  <a:lnTo>
                    <a:pt x="12415" y="60"/>
                  </a:lnTo>
                  <a:lnTo>
                    <a:pt x="12965" y="138"/>
                  </a:lnTo>
                  <a:lnTo>
                    <a:pt x="13495" y="236"/>
                  </a:lnTo>
                  <a:lnTo>
                    <a:pt x="14045" y="374"/>
                  </a:lnTo>
                  <a:lnTo>
                    <a:pt x="14595" y="531"/>
                  </a:lnTo>
                  <a:lnTo>
                    <a:pt x="15126" y="708"/>
                  </a:lnTo>
                  <a:lnTo>
                    <a:pt x="15656" y="924"/>
                  </a:lnTo>
                  <a:lnTo>
                    <a:pt x="15656" y="924"/>
                  </a:lnTo>
                  <a:lnTo>
                    <a:pt x="16186" y="1179"/>
                  </a:lnTo>
                  <a:lnTo>
                    <a:pt x="16677" y="1435"/>
                  </a:lnTo>
                  <a:lnTo>
                    <a:pt x="17169" y="1729"/>
                  </a:lnTo>
                  <a:lnTo>
                    <a:pt x="17640" y="2044"/>
                  </a:lnTo>
                  <a:lnTo>
                    <a:pt x="18072" y="2378"/>
                  </a:lnTo>
                  <a:lnTo>
                    <a:pt x="18504" y="2731"/>
                  </a:lnTo>
                  <a:lnTo>
                    <a:pt x="18917" y="3085"/>
                  </a:lnTo>
                  <a:lnTo>
                    <a:pt x="19290" y="3478"/>
                  </a:lnTo>
                  <a:lnTo>
                    <a:pt x="19663" y="3890"/>
                  </a:lnTo>
                  <a:lnTo>
                    <a:pt x="19997" y="4303"/>
                  </a:lnTo>
                  <a:lnTo>
                    <a:pt x="20311" y="4735"/>
                  </a:lnTo>
                  <a:lnTo>
                    <a:pt x="20626" y="5186"/>
                  </a:lnTo>
                  <a:lnTo>
                    <a:pt x="20901" y="5638"/>
                  </a:lnTo>
                  <a:lnTo>
                    <a:pt x="21156" y="6110"/>
                  </a:lnTo>
                  <a:lnTo>
                    <a:pt x="21372" y="6601"/>
                  </a:lnTo>
                  <a:lnTo>
                    <a:pt x="21588" y="7092"/>
                  </a:lnTo>
                  <a:lnTo>
                    <a:pt x="21765" y="7603"/>
                  </a:lnTo>
                  <a:lnTo>
                    <a:pt x="21942" y="8113"/>
                  </a:lnTo>
                  <a:lnTo>
                    <a:pt x="22060" y="8644"/>
                  </a:lnTo>
                  <a:lnTo>
                    <a:pt x="22177" y="9154"/>
                  </a:lnTo>
                  <a:lnTo>
                    <a:pt x="22256" y="9685"/>
                  </a:lnTo>
                  <a:lnTo>
                    <a:pt x="22315" y="10235"/>
                  </a:lnTo>
                  <a:lnTo>
                    <a:pt x="22354" y="10765"/>
                  </a:lnTo>
                  <a:lnTo>
                    <a:pt x="22354" y="11315"/>
                  </a:lnTo>
                  <a:lnTo>
                    <a:pt x="22335" y="11865"/>
                  </a:lnTo>
                  <a:lnTo>
                    <a:pt x="22295" y="12415"/>
                  </a:lnTo>
                  <a:lnTo>
                    <a:pt x="22217" y="12945"/>
                  </a:lnTo>
                  <a:lnTo>
                    <a:pt x="22119" y="13495"/>
                  </a:lnTo>
                  <a:lnTo>
                    <a:pt x="21981" y="14045"/>
                  </a:lnTo>
                  <a:lnTo>
                    <a:pt x="21824" y="14576"/>
                  </a:lnTo>
                  <a:lnTo>
                    <a:pt x="21647" y="15126"/>
                  </a:lnTo>
                  <a:lnTo>
                    <a:pt x="21431" y="1565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31"/>
            <p:cNvSpPr/>
            <p:nvPr/>
          </p:nvSpPr>
          <p:spPr>
            <a:xfrm>
              <a:off x="7062788" y="3946900"/>
              <a:ext cx="95300" cy="210200"/>
            </a:xfrm>
            <a:custGeom>
              <a:avLst/>
              <a:gdLst/>
              <a:ahLst/>
              <a:cxnLst/>
              <a:rect l="l" t="t" r="r" b="b"/>
              <a:pathLst>
                <a:path w="3812" h="8408"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close/>
                </a:path>
              </a:pathLst>
            </a:custGeom>
            <a:solidFill>
              <a:srgbClr val="C9AB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31"/>
            <p:cNvSpPr/>
            <p:nvPr/>
          </p:nvSpPr>
          <p:spPr>
            <a:xfrm>
              <a:off x="7062788" y="3946900"/>
              <a:ext cx="95300" cy="210200"/>
            </a:xfrm>
            <a:custGeom>
              <a:avLst/>
              <a:gdLst/>
              <a:ahLst/>
              <a:cxnLst/>
              <a:rect l="l" t="t" r="r" b="b"/>
              <a:pathLst>
                <a:path w="3812" h="8408" fill="none" extrusionOk="0">
                  <a:moveTo>
                    <a:pt x="1" y="1"/>
                  </a:moveTo>
                  <a:lnTo>
                    <a:pt x="1" y="1"/>
                  </a:lnTo>
                  <a:lnTo>
                    <a:pt x="20" y="590"/>
                  </a:lnTo>
                  <a:lnTo>
                    <a:pt x="60" y="1179"/>
                  </a:lnTo>
                  <a:lnTo>
                    <a:pt x="138" y="1768"/>
                  </a:lnTo>
                  <a:lnTo>
                    <a:pt x="256" y="2358"/>
                  </a:lnTo>
                  <a:lnTo>
                    <a:pt x="394" y="2927"/>
                  </a:lnTo>
                  <a:lnTo>
                    <a:pt x="570" y="3497"/>
                  </a:lnTo>
                  <a:lnTo>
                    <a:pt x="767" y="4047"/>
                  </a:lnTo>
                  <a:lnTo>
                    <a:pt x="1003" y="4597"/>
                  </a:lnTo>
                  <a:lnTo>
                    <a:pt x="1258" y="5127"/>
                  </a:lnTo>
                  <a:lnTo>
                    <a:pt x="1533" y="5658"/>
                  </a:lnTo>
                  <a:lnTo>
                    <a:pt x="1847" y="6149"/>
                  </a:lnTo>
                  <a:lnTo>
                    <a:pt x="2181" y="6640"/>
                  </a:lnTo>
                  <a:lnTo>
                    <a:pt x="2554" y="7111"/>
                  </a:lnTo>
                  <a:lnTo>
                    <a:pt x="2947" y="7563"/>
                  </a:lnTo>
                  <a:lnTo>
                    <a:pt x="3360" y="7995"/>
                  </a:lnTo>
                  <a:lnTo>
                    <a:pt x="3811" y="8408"/>
                  </a:lnTo>
                  <a:lnTo>
                    <a:pt x="3811" y="8408"/>
                  </a:lnTo>
                  <a:lnTo>
                    <a:pt x="3811" y="8408"/>
                  </a:lnTo>
                  <a:lnTo>
                    <a:pt x="3811" y="8408"/>
                  </a:lnTo>
                  <a:lnTo>
                    <a:pt x="3360" y="7995"/>
                  </a:lnTo>
                  <a:lnTo>
                    <a:pt x="2947" y="7563"/>
                  </a:lnTo>
                  <a:lnTo>
                    <a:pt x="2554" y="7111"/>
                  </a:lnTo>
                  <a:lnTo>
                    <a:pt x="2181" y="6640"/>
                  </a:lnTo>
                  <a:lnTo>
                    <a:pt x="1847" y="6149"/>
                  </a:lnTo>
                  <a:lnTo>
                    <a:pt x="1533" y="5658"/>
                  </a:lnTo>
                  <a:lnTo>
                    <a:pt x="1258" y="5127"/>
                  </a:lnTo>
                  <a:lnTo>
                    <a:pt x="1003" y="4597"/>
                  </a:lnTo>
                  <a:lnTo>
                    <a:pt x="767" y="4047"/>
                  </a:lnTo>
                  <a:lnTo>
                    <a:pt x="570" y="3497"/>
                  </a:lnTo>
                  <a:lnTo>
                    <a:pt x="394" y="2927"/>
                  </a:lnTo>
                  <a:lnTo>
                    <a:pt x="256" y="2358"/>
                  </a:lnTo>
                  <a:lnTo>
                    <a:pt x="138" y="1768"/>
                  </a:lnTo>
                  <a:lnTo>
                    <a:pt x="60" y="1179"/>
                  </a:lnTo>
                  <a:lnTo>
                    <a:pt x="20" y="59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31"/>
            <p:cNvSpPr/>
            <p:nvPr/>
          </p:nvSpPr>
          <p:spPr>
            <a:xfrm>
              <a:off x="7158063" y="4054925"/>
              <a:ext cx="441975" cy="171425"/>
            </a:xfrm>
            <a:custGeom>
              <a:avLst/>
              <a:gdLst/>
              <a:ahLst/>
              <a:cxnLst/>
              <a:rect l="l" t="t" r="r" b="b"/>
              <a:pathLst>
                <a:path w="17679" h="6857" extrusionOk="0">
                  <a:moveTo>
                    <a:pt x="3124" y="6012"/>
                  </a:moveTo>
                  <a:lnTo>
                    <a:pt x="3124" y="6012"/>
                  </a:lnTo>
                  <a:lnTo>
                    <a:pt x="3124" y="6012"/>
                  </a:lnTo>
                  <a:lnTo>
                    <a:pt x="3124" y="6012"/>
                  </a:lnTo>
                  <a:lnTo>
                    <a:pt x="3124" y="6012"/>
                  </a:lnTo>
                  <a:close/>
                  <a:moveTo>
                    <a:pt x="2908" y="5933"/>
                  </a:moveTo>
                  <a:lnTo>
                    <a:pt x="2908" y="5933"/>
                  </a:lnTo>
                  <a:lnTo>
                    <a:pt x="3104" y="6012"/>
                  </a:lnTo>
                  <a:lnTo>
                    <a:pt x="3104" y="6012"/>
                  </a:lnTo>
                  <a:lnTo>
                    <a:pt x="2908" y="5933"/>
                  </a:lnTo>
                  <a:close/>
                  <a:moveTo>
                    <a:pt x="0" y="4087"/>
                  </a:moveTo>
                  <a:lnTo>
                    <a:pt x="0" y="4087"/>
                  </a:lnTo>
                  <a:lnTo>
                    <a:pt x="0" y="4087"/>
                  </a:lnTo>
                  <a:lnTo>
                    <a:pt x="0" y="4087"/>
                  </a:lnTo>
                  <a:lnTo>
                    <a:pt x="315" y="4362"/>
                  </a:lnTo>
                  <a:lnTo>
                    <a:pt x="649" y="4617"/>
                  </a:lnTo>
                  <a:lnTo>
                    <a:pt x="1002" y="4872"/>
                  </a:lnTo>
                  <a:lnTo>
                    <a:pt x="1356" y="5108"/>
                  </a:lnTo>
                  <a:lnTo>
                    <a:pt x="1729" y="5324"/>
                  </a:lnTo>
                  <a:lnTo>
                    <a:pt x="2102" y="5540"/>
                  </a:lnTo>
                  <a:lnTo>
                    <a:pt x="2495" y="5737"/>
                  </a:lnTo>
                  <a:lnTo>
                    <a:pt x="2888" y="5913"/>
                  </a:lnTo>
                  <a:lnTo>
                    <a:pt x="2888" y="5913"/>
                  </a:lnTo>
                  <a:lnTo>
                    <a:pt x="2495" y="5737"/>
                  </a:lnTo>
                  <a:lnTo>
                    <a:pt x="2102" y="5540"/>
                  </a:lnTo>
                  <a:lnTo>
                    <a:pt x="1729" y="5324"/>
                  </a:lnTo>
                  <a:lnTo>
                    <a:pt x="1356" y="5108"/>
                  </a:lnTo>
                  <a:lnTo>
                    <a:pt x="1002" y="4872"/>
                  </a:lnTo>
                  <a:lnTo>
                    <a:pt x="649" y="4617"/>
                  </a:lnTo>
                  <a:lnTo>
                    <a:pt x="315" y="4362"/>
                  </a:lnTo>
                  <a:lnTo>
                    <a:pt x="0" y="4087"/>
                  </a:lnTo>
                  <a:close/>
                  <a:moveTo>
                    <a:pt x="17679" y="1"/>
                  </a:moveTo>
                  <a:lnTo>
                    <a:pt x="17679" y="1"/>
                  </a:lnTo>
                  <a:lnTo>
                    <a:pt x="17620" y="158"/>
                  </a:lnTo>
                  <a:lnTo>
                    <a:pt x="17620" y="158"/>
                  </a:lnTo>
                  <a:lnTo>
                    <a:pt x="17424" y="551"/>
                  </a:lnTo>
                  <a:lnTo>
                    <a:pt x="17247" y="924"/>
                  </a:lnTo>
                  <a:lnTo>
                    <a:pt x="17031" y="1297"/>
                  </a:lnTo>
                  <a:lnTo>
                    <a:pt x="16815" y="1651"/>
                  </a:lnTo>
                  <a:lnTo>
                    <a:pt x="16599" y="2005"/>
                  </a:lnTo>
                  <a:lnTo>
                    <a:pt x="16363" y="2338"/>
                  </a:lnTo>
                  <a:lnTo>
                    <a:pt x="16108" y="2653"/>
                  </a:lnTo>
                  <a:lnTo>
                    <a:pt x="15833" y="2967"/>
                  </a:lnTo>
                  <a:lnTo>
                    <a:pt x="15577" y="3281"/>
                  </a:lnTo>
                  <a:lnTo>
                    <a:pt x="15283" y="3576"/>
                  </a:lnTo>
                  <a:lnTo>
                    <a:pt x="15008" y="3851"/>
                  </a:lnTo>
                  <a:lnTo>
                    <a:pt x="14693" y="4126"/>
                  </a:lnTo>
                  <a:lnTo>
                    <a:pt x="14399" y="4381"/>
                  </a:lnTo>
                  <a:lnTo>
                    <a:pt x="14065" y="4617"/>
                  </a:lnTo>
                  <a:lnTo>
                    <a:pt x="13750" y="4853"/>
                  </a:lnTo>
                  <a:lnTo>
                    <a:pt x="13416" y="5088"/>
                  </a:lnTo>
                  <a:lnTo>
                    <a:pt x="13083" y="5285"/>
                  </a:lnTo>
                  <a:lnTo>
                    <a:pt x="12729" y="5481"/>
                  </a:lnTo>
                  <a:lnTo>
                    <a:pt x="12375" y="5678"/>
                  </a:lnTo>
                  <a:lnTo>
                    <a:pt x="12022" y="5835"/>
                  </a:lnTo>
                  <a:lnTo>
                    <a:pt x="11649" y="6012"/>
                  </a:lnTo>
                  <a:lnTo>
                    <a:pt x="11275" y="6149"/>
                  </a:lnTo>
                  <a:lnTo>
                    <a:pt x="10902" y="6287"/>
                  </a:lnTo>
                  <a:lnTo>
                    <a:pt x="10529" y="6405"/>
                  </a:lnTo>
                  <a:lnTo>
                    <a:pt x="10136" y="6503"/>
                  </a:lnTo>
                  <a:lnTo>
                    <a:pt x="9743" y="6601"/>
                  </a:lnTo>
                  <a:lnTo>
                    <a:pt x="9350" y="6680"/>
                  </a:lnTo>
                  <a:lnTo>
                    <a:pt x="8958" y="6738"/>
                  </a:lnTo>
                  <a:lnTo>
                    <a:pt x="8565" y="6797"/>
                  </a:lnTo>
                  <a:lnTo>
                    <a:pt x="8172" y="6837"/>
                  </a:lnTo>
                  <a:lnTo>
                    <a:pt x="7759" y="6856"/>
                  </a:lnTo>
                  <a:lnTo>
                    <a:pt x="7366" y="6856"/>
                  </a:lnTo>
                  <a:lnTo>
                    <a:pt x="7366" y="6856"/>
                  </a:lnTo>
                  <a:lnTo>
                    <a:pt x="6934" y="6856"/>
                  </a:lnTo>
                  <a:lnTo>
                    <a:pt x="6483" y="6817"/>
                  </a:lnTo>
                  <a:lnTo>
                    <a:pt x="6483" y="6817"/>
                  </a:lnTo>
                  <a:lnTo>
                    <a:pt x="6934" y="6856"/>
                  </a:lnTo>
                  <a:lnTo>
                    <a:pt x="7366" y="6856"/>
                  </a:lnTo>
                  <a:lnTo>
                    <a:pt x="7366" y="6856"/>
                  </a:lnTo>
                  <a:lnTo>
                    <a:pt x="7759" y="6856"/>
                  </a:lnTo>
                  <a:lnTo>
                    <a:pt x="8172" y="6837"/>
                  </a:lnTo>
                  <a:lnTo>
                    <a:pt x="8565" y="6797"/>
                  </a:lnTo>
                  <a:lnTo>
                    <a:pt x="8958" y="6738"/>
                  </a:lnTo>
                  <a:lnTo>
                    <a:pt x="9350" y="6680"/>
                  </a:lnTo>
                  <a:lnTo>
                    <a:pt x="9743" y="6601"/>
                  </a:lnTo>
                  <a:lnTo>
                    <a:pt x="10136" y="6503"/>
                  </a:lnTo>
                  <a:lnTo>
                    <a:pt x="10529" y="6405"/>
                  </a:lnTo>
                  <a:lnTo>
                    <a:pt x="10902" y="6287"/>
                  </a:lnTo>
                  <a:lnTo>
                    <a:pt x="11275" y="6149"/>
                  </a:lnTo>
                  <a:lnTo>
                    <a:pt x="11649" y="6012"/>
                  </a:lnTo>
                  <a:lnTo>
                    <a:pt x="12022" y="5835"/>
                  </a:lnTo>
                  <a:lnTo>
                    <a:pt x="12375" y="5678"/>
                  </a:lnTo>
                  <a:lnTo>
                    <a:pt x="12729" y="5481"/>
                  </a:lnTo>
                  <a:lnTo>
                    <a:pt x="13083" y="5285"/>
                  </a:lnTo>
                  <a:lnTo>
                    <a:pt x="13416" y="5088"/>
                  </a:lnTo>
                  <a:lnTo>
                    <a:pt x="13750" y="4853"/>
                  </a:lnTo>
                  <a:lnTo>
                    <a:pt x="14065" y="4617"/>
                  </a:lnTo>
                  <a:lnTo>
                    <a:pt x="14399" y="4381"/>
                  </a:lnTo>
                  <a:lnTo>
                    <a:pt x="14693" y="4126"/>
                  </a:lnTo>
                  <a:lnTo>
                    <a:pt x="15008" y="3851"/>
                  </a:lnTo>
                  <a:lnTo>
                    <a:pt x="15283" y="3576"/>
                  </a:lnTo>
                  <a:lnTo>
                    <a:pt x="15577" y="3281"/>
                  </a:lnTo>
                  <a:lnTo>
                    <a:pt x="15833" y="2967"/>
                  </a:lnTo>
                  <a:lnTo>
                    <a:pt x="16108" y="2653"/>
                  </a:lnTo>
                  <a:lnTo>
                    <a:pt x="16363" y="2338"/>
                  </a:lnTo>
                  <a:lnTo>
                    <a:pt x="16599" y="2005"/>
                  </a:lnTo>
                  <a:lnTo>
                    <a:pt x="16815" y="1651"/>
                  </a:lnTo>
                  <a:lnTo>
                    <a:pt x="17031" y="1297"/>
                  </a:lnTo>
                  <a:lnTo>
                    <a:pt x="17247" y="924"/>
                  </a:lnTo>
                  <a:lnTo>
                    <a:pt x="17424" y="551"/>
                  </a:lnTo>
                  <a:lnTo>
                    <a:pt x="17620" y="158"/>
                  </a:lnTo>
                  <a:lnTo>
                    <a:pt x="17620" y="158"/>
                  </a:lnTo>
                  <a:lnTo>
                    <a:pt x="17679" y="1"/>
                  </a:lnTo>
                  <a:close/>
                </a:path>
              </a:pathLst>
            </a:custGeom>
            <a:solidFill>
              <a:srgbClr val="A48E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31"/>
            <p:cNvSpPr/>
            <p:nvPr/>
          </p:nvSpPr>
          <p:spPr>
            <a:xfrm>
              <a:off x="7236138" y="4205200"/>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31"/>
            <p:cNvSpPr/>
            <p:nvPr/>
          </p:nvSpPr>
          <p:spPr>
            <a:xfrm>
              <a:off x="7230738" y="4203250"/>
              <a:ext cx="4925" cy="1975"/>
            </a:xfrm>
            <a:custGeom>
              <a:avLst/>
              <a:gdLst/>
              <a:ahLst/>
              <a:cxnLst/>
              <a:rect l="l" t="t" r="r" b="b"/>
              <a:pathLst>
                <a:path w="197" h="79" fill="none" extrusionOk="0">
                  <a:moveTo>
                    <a:pt x="1" y="0"/>
                  </a:moveTo>
                  <a:lnTo>
                    <a:pt x="1" y="0"/>
                  </a:lnTo>
                  <a:lnTo>
                    <a:pt x="197" y="79"/>
                  </a:lnTo>
                  <a:lnTo>
                    <a:pt x="197" y="7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31"/>
            <p:cNvSpPr/>
            <p:nvPr/>
          </p:nvSpPr>
          <p:spPr>
            <a:xfrm>
              <a:off x="7158063" y="4157075"/>
              <a:ext cx="72200" cy="45700"/>
            </a:xfrm>
            <a:custGeom>
              <a:avLst/>
              <a:gdLst/>
              <a:ahLst/>
              <a:cxnLst/>
              <a:rect l="l" t="t" r="r" b="b"/>
              <a:pathLst>
                <a:path w="2888" h="1828" fill="none" extrusionOk="0">
                  <a:moveTo>
                    <a:pt x="0" y="1"/>
                  </a:moveTo>
                  <a:lnTo>
                    <a:pt x="0" y="1"/>
                  </a:lnTo>
                  <a:lnTo>
                    <a:pt x="0" y="1"/>
                  </a:lnTo>
                  <a:lnTo>
                    <a:pt x="0" y="1"/>
                  </a:lnTo>
                  <a:lnTo>
                    <a:pt x="315" y="276"/>
                  </a:lnTo>
                  <a:lnTo>
                    <a:pt x="649" y="531"/>
                  </a:lnTo>
                  <a:lnTo>
                    <a:pt x="1002" y="786"/>
                  </a:lnTo>
                  <a:lnTo>
                    <a:pt x="1356" y="1022"/>
                  </a:lnTo>
                  <a:lnTo>
                    <a:pt x="1729" y="1238"/>
                  </a:lnTo>
                  <a:lnTo>
                    <a:pt x="2102" y="1454"/>
                  </a:lnTo>
                  <a:lnTo>
                    <a:pt x="2495" y="1651"/>
                  </a:lnTo>
                  <a:lnTo>
                    <a:pt x="2888" y="1827"/>
                  </a:lnTo>
                  <a:lnTo>
                    <a:pt x="2888" y="1827"/>
                  </a:lnTo>
                  <a:lnTo>
                    <a:pt x="2495" y="1651"/>
                  </a:lnTo>
                  <a:lnTo>
                    <a:pt x="2102" y="1454"/>
                  </a:lnTo>
                  <a:lnTo>
                    <a:pt x="1729" y="1238"/>
                  </a:lnTo>
                  <a:lnTo>
                    <a:pt x="1356" y="1022"/>
                  </a:lnTo>
                  <a:lnTo>
                    <a:pt x="1002" y="786"/>
                  </a:lnTo>
                  <a:lnTo>
                    <a:pt x="649" y="531"/>
                  </a:lnTo>
                  <a:lnTo>
                    <a:pt x="315" y="27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2" name="Google Shape;3232;p31"/>
            <p:cNvSpPr/>
            <p:nvPr/>
          </p:nvSpPr>
          <p:spPr>
            <a:xfrm>
              <a:off x="7320113" y="4054925"/>
              <a:ext cx="279925" cy="171425"/>
            </a:xfrm>
            <a:custGeom>
              <a:avLst/>
              <a:gdLst/>
              <a:ahLst/>
              <a:cxnLst/>
              <a:rect l="l" t="t" r="r" b="b"/>
              <a:pathLst>
                <a:path w="11197" h="6857" fill="none" extrusionOk="0">
                  <a:moveTo>
                    <a:pt x="11197" y="1"/>
                  </a:moveTo>
                  <a:lnTo>
                    <a:pt x="11197" y="1"/>
                  </a:lnTo>
                  <a:lnTo>
                    <a:pt x="11138" y="158"/>
                  </a:lnTo>
                  <a:lnTo>
                    <a:pt x="11138" y="158"/>
                  </a:lnTo>
                  <a:lnTo>
                    <a:pt x="10942" y="551"/>
                  </a:lnTo>
                  <a:lnTo>
                    <a:pt x="10765" y="924"/>
                  </a:lnTo>
                  <a:lnTo>
                    <a:pt x="10549" y="1297"/>
                  </a:lnTo>
                  <a:lnTo>
                    <a:pt x="10333" y="1651"/>
                  </a:lnTo>
                  <a:lnTo>
                    <a:pt x="10117" y="2005"/>
                  </a:lnTo>
                  <a:lnTo>
                    <a:pt x="9881" y="2338"/>
                  </a:lnTo>
                  <a:lnTo>
                    <a:pt x="9626" y="2653"/>
                  </a:lnTo>
                  <a:lnTo>
                    <a:pt x="9351" y="2967"/>
                  </a:lnTo>
                  <a:lnTo>
                    <a:pt x="9095" y="3281"/>
                  </a:lnTo>
                  <a:lnTo>
                    <a:pt x="8801" y="3576"/>
                  </a:lnTo>
                  <a:lnTo>
                    <a:pt x="8526" y="3851"/>
                  </a:lnTo>
                  <a:lnTo>
                    <a:pt x="8211" y="4126"/>
                  </a:lnTo>
                  <a:lnTo>
                    <a:pt x="7917" y="4381"/>
                  </a:lnTo>
                  <a:lnTo>
                    <a:pt x="7583" y="4617"/>
                  </a:lnTo>
                  <a:lnTo>
                    <a:pt x="7268" y="4853"/>
                  </a:lnTo>
                  <a:lnTo>
                    <a:pt x="6934" y="5088"/>
                  </a:lnTo>
                  <a:lnTo>
                    <a:pt x="6601" y="5285"/>
                  </a:lnTo>
                  <a:lnTo>
                    <a:pt x="6247" y="5481"/>
                  </a:lnTo>
                  <a:lnTo>
                    <a:pt x="5893" y="5678"/>
                  </a:lnTo>
                  <a:lnTo>
                    <a:pt x="5540" y="5835"/>
                  </a:lnTo>
                  <a:lnTo>
                    <a:pt x="5167" y="6012"/>
                  </a:lnTo>
                  <a:lnTo>
                    <a:pt x="4793" y="6149"/>
                  </a:lnTo>
                  <a:lnTo>
                    <a:pt x="4420" y="6287"/>
                  </a:lnTo>
                  <a:lnTo>
                    <a:pt x="4047" y="6405"/>
                  </a:lnTo>
                  <a:lnTo>
                    <a:pt x="3654" y="6503"/>
                  </a:lnTo>
                  <a:lnTo>
                    <a:pt x="3261" y="6601"/>
                  </a:lnTo>
                  <a:lnTo>
                    <a:pt x="2868" y="6680"/>
                  </a:lnTo>
                  <a:lnTo>
                    <a:pt x="2476" y="6738"/>
                  </a:lnTo>
                  <a:lnTo>
                    <a:pt x="2083" y="6797"/>
                  </a:lnTo>
                  <a:lnTo>
                    <a:pt x="1690" y="6837"/>
                  </a:lnTo>
                  <a:lnTo>
                    <a:pt x="1277" y="6856"/>
                  </a:lnTo>
                  <a:lnTo>
                    <a:pt x="884" y="6856"/>
                  </a:lnTo>
                  <a:lnTo>
                    <a:pt x="884" y="6856"/>
                  </a:lnTo>
                  <a:lnTo>
                    <a:pt x="452" y="6856"/>
                  </a:lnTo>
                  <a:lnTo>
                    <a:pt x="1" y="6817"/>
                  </a:lnTo>
                  <a:lnTo>
                    <a:pt x="1" y="6817"/>
                  </a:lnTo>
                  <a:lnTo>
                    <a:pt x="452" y="6856"/>
                  </a:lnTo>
                  <a:lnTo>
                    <a:pt x="884" y="6856"/>
                  </a:lnTo>
                  <a:lnTo>
                    <a:pt x="884" y="6856"/>
                  </a:lnTo>
                  <a:lnTo>
                    <a:pt x="1277" y="6856"/>
                  </a:lnTo>
                  <a:lnTo>
                    <a:pt x="1690" y="6837"/>
                  </a:lnTo>
                  <a:lnTo>
                    <a:pt x="2083" y="6797"/>
                  </a:lnTo>
                  <a:lnTo>
                    <a:pt x="2476" y="6738"/>
                  </a:lnTo>
                  <a:lnTo>
                    <a:pt x="2868" y="6680"/>
                  </a:lnTo>
                  <a:lnTo>
                    <a:pt x="3261" y="6601"/>
                  </a:lnTo>
                  <a:lnTo>
                    <a:pt x="3654" y="6503"/>
                  </a:lnTo>
                  <a:lnTo>
                    <a:pt x="4047" y="6405"/>
                  </a:lnTo>
                  <a:lnTo>
                    <a:pt x="4420" y="6287"/>
                  </a:lnTo>
                  <a:lnTo>
                    <a:pt x="4793" y="6149"/>
                  </a:lnTo>
                  <a:lnTo>
                    <a:pt x="5167" y="6012"/>
                  </a:lnTo>
                  <a:lnTo>
                    <a:pt x="5540" y="5835"/>
                  </a:lnTo>
                  <a:lnTo>
                    <a:pt x="5893" y="5678"/>
                  </a:lnTo>
                  <a:lnTo>
                    <a:pt x="6247" y="5481"/>
                  </a:lnTo>
                  <a:lnTo>
                    <a:pt x="6601" y="5285"/>
                  </a:lnTo>
                  <a:lnTo>
                    <a:pt x="6934" y="5088"/>
                  </a:lnTo>
                  <a:lnTo>
                    <a:pt x="7268" y="4853"/>
                  </a:lnTo>
                  <a:lnTo>
                    <a:pt x="7583" y="4617"/>
                  </a:lnTo>
                  <a:lnTo>
                    <a:pt x="7917" y="4381"/>
                  </a:lnTo>
                  <a:lnTo>
                    <a:pt x="8211" y="4126"/>
                  </a:lnTo>
                  <a:lnTo>
                    <a:pt x="8526" y="3851"/>
                  </a:lnTo>
                  <a:lnTo>
                    <a:pt x="8801" y="3576"/>
                  </a:lnTo>
                  <a:lnTo>
                    <a:pt x="9095" y="3281"/>
                  </a:lnTo>
                  <a:lnTo>
                    <a:pt x="9351" y="2967"/>
                  </a:lnTo>
                  <a:lnTo>
                    <a:pt x="9626" y="2653"/>
                  </a:lnTo>
                  <a:lnTo>
                    <a:pt x="9881" y="2338"/>
                  </a:lnTo>
                  <a:lnTo>
                    <a:pt x="10117" y="2005"/>
                  </a:lnTo>
                  <a:lnTo>
                    <a:pt x="10333" y="1651"/>
                  </a:lnTo>
                  <a:lnTo>
                    <a:pt x="10549" y="1297"/>
                  </a:lnTo>
                  <a:lnTo>
                    <a:pt x="10765" y="924"/>
                  </a:lnTo>
                  <a:lnTo>
                    <a:pt x="10942" y="551"/>
                  </a:lnTo>
                  <a:lnTo>
                    <a:pt x="11138" y="158"/>
                  </a:lnTo>
                  <a:lnTo>
                    <a:pt x="11138" y="158"/>
                  </a:lnTo>
                  <a:lnTo>
                    <a:pt x="11197"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31"/>
            <p:cNvSpPr/>
            <p:nvPr/>
          </p:nvSpPr>
          <p:spPr>
            <a:xfrm>
              <a:off x="7062788" y="3798100"/>
              <a:ext cx="552000" cy="428250"/>
            </a:xfrm>
            <a:custGeom>
              <a:avLst/>
              <a:gdLst/>
              <a:ahLst/>
              <a:cxnLst/>
              <a:rect l="l" t="t" r="r" b="b"/>
              <a:pathLst>
                <a:path w="22080" h="17130" fill="none" extrusionOk="0">
                  <a:moveTo>
                    <a:pt x="1710" y="1"/>
                  </a:moveTo>
                  <a:lnTo>
                    <a:pt x="1710" y="1"/>
                  </a:lnTo>
                  <a:lnTo>
                    <a:pt x="1494" y="354"/>
                  </a:lnTo>
                  <a:lnTo>
                    <a:pt x="1297" y="728"/>
                  </a:lnTo>
                  <a:lnTo>
                    <a:pt x="1120" y="1081"/>
                  </a:lnTo>
                  <a:lnTo>
                    <a:pt x="944" y="1474"/>
                  </a:lnTo>
                  <a:lnTo>
                    <a:pt x="944" y="1474"/>
                  </a:lnTo>
                  <a:lnTo>
                    <a:pt x="944" y="1474"/>
                  </a:lnTo>
                  <a:lnTo>
                    <a:pt x="708" y="2024"/>
                  </a:lnTo>
                  <a:lnTo>
                    <a:pt x="708" y="2024"/>
                  </a:lnTo>
                  <a:lnTo>
                    <a:pt x="551" y="2515"/>
                  </a:lnTo>
                  <a:lnTo>
                    <a:pt x="394" y="2986"/>
                  </a:lnTo>
                  <a:lnTo>
                    <a:pt x="276" y="3478"/>
                  </a:lnTo>
                  <a:lnTo>
                    <a:pt x="178" y="3969"/>
                  </a:lnTo>
                  <a:lnTo>
                    <a:pt x="99" y="4460"/>
                  </a:lnTo>
                  <a:lnTo>
                    <a:pt x="40" y="4970"/>
                  </a:lnTo>
                  <a:lnTo>
                    <a:pt x="1" y="5461"/>
                  </a:lnTo>
                  <a:lnTo>
                    <a:pt x="1" y="5953"/>
                  </a:lnTo>
                  <a:lnTo>
                    <a:pt x="1" y="5953"/>
                  </a:lnTo>
                  <a:lnTo>
                    <a:pt x="20" y="6542"/>
                  </a:lnTo>
                  <a:lnTo>
                    <a:pt x="60" y="7131"/>
                  </a:lnTo>
                  <a:lnTo>
                    <a:pt x="138" y="7720"/>
                  </a:lnTo>
                  <a:lnTo>
                    <a:pt x="256" y="8310"/>
                  </a:lnTo>
                  <a:lnTo>
                    <a:pt x="394" y="8879"/>
                  </a:lnTo>
                  <a:lnTo>
                    <a:pt x="570" y="9449"/>
                  </a:lnTo>
                  <a:lnTo>
                    <a:pt x="767" y="9999"/>
                  </a:lnTo>
                  <a:lnTo>
                    <a:pt x="1003" y="10549"/>
                  </a:lnTo>
                  <a:lnTo>
                    <a:pt x="1258" y="11079"/>
                  </a:lnTo>
                  <a:lnTo>
                    <a:pt x="1533" y="11610"/>
                  </a:lnTo>
                  <a:lnTo>
                    <a:pt x="1847" y="12101"/>
                  </a:lnTo>
                  <a:lnTo>
                    <a:pt x="2181" y="12592"/>
                  </a:lnTo>
                  <a:lnTo>
                    <a:pt x="2554" y="13063"/>
                  </a:lnTo>
                  <a:lnTo>
                    <a:pt x="2947" y="13515"/>
                  </a:lnTo>
                  <a:lnTo>
                    <a:pt x="3360" y="13947"/>
                  </a:lnTo>
                  <a:lnTo>
                    <a:pt x="3811" y="14360"/>
                  </a:lnTo>
                  <a:lnTo>
                    <a:pt x="3811" y="14360"/>
                  </a:lnTo>
                  <a:lnTo>
                    <a:pt x="4126" y="14635"/>
                  </a:lnTo>
                  <a:lnTo>
                    <a:pt x="4460" y="14890"/>
                  </a:lnTo>
                  <a:lnTo>
                    <a:pt x="4813" y="15145"/>
                  </a:lnTo>
                  <a:lnTo>
                    <a:pt x="5167" y="15381"/>
                  </a:lnTo>
                  <a:lnTo>
                    <a:pt x="5540" y="15597"/>
                  </a:lnTo>
                  <a:lnTo>
                    <a:pt x="5913" y="15813"/>
                  </a:lnTo>
                  <a:lnTo>
                    <a:pt x="6306" y="16010"/>
                  </a:lnTo>
                  <a:lnTo>
                    <a:pt x="6699" y="16186"/>
                  </a:lnTo>
                  <a:lnTo>
                    <a:pt x="6699" y="16186"/>
                  </a:lnTo>
                  <a:lnTo>
                    <a:pt x="6699" y="16186"/>
                  </a:lnTo>
                  <a:lnTo>
                    <a:pt x="6719" y="16206"/>
                  </a:lnTo>
                  <a:lnTo>
                    <a:pt x="6719" y="16206"/>
                  </a:lnTo>
                  <a:lnTo>
                    <a:pt x="6915" y="16285"/>
                  </a:lnTo>
                  <a:lnTo>
                    <a:pt x="6915" y="16285"/>
                  </a:lnTo>
                  <a:lnTo>
                    <a:pt x="6935" y="16285"/>
                  </a:lnTo>
                  <a:lnTo>
                    <a:pt x="6935" y="16285"/>
                  </a:lnTo>
                  <a:lnTo>
                    <a:pt x="6935" y="16285"/>
                  </a:lnTo>
                  <a:lnTo>
                    <a:pt x="6935" y="16285"/>
                  </a:lnTo>
                  <a:lnTo>
                    <a:pt x="7347" y="16461"/>
                  </a:lnTo>
                  <a:lnTo>
                    <a:pt x="7779" y="16599"/>
                  </a:lnTo>
                  <a:lnTo>
                    <a:pt x="8192" y="16717"/>
                  </a:lnTo>
                  <a:lnTo>
                    <a:pt x="8604" y="16835"/>
                  </a:lnTo>
                  <a:lnTo>
                    <a:pt x="9036" y="16913"/>
                  </a:lnTo>
                  <a:lnTo>
                    <a:pt x="9449" y="16992"/>
                  </a:lnTo>
                  <a:lnTo>
                    <a:pt x="9881" y="17051"/>
                  </a:lnTo>
                  <a:lnTo>
                    <a:pt x="10294" y="17090"/>
                  </a:lnTo>
                  <a:lnTo>
                    <a:pt x="10294" y="17090"/>
                  </a:lnTo>
                  <a:lnTo>
                    <a:pt x="10745" y="17129"/>
                  </a:lnTo>
                  <a:lnTo>
                    <a:pt x="11177" y="17129"/>
                  </a:lnTo>
                  <a:lnTo>
                    <a:pt x="11177" y="17129"/>
                  </a:lnTo>
                  <a:lnTo>
                    <a:pt x="11570" y="17129"/>
                  </a:lnTo>
                  <a:lnTo>
                    <a:pt x="11983" y="17110"/>
                  </a:lnTo>
                  <a:lnTo>
                    <a:pt x="12376" y="17070"/>
                  </a:lnTo>
                  <a:lnTo>
                    <a:pt x="12769" y="17011"/>
                  </a:lnTo>
                  <a:lnTo>
                    <a:pt x="13161" y="16953"/>
                  </a:lnTo>
                  <a:lnTo>
                    <a:pt x="13554" y="16874"/>
                  </a:lnTo>
                  <a:lnTo>
                    <a:pt x="13947" y="16776"/>
                  </a:lnTo>
                  <a:lnTo>
                    <a:pt x="14340" y="16678"/>
                  </a:lnTo>
                  <a:lnTo>
                    <a:pt x="14713" y="16560"/>
                  </a:lnTo>
                  <a:lnTo>
                    <a:pt x="15086" y="16422"/>
                  </a:lnTo>
                  <a:lnTo>
                    <a:pt x="15460" y="16285"/>
                  </a:lnTo>
                  <a:lnTo>
                    <a:pt x="15833" y="16108"/>
                  </a:lnTo>
                  <a:lnTo>
                    <a:pt x="16186" y="15951"/>
                  </a:lnTo>
                  <a:lnTo>
                    <a:pt x="16540" y="15754"/>
                  </a:lnTo>
                  <a:lnTo>
                    <a:pt x="16894" y="15558"/>
                  </a:lnTo>
                  <a:lnTo>
                    <a:pt x="17227" y="15361"/>
                  </a:lnTo>
                  <a:lnTo>
                    <a:pt x="17561" y="15126"/>
                  </a:lnTo>
                  <a:lnTo>
                    <a:pt x="17876" y="14890"/>
                  </a:lnTo>
                  <a:lnTo>
                    <a:pt x="18210" y="14654"/>
                  </a:lnTo>
                  <a:lnTo>
                    <a:pt x="18504" y="14399"/>
                  </a:lnTo>
                  <a:lnTo>
                    <a:pt x="18819" y="14124"/>
                  </a:lnTo>
                  <a:lnTo>
                    <a:pt x="19094" y="13849"/>
                  </a:lnTo>
                  <a:lnTo>
                    <a:pt x="19388" y="13554"/>
                  </a:lnTo>
                  <a:lnTo>
                    <a:pt x="19644" y="13240"/>
                  </a:lnTo>
                  <a:lnTo>
                    <a:pt x="19919" y="12926"/>
                  </a:lnTo>
                  <a:lnTo>
                    <a:pt x="20174" y="12611"/>
                  </a:lnTo>
                  <a:lnTo>
                    <a:pt x="20410" y="12278"/>
                  </a:lnTo>
                  <a:lnTo>
                    <a:pt x="20626" y="11924"/>
                  </a:lnTo>
                  <a:lnTo>
                    <a:pt x="20842" y="11570"/>
                  </a:lnTo>
                  <a:lnTo>
                    <a:pt x="21058" y="11197"/>
                  </a:lnTo>
                  <a:lnTo>
                    <a:pt x="21235" y="10824"/>
                  </a:lnTo>
                  <a:lnTo>
                    <a:pt x="21431" y="10431"/>
                  </a:lnTo>
                  <a:lnTo>
                    <a:pt x="21431" y="10431"/>
                  </a:lnTo>
                  <a:lnTo>
                    <a:pt x="21490" y="10274"/>
                  </a:lnTo>
                  <a:lnTo>
                    <a:pt x="21490" y="10274"/>
                  </a:lnTo>
                  <a:lnTo>
                    <a:pt x="21667" y="9803"/>
                  </a:lnTo>
                  <a:lnTo>
                    <a:pt x="21824" y="9351"/>
                  </a:lnTo>
                  <a:lnTo>
                    <a:pt x="21961" y="8879"/>
                  </a:lnTo>
                  <a:lnTo>
                    <a:pt x="22079" y="8408"/>
                  </a:lnTo>
                  <a:lnTo>
                    <a:pt x="22079" y="8408"/>
                  </a:lnTo>
                  <a:lnTo>
                    <a:pt x="21883" y="8703"/>
                  </a:lnTo>
                  <a:lnTo>
                    <a:pt x="21686" y="9017"/>
                  </a:lnTo>
                  <a:lnTo>
                    <a:pt x="21235" y="9586"/>
                  </a:lnTo>
                  <a:lnTo>
                    <a:pt x="20763" y="10117"/>
                  </a:lnTo>
                  <a:lnTo>
                    <a:pt x="20272" y="10628"/>
                  </a:lnTo>
                  <a:lnTo>
                    <a:pt x="19722" y="11079"/>
                  </a:lnTo>
                  <a:lnTo>
                    <a:pt x="19172" y="11511"/>
                  </a:lnTo>
                  <a:lnTo>
                    <a:pt x="18583" y="11904"/>
                  </a:lnTo>
                  <a:lnTo>
                    <a:pt x="17994" y="12258"/>
                  </a:lnTo>
                  <a:lnTo>
                    <a:pt x="17365" y="12572"/>
                  </a:lnTo>
                  <a:lnTo>
                    <a:pt x="16717" y="12847"/>
                  </a:lnTo>
                  <a:lnTo>
                    <a:pt x="16069" y="13083"/>
                  </a:lnTo>
                  <a:lnTo>
                    <a:pt x="15401" y="13279"/>
                  </a:lnTo>
                  <a:lnTo>
                    <a:pt x="14713" y="13436"/>
                  </a:lnTo>
                  <a:lnTo>
                    <a:pt x="14026" y="13554"/>
                  </a:lnTo>
                  <a:lnTo>
                    <a:pt x="13319" y="13613"/>
                  </a:lnTo>
                  <a:lnTo>
                    <a:pt x="12611" y="13633"/>
                  </a:lnTo>
                  <a:lnTo>
                    <a:pt x="12611" y="13633"/>
                  </a:lnTo>
                  <a:lnTo>
                    <a:pt x="12042" y="13633"/>
                  </a:lnTo>
                  <a:lnTo>
                    <a:pt x="11492" y="13574"/>
                  </a:lnTo>
                  <a:lnTo>
                    <a:pt x="10922" y="13515"/>
                  </a:lnTo>
                  <a:lnTo>
                    <a:pt x="10372" y="13417"/>
                  </a:lnTo>
                  <a:lnTo>
                    <a:pt x="9802" y="13279"/>
                  </a:lnTo>
                  <a:lnTo>
                    <a:pt x="9252" y="13122"/>
                  </a:lnTo>
                  <a:lnTo>
                    <a:pt x="8683" y="12926"/>
                  </a:lnTo>
                  <a:lnTo>
                    <a:pt x="8133" y="12710"/>
                  </a:lnTo>
                  <a:lnTo>
                    <a:pt x="8133" y="12710"/>
                  </a:lnTo>
                  <a:lnTo>
                    <a:pt x="7681" y="12494"/>
                  </a:lnTo>
                  <a:lnTo>
                    <a:pt x="7229" y="12258"/>
                  </a:lnTo>
                  <a:lnTo>
                    <a:pt x="6797" y="12003"/>
                  </a:lnTo>
                  <a:lnTo>
                    <a:pt x="6385" y="11747"/>
                  </a:lnTo>
                  <a:lnTo>
                    <a:pt x="5972" y="11453"/>
                  </a:lnTo>
                  <a:lnTo>
                    <a:pt x="5599" y="11158"/>
                  </a:lnTo>
                  <a:lnTo>
                    <a:pt x="5226" y="10844"/>
                  </a:lnTo>
                  <a:lnTo>
                    <a:pt x="4872" y="10510"/>
                  </a:lnTo>
                  <a:lnTo>
                    <a:pt x="4519" y="10176"/>
                  </a:lnTo>
                  <a:lnTo>
                    <a:pt x="4204" y="9822"/>
                  </a:lnTo>
                  <a:lnTo>
                    <a:pt x="3890" y="9449"/>
                  </a:lnTo>
                  <a:lnTo>
                    <a:pt x="3615" y="9076"/>
                  </a:lnTo>
                  <a:lnTo>
                    <a:pt x="3340" y="8683"/>
                  </a:lnTo>
                  <a:lnTo>
                    <a:pt x="3085" y="8290"/>
                  </a:lnTo>
                  <a:lnTo>
                    <a:pt x="2849" y="7878"/>
                  </a:lnTo>
                  <a:lnTo>
                    <a:pt x="2613" y="7465"/>
                  </a:lnTo>
                  <a:lnTo>
                    <a:pt x="2417" y="7033"/>
                  </a:lnTo>
                  <a:lnTo>
                    <a:pt x="2240" y="6601"/>
                  </a:lnTo>
                  <a:lnTo>
                    <a:pt x="2063" y="6149"/>
                  </a:lnTo>
                  <a:lnTo>
                    <a:pt x="1926" y="5697"/>
                  </a:lnTo>
                  <a:lnTo>
                    <a:pt x="1788" y="5245"/>
                  </a:lnTo>
                  <a:lnTo>
                    <a:pt x="1690" y="4774"/>
                  </a:lnTo>
                  <a:lnTo>
                    <a:pt x="1592" y="4322"/>
                  </a:lnTo>
                  <a:lnTo>
                    <a:pt x="1533" y="3851"/>
                  </a:lnTo>
                  <a:lnTo>
                    <a:pt x="1474" y="3360"/>
                  </a:lnTo>
                  <a:lnTo>
                    <a:pt x="1454" y="2888"/>
                  </a:lnTo>
                  <a:lnTo>
                    <a:pt x="1435" y="2417"/>
                  </a:lnTo>
                  <a:lnTo>
                    <a:pt x="1454" y="1926"/>
                  </a:lnTo>
                  <a:lnTo>
                    <a:pt x="1494" y="1454"/>
                  </a:lnTo>
                  <a:lnTo>
                    <a:pt x="1533" y="963"/>
                  </a:lnTo>
                  <a:lnTo>
                    <a:pt x="1611" y="492"/>
                  </a:lnTo>
                  <a:lnTo>
                    <a:pt x="171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31"/>
            <p:cNvSpPr/>
            <p:nvPr/>
          </p:nvSpPr>
          <p:spPr>
            <a:xfrm>
              <a:off x="7113363" y="3712175"/>
              <a:ext cx="458700" cy="458675"/>
            </a:xfrm>
            <a:custGeom>
              <a:avLst/>
              <a:gdLst/>
              <a:ahLst/>
              <a:cxnLst/>
              <a:rect l="l" t="t" r="r" b="b"/>
              <a:pathLst>
                <a:path w="18348" h="18347" extrusionOk="0">
                  <a:moveTo>
                    <a:pt x="9037" y="0"/>
                  </a:moveTo>
                  <a:lnTo>
                    <a:pt x="8624" y="20"/>
                  </a:lnTo>
                  <a:lnTo>
                    <a:pt x="8212" y="59"/>
                  </a:lnTo>
                  <a:lnTo>
                    <a:pt x="7799" y="98"/>
                  </a:lnTo>
                  <a:lnTo>
                    <a:pt x="7406" y="177"/>
                  </a:lnTo>
                  <a:lnTo>
                    <a:pt x="6994" y="256"/>
                  </a:lnTo>
                  <a:lnTo>
                    <a:pt x="6601" y="373"/>
                  </a:lnTo>
                  <a:lnTo>
                    <a:pt x="6208" y="491"/>
                  </a:lnTo>
                  <a:lnTo>
                    <a:pt x="5835" y="629"/>
                  </a:lnTo>
                  <a:lnTo>
                    <a:pt x="5442" y="786"/>
                  </a:lnTo>
                  <a:lnTo>
                    <a:pt x="5088" y="963"/>
                  </a:lnTo>
                  <a:lnTo>
                    <a:pt x="4715" y="1159"/>
                  </a:lnTo>
                  <a:lnTo>
                    <a:pt x="4362" y="1375"/>
                  </a:lnTo>
                  <a:lnTo>
                    <a:pt x="4008" y="1591"/>
                  </a:lnTo>
                  <a:lnTo>
                    <a:pt x="3674" y="1827"/>
                  </a:lnTo>
                  <a:lnTo>
                    <a:pt x="3360" y="2082"/>
                  </a:lnTo>
                  <a:lnTo>
                    <a:pt x="3046" y="2357"/>
                  </a:lnTo>
                  <a:lnTo>
                    <a:pt x="2731" y="2632"/>
                  </a:lnTo>
                  <a:lnTo>
                    <a:pt x="2456" y="2927"/>
                  </a:lnTo>
                  <a:lnTo>
                    <a:pt x="2162" y="3241"/>
                  </a:lnTo>
                  <a:lnTo>
                    <a:pt x="1906" y="3575"/>
                  </a:lnTo>
                  <a:lnTo>
                    <a:pt x="1651" y="3909"/>
                  </a:lnTo>
                  <a:lnTo>
                    <a:pt x="1415" y="4282"/>
                  </a:lnTo>
                  <a:lnTo>
                    <a:pt x="1199" y="4636"/>
                  </a:lnTo>
                  <a:lnTo>
                    <a:pt x="983" y="5029"/>
                  </a:lnTo>
                  <a:lnTo>
                    <a:pt x="3831" y="6266"/>
                  </a:lnTo>
                  <a:lnTo>
                    <a:pt x="3399" y="7229"/>
                  </a:lnTo>
                  <a:lnTo>
                    <a:pt x="571" y="5991"/>
                  </a:lnTo>
                  <a:lnTo>
                    <a:pt x="433" y="6404"/>
                  </a:lnTo>
                  <a:lnTo>
                    <a:pt x="315" y="6816"/>
                  </a:lnTo>
                  <a:lnTo>
                    <a:pt x="217" y="7229"/>
                  </a:lnTo>
                  <a:lnTo>
                    <a:pt x="119" y="7641"/>
                  </a:lnTo>
                  <a:lnTo>
                    <a:pt x="60" y="8054"/>
                  </a:lnTo>
                  <a:lnTo>
                    <a:pt x="21" y="8486"/>
                  </a:lnTo>
                  <a:lnTo>
                    <a:pt x="1" y="8898"/>
                  </a:lnTo>
                  <a:lnTo>
                    <a:pt x="1" y="9311"/>
                  </a:lnTo>
                  <a:lnTo>
                    <a:pt x="21" y="9723"/>
                  </a:lnTo>
                  <a:lnTo>
                    <a:pt x="40" y="10136"/>
                  </a:lnTo>
                  <a:lnTo>
                    <a:pt x="99" y="10548"/>
                  </a:lnTo>
                  <a:lnTo>
                    <a:pt x="178" y="10941"/>
                  </a:lnTo>
                  <a:lnTo>
                    <a:pt x="256" y="11354"/>
                  </a:lnTo>
                  <a:lnTo>
                    <a:pt x="374" y="11747"/>
                  </a:lnTo>
                  <a:lnTo>
                    <a:pt x="492" y="12140"/>
                  </a:lnTo>
                  <a:lnTo>
                    <a:pt x="630" y="12513"/>
                  </a:lnTo>
                  <a:lnTo>
                    <a:pt x="787" y="12906"/>
                  </a:lnTo>
                  <a:lnTo>
                    <a:pt x="963" y="13259"/>
                  </a:lnTo>
                  <a:lnTo>
                    <a:pt x="1160" y="13632"/>
                  </a:lnTo>
                  <a:lnTo>
                    <a:pt x="1356" y="13986"/>
                  </a:lnTo>
                  <a:lnTo>
                    <a:pt x="1592" y="14340"/>
                  </a:lnTo>
                  <a:lnTo>
                    <a:pt x="1828" y="14673"/>
                  </a:lnTo>
                  <a:lnTo>
                    <a:pt x="2083" y="14988"/>
                  </a:lnTo>
                  <a:lnTo>
                    <a:pt x="2338" y="15302"/>
                  </a:lnTo>
                  <a:lnTo>
                    <a:pt x="2633" y="15616"/>
                  </a:lnTo>
                  <a:lnTo>
                    <a:pt x="2928" y="15891"/>
                  </a:lnTo>
                  <a:lnTo>
                    <a:pt x="3242" y="16186"/>
                  </a:lnTo>
                  <a:lnTo>
                    <a:pt x="3576" y="16441"/>
                  </a:lnTo>
                  <a:lnTo>
                    <a:pt x="3910" y="16697"/>
                  </a:lnTo>
                  <a:lnTo>
                    <a:pt x="4263" y="16932"/>
                  </a:lnTo>
                  <a:lnTo>
                    <a:pt x="4637" y="17148"/>
                  </a:lnTo>
                  <a:lnTo>
                    <a:pt x="5029" y="17345"/>
                  </a:lnTo>
                  <a:lnTo>
                    <a:pt x="6267" y="14516"/>
                  </a:lnTo>
                  <a:lnTo>
                    <a:pt x="7229" y="14948"/>
                  </a:lnTo>
                  <a:lnTo>
                    <a:pt x="5992" y="17777"/>
                  </a:lnTo>
                  <a:lnTo>
                    <a:pt x="6404" y="17915"/>
                  </a:lnTo>
                  <a:lnTo>
                    <a:pt x="6817" y="18032"/>
                  </a:lnTo>
                  <a:lnTo>
                    <a:pt x="7229" y="18131"/>
                  </a:lnTo>
                  <a:lnTo>
                    <a:pt x="7642" y="18229"/>
                  </a:lnTo>
                  <a:lnTo>
                    <a:pt x="8054" y="18288"/>
                  </a:lnTo>
                  <a:lnTo>
                    <a:pt x="8467" y="18327"/>
                  </a:lnTo>
                  <a:lnTo>
                    <a:pt x="8899" y="18347"/>
                  </a:lnTo>
                  <a:lnTo>
                    <a:pt x="9312" y="18347"/>
                  </a:lnTo>
                  <a:lnTo>
                    <a:pt x="9724" y="18327"/>
                  </a:lnTo>
                  <a:lnTo>
                    <a:pt x="10137" y="18307"/>
                  </a:lnTo>
                  <a:lnTo>
                    <a:pt x="10529" y="18248"/>
                  </a:lnTo>
                  <a:lnTo>
                    <a:pt x="10942" y="18170"/>
                  </a:lnTo>
                  <a:lnTo>
                    <a:pt x="11335" y="18091"/>
                  </a:lnTo>
                  <a:lnTo>
                    <a:pt x="11747" y="17973"/>
                  </a:lnTo>
                  <a:lnTo>
                    <a:pt x="12140" y="17856"/>
                  </a:lnTo>
                  <a:lnTo>
                    <a:pt x="12513" y="17718"/>
                  </a:lnTo>
                  <a:lnTo>
                    <a:pt x="12887" y="17561"/>
                  </a:lnTo>
                  <a:lnTo>
                    <a:pt x="13260" y="17384"/>
                  </a:lnTo>
                  <a:lnTo>
                    <a:pt x="13633" y="17188"/>
                  </a:lnTo>
                  <a:lnTo>
                    <a:pt x="13987" y="16991"/>
                  </a:lnTo>
                  <a:lnTo>
                    <a:pt x="14321" y="16756"/>
                  </a:lnTo>
                  <a:lnTo>
                    <a:pt x="14654" y="16520"/>
                  </a:lnTo>
                  <a:lnTo>
                    <a:pt x="14988" y="16265"/>
                  </a:lnTo>
                  <a:lnTo>
                    <a:pt x="15303" y="16009"/>
                  </a:lnTo>
                  <a:lnTo>
                    <a:pt x="15597" y="15715"/>
                  </a:lnTo>
                  <a:lnTo>
                    <a:pt x="15892" y="15420"/>
                  </a:lnTo>
                  <a:lnTo>
                    <a:pt x="16167" y="15106"/>
                  </a:lnTo>
                  <a:lnTo>
                    <a:pt x="16442" y="14772"/>
                  </a:lnTo>
                  <a:lnTo>
                    <a:pt x="16697" y="14438"/>
                  </a:lnTo>
                  <a:lnTo>
                    <a:pt x="16933" y="14084"/>
                  </a:lnTo>
                  <a:lnTo>
                    <a:pt x="17149" y="13711"/>
                  </a:lnTo>
                  <a:lnTo>
                    <a:pt x="17346" y="13318"/>
                  </a:lnTo>
                  <a:lnTo>
                    <a:pt x="14517" y="12081"/>
                  </a:lnTo>
                  <a:lnTo>
                    <a:pt x="14949" y="11118"/>
                  </a:lnTo>
                  <a:lnTo>
                    <a:pt x="17778" y="12356"/>
                  </a:lnTo>
                  <a:lnTo>
                    <a:pt x="17915" y="11943"/>
                  </a:lnTo>
                  <a:lnTo>
                    <a:pt x="18033" y="11531"/>
                  </a:lnTo>
                  <a:lnTo>
                    <a:pt x="18131" y="11118"/>
                  </a:lnTo>
                  <a:lnTo>
                    <a:pt x="18210" y="10706"/>
                  </a:lnTo>
                  <a:lnTo>
                    <a:pt x="18269" y="10293"/>
                  </a:lnTo>
                  <a:lnTo>
                    <a:pt x="18328" y="9881"/>
                  </a:lnTo>
                  <a:lnTo>
                    <a:pt x="18347" y="9448"/>
                  </a:lnTo>
                  <a:lnTo>
                    <a:pt x="18347" y="9036"/>
                  </a:lnTo>
                  <a:lnTo>
                    <a:pt x="18328" y="8623"/>
                  </a:lnTo>
                  <a:lnTo>
                    <a:pt x="18288" y="8211"/>
                  </a:lnTo>
                  <a:lnTo>
                    <a:pt x="18249" y="7798"/>
                  </a:lnTo>
                  <a:lnTo>
                    <a:pt x="18171" y="7406"/>
                  </a:lnTo>
                  <a:lnTo>
                    <a:pt x="18072" y="6993"/>
                  </a:lnTo>
                  <a:lnTo>
                    <a:pt x="17974" y="6600"/>
                  </a:lnTo>
                  <a:lnTo>
                    <a:pt x="17856" y="6207"/>
                  </a:lnTo>
                  <a:lnTo>
                    <a:pt x="17719" y="5834"/>
                  </a:lnTo>
                  <a:lnTo>
                    <a:pt x="17562" y="5461"/>
                  </a:lnTo>
                  <a:lnTo>
                    <a:pt x="17385" y="5088"/>
                  </a:lnTo>
                  <a:lnTo>
                    <a:pt x="17188" y="4715"/>
                  </a:lnTo>
                  <a:lnTo>
                    <a:pt x="16972" y="4361"/>
                  </a:lnTo>
                  <a:lnTo>
                    <a:pt x="16756" y="4027"/>
                  </a:lnTo>
                  <a:lnTo>
                    <a:pt x="16521" y="3693"/>
                  </a:lnTo>
                  <a:lnTo>
                    <a:pt x="16265" y="3359"/>
                  </a:lnTo>
                  <a:lnTo>
                    <a:pt x="15990" y="3045"/>
                  </a:lnTo>
                  <a:lnTo>
                    <a:pt x="15715" y="2750"/>
                  </a:lnTo>
                  <a:lnTo>
                    <a:pt x="15421" y="2456"/>
                  </a:lnTo>
                  <a:lnTo>
                    <a:pt x="15106" y="2181"/>
                  </a:lnTo>
                  <a:lnTo>
                    <a:pt x="14772" y="1906"/>
                  </a:lnTo>
                  <a:lnTo>
                    <a:pt x="14438" y="1650"/>
                  </a:lnTo>
                  <a:lnTo>
                    <a:pt x="14065" y="1415"/>
                  </a:lnTo>
                  <a:lnTo>
                    <a:pt x="13712" y="1198"/>
                  </a:lnTo>
                  <a:lnTo>
                    <a:pt x="13319" y="1002"/>
                  </a:lnTo>
                  <a:lnTo>
                    <a:pt x="12081" y="3831"/>
                  </a:lnTo>
                  <a:lnTo>
                    <a:pt x="11119" y="3398"/>
                  </a:lnTo>
                  <a:lnTo>
                    <a:pt x="12356" y="570"/>
                  </a:lnTo>
                  <a:lnTo>
                    <a:pt x="11944" y="432"/>
                  </a:lnTo>
                  <a:lnTo>
                    <a:pt x="11531" y="315"/>
                  </a:lnTo>
                  <a:lnTo>
                    <a:pt x="11119" y="216"/>
                  </a:lnTo>
                  <a:lnTo>
                    <a:pt x="10706" y="138"/>
                  </a:lnTo>
                  <a:lnTo>
                    <a:pt x="10294" y="79"/>
                  </a:lnTo>
                  <a:lnTo>
                    <a:pt x="9862" y="20"/>
                  </a:lnTo>
                  <a:lnTo>
                    <a:pt x="944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31"/>
            <p:cNvSpPr/>
            <p:nvPr/>
          </p:nvSpPr>
          <p:spPr>
            <a:xfrm>
              <a:off x="7476263" y="3990125"/>
              <a:ext cx="81550" cy="55025"/>
            </a:xfrm>
            <a:custGeom>
              <a:avLst/>
              <a:gdLst/>
              <a:ahLst/>
              <a:cxnLst/>
              <a:rect l="l" t="t" r="r" b="b"/>
              <a:pathLst>
                <a:path w="3262" h="2201" extrusionOk="0">
                  <a:moveTo>
                    <a:pt x="433" y="0"/>
                  </a:moveTo>
                  <a:lnTo>
                    <a:pt x="1" y="963"/>
                  </a:lnTo>
                  <a:lnTo>
                    <a:pt x="2830" y="2200"/>
                  </a:lnTo>
                  <a:lnTo>
                    <a:pt x="3065" y="1729"/>
                  </a:lnTo>
                  <a:lnTo>
                    <a:pt x="3262" y="1238"/>
                  </a:lnTo>
                  <a:lnTo>
                    <a:pt x="43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31"/>
            <p:cNvSpPr/>
            <p:nvPr/>
          </p:nvSpPr>
          <p:spPr>
            <a:xfrm>
              <a:off x="7127613" y="3837875"/>
              <a:ext cx="81550" cy="55025"/>
            </a:xfrm>
            <a:custGeom>
              <a:avLst/>
              <a:gdLst/>
              <a:ahLst/>
              <a:cxnLst/>
              <a:rect l="l" t="t" r="r" b="b"/>
              <a:pathLst>
                <a:path w="3262" h="2201" extrusionOk="0">
                  <a:moveTo>
                    <a:pt x="413" y="1"/>
                  </a:moveTo>
                  <a:lnTo>
                    <a:pt x="197" y="472"/>
                  </a:lnTo>
                  <a:lnTo>
                    <a:pt x="1" y="963"/>
                  </a:lnTo>
                  <a:lnTo>
                    <a:pt x="2829" y="2201"/>
                  </a:lnTo>
                  <a:lnTo>
                    <a:pt x="3261" y="1238"/>
                  </a:lnTo>
                  <a:lnTo>
                    <a:pt x="41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31"/>
            <p:cNvSpPr/>
            <p:nvPr/>
          </p:nvSpPr>
          <p:spPr>
            <a:xfrm>
              <a:off x="7239088" y="4075075"/>
              <a:ext cx="55025" cy="81525"/>
            </a:xfrm>
            <a:custGeom>
              <a:avLst/>
              <a:gdLst/>
              <a:ahLst/>
              <a:cxnLst/>
              <a:rect l="l" t="t" r="r" b="b"/>
              <a:pathLst>
                <a:path w="2201" h="3261" extrusionOk="0">
                  <a:moveTo>
                    <a:pt x="1238" y="0"/>
                  </a:moveTo>
                  <a:lnTo>
                    <a:pt x="0" y="2829"/>
                  </a:lnTo>
                  <a:lnTo>
                    <a:pt x="472" y="3065"/>
                  </a:lnTo>
                  <a:lnTo>
                    <a:pt x="963" y="3261"/>
                  </a:lnTo>
                  <a:lnTo>
                    <a:pt x="2200" y="432"/>
                  </a:lnTo>
                  <a:lnTo>
                    <a:pt x="12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31"/>
            <p:cNvSpPr/>
            <p:nvPr/>
          </p:nvSpPr>
          <p:spPr>
            <a:xfrm>
              <a:off x="7391313" y="3726400"/>
              <a:ext cx="55025" cy="81550"/>
            </a:xfrm>
            <a:custGeom>
              <a:avLst/>
              <a:gdLst/>
              <a:ahLst/>
              <a:cxnLst/>
              <a:rect l="l" t="t" r="r" b="b"/>
              <a:pathLst>
                <a:path w="2201" h="3262" extrusionOk="0">
                  <a:moveTo>
                    <a:pt x="1238" y="1"/>
                  </a:moveTo>
                  <a:lnTo>
                    <a:pt x="1" y="2829"/>
                  </a:lnTo>
                  <a:lnTo>
                    <a:pt x="963" y="3262"/>
                  </a:lnTo>
                  <a:lnTo>
                    <a:pt x="2201" y="433"/>
                  </a:lnTo>
                  <a:lnTo>
                    <a:pt x="1729" y="197"/>
                  </a:lnTo>
                  <a:lnTo>
                    <a:pt x="12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31"/>
            <p:cNvSpPr/>
            <p:nvPr/>
          </p:nvSpPr>
          <p:spPr>
            <a:xfrm>
              <a:off x="7186538" y="3907125"/>
              <a:ext cx="182225" cy="104625"/>
            </a:xfrm>
            <a:custGeom>
              <a:avLst/>
              <a:gdLst/>
              <a:ahLst/>
              <a:cxnLst/>
              <a:rect l="l" t="t" r="r" b="b"/>
              <a:pathLst>
                <a:path w="7289" h="4185" extrusionOk="0">
                  <a:moveTo>
                    <a:pt x="6031" y="0"/>
                  </a:moveTo>
                  <a:lnTo>
                    <a:pt x="1" y="4184"/>
                  </a:lnTo>
                  <a:lnTo>
                    <a:pt x="7288" y="3340"/>
                  </a:lnTo>
                  <a:lnTo>
                    <a:pt x="603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31"/>
            <p:cNvSpPr/>
            <p:nvPr/>
          </p:nvSpPr>
          <p:spPr>
            <a:xfrm>
              <a:off x="7336813" y="3886500"/>
              <a:ext cx="181725" cy="104625"/>
            </a:xfrm>
            <a:custGeom>
              <a:avLst/>
              <a:gdLst/>
              <a:ahLst/>
              <a:cxnLst/>
              <a:rect l="l" t="t" r="r" b="b"/>
              <a:pathLst>
                <a:path w="7269" h="4185" extrusionOk="0">
                  <a:moveTo>
                    <a:pt x="7268" y="0"/>
                  </a:moveTo>
                  <a:lnTo>
                    <a:pt x="0" y="845"/>
                  </a:lnTo>
                  <a:lnTo>
                    <a:pt x="1238" y="4184"/>
                  </a:lnTo>
                  <a:lnTo>
                    <a:pt x="72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31"/>
            <p:cNvSpPr/>
            <p:nvPr/>
          </p:nvSpPr>
          <p:spPr>
            <a:xfrm>
              <a:off x="7312738" y="3915475"/>
              <a:ext cx="69775" cy="70250"/>
            </a:xfrm>
            <a:custGeom>
              <a:avLst/>
              <a:gdLst/>
              <a:ahLst/>
              <a:cxnLst/>
              <a:rect l="l" t="t" r="r" b="b"/>
              <a:pathLst>
                <a:path w="2791" h="2810" extrusionOk="0">
                  <a:moveTo>
                    <a:pt x="1278" y="0"/>
                  </a:moveTo>
                  <a:lnTo>
                    <a:pt x="1140" y="20"/>
                  </a:lnTo>
                  <a:lnTo>
                    <a:pt x="1022" y="59"/>
                  </a:lnTo>
                  <a:lnTo>
                    <a:pt x="885" y="99"/>
                  </a:lnTo>
                  <a:lnTo>
                    <a:pt x="767" y="158"/>
                  </a:lnTo>
                  <a:lnTo>
                    <a:pt x="649" y="216"/>
                  </a:lnTo>
                  <a:lnTo>
                    <a:pt x="531" y="295"/>
                  </a:lnTo>
                  <a:lnTo>
                    <a:pt x="433" y="393"/>
                  </a:lnTo>
                  <a:lnTo>
                    <a:pt x="335" y="491"/>
                  </a:lnTo>
                  <a:lnTo>
                    <a:pt x="256" y="590"/>
                  </a:lnTo>
                  <a:lnTo>
                    <a:pt x="178" y="708"/>
                  </a:lnTo>
                  <a:lnTo>
                    <a:pt x="119" y="845"/>
                  </a:lnTo>
                  <a:lnTo>
                    <a:pt x="60" y="983"/>
                  </a:lnTo>
                  <a:lnTo>
                    <a:pt x="21" y="1120"/>
                  </a:lnTo>
                  <a:lnTo>
                    <a:pt x="1" y="1238"/>
                  </a:lnTo>
                  <a:lnTo>
                    <a:pt x="1" y="1375"/>
                  </a:lnTo>
                  <a:lnTo>
                    <a:pt x="1" y="1513"/>
                  </a:lnTo>
                  <a:lnTo>
                    <a:pt x="21" y="1650"/>
                  </a:lnTo>
                  <a:lnTo>
                    <a:pt x="40" y="1788"/>
                  </a:lnTo>
                  <a:lnTo>
                    <a:pt x="99" y="1906"/>
                  </a:lnTo>
                  <a:lnTo>
                    <a:pt x="138" y="2043"/>
                  </a:lnTo>
                  <a:lnTo>
                    <a:pt x="217" y="2161"/>
                  </a:lnTo>
                  <a:lnTo>
                    <a:pt x="296" y="2259"/>
                  </a:lnTo>
                  <a:lnTo>
                    <a:pt x="374" y="2358"/>
                  </a:lnTo>
                  <a:lnTo>
                    <a:pt x="472" y="2456"/>
                  </a:lnTo>
                  <a:lnTo>
                    <a:pt x="590" y="2554"/>
                  </a:lnTo>
                  <a:lnTo>
                    <a:pt x="708" y="2613"/>
                  </a:lnTo>
                  <a:lnTo>
                    <a:pt x="826" y="2691"/>
                  </a:lnTo>
                  <a:lnTo>
                    <a:pt x="963" y="2731"/>
                  </a:lnTo>
                  <a:lnTo>
                    <a:pt x="1101" y="2770"/>
                  </a:lnTo>
                  <a:lnTo>
                    <a:pt x="1238" y="2790"/>
                  </a:lnTo>
                  <a:lnTo>
                    <a:pt x="1376" y="2809"/>
                  </a:lnTo>
                  <a:lnTo>
                    <a:pt x="1513" y="2790"/>
                  </a:lnTo>
                  <a:lnTo>
                    <a:pt x="1651" y="2790"/>
                  </a:lnTo>
                  <a:lnTo>
                    <a:pt x="1788" y="2750"/>
                  </a:lnTo>
                  <a:lnTo>
                    <a:pt x="1906" y="2711"/>
                  </a:lnTo>
                  <a:lnTo>
                    <a:pt x="2024" y="2652"/>
                  </a:lnTo>
                  <a:lnTo>
                    <a:pt x="2142" y="2593"/>
                  </a:lnTo>
                  <a:lnTo>
                    <a:pt x="2260" y="2515"/>
                  </a:lnTo>
                  <a:lnTo>
                    <a:pt x="2358" y="2416"/>
                  </a:lnTo>
                  <a:lnTo>
                    <a:pt x="2456" y="2318"/>
                  </a:lnTo>
                  <a:lnTo>
                    <a:pt x="2535" y="2220"/>
                  </a:lnTo>
                  <a:lnTo>
                    <a:pt x="2613" y="2083"/>
                  </a:lnTo>
                  <a:lnTo>
                    <a:pt x="2672" y="1965"/>
                  </a:lnTo>
                  <a:lnTo>
                    <a:pt x="2731" y="1827"/>
                  </a:lnTo>
                  <a:lnTo>
                    <a:pt x="2771" y="1690"/>
                  </a:lnTo>
                  <a:lnTo>
                    <a:pt x="2790" y="1552"/>
                  </a:lnTo>
                  <a:lnTo>
                    <a:pt x="2790" y="1415"/>
                  </a:lnTo>
                  <a:lnTo>
                    <a:pt x="2790" y="1277"/>
                  </a:lnTo>
                  <a:lnTo>
                    <a:pt x="2771" y="1140"/>
                  </a:lnTo>
                  <a:lnTo>
                    <a:pt x="2751" y="1022"/>
                  </a:lnTo>
                  <a:lnTo>
                    <a:pt x="2712" y="884"/>
                  </a:lnTo>
                  <a:lnTo>
                    <a:pt x="2653" y="766"/>
                  </a:lnTo>
                  <a:lnTo>
                    <a:pt x="2574" y="649"/>
                  </a:lnTo>
                  <a:lnTo>
                    <a:pt x="2496" y="531"/>
                  </a:lnTo>
                  <a:lnTo>
                    <a:pt x="2417" y="433"/>
                  </a:lnTo>
                  <a:lnTo>
                    <a:pt x="2319" y="334"/>
                  </a:lnTo>
                  <a:lnTo>
                    <a:pt x="2201" y="256"/>
                  </a:lnTo>
                  <a:lnTo>
                    <a:pt x="2083" y="177"/>
                  </a:lnTo>
                  <a:lnTo>
                    <a:pt x="1965" y="118"/>
                  </a:lnTo>
                  <a:lnTo>
                    <a:pt x="1828" y="59"/>
                  </a:lnTo>
                  <a:lnTo>
                    <a:pt x="1690" y="40"/>
                  </a:lnTo>
                  <a:lnTo>
                    <a:pt x="155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42" name="Google Shape;3242;p31"/>
          <p:cNvGrpSpPr/>
          <p:nvPr/>
        </p:nvGrpSpPr>
        <p:grpSpPr>
          <a:xfrm>
            <a:off x="299462" y="4068130"/>
            <a:ext cx="1718591" cy="1272705"/>
            <a:chOff x="1156200" y="3428725"/>
            <a:chExt cx="684625" cy="507000"/>
          </a:xfrm>
        </p:grpSpPr>
        <p:sp>
          <p:nvSpPr>
            <p:cNvPr id="3243" name="Google Shape;3243;p31"/>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31"/>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31"/>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31"/>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31"/>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31"/>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31"/>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31"/>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31"/>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31"/>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31"/>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31"/>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31"/>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31"/>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7" name="Google Shape;3257;p31"/>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31"/>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31"/>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31"/>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31"/>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31"/>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31"/>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31"/>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31"/>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31"/>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31"/>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31"/>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31"/>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31"/>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31"/>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31"/>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31"/>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31"/>
          <p:cNvGrpSpPr/>
          <p:nvPr/>
        </p:nvGrpSpPr>
        <p:grpSpPr>
          <a:xfrm>
            <a:off x="410395" y="5593643"/>
            <a:ext cx="1496751" cy="893972"/>
            <a:chOff x="7734396" y="189920"/>
            <a:chExt cx="1122563" cy="670479"/>
          </a:xfrm>
        </p:grpSpPr>
        <p:sp>
          <p:nvSpPr>
            <p:cNvPr id="3275" name="Google Shape;3275;p31"/>
            <p:cNvSpPr/>
            <p:nvPr/>
          </p:nvSpPr>
          <p:spPr>
            <a:xfrm>
              <a:off x="7747000" y="189920"/>
              <a:ext cx="1109957" cy="616606"/>
            </a:xfrm>
            <a:custGeom>
              <a:avLst/>
              <a:gdLst/>
              <a:ahLst/>
              <a:cxnLst/>
              <a:rect l="l" t="t" r="r" b="b"/>
              <a:pathLst>
                <a:path w="40245" h="22357" extrusionOk="0">
                  <a:moveTo>
                    <a:pt x="5569" y="1"/>
                  </a:moveTo>
                  <a:lnTo>
                    <a:pt x="5382" y="22"/>
                  </a:lnTo>
                  <a:lnTo>
                    <a:pt x="5174" y="43"/>
                  </a:lnTo>
                  <a:lnTo>
                    <a:pt x="4987" y="84"/>
                  </a:lnTo>
                  <a:lnTo>
                    <a:pt x="4800" y="167"/>
                  </a:lnTo>
                  <a:lnTo>
                    <a:pt x="4613" y="250"/>
                  </a:lnTo>
                  <a:lnTo>
                    <a:pt x="4447" y="354"/>
                  </a:lnTo>
                  <a:lnTo>
                    <a:pt x="4301" y="458"/>
                  </a:lnTo>
                  <a:lnTo>
                    <a:pt x="4156" y="583"/>
                  </a:lnTo>
                  <a:lnTo>
                    <a:pt x="4011" y="728"/>
                  </a:lnTo>
                  <a:lnTo>
                    <a:pt x="3907" y="894"/>
                  </a:lnTo>
                  <a:lnTo>
                    <a:pt x="3803" y="1061"/>
                  </a:lnTo>
                  <a:lnTo>
                    <a:pt x="3720" y="1227"/>
                  </a:lnTo>
                  <a:lnTo>
                    <a:pt x="3637" y="1435"/>
                  </a:lnTo>
                  <a:lnTo>
                    <a:pt x="3595" y="1622"/>
                  </a:lnTo>
                  <a:lnTo>
                    <a:pt x="3553" y="1829"/>
                  </a:lnTo>
                  <a:lnTo>
                    <a:pt x="2806" y="9205"/>
                  </a:lnTo>
                  <a:lnTo>
                    <a:pt x="7543" y="9703"/>
                  </a:lnTo>
                  <a:lnTo>
                    <a:pt x="7646" y="9724"/>
                  </a:lnTo>
                  <a:lnTo>
                    <a:pt x="7750" y="9766"/>
                  </a:lnTo>
                  <a:lnTo>
                    <a:pt x="7833" y="9807"/>
                  </a:lnTo>
                  <a:lnTo>
                    <a:pt x="7896" y="9890"/>
                  </a:lnTo>
                  <a:lnTo>
                    <a:pt x="7958" y="9974"/>
                  </a:lnTo>
                  <a:lnTo>
                    <a:pt x="8000" y="10057"/>
                  </a:lnTo>
                  <a:lnTo>
                    <a:pt x="8020" y="10161"/>
                  </a:lnTo>
                  <a:lnTo>
                    <a:pt x="8020" y="10264"/>
                  </a:lnTo>
                  <a:lnTo>
                    <a:pt x="7916" y="11386"/>
                  </a:lnTo>
                  <a:lnTo>
                    <a:pt x="7896" y="11469"/>
                  </a:lnTo>
                  <a:lnTo>
                    <a:pt x="7854" y="11553"/>
                  </a:lnTo>
                  <a:lnTo>
                    <a:pt x="7813" y="11615"/>
                  </a:lnTo>
                  <a:lnTo>
                    <a:pt x="7771" y="11677"/>
                  </a:lnTo>
                  <a:lnTo>
                    <a:pt x="7709" y="11740"/>
                  </a:lnTo>
                  <a:lnTo>
                    <a:pt x="7626" y="11781"/>
                  </a:lnTo>
                  <a:lnTo>
                    <a:pt x="7543" y="11823"/>
                  </a:lnTo>
                  <a:lnTo>
                    <a:pt x="7459" y="11843"/>
                  </a:lnTo>
                  <a:lnTo>
                    <a:pt x="1912" y="12695"/>
                  </a:lnTo>
                  <a:lnTo>
                    <a:pt x="1767" y="12737"/>
                  </a:lnTo>
                  <a:lnTo>
                    <a:pt x="1600" y="12778"/>
                  </a:lnTo>
                  <a:lnTo>
                    <a:pt x="1455" y="12841"/>
                  </a:lnTo>
                  <a:lnTo>
                    <a:pt x="1330" y="12903"/>
                  </a:lnTo>
                  <a:lnTo>
                    <a:pt x="1185" y="12986"/>
                  </a:lnTo>
                  <a:lnTo>
                    <a:pt x="1060" y="13069"/>
                  </a:lnTo>
                  <a:lnTo>
                    <a:pt x="832" y="13277"/>
                  </a:lnTo>
                  <a:lnTo>
                    <a:pt x="645" y="13506"/>
                  </a:lnTo>
                  <a:lnTo>
                    <a:pt x="562" y="13630"/>
                  </a:lnTo>
                  <a:lnTo>
                    <a:pt x="479" y="13776"/>
                  </a:lnTo>
                  <a:lnTo>
                    <a:pt x="437" y="13921"/>
                  </a:lnTo>
                  <a:lnTo>
                    <a:pt x="375" y="14067"/>
                  </a:lnTo>
                  <a:lnTo>
                    <a:pt x="354" y="14212"/>
                  </a:lnTo>
                  <a:lnTo>
                    <a:pt x="312" y="14378"/>
                  </a:lnTo>
                  <a:lnTo>
                    <a:pt x="1" y="17495"/>
                  </a:lnTo>
                  <a:lnTo>
                    <a:pt x="1" y="17682"/>
                  </a:lnTo>
                  <a:lnTo>
                    <a:pt x="42" y="17869"/>
                  </a:lnTo>
                  <a:lnTo>
                    <a:pt x="105" y="18035"/>
                  </a:lnTo>
                  <a:lnTo>
                    <a:pt x="208" y="18180"/>
                  </a:lnTo>
                  <a:lnTo>
                    <a:pt x="333" y="18305"/>
                  </a:lnTo>
                  <a:lnTo>
                    <a:pt x="479" y="18409"/>
                  </a:lnTo>
                  <a:lnTo>
                    <a:pt x="645" y="18471"/>
                  </a:lnTo>
                  <a:lnTo>
                    <a:pt x="832" y="18513"/>
                  </a:lnTo>
                  <a:lnTo>
                    <a:pt x="38541" y="22356"/>
                  </a:lnTo>
                  <a:lnTo>
                    <a:pt x="40244" y="5569"/>
                  </a:lnTo>
                  <a:lnTo>
                    <a:pt x="40244" y="5361"/>
                  </a:lnTo>
                  <a:lnTo>
                    <a:pt x="40244" y="5153"/>
                  </a:lnTo>
                  <a:lnTo>
                    <a:pt x="40203" y="4966"/>
                  </a:lnTo>
                  <a:lnTo>
                    <a:pt x="40161" y="4759"/>
                  </a:lnTo>
                  <a:lnTo>
                    <a:pt x="40099" y="4572"/>
                  </a:lnTo>
                  <a:lnTo>
                    <a:pt x="40016" y="4406"/>
                  </a:lnTo>
                  <a:lnTo>
                    <a:pt x="39912" y="4239"/>
                  </a:lnTo>
                  <a:lnTo>
                    <a:pt x="39787" y="4073"/>
                  </a:lnTo>
                  <a:lnTo>
                    <a:pt x="39663" y="3928"/>
                  </a:lnTo>
                  <a:lnTo>
                    <a:pt x="39517" y="3803"/>
                  </a:lnTo>
                  <a:lnTo>
                    <a:pt x="39372" y="3678"/>
                  </a:lnTo>
                  <a:lnTo>
                    <a:pt x="39206" y="3574"/>
                  </a:lnTo>
                  <a:lnTo>
                    <a:pt x="39019" y="3491"/>
                  </a:lnTo>
                  <a:lnTo>
                    <a:pt x="38832" y="3429"/>
                  </a:lnTo>
                  <a:lnTo>
                    <a:pt x="38624" y="3367"/>
                  </a:lnTo>
                  <a:lnTo>
                    <a:pt x="38437" y="3346"/>
                  </a:lnTo>
                  <a:lnTo>
                    <a:pt x="5777" y="22"/>
                  </a:lnTo>
                  <a:lnTo>
                    <a:pt x="5569" y="1"/>
                  </a:lnTo>
                  <a:close/>
                </a:path>
              </a:pathLst>
            </a:custGeom>
            <a:solidFill>
              <a:schemeClr val="accent6"/>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31"/>
            <p:cNvSpPr/>
            <p:nvPr/>
          </p:nvSpPr>
          <p:spPr>
            <a:xfrm>
              <a:off x="8722850" y="549790"/>
              <a:ext cx="112333" cy="112333"/>
            </a:xfrm>
            <a:custGeom>
              <a:avLst/>
              <a:gdLst/>
              <a:ahLst/>
              <a:cxnLst/>
              <a:rect l="l" t="t" r="r" b="b"/>
              <a:pathLst>
                <a:path w="4073" h="4073" extrusionOk="0">
                  <a:moveTo>
                    <a:pt x="832" y="0"/>
                  </a:moveTo>
                  <a:lnTo>
                    <a:pt x="707" y="21"/>
                  </a:lnTo>
                  <a:lnTo>
                    <a:pt x="603" y="84"/>
                  </a:lnTo>
                  <a:lnTo>
                    <a:pt x="499" y="146"/>
                  </a:lnTo>
                  <a:lnTo>
                    <a:pt x="395" y="229"/>
                  </a:lnTo>
                  <a:lnTo>
                    <a:pt x="333" y="333"/>
                  </a:lnTo>
                  <a:lnTo>
                    <a:pt x="271" y="458"/>
                  </a:lnTo>
                  <a:lnTo>
                    <a:pt x="250" y="582"/>
                  </a:lnTo>
                  <a:lnTo>
                    <a:pt x="1" y="3034"/>
                  </a:lnTo>
                  <a:lnTo>
                    <a:pt x="1" y="3158"/>
                  </a:lnTo>
                  <a:lnTo>
                    <a:pt x="21" y="3283"/>
                  </a:lnTo>
                  <a:lnTo>
                    <a:pt x="84" y="3408"/>
                  </a:lnTo>
                  <a:lnTo>
                    <a:pt x="146" y="3512"/>
                  </a:lnTo>
                  <a:lnTo>
                    <a:pt x="229" y="3595"/>
                  </a:lnTo>
                  <a:lnTo>
                    <a:pt x="333" y="3678"/>
                  </a:lnTo>
                  <a:lnTo>
                    <a:pt x="458" y="3719"/>
                  </a:lnTo>
                  <a:lnTo>
                    <a:pt x="582" y="3761"/>
                  </a:lnTo>
                  <a:lnTo>
                    <a:pt x="3678" y="4073"/>
                  </a:lnTo>
                  <a:lnTo>
                    <a:pt x="4073" y="312"/>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31"/>
            <p:cNvSpPr/>
            <p:nvPr/>
          </p:nvSpPr>
          <p:spPr>
            <a:xfrm>
              <a:off x="8494208" y="526871"/>
              <a:ext cx="112913" cy="110044"/>
            </a:xfrm>
            <a:custGeom>
              <a:avLst/>
              <a:gdLst/>
              <a:ahLst/>
              <a:cxnLst/>
              <a:rect l="l" t="t" r="r" b="b"/>
              <a:pathLst>
                <a:path w="4094" h="3990" extrusionOk="0">
                  <a:moveTo>
                    <a:pt x="832" y="0"/>
                  </a:moveTo>
                  <a:lnTo>
                    <a:pt x="707" y="21"/>
                  </a:lnTo>
                  <a:lnTo>
                    <a:pt x="603" y="63"/>
                  </a:lnTo>
                  <a:lnTo>
                    <a:pt x="500" y="125"/>
                  </a:lnTo>
                  <a:lnTo>
                    <a:pt x="416" y="229"/>
                  </a:lnTo>
                  <a:lnTo>
                    <a:pt x="333" y="333"/>
                  </a:lnTo>
                  <a:lnTo>
                    <a:pt x="292" y="437"/>
                  </a:lnTo>
                  <a:lnTo>
                    <a:pt x="250" y="582"/>
                  </a:lnTo>
                  <a:lnTo>
                    <a:pt x="1" y="3013"/>
                  </a:lnTo>
                  <a:lnTo>
                    <a:pt x="1" y="3158"/>
                  </a:lnTo>
                  <a:lnTo>
                    <a:pt x="43" y="3283"/>
                  </a:lnTo>
                  <a:lnTo>
                    <a:pt x="84" y="3387"/>
                  </a:lnTo>
                  <a:lnTo>
                    <a:pt x="146" y="3491"/>
                  </a:lnTo>
                  <a:lnTo>
                    <a:pt x="250" y="3595"/>
                  </a:lnTo>
                  <a:lnTo>
                    <a:pt x="354" y="3657"/>
                  </a:lnTo>
                  <a:lnTo>
                    <a:pt x="458" y="3719"/>
                  </a:lnTo>
                  <a:lnTo>
                    <a:pt x="583" y="3740"/>
                  </a:lnTo>
                  <a:lnTo>
                    <a:pt x="3138" y="3989"/>
                  </a:lnTo>
                  <a:lnTo>
                    <a:pt x="3263" y="3989"/>
                  </a:lnTo>
                  <a:lnTo>
                    <a:pt x="3387" y="3969"/>
                  </a:lnTo>
                  <a:lnTo>
                    <a:pt x="3512" y="3927"/>
                  </a:lnTo>
                  <a:lnTo>
                    <a:pt x="3616" y="3844"/>
                  </a:lnTo>
                  <a:lnTo>
                    <a:pt x="3699" y="3761"/>
                  </a:lnTo>
                  <a:lnTo>
                    <a:pt x="3761" y="3657"/>
                  </a:lnTo>
                  <a:lnTo>
                    <a:pt x="3824" y="3532"/>
                  </a:lnTo>
                  <a:lnTo>
                    <a:pt x="3845" y="3408"/>
                  </a:lnTo>
                  <a:lnTo>
                    <a:pt x="4094" y="956"/>
                  </a:lnTo>
                  <a:lnTo>
                    <a:pt x="4094" y="831"/>
                  </a:lnTo>
                  <a:lnTo>
                    <a:pt x="4073" y="707"/>
                  </a:lnTo>
                  <a:lnTo>
                    <a:pt x="4032" y="582"/>
                  </a:lnTo>
                  <a:lnTo>
                    <a:pt x="3948" y="478"/>
                  </a:lnTo>
                  <a:lnTo>
                    <a:pt x="3865" y="395"/>
                  </a:lnTo>
                  <a:lnTo>
                    <a:pt x="3761" y="333"/>
                  </a:lnTo>
                  <a:lnTo>
                    <a:pt x="3637" y="27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31"/>
            <p:cNvSpPr/>
            <p:nvPr/>
          </p:nvSpPr>
          <p:spPr>
            <a:xfrm>
              <a:off x="8344088" y="511398"/>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1" y="458"/>
                  </a:lnTo>
                  <a:lnTo>
                    <a:pt x="250" y="582"/>
                  </a:lnTo>
                  <a:lnTo>
                    <a:pt x="1" y="3034"/>
                  </a:lnTo>
                  <a:lnTo>
                    <a:pt x="1" y="3158"/>
                  </a:lnTo>
                  <a:lnTo>
                    <a:pt x="42" y="3283"/>
                  </a:lnTo>
                  <a:lnTo>
                    <a:pt x="84" y="3408"/>
                  </a:lnTo>
                  <a:lnTo>
                    <a:pt x="146" y="3512"/>
                  </a:lnTo>
                  <a:lnTo>
                    <a:pt x="229" y="3595"/>
                  </a:lnTo>
                  <a:lnTo>
                    <a:pt x="333" y="3657"/>
                  </a:lnTo>
                  <a:lnTo>
                    <a:pt x="458" y="3719"/>
                  </a:lnTo>
                  <a:lnTo>
                    <a:pt x="582" y="3740"/>
                  </a:lnTo>
                  <a:lnTo>
                    <a:pt x="3138" y="4010"/>
                  </a:lnTo>
                  <a:lnTo>
                    <a:pt x="3262" y="4010"/>
                  </a:lnTo>
                  <a:lnTo>
                    <a:pt x="3387" y="3969"/>
                  </a:lnTo>
                  <a:lnTo>
                    <a:pt x="3512" y="3927"/>
                  </a:lnTo>
                  <a:lnTo>
                    <a:pt x="3616" y="3865"/>
                  </a:lnTo>
                  <a:lnTo>
                    <a:pt x="3699" y="3761"/>
                  </a:lnTo>
                  <a:lnTo>
                    <a:pt x="3761" y="3657"/>
                  </a:lnTo>
                  <a:lnTo>
                    <a:pt x="3823" y="3553"/>
                  </a:lnTo>
                  <a:lnTo>
                    <a:pt x="3844" y="3429"/>
                  </a:lnTo>
                  <a:lnTo>
                    <a:pt x="4093" y="977"/>
                  </a:lnTo>
                  <a:lnTo>
                    <a:pt x="4093" y="832"/>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31"/>
            <p:cNvSpPr/>
            <p:nvPr/>
          </p:nvSpPr>
          <p:spPr>
            <a:xfrm>
              <a:off x="8193968" y="495925"/>
              <a:ext cx="112913" cy="110623"/>
            </a:xfrm>
            <a:custGeom>
              <a:avLst/>
              <a:gdLst/>
              <a:ahLst/>
              <a:cxnLst/>
              <a:rect l="l" t="t" r="r" b="b"/>
              <a:pathLst>
                <a:path w="4094" h="4011" extrusionOk="0">
                  <a:moveTo>
                    <a:pt x="831" y="1"/>
                  </a:moveTo>
                  <a:lnTo>
                    <a:pt x="707" y="21"/>
                  </a:lnTo>
                  <a:lnTo>
                    <a:pt x="603" y="84"/>
                  </a:lnTo>
                  <a:lnTo>
                    <a:pt x="499" y="146"/>
                  </a:lnTo>
                  <a:lnTo>
                    <a:pt x="395" y="229"/>
                  </a:lnTo>
                  <a:lnTo>
                    <a:pt x="333" y="333"/>
                  </a:lnTo>
                  <a:lnTo>
                    <a:pt x="270" y="458"/>
                  </a:lnTo>
                  <a:lnTo>
                    <a:pt x="250" y="582"/>
                  </a:lnTo>
                  <a:lnTo>
                    <a:pt x="0" y="3034"/>
                  </a:lnTo>
                  <a:lnTo>
                    <a:pt x="0" y="3159"/>
                  </a:lnTo>
                  <a:lnTo>
                    <a:pt x="21" y="3283"/>
                  </a:lnTo>
                  <a:lnTo>
                    <a:pt x="83" y="3408"/>
                  </a:lnTo>
                  <a:lnTo>
                    <a:pt x="146" y="3512"/>
                  </a:lnTo>
                  <a:lnTo>
                    <a:pt x="229" y="3595"/>
                  </a:lnTo>
                  <a:lnTo>
                    <a:pt x="333" y="3678"/>
                  </a:lnTo>
                  <a:lnTo>
                    <a:pt x="457" y="3719"/>
                  </a:lnTo>
                  <a:lnTo>
                    <a:pt x="582" y="3740"/>
                  </a:lnTo>
                  <a:lnTo>
                    <a:pt x="3117" y="4010"/>
                  </a:lnTo>
                  <a:lnTo>
                    <a:pt x="3262" y="4010"/>
                  </a:lnTo>
                  <a:lnTo>
                    <a:pt x="3387" y="3990"/>
                  </a:lnTo>
                  <a:lnTo>
                    <a:pt x="3491" y="3927"/>
                  </a:lnTo>
                  <a:lnTo>
                    <a:pt x="3594" y="3865"/>
                  </a:lnTo>
                  <a:lnTo>
                    <a:pt x="3698" y="3782"/>
                  </a:lnTo>
                  <a:lnTo>
                    <a:pt x="3761" y="3678"/>
                  </a:lnTo>
                  <a:lnTo>
                    <a:pt x="3823" y="3553"/>
                  </a:lnTo>
                  <a:lnTo>
                    <a:pt x="3844" y="3429"/>
                  </a:lnTo>
                  <a:lnTo>
                    <a:pt x="4093" y="977"/>
                  </a:lnTo>
                  <a:lnTo>
                    <a:pt x="4093" y="852"/>
                  </a:lnTo>
                  <a:lnTo>
                    <a:pt x="4072" y="728"/>
                  </a:lnTo>
                  <a:lnTo>
                    <a:pt x="4010" y="603"/>
                  </a:lnTo>
                  <a:lnTo>
                    <a:pt x="3948" y="499"/>
                  </a:lnTo>
                  <a:lnTo>
                    <a:pt x="3865" y="416"/>
                  </a:lnTo>
                  <a:lnTo>
                    <a:pt x="3761" y="333"/>
                  </a:lnTo>
                  <a:lnTo>
                    <a:pt x="3636" y="291"/>
                  </a:lnTo>
                  <a:lnTo>
                    <a:pt x="3511"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31"/>
            <p:cNvSpPr/>
            <p:nvPr/>
          </p:nvSpPr>
          <p:spPr>
            <a:xfrm>
              <a:off x="8043820" y="480453"/>
              <a:ext cx="112913" cy="110623"/>
            </a:xfrm>
            <a:custGeom>
              <a:avLst/>
              <a:gdLst/>
              <a:ahLst/>
              <a:cxnLst/>
              <a:rect l="l" t="t" r="r" b="b"/>
              <a:pathLst>
                <a:path w="4094" h="4011" extrusionOk="0">
                  <a:moveTo>
                    <a:pt x="832" y="1"/>
                  </a:moveTo>
                  <a:lnTo>
                    <a:pt x="707" y="42"/>
                  </a:lnTo>
                  <a:lnTo>
                    <a:pt x="603" y="84"/>
                  </a:lnTo>
                  <a:lnTo>
                    <a:pt x="479" y="146"/>
                  </a:lnTo>
                  <a:lnTo>
                    <a:pt x="396" y="250"/>
                  </a:lnTo>
                  <a:lnTo>
                    <a:pt x="333" y="354"/>
                  </a:lnTo>
                  <a:lnTo>
                    <a:pt x="271" y="458"/>
                  </a:lnTo>
                  <a:lnTo>
                    <a:pt x="250" y="603"/>
                  </a:lnTo>
                  <a:lnTo>
                    <a:pt x="1" y="3034"/>
                  </a:lnTo>
                  <a:lnTo>
                    <a:pt x="1" y="3179"/>
                  </a:lnTo>
                  <a:lnTo>
                    <a:pt x="22" y="3304"/>
                  </a:lnTo>
                  <a:lnTo>
                    <a:pt x="84" y="3408"/>
                  </a:lnTo>
                  <a:lnTo>
                    <a:pt x="146" y="3512"/>
                  </a:lnTo>
                  <a:lnTo>
                    <a:pt x="229" y="3616"/>
                  </a:lnTo>
                  <a:lnTo>
                    <a:pt x="333" y="3678"/>
                  </a:lnTo>
                  <a:lnTo>
                    <a:pt x="458" y="3720"/>
                  </a:lnTo>
                  <a:lnTo>
                    <a:pt x="583" y="3761"/>
                  </a:lnTo>
                  <a:lnTo>
                    <a:pt x="3117" y="4010"/>
                  </a:lnTo>
                  <a:lnTo>
                    <a:pt x="3263" y="4010"/>
                  </a:lnTo>
                  <a:lnTo>
                    <a:pt x="3387" y="3990"/>
                  </a:lnTo>
                  <a:lnTo>
                    <a:pt x="3491" y="3948"/>
                  </a:lnTo>
                  <a:lnTo>
                    <a:pt x="3595" y="3865"/>
                  </a:lnTo>
                  <a:lnTo>
                    <a:pt x="3699" y="3782"/>
                  </a:lnTo>
                  <a:lnTo>
                    <a:pt x="3761" y="3678"/>
                  </a:lnTo>
                  <a:lnTo>
                    <a:pt x="3803" y="3553"/>
                  </a:lnTo>
                  <a:lnTo>
                    <a:pt x="3844" y="3429"/>
                  </a:lnTo>
                  <a:lnTo>
                    <a:pt x="4094" y="977"/>
                  </a:lnTo>
                  <a:lnTo>
                    <a:pt x="4094" y="852"/>
                  </a:lnTo>
                  <a:lnTo>
                    <a:pt x="4073" y="728"/>
                  </a:lnTo>
                  <a:lnTo>
                    <a:pt x="4011" y="603"/>
                  </a:lnTo>
                  <a:lnTo>
                    <a:pt x="3948" y="499"/>
                  </a:lnTo>
                  <a:lnTo>
                    <a:pt x="3865" y="416"/>
                  </a:lnTo>
                  <a:lnTo>
                    <a:pt x="3761" y="354"/>
                  </a:lnTo>
                  <a:lnTo>
                    <a:pt x="3637" y="291"/>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31"/>
            <p:cNvSpPr/>
            <p:nvPr/>
          </p:nvSpPr>
          <p:spPr>
            <a:xfrm>
              <a:off x="8514287" y="332621"/>
              <a:ext cx="112913" cy="110044"/>
            </a:xfrm>
            <a:custGeom>
              <a:avLst/>
              <a:gdLst/>
              <a:ahLst/>
              <a:cxnLst/>
              <a:rect l="l" t="t" r="r" b="b"/>
              <a:pathLst>
                <a:path w="4094" h="3990" extrusionOk="0">
                  <a:moveTo>
                    <a:pt x="831" y="0"/>
                  </a:moveTo>
                  <a:lnTo>
                    <a:pt x="707" y="21"/>
                  </a:lnTo>
                  <a:lnTo>
                    <a:pt x="582" y="63"/>
                  </a:lnTo>
                  <a:lnTo>
                    <a:pt x="478" y="125"/>
                  </a:lnTo>
                  <a:lnTo>
                    <a:pt x="395" y="229"/>
                  </a:lnTo>
                  <a:lnTo>
                    <a:pt x="333" y="333"/>
                  </a:lnTo>
                  <a:lnTo>
                    <a:pt x="270" y="437"/>
                  </a:lnTo>
                  <a:lnTo>
                    <a:pt x="249" y="582"/>
                  </a:lnTo>
                  <a:lnTo>
                    <a:pt x="0" y="3013"/>
                  </a:lnTo>
                  <a:lnTo>
                    <a:pt x="0" y="3158"/>
                  </a:lnTo>
                  <a:lnTo>
                    <a:pt x="21" y="3283"/>
                  </a:lnTo>
                  <a:lnTo>
                    <a:pt x="83" y="3387"/>
                  </a:lnTo>
                  <a:lnTo>
                    <a:pt x="146" y="3491"/>
                  </a:lnTo>
                  <a:lnTo>
                    <a:pt x="229" y="3595"/>
                  </a:lnTo>
                  <a:lnTo>
                    <a:pt x="333" y="3657"/>
                  </a:lnTo>
                  <a:lnTo>
                    <a:pt x="457" y="3719"/>
                  </a:lnTo>
                  <a:lnTo>
                    <a:pt x="582" y="3740"/>
                  </a:lnTo>
                  <a:lnTo>
                    <a:pt x="3117" y="3989"/>
                  </a:lnTo>
                  <a:lnTo>
                    <a:pt x="3262" y="3989"/>
                  </a:lnTo>
                  <a:lnTo>
                    <a:pt x="3387" y="3969"/>
                  </a:lnTo>
                  <a:lnTo>
                    <a:pt x="3491" y="3927"/>
                  </a:lnTo>
                  <a:lnTo>
                    <a:pt x="3594" y="3844"/>
                  </a:lnTo>
                  <a:lnTo>
                    <a:pt x="3678" y="3761"/>
                  </a:lnTo>
                  <a:lnTo>
                    <a:pt x="3761" y="3657"/>
                  </a:lnTo>
                  <a:lnTo>
                    <a:pt x="3802" y="3532"/>
                  </a:lnTo>
                  <a:lnTo>
                    <a:pt x="3844" y="3408"/>
                  </a:lnTo>
                  <a:lnTo>
                    <a:pt x="4093" y="956"/>
                  </a:lnTo>
                  <a:lnTo>
                    <a:pt x="4093" y="831"/>
                  </a:lnTo>
                  <a:lnTo>
                    <a:pt x="4051" y="707"/>
                  </a:lnTo>
                  <a:lnTo>
                    <a:pt x="4010" y="582"/>
                  </a:lnTo>
                  <a:lnTo>
                    <a:pt x="3948" y="478"/>
                  </a:lnTo>
                  <a:lnTo>
                    <a:pt x="3844" y="395"/>
                  </a:lnTo>
                  <a:lnTo>
                    <a:pt x="3740" y="333"/>
                  </a:lnTo>
                  <a:lnTo>
                    <a:pt x="3636" y="270"/>
                  </a:lnTo>
                  <a:lnTo>
                    <a:pt x="351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31"/>
            <p:cNvSpPr/>
            <p:nvPr/>
          </p:nvSpPr>
          <p:spPr>
            <a:xfrm>
              <a:off x="8364139" y="317149"/>
              <a:ext cx="112913" cy="110623"/>
            </a:xfrm>
            <a:custGeom>
              <a:avLst/>
              <a:gdLst/>
              <a:ahLst/>
              <a:cxnLst/>
              <a:rect l="l" t="t" r="r" b="b"/>
              <a:pathLst>
                <a:path w="4094" h="4011" extrusionOk="0">
                  <a:moveTo>
                    <a:pt x="832" y="0"/>
                  </a:moveTo>
                  <a:lnTo>
                    <a:pt x="707" y="21"/>
                  </a:lnTo>
                  <a:lnTo>
                    <a:pt x="582" y="63"/>
                  </a:lnTo>
                  <a:lnTo>
                    <a:pt x="479" y="146"/>
                  </a:lnTo>
                  <a:lnTo>
                    <a:pt x="395" y="229"/>
                  </a:lnTo>
                  <a:lnTo>
                    <a:pt x="333" y="333"/>
                  </a:lnTo>
                  <a:lnTo>
                    <a:pt x="271" y="457"/>
                  </a:lnTo>
                  <a:lnTo>
                    <a:pt x="250" y="582"/>
                  </a:lnTo>
                  <a:lnTo>
                    <a:pt x="1" y="3034"/>
                  </a:lnTo>
                  <a:lnTo>
                    <a:pt x="1" y="3158"/>
                  </a:lnTo>
                  <a:lnTo>
                    <a:pt x="22" y="3283"/>
                  </a:lnTo>
                  <a:lnTo>
                    <a:pt x="63" y="3408"/>
                  </a:lnTo>
                  <a:lnTo>
                    <a:pt x="146" y="3511"/>
                  </a:lnTo>
                  <a:lnTo>
                    <a:pt x="229" y="3595"/>
                  </a:lnTo>
                  <a:lnTo>
                    <a:pt x="333" y="3657"/>
                  </a:lnTo>
                  <a:lnTo>
                    <a:pt x="458" y="3719"/>
                  </a:lnTo>
                  <a:lnTo>
                    <a:pt x="582" y="3740"/>
                  </a:lnTo>
                  <a:lnTo>
                    <a:pt x="3117" y="4010"/>
                  </a:lnTo>
                  <a:lnTo>
                    <a:pt x="3242" y="4010"/>
                  </a:lnTo>
                  <a:lnTo>
                    <a:pt x="3366" y="3969"/>
                  </a:lnTo>
                  <a:lnTo>
                    <a:pt x="3491" y="3927"/>
                  </a:lnTo>
                  <a:lnTo>
                    <a:pt x="3595" y="3865"/>
                  </a:lnTo>
                  <a:lnTo>
                    <a:pt x="3678" y="3761"/>
                  </a:lnTo>
                  <a:lnTo>
                    <a:pt x="3761" y="3657"/>
                  </a:lnTo>
                  <a:lnTo>
                    <a:pt x="3803" y="3553"/>
                  </a:lnTo>
                  <a:lnTo>
                    <a:pt x="3844" y="3428"/>
                  </a:lnTo>
                  <a:lnTo>
                    <a:pt x="4094" y="977"/>
                  </a:lnTo>
                  <a:lnTo>
                    <a:pt x="4094" y="831"/>
                  </a:lnTo>
                  <a:lnTo>
                    <a:pt x="4052" y="707"/>
                  </a:lnTo>
                  <a:lnTo>
                    <a:pt x="4011" y="603"/>
                  </a:lnTo>
                  <a:lnTo>
                    <a:pt x="3948" y="499"/>
                  </a:lnTo>
                  <a:lnTo>
                    <a:pt x="3844" y="395"/>
                  </a:lnTo>
                  <a:lnTo>
                    <a:pt x="3740" y="333"/>
                  </a:lnTo>
                  <a:lnTo>
                    <a:pt x="3637" y="291"/>
                  </a:lnTo>
                  <a:lnTo>
                    <a:pt x="3491" y="25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3" name="Google Shape;3283;p31"/>
            <p:cNvSpPr/>
            <p:nvPr/>
          </p:nvSpPr>
          <p:spPr>
            <a:xfrm>
              <a:off x="8214019" y="301676"/>
              <a:ext cx="112333" cy="110623"/>
            </a:xfrm>
            <a:custGeom>
              <a:avLst/>
              <a:gdLst/>
              <a:ahLst/>
              <a:cxnLst/>
              <a:rect l="l" t="t" r="r" b="b"/>
              <a:pathLst>
                <a:path w="4073" h="4011" extrusionOk="0">
                  <a:moveTo>
                    <a:pt x="831" y="0"/>
                  </a:moveTo>
                  <a:lnTo>
                    <a:pt x="707" y="21"/>
                  </a:lnTo>
                  <a:lnTo>
                    <a:pt x="582" y="83"/>
                  </a:lnTo>
                  <a:lnTo>
                    <a:pt x="478" y="146"/>
                  </a:lnTo>
                  <a:lnTo>
                    <a:pt x="395" y="229"/>
                  </a:lnTo>
                  <a:lnTo>
                    <a:pt x="312" y="333"/>
                  </a:lnTo>
                  <a:lnTo>
                    <a:pt x="270" y="457"/>
                  </a:lnTo>
                  <a:lnTo>
                    <a:pt x="250" y="582"/>
                  </a:lnTo>
                  <a:lnTo>
                    <a:pt x="0" y="3034"/>
                  </a:lnTo>
                  <a:lnTo>
                    <a:pt x="0" y="3158"/>
                  </a:lnTo>
                  <a:lnTo>
                    <a:pt x="21" y="3283"/>
                  </a:lnTo>
                  <a:lnTo>
                    <a:pt x="63" y="3408"/>
                  </a:lnTo>
                  <a:lnTo>
                    <a:pt x="146" y="3512"/>
                  </a:lnTo>
                  <a:lnTo>
                    <a:pt x="229" y="3595"/>
                  </a:lnTo>
                  <a:lnTo>
                    <a:pt x="333" y="3678"/>
                  </a:lnTo>
                  <a:lnTo>
                    <a:pt x="457" y="3719"/>
                  </a:lnTo>
                  <a:lnTo>
                    <a:pt x="582" y="3740"/>
                  </a:lnTo>
                  <a:lnTo>
                    <a:pt x="3117" y="4010"/>
                  </a:lnTo>
                  <a:lnTo>
                    <a:pt x="3241" y="4010"/>
                  </a:lnTo>
                  <a:lnTo>
                    <a:pt x="3366" y="3989"/>
                  </a:lnTo>
                  <a:lnTo>
                    <a:pt x="3491" y="3927"/>
                  </a:lnTo>
                  <a:lnTo>
                    <a:pt x="3595" y="3865"/>
                  </a:lnTo>
                  <a:lnTo>
                    <a:pt x="3678" y="3782"/>
                  </a:lnTo>
                  <a:lnTo>
                    <a:pt x="3761" y="3678"/>
                  </a:lnTo>
                  <a:lnTo>
                    <a:pt x="3802" y="3553"/>
                  </a:lnTo>
                  <a:lnTo>
                    <a:pt x="3823" y="3428"/>
                  </a:lnTo>
                  <a:lnTo>
                    <a:pt x="4073" y="977"/>
                  </a:lnTo>
                  <a:lnTo>
                    <a:pt x="4073" y="852"/>
                  </a:lnTo>
                  <a:lnTo>
                    <a:pt x="4052" y="728"/>
                  </a:lnTo>
                  <a:lnTo>
                    <a:pt x="4010" y="603"/>
                  </a:lnTo>
                  <a:lnTo>
                    <a:pt x="3927" y="499"/>
                  </a:lnTo>
                  <a:lnTo>
                    <a:pt x="3844" y="416"/>
                  </a:lnTo>
                  <a:lnTo>
                    <a:pt x="3740" y="333"/>
                  </a:lnTo>
                  <a:lnTo>
                    <a:pt x="3636" y="291"/>
                  </a:lnTo>
                  <a:lnTo>
                    <a:pt x="3491" y="270"/>
                  </a:lnTo>
                  <a:lnTo>
                    <a:pt x="9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4" name="Google Shape;3284;p31"/>
            <p:cNvSpPr/>
            <p:nvPr/>
          </p:nvSpPr>
          <p:spPr>
            <a:xfrm>
              <a:off x="8063871" y="286203"/>
              <a:ext cx="112361" cy="110623"/>
            </a:xfrm>
            <a:custGeom>
              <a:avLst/>
              <a:gdLst/>
              <a:ahLst/>
              <a:cxnLst/>
              <a:rect l="l" t="t" r="r" b="b"/>
              <a:pathLst>
                <a:path w="4074" h="4011" extrusionOk="0">
                  <a:moveTo>
                    <a:pt x="832" y="0"/>
                  </a:moveTo>
                  <a:lnTo>
                    <a:pt x="707" y="42"/>
                  </a:lnTo>
                  <a:lnTo>
                    <a:pt x="583" y="83"/>
                  </a:lnTo>
                  <a:lnTo>
                    <a:pt x="479" y="146"/>
                  </a:lnTo>
                  <a:lnTo>
                    <a:pt x="396" y="250"/>
                  </a:lnTo>
                  <a:lnTo>
                    <a:pt x="313" y="354"/>
                  </a:lnTo>
                  <a:lnTo>
                    <a:pt x="271" y="457"/>
                  </a:lnTo>
                  <a:lnTo>
                    <a:pt x="250" y="603"/>
                  </a:lnTo>
                  <a:lnTo>
                    <a:pt x="1" y="3034"/>
                  </a:lnTo>
                  <a:lnTo>
                    <a:pt x="1" y="3179"/>
                  </a:lnTo>
                  <a:lnTo>
                    <a:pt x="22" y="3304"/>
                  </a:lnTo>
                  <a:lnTo>
                    <a:pt x="63" y="3408"/>
                  </a:lnTo>
                  <a:lnTo>
                    <a:pt x="146" y="3512"/>
                  </a:lnTo>
                  <a:lnTo>
                    <a:pt x="230" y="3615"/>
                  </a:lnTo>
                  <a:lnTo>
                    <a:pt x="333" y="3678"/>
                  </a:lnTo>
                  <a:lnTo>
                    <a:pt x="437" y="3719"/>
                  </a:lnTo>
                  <a:lnTo>
                    <a:pt x="583" y="3761"/>
                  </a:lnTo>
                  <a:lnTo>
                    <a:pt x="3117" y="4010"/>
                  </a:lnTo>
                  <a:lnTo>
                    <a:pt x="3242" y="4010"/>
                  </a:lnTo>
                  <a:lnTo>
                    <a:pt x="3367" y="3989"/>
                  </a:lnTo>
                  <a:lnTo>
                    <a:pt x="3491" y="3948"/>
                  </a:lnTo>
                  <a:lnTo>
                    <a:pt x="3595" y="3865"/>
                  </a:lnTo>
                  <a:lnTo>
                    <a:pt x="3678" y="3782"/>
                  </a:lnTo>
                  <a:lnTo>
                    <a:pt x="3761" y="3678"/>
                  </a:lnTo>
                  <a:lnTo>
                    <a:pt x="3803" y="3553"/>
                  </a:lnTo>
                  <a:lnTo>
                    <a:pt x="3824" y="3428"/>
                  </a:lnTo>
                  <a:lnTo>
                    <a:pt x="4073" y="977"/>
                  </a:lnTo>
                  <a:lnTo>
                    <a:pt x="4073" y="852"/>
                  </a:lnTo>
                  <a:lnTo>
                    <a:pt x="4052" y="728"/>
                  </a:lnTo>
                  <a:lnTo>
                    <a:pt x="4011" y="603"/>
                  </a:lnTo>
                  <a:lnTo>
                    <a:pt x="3928" y="499"/>
                  </a:lnTo>
                  <a:lnTo>
                    <a:pt x="3845" y="416"/>
                  </a:lnTo>
                  <a:lnTo>
                    <a:pt x="3741" y="354"/>
                  </a:lnTo>
                  <a:lnTo>
                    <a:pt x="3616" y="291"/>
                  </a:lnTo>
                  <a:lnTo>
                    <a:pt x="3491" y="270"/>
                  </a:lnTo>
                  <a:lnTo>
                    <a:pt x="95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31"/>
            <p:cNvSpPr/>
            <p:nvPr/>
          </p:nvSpPr>
          <p:spPr>
            <a:xfrm>
              <a:off x="7899989" y="269572"/>
              <a:ext cx="112913" cy="110623"/>
            </a:xfrm>
            <a:custGeom>
              <a:avLst/>
              <a:gdLst/>
              <a:ahLst/>
              <a:cxnLst/>
              <a:rect l="l" t="t" r="r" b="b"/>
              <a:pathLst>
                <a:path w="4094" h="4011" extrusionOk="0">
                  <a:moveTo>
                    <a:pt x="832" y="1"/>
                  </a:moveTo>
                  <a:lnTo>
                    <a:pt x="707" y="42"/>
                  </a:lnTo>
                  <a:lnTo>
                    <a:pt x="603" y="84"/>
                  </a:lnTo>
                  <a:lnTo>
                    <a:pt x="500" y="146"/>
                  </a:lnTo>
                  <a:lnTo>
                    <a:pt x="396" y="229"/>
                  </a:lnTo>
                  <a:lnTo>
                    <a:pt x="333" y="354"/>
                  </a:lnTo>
                  <a:lnTo>
                    <a:pt x="292" y="458"/>
                  </a:lnTo>
                  <a:lnTo>
                    <a:pt x="250" y="583"/>
                  </a:lnTo>
                  <a:lnTo>
                    <a:pt x="1" y="3034"/>
                  </a:lnTo>
                  <a:lnTo>
                    <a:pt x="1" y="3180"/>
                  </a:lnTo>
                  <a:lnTo>
                    <a:pt x="43" y="3304"/>
                  </a:lnTo>
                  <a:lnTo>
                    <a:pt x="84" y="3408"/>
                  </a:lnTo>
                  <a:lnTo>
                    <a:pt x="146" y="3512"/>
                  </a:lnTo>
                  <a:lnTo>
                    <a:pt x="250" y="3616"/>
                  </a:lnTo>
                  <a:lnTo>
                    <a:pt x="354" y="3678"/>
                  </a:lnTo>
                  <a:lnTo>
                    <a:pt x="458" y="3720"/>
                  </a:lnTo>
                  <a:lnTo>
                    <a:pt x="583" y="3761"/>
                  </a:lnTo>
                  <a:lnTo>
                    <a:pt x="3138" y="4011"/>
                  </a:lnTo>
                  <a:lnTo>
                    <a:pt x="3263" y="4011"/>
                  </a:lnTo>
                  <a:lnTo>
                    <a:pt x="3388" y="3990"/>
                  </a:lnTo>
                  <a:lnTo>
                    <a:pt x="3512" y="3948"/>
                  </a:lnTo>
                  <a:lnTo>
                    <a:pt x="3616" y="3865"/>
                  </a:lnTo>
                  <a:lnTo>
                    <a:pt x="3699" y="3782"/>
                  </a:lnTo>
                  <a:lnTo>
                    <a:pt x="3761" y="3678"/>
                  </a:lnTo>
                  <a:lnTo>
                    <a:pt x="3824" y="3554"/>
                  </a:lnTo>
                  <a:lnTo>
                    <a:pt x="3845" y="3429"/>
                  </a:lnTo>
                  <a:lnTo>
                    <a:pt x="4094" y="977"/>
                  </a:lnTo>
                  <a:lnTo>
                    <a:pt x="4094" y="853"/>
                  </a:lnTo>
                  <a:lnTo>
                    <a:pt x="4073" y="728"/>
                  </a:lnTo>
                  <a:lnTo>
                    <a:pt x="4011" y="603"/>
                  </a:lnTo>
                  <a:lnTo>
                    <a:pt x="3948" y="499"/>
                  </a:lnTo>
                  <a:lnTo>
                    <a:pt x="3865" y="416"/>
                  </a:lnTo>
                  <a:lnTo>
                    <a:pt x="3761" y="333"/>
                  </a:lnTo>
                  <a:lnTo>
                    <a:pt x="3637" y="292"/>
                  </a:lnTo>
                  <a:lnTo>
                    <a:pt x="3512" y="271"/>
                  </a:lnTo>
                  <a:lnTo>
                    <a:pt x="97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6" name="Google Shape;3286;p31"/>
            <p:cNvSpPr/>
            <p:nvPr/>
          </p:nvSpPr>
          <p:spPr>
            <a:xfrm>
              <a:off x="8689615" y="350383"/>
              <a:ext cx="112913" cy="110623"/>
            </a:xfrm>
            <a:custGeom>
              <a:avLst/>
              <a:gdLst/>
              <a:ahLst/>
              <a:cxnLst/>
              <a:rect l="l" t="t" r="r" b="b"/>
              <a:pathLst>
                <a:path w="4094" h="4011" extrusionOk="0">
                  <a:moveTo>
                    <a:pt x="832" y="0"/>
                  </a:moveTo>
                  <a:lnTo>
                    <a:pt x="707" y="21"/>
                  </a:lnTo>
                  <a:lnTo>
                    <a:pt x="603" y="63"/>
                  </a:lnTo>
                  <a:lnTo>
                    <a:pt x="499" y="146"/>
                  </a:lnTo>
                  <a:lnTo>
                    <a:pt x="395" y="229"/>
                  </a:lnTo>
                  <a:lnTo>
                    <a:pt x="333" y="333"/>
                  </a:lnTo>
                  <a:lnTo>
                    <a:pt x="292" y="457"/>
                  </a:lnTo>
                  <a:lnTo>
                    <a:pt x="250" y="582"/>
                  </a:lnTo>
                  <a:lnTo>
                    <a:pt x="1" y="3034"/>
                  </a:lnTo>
                  <a:lnTo>
                    <a:pt x="1" y="3158"/>
                  </a:lnTo>
                  <a:lnTo>
                    <a:pt x="42" y="3283"/>
                  </a:lnTo>
                  <a:lnTo>
                    <a:pt x="84" y="3408"/>
                  </a:lnTo>
                  <a:lnTo>
                    <a:pt x="146" y="3512"/>
                  </a:lnTo>
                  <a:lnTo>
                    <a:pt x="229" y="3595"/>
                  </a:lnTo>
                  <a:lnTo>
                    <a:pt x="354" y="3657"/>
                  </a:lnTo>
                  <a:lnTo>
                    <a:pt x="458" y="3719"/>
                  </a:lnTo>
                  <a:lnTo>
                    <a:pt x="582" y="3740"/>
                  </a:lnTo>
                  <a:lnTo>
                    <a:pt x="3138" y="4010"/>
                  </a:lnTo>
                  <a:lnTo>
                    <a:pt x="3263" y="4010"/>
                  </a:lnTo>
                  <a:lnTo>
                    <a:pt x="3387" y="3969"/>
                  </a:lnTo>
                  <a:lnTo>
                    <a:pt x="3512" y="3927"/>
                  </a:lnTo>
                  <a:lnTo>
                    <a:pt x="3616" y="3865"/>
                  </a:lnTo>
                  <a:lnTo>
                    <a:pt x="3699" y="3761"/>
                  </a:lnTo>
                  <a:lnTo>
                    <a:pt x="3761" y="3657"/>
                  </a:lnTo>
                  <a:lnTo>
                    <a:pt x="3823" y="3553"/>
                  </a:lnTo>
                  <a:lnTo>
                    <a:pt x="3844" y="3408"/>
                  </a:lnTo>
                  <a:lnTo>
                    <a:pt x="4094" y="977"/>
                  </a:lnTo>
                  <a:lnTo>
                    <a:pt x="4094" y="831"/>
                  </a:lnTo>
                  <a:lnTo>
                    <a:pt x="4073" y="707"/>
                  </a:lnTo>
                  <a:lnTo>
                    <a:pt x="4010" y="603"/>
                  </a:lnTo>
                  <a:lnTo>
                    <a:pt x="3948" y="499"/>
                  </a:lnTo>
                  <a:lnTo>
                    <a:pt x="3865" y="395"/>
                  </a:lnTo>
                  <a:lnTo>
                    <a:pt x="3761" y="333"/>
                  </a:lnTo>
                  <a:lnTo>
                    <a:pt x="3636" y="291"/>
                  </a:lnTo>
                  <a:lnTo>
                    <a:pt x="3512" y="250"/>
                  </a:lnTo>
                  <a:lnTo>
                    <a:pt x="9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7" name="Google Shape;3287;p31"/>
            <p:cNvSpPr/>
            <p:nvPr/>
          </p:nvSpPr>
          <p:spPr>
            <a:xfrm>
              <a:off x="7826652" y="444929"/>
              <a:ext cx="142147" cy="91124"/>
            </a:xfrm>
            <a:custGeom>
              <a:avLst/>
              <a:gdLst/>
              <a:ahLst/>
              <a:cxnLst/>
              <a:rect l="l" t="t" r="r" b="b"/>
              <a:pathLst>
                <a:path w="5154" h="3304" extrusionOk="0">
                  <a:moveTo>
                    <a:pt x="354" y="0"/>
                  </a:moveTo>
                  <a:lnTo>
                    <a:pt x="1" y="3304"/>
                  </a:lnTo>
                  <a:lnTo>
                    <a:pt x="1" y="3304"/>
                  </a:lnTo>
                  <a:lnTo>
                    <a:pt x="4696" y="2577"/>
                  </a:lnTo>
                  <a:lnTo>
                    <a:pt x="4821" y="2535"/>
                  </a:lnTo>
                  <a:lnTo>
                    <a:pt x="4904" y="2473"/>
                  </a:lnTo>
                  <a:lnTo>
                    <a:pt x="4966" y="2369"/>
                  </a:lnTo>
                  <a:lnTo>
                    <a:pt x="5008" y="2244"/>
                  </a:lnTo>
                  <a:lnTo>
                    <a:pt x="5153" y="873"/>
                  </a:lnTo>
                  <a:lnTo>
                    <a:pt x="5153" y="790"/>
                  </a:lnTo>
                  <a:lnTo>
                    <a:pt x="5132" y="728"/>
                  </a:lnTo>
                  <a:lnTo>
                    <a:pt x="5112" y="665"/>
                  </a:lnTo>
                  <a:lnTo>
                    <a:pt x="5070" y="603"/>
                  </a:lnTo>
                  <a:lnTo>
                    <a:pt x="5008" y="541"/>
                  </a:lnTo>
                  <a:lnTo>
                    <a:pt x="4966" y="520"/>
                  </a:lnTo>
                  <a:lnTo>
                    <a:pt x="4883" y="478"/>
                  </a:lnTo>
                  <a:lnTo>
                    <a:pt x="4821" y="457"/>
                  </a:lnTo>
                  <a:lnTo>
                    <a:pt x="354" y="0"/>
                  </a:lnTo>
                  <a:close/>
                </a:path>
              </a:pathLst>
            </a:custGeom>
            <a:solidFill>
              <a:srgbClr val="A2E3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31"/>
            <p:cNvSpPr/>
            <p:nvPr/>
          </p:nvSpPr>
          <p:spPr>
            <a:xfrm>
              <a:off x="7763631" y="563553"/>
              <a:ext cx="40708" cy="52733"/>
            </a:xfrm>
            <a:custGeom>
              <a:avLst/>
              <a:gdLst/>
              <a:ahLst/>
              <a:cxnLst/>
              <a:rect l="l" t="t" r="r" b="b"/>
              <a:pathLst>
                <a:path w="1476" h="1912" extrusionOk="0">
                  <a:moveTo>
                    <a:pt x="686" y="0"/>
                  </a:moveTo>
                  <a:lnTo>
                    <a:pt x="540" y="42"/>
                  </a:lnTo>
                  <a:lnTo>
                    <a:pt x="416" y="125"/>
                  </a:lnTo>
                  <a:lnTo>
                    <a:pt x="291" y="229"/>
                  </a:lnTo>
                  <a:lnTo>
                    <a:pt x="187" y="353"/>
                  </a:lnTo>
                  <a:lnTo>
                    <a:pt x="104" y="520"/>
                  </a:lnTo>
                  <a:lnTo>
                    <a:pt x="42" y="686"/>
                  </a:lnTo>
                  <a:lnTo>
                    <a:pt x="21" y="873"/>
                  </a:lnTo>
                  <a:lnTo>
                    <a:pt x="0" y="1080"/>
                  </a:lnTo>
                  <a:lnTo>
                    <a:pt x="42" y="1267"/>
                  </a:lnTo>
                  <a:lnTo>
                    <a:pt x="83" y="1434"/>
                  </a:lnTo>
                  <a:lnTo>
                    <a:pt x="166" y="1579"/>
                  </a:lnTo>
                  <a:lnTo>
                    <a:pt x="250" y="1704"/>
                  </a:lnTo>
                  <a:lnTo>
                    <a:pt x="374" y="1808"/>
                  </a:lnTo>
                  <a:lnTo>
                    <a:pt x="499" y="1891"/>
                  </a:lnTo>
                  <a:lnTo>
                    <a:pt x="644" y="1912"/>
                  </a:lnTo>
                  <a:lnTo>
                    <a:pt x="790" y="1912"/>
                  </a:lnTo>
                  <a:lnTo>
                    <a:pt x="935" y="1870"/>
                  </a:lnTo>
                  <a:lnTo>
                    <a:pt x="1060" y="1787"/>
                  </a:lnTo>
                  <a:lnTo>
                    <a:pt x="1184" y="1683"/>
                  </a:lnTo>
                  <a:lnTo>
                    <a:pt x="1288" y="1558"/>
                  </a:lnTo>
                  <a:lnTo>
                    <a:pt x="1371" y="1392"/>
                  </a:lnTo>
                  <a:lnTo>
                    <a:pt x="1434" y="1226"/>
                  </a:lnTo>
                  <a:lnTo>
                    <a:pt x="1455" y="1039"/>
                  </a:lnTo>
                  <a:lnTo>
                    <a:pt x="1475" y="831"/>
                  </a:lnTo>
                  <a:lnTo>
                    <a:pt x="1434" y="644"/>
                  </a:lnTo>
                  <a:lnTo>
                    <a:pt x="1392" y="478"/>
                  </a:lnTo>
                  <a:lnTo>
                    <a:pt x="1330" y="333"/>
                  </a:lnTo>
                  <a:lnTo>
                    <a:pt x="1226" y="208"/>
                  </a:lnTo>
                  <a:lnTo>
                    <a:pt x="1101" y="104"/>
                  </a:lnTo>
                  <a:lnTo>
                    <a:pt x="977" y="21"/>
                  </a:lnTo>
                  <a:lnTo>
                    <a:pt x="83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9" name="Google Shape;3289;p31"/>
            <p:cNvSpPr/>
            <p:nvPr/>
          </p:nvSpPr>
          <p:spPr>
            <a:xfrm>
              <a:off x="7734396" y="631732"/>
              <a:ext cx="1095615" cy="182249"/>
            </a:xfrm>
            <a:custGeom>
              <a:avLst/>
              <a:gdLst/>
              <a:ahLst/>
              <a:cxnLst/>
              <a:rect l="l" t="t" r="r" b="b"/>
              <a:pathLst>
                <a:path w="39725" h="6608" extrusionOk="0">
                  <a:moveTo>
                    <a:pt x="271" y="1"/>
                  </a:moveTo>
                  <a:lnTo>
                    <a:pt x="1" y="2598"/>
                  </a:lnTo>
                  <a:lnTo>
                    <a:pt x="39476" y="6607"/>
                  </a:lnTo>
                  <a:lnTo>
                    <a:pt x="39725" y="4031"/>
                  </a:lnTo>
                  <a:lnTo>
                    <a:pt x="271" y="1"/>
                  </a:lnTo>
                  <a:close/>
                </a:path>
              </a:pathLst>
            </a:custGeom>
            <a:solidFill>
              <a:schemeClr val="accent5"/>
            </a:solidFill>
            <a:ln>
              <a:noFill/>
            </a:ln>
            <a:effectLst>
              <a:outerShdw dist="38100" dir="3480000" algn="bl" rotWithShape="0">
                <a:schemeClr val="accent5">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0" name="Google Shape;3290;p31"/>
            <p:cNvSpPr/>
            <p:nvPr/>
          </p:nvSpPr>
          <p:spPr>
            <a:xfrm>
              <a:off x="7855308" y="625416"/>
              <a:ext cx="163329" cy="163356"/>
            </a:xfrm>
            <a:custGeom>
              <a:avLst/>
              <a:gdLst/>
              <a:ahLst/>
              <a:cxnLst/>
              <a:rect l="l" t="t" r="r" b="b"/>
              <a:pathLst>
                <a:path w="5922" h="5923" extrusionOk="0">
                  <a:moveTo>
                    <a:pt x="2971" y="1"/>
                  </a:moveTo>
                  <a:lnTo>
                    <a:pt x="2660" y="22"/>
                  </a:lnTo>
                  <a:lnTo>
                    <a:pt x="2369" y="63"/>
                  </a:lnTo>
                  <a:lnTo>
                    <a:pt x="2099" y="126"/>
                  </a:lnTo>
                  <a:lnTo>
                    <a:pt x="1829" y="230"/>
                  </a:lnTo>
                  <a:lnTo>
                    <a:pt x="1559" y="354"/>
                  </a:lnTo>
                  <a:lnTo>
                    <a:pt x="1330" y="500"/>
                  </a:lnTo>
                  <a:lnTo>
                    <a:pt x="1102" y="666"/>
                  </a:lnTo>
                  <a:lnTo>
                    <a:pt x="873" y="853"/>
                  </a:lnTo>
                  <a:lnTo>
                    <a:pt x="686" y="1061"/>
                  </a:lnTo>
                  <a:lnTo>
                    <a:pt x="520" y="1289"/>
                  </a:lnTo>
                  <a:lnTo>
                    <a:pt x="374" y="1538"/>
                  </a:lnTo>
                  <a:lnTo>
                    <a:pt x="250" y="1809"/>
                  </a:lnTo>
                  <a:lnTo>
                    <a:pt x="146" y="2079"/>
                  </a:lnTo>
                  <a:lnTo>
                    <a:pt x="63" y="2369"/>
                  </a:lnTo>
                  <a:lnTo>
                    <a:pt x="21" y="2660"/>
                  </a:lnTo>
                  <a:lnTo>
                    <a:pt x="0" y="2972"/>
                  </a:lnTo>
                  <a:lnTo>
                    <a:pt x="21" y="3263"/>
                  </a:lnTo>
                  <a:lnTo>
                    <a:pt x="63" y="3554"/>
                  </a:lnTo>
                  <a:lnTo>
                    <a:pt x="125" y="3845"/>
                  </a:lnTo>
                  <a:lnTo>
                    <a:pt x="229" y="4115"/>
                  </a:lnTo>
                  <a:lnTo>
                    <a:pt x="354" y="4364"/>
                  </a:lnTo>
                  <a:lnTo>
                    <a:pt x="499" y="4613"/>
                  </a:lnTo>
                  <a:lnTo>
                    <a:pt x="665" y="4842"/>
                  </a:lnTo>
                  <a:lnTo>
                    <a:pt x="852" y="5050"/>
                  </a:lnTo>
                  <a:lnTo>
                    <a:pt x="1060" y="5237"/>
                  </a:lnTo>
                  <a:lnTo>
                    <a:pt x="1289" y="5403"/>
                  </a:lnTo>
                  <a:lnTo>
                    <a:pt x="1538" y="5569"/>
                  </a:lnTo>
                  <a:lnTo>
                    <a:pt x="1808" y="5694"/>
                  </a:lnTo>
                  <a:lnTo>
                    <a:pt x="2078" y="5798"/>
                  </a:lnTo>
                  <a:lnTo>
                    <a:pt x="2369" y="5860"/>
                  </a:lnTo>
                  <a:lnTo>
                    <a:pt x="2660" y="5922"/>
                  </a:lnTo>
                  <a:lnTo>
                    <a:pt x="3262" y="5922"/>
                  </a:lnTo>
                  <a:lnTo>
                    <a:pt x="3553" y="5860"/>
                  </a:lnTo>
                  <a:lnTo>
                    <a:pt x="3844" y="5798"/>
                  </a:lnTo>
                  <a:lnTo>
                    <a:pt x="4114" y="5694"/>
                  </a:lnTo>
                  <a:lnTo>
                    <a:pt x="4363" y="5569"/>
                  </a:lnTo>
                  <a:lnTo>
                    <a:pt x="4613" y="5424"/>
                  </a:lnTo>
                  <a:lnTo>
                    <a:pt x="4841" y="5257"/>
                  </a:lnTo>
                  <a:lnTo>
                    <a:pt x="5049" y="5070"/>
                  </a:lnTo>
                  <a:lnTo>
                    <a:pt x="5236" y="4863"/>
                  </a:lnTo>
                  <a:lnTo>
                    <a:pt x="5423" y="4634"/>
                  </a:lnTo>
                  <a:lnTo>
                    <a:pt x="5568" y="4385"/>
                  </a:lnTo>
                  <a:lnTo>
                    <a:pt x="5693" y="4135"/>
                  </a:lnTo>
                  <a:lnTo>
                    <a:pt x="5797" y="3845"/>
                  </a:lnTo>
                  <a:lnTo>
                    <a:pt x="5880" y="3554"/>
                  </a:lnTo>
                  <a:lnTo>
                    <a:pt x="5922" y="3263"/>
                  </a:lnTo>
                  <a:lnTo>
                    <a:pt x="5922" y="2951"/>
                  </a:lnTo>
                  <a:lnTo>
                    <a:pt x="5922" y="2660"/>
                  </a:lnTo>
                  <a:lnTo>
                    <a:pt x="5880" y="2369"/>
                  </a:lnTo>
                  <a:lnTo>
                    <a:pt x="5797" y="2099"/>
                  </a:lnTo>
                  <a:lnTo>
                    <a:pt x="5693" y="1829"/>
                  </a:lnTo>
                  <a:lnTo>
                    <a:pt x="5589" y="1559"/>
                  </a:lnTo>
                  <a:lnTo>
                    <a:pt x="5444" y="1310"/>
                  </a:lnTo>
                  <a:lnTo>
                    <a:pt x="5257" y="1081"/>
                  </a:lnTo>
                  <a:lnTo>
                    <a:pt x="5070" y="874"/>
                  </a:lnTo>
                  <a:lnTo>
                    <a:pt x="4862" y="687"/>
                  </a:lnTo>
                  <a:lnTo>
                    <a:pt x="4634" y="520"/>
                  </a:lnTo>
                  <a:lnTo>
                    <a:pt x="4384" y="354"/>
                  </a:lnTo>
                  <a:lnTo>
                    <a:pt x="4135" y="230"/>
                  </a:lnTo>
                  <a:lnTo>
                    <a:pt x="3865" y="126"/>
                  </a:lnTo>
                  <a:lnTo>
                    <a:pt x="3574" y="63"/>
                  </a:lnTo>
                  <a:lnTo>
                    <a:pt x="3262" y="22"/>
                  </a:lnTo>
                  <a:lnTo>
                    <a:pt x="297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31"/>
            <p:cNvSpPr/>
            <p:nvPr/>
          </p:nvSpPr>
          <p:spPr>
            <a:xfrm>
              <a:off x="7893121" y="663256"/>
              <a:ext cx="87704" cy="87677"/>
            </a:xfrm>
            <a:custGeom>
              <a:avLst/>
              <a:gdLst/>
              <a:ahLst/>
              <a:cxnLst/>
              <a:rect l="l" t="t" r="r" b="b"/>
              <a:pathLst>
                <a:path w="3180" h="3179" extrusionOk="0">
                  <a:moveTo>
                    <a:pt x="1600" y="0"/>
                  </a:moveTo>
                  <a:lnTo>
                    <a:pt x="1434" y="21"/>
                  </a:lnTo>
                  <a:lnTo>
                    <a:pt x="1289" y="42"/>
                  </a:lnTo>
                  <a:lnTo>
                    <a:pt x="1123" y="83"/>
                  </a:lnTo>
                  <a:lnTo>
                    <a:pt x="977" y="125"/>
                  </a:lnTo>
                  <a:lnTo>
                    <a:pt x="852" y="187"/>
                  </a:lnTo>
                  <a:lnTo>
                    <a:pt x="707" y="270"/>
                  </a:lnTo>
                  <a:lnTo>
                    <a:pt x="603" y="353"/>
                  </a:lnTo>
                  <a:lnTo>
                    <a:pt x="479" y="457"/>
                  </a:lnTo>
                  <a:lnTo>
                    <a:pt x="375" y="582"/>
                  </a:lnTo>
                  <a:lnTo>
                    <a:pt x="292" y="707"/>
                  </a:lnTo>
                  <a:lnTo>
                    <a:pt x="208" y="831"/>
                  </a:lnTo>
                  <a:lnTo>
                    <a:pt x="146" y="977"/>
                  </a:lnTo>
                  <a:lnTo>
                    <a:pt x="84" y="1122"/>
                  </a:lnTo>
                  <a:lnTo>
                    <a:pt x="42" y="1268"/>
                  </a:lnTo>
                  <a:lnTo>
                    <a:pt x="21" y="1434"/>
                  </a:lnTo>
                  <a:lnTo>
                    <a:pt x="1" y="1600"/>
                  </a:lnTo>
                  <a:lnTo>
                    <a:pt x="21" y="1745"/>
                  </a:lnTo>
                  <a:lnTo>
                    <a:pt x="42" y="1912"/>
                  </a:lnTo>
                  <a:lnTo>
                    <a:pt x="84" y="2057"/>
                  </a:lnTo>
                  <a:lnTo>
                    <a:pt x="125" y="2202"/>
                  </a:lnTo>
                  <a:lnTo>
                    <a:pt x="208" y="2348"/>
                  </a:lnTo>
                  <a:lnTo>
                    <a:pt x="271" y="2473"/>
                  </a:lnTo>
                  <a:lnTo>
                    <a:pt x="375" y="2597"/>
                  </a:lnTo>
                  <a:lnTo>
                    <a:pt x="479" y="2701"/>
                  </a:lnTo>
                  <a:lnTo>
                    <a:pt x="582" y="2805"/>
                  </a:lnTo>
                  <a:lnTo>
                    <a:pt x="707" y="2909"/>
                  </a:lnTo>
                  <a:lnTo>
                    <a:pt x="832" y="2992"/>
                  </a:lnTo>
                  <a:lnTo>
                    <a:pt x="977" y="3054"/>
                  </a:lnTo>
                  <a:lnTo>
                    <a:pt x="1123" y="3096"/>
                  </a:lnTo>
                  <a:lnTo>
                    <a:pt x="1268" y="3137"/>
                  </a:lnTo>
                  <a:lnTo>
                    <a:pt x="1434" y="3179"/>
                  </a:lnTo>
                  <a:lnTo>
                    <a:pt x="1767" y="3179"/>
                  </a:lnTo>
                  <a:lnTo>
                    <a:pt x="1912" y="3137"/>
                  </a:lnTo>
                  <a:lnTo>
                    <a:pt x="2058" y="3117"/>
                  </a:lnTo>
                  <a:lnTo>
                    <a:pt x="2203" y="3054"/>
                  </a:lnTo>
                  <a:lnTo>
                    <a:pt x="2348" y="2992"/>
                  </a:lnTo>
                  <a:lnTo>
                    <a:pt x="2473" y="2909"/>
                  </a:lnTo>
                  <a:lnTo>
                    <a:pt x="2598" y="2826"/>
                  </a:lnTo>
                  <a:lnTo>
                    <a:pt x="2702" y="2722"/>
                  </a:lnTo>
                  <a:lnTo>
                    <a:pt x="2805" y="2597"/>
                  </a:lnTo>
                  <a:lnTo>
                    <a:pt x="2909" y="2493"/>
                  </a:lnTo>
                  <a:lnTo>
                    <a:pt x="2992" y="2348"/>
                  </a:lnTo>
                  <a:lnTo>
                    <a:pt x="3055" y="2223"/>
                  </a:lnTo>
                  <a:lnTo>
                    <a:pt x="3117" y="2057"/>
                  </a:lnTo>
                  <a:lnTo>
                    <a:pt x="3159" y="1912"/>
                  </a:lnTo>
                  <a:lnTo>
                    <a:pt x="3179" y="1745"/>
                  </a:lnTo>
                  <a:lnTo>
                    <a:pt x="3179" y="1600"/>
                  </a:lnTo>
                  <a:lnTo>
                    <a:pt x="3179" y="1434"/>
                  </a:lnTo>
                  <a:lnTo>
                    <a:pt x="3159" y="1268"/>
                  </a:lnTo>
                  <a:lnTo>
                    <a:pt x="3117" y="1122"/>
                  </a:lnTo>
                  <a:lnTo>
                    <a:pt x="3055" y="977"/>
                  </a:lnTo>
                  <a:lnTo>
                    <a:pt x="2992" y="852"/>
                  </a:lnTo>
                  <a:lnTo>
                    <a:pt x="2909" y="707"/>
                  </a:lnTo>
                  <a:lnTo>
                    <a:pt x="2826" y="582"/>
                  </a:lnTo>
                  <a:lnTo>
                    <a:pt x="2722" y="478"/>
                  </a:lnTo>
                  <a:lnTo>
                    <a:pt x="2618" y="374"/>
                  </a:lnTo>
                  <a:lnTo>
                    <a:pt x="2494" y="291"/>
                  </a:lnTo>
                  <a:lnTo>
                    <a:pt x="2348" y="208"/>
                  </a:lnTo>
                  <a:lnTo>
                    <a:pt x="2224" y="125"/>
                  </a:lnTo>
                  <a:lnTo>
                    <a:pt x="2078" y="83"/>
                  </a:lnTo>
                  <a:lnTo>
                    <a:pt x="1912" y="42"/>
                  </a:lnTo>
                  <a:lnTo>
                    <a:pt x="1767" y="21"/>
                  </a:lnTo>
                  <a:lnTo>
                    <a:pt x="16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31"/>
            <p:cNvSpPr/>
            <p:nvPr/>
          </p:nvSpPr>
          <p:spPr>
            <a:xfrm>
              <a:off x="8559546" y="697070"/>
              <a:ext cx="163329" cy="163329"/>
            </a:xfrm>
            <a:custGeom>
              <a:avLst/>
              <a:gdLst/>
              <a:ahLst/>
              <a:cxnLst/>
              <a:rect l="l" t="t" r="r" b="b"/>
              <a:pathLst>
                <a:path w="5922" h="5922" extrusionOk="0">
                  <a:moveTo>
                    <a:pt x="2951" y="0"/>
                  </a:moveTo>
                  <a:lnTo>
                    <a:pt x="2660" y="21"/>
                  </a:lnTo>
                  <a:lnTo>
                    <a:pt x="2369" y="62"/>
                  </a:lnTo>
                  <a:lnTo>
                    <a:pt x="2099" y="125"/>
                  </a:lnTo>
                  <a:lnTo>
                    <a:pt x="1829" y="229"/>
                  </a:lnTo>
                  <a:lnTo>
                    <a:pt x="1559" y="353"/>
                  </a:lnTo>
                  <a:lnTo>
                    <a:pt x="1309" y="499"/>
                  </a:lnTo>
                  <a:lnTo>
                    <a:pt x="1081" y="665"/>
                  </a:lnTo>
                  <a:lnTo>
                    <a:pt x="873" y="852"/>
                  </a:lnTo>
                  <a:lnTo>
                    <a:pt x="686" y="1060"/>
                  </a:lnTo>
                  <a:lnTo>
                    <a:pt x="520" y="1288"/>
                  </a:lnTo>
                  <a:lnTo>
                    <a:pt x="354" y="1537"/>
                  </a:lnTo>
                  <a:lnTo>
                    <a:pt x="229" y="1808"/>
                  </a:lnTo>
                  <a:lnTo>
                    <a:pt x="125" y="2078"/>
                  </a:lnTo>
                  <a:lnTo>
                    <a:pt x="63" y="2369"/>
                  </a:lnTo>
                  <a:lnTo>
                    <a:pt x="21" y="2659"/>
                  </a:lnTo>
                  <a:lnTo>
                    <a:pt x="0" y="2971"/>
                  </a:lnTo>
                  <a:lnTo>
                    <a:pt x="0" y="3262"/>
                  </a:lnTo>
                  <a:lnTo>
                    <a:pt x="63" y="3553"/>
                  </a:lnTo>
                  <a:lnTo>
                    <a:pt x="125" y="3844"/>
                  </a:lnTo>
                  <a:lnTo>
                    <a:pt x="229" y="4114"/>
                  </a:lnTo>
                  <a:lnTo>
                    <a:pt x="354" y="4363"/>
                  </a:lnTo>
                  <a:lnTo>
                    <a:pt x="499" y="4612"/>
                  </a:lnTo>
                  <a:lnTo>
                    <a:pt x="665" y="4841"/>
                  </a:lnTo>
                  <a:lnTo>
                    <a:pt x="852" y="5049"/>
                  </a:lnTo>
                  <a:lnTo>
                    <a:pt x="1060" y="5236"/>
                  </a:lnTo>
                  <a:lnTo>
                    <a:pt x="1289" y="5423"/>
                  </a:lnTo>
                  <a:lnTo>
                    <a:pt x="1538" y="5568"/>
                  </a:lnTo>
                  <a:lnTo>
                    <a:pt x="1787" y="5693"/>
                  </a:lnTo>
                  <a:lnTo>
                    <a:pt x="2078" y="5797"/>
                  </a:lnTo>
                  <a:lnTo>
                    <a:pt x="2369" y="5880"/>
                  </a:lnTo>
                  <a:lnTo>
                    <a:pt x="2660" y="5921"/>
                  </a:lnTo>
                  <a:lnTo>
                    <a:pt x="3262" y="5921"/>
                  </a:lnTo>
                  <a:lnTo>
                    <a:pt x="3553" y="5880"/>
                  </a:lnTo>
                  <a:lnTo>
                    <a:pt x="3823" y="5797"/>
                  </a:lnTo>
                  <a:lnTo>
                    <a:pt x="4093" y="5713"/>
                  </a:lnTo>
                  <a:lnTo>
                    <a:pt x="4363" y="5589"/>
                  </a:lnTo>
                  <a:lnTo>
                    <a:pt x="4613" y="5443"/>
                  </a:lnTo>
                  <a:lnTo>
                    <a:pt x="4841" y="5256"/>
                  </a:lnTo>
                  <a:lnTo>
                    <a:pt x="5049" y="5069"/>
                  </a:lnTo>
                  <a:lnTo>
                    <a:pt x="5236" y="4862"/>
                  </a:lnTo>
                  <a:lnTo>
                    <a:pt x="5402" y="4633"/>
                  </a:lnTo>
                  <a:lnTo>
                    <a:pt x="5568" y="4384"/>
                  </a:lnTo>
                  <a:lnTo>
                    <a:pt x="5693" y="4134"/>
                  </a:lnTo>
                  <a:lnTo>
                    <a:pt x="5797" y="3864"/>
                  </a:lnTo>
                  <a:lnTo>
                    <a:pt x="5859" y="3574"/>
                  </a:lnTo>
                  <a:lnTo>
                    <a:pt x="5901" y="3262"/>
                  </a:lnTo>
                  <a:lnTo>
                    <a:pt x="5922" y="2971"/>
                  </a:lnTo>
                  <a:lnTo>
                    <a:pt x="5901" y="2659"/>
                  </a:lnTo>
                  <a:lnTo>
                    <a:pt x="5859" y="2369"/>
                  </a:lnTo>
                  <a:lnTo>
                    <a:pt x="5797" y="2098"/>
                  </a:lnTo>
                  <a:lnTo>
                    <a:pt x="5693" y="1828"/>
                  </a:lnTo>
                  <a:lnTo>
                    <a:pt x="5568" y="1558"/>
                  </a:lnTo>
                  <a:lnTo>
                    <a:pt x="5423" y="1330"/>
                  </a:lnTo>
                  <a:lnTo>
                    <a:pt x="5257" y="1101"/>
                  </a:lnTo>
                  <a:lnTo>
                    <a:pt x="5070" y="893"/>
                  </a:lnTo>
                  <a:lnTo>
                    <a:pt x="4862" y="686"/>
                  </a:lnTo>
                  <a:lnTo>
                    <a:pt x="4634" y="519"/>
                  </a:lnTo>
                  <a:lnTo>
                    <a:pt x="4384" y="374"/>
                  </a:lnTo>
                  <a:lnTo>
                    <a:pt x="4114" y="249"/>
                  </a:lnTo>
                  <a:lnTo>
                    <a:pt x="3844" y="145"/>
                  </a:lnTo>
                  <a:lnTo>
                    <a:pt x="3553" y="62"/>
                  </a:lnTo>
                  <a:lnTo>
                    <a:pt x="3262" y="21"/>
                  </a:lnTo>
                  <a:lnTo>
                    <a:pt x="29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31"/>
            <p:cNvSpPr/>
            <p:nvPr/>
          </p:nvSpPr>
          <p:spPr>
            <a:xfrm>
              <a:off x="8597359" y="735462"/>
              <a:ext cx="87704" cy="87125"/>
            </a:xfrm>
            <a:custGeom>
              <a:avLst/>
              <a:gdLst/>
              <a:ahLst/>
              <a:cxnLst/>
              <a:rect l="l" t="t" r="r" b="b"/>
              <a:pathLst>
                <a:path w="3180" h="3159" extrusionOk="0">
                  <a:moveTo>
                    <a:pt x="1434" y="0"/>
                  </a:moveTo>
                  <a:lnTo>
                    <a:pt x="1268" y="21"/>
                  </a:lnTo>
                  <a:lnTo>
                    <a:pt x="1123" y="62"/>
                  </a:lnTo>
                  <a:lnTo>
                    <a:pt x="977" y="104"/>
                  </a:lnTo>
                  <a:lnTo>
                    <a:pt x="832" y="187"/>
                  </a:lnTo>
                  <a:lnTo>
                    <a:pt x="707" y="249"/>
                  </a:lnTo>
                  <a:lnTo>
                    <a:pt x="582" y="353"/>
                  </a:lnTo>
                  <a:lnTo>
                    <a:pt x="479" y="457"/>
                  </a:lnTo>
                  <a:lnTo>
                    <a:pt x="375" y="561"/>
                  </a:lnTo>
                  <a:lnTo>
                    <a:pt x="271" y="686"/>
                  </a:lnTo>
                  <a:lnTo>
                    <a:pt x="208" y="810"/>
                  </a:lnTo>
                  <a:lnTo>
                    <a:pt x="125" y="956"/>
                  </a:lnTo>
                  <a:lnTo>
                    <a:pt x="84" y="1101"/>
                  </a:lnTo>
                  <a:lnTo>
                    <a:pt x="42" y="1247"/>
                  </a:lnTo>
                  <a:lnTo>
                    <a:pt x="21" y="1413"/>
                  </a:lnTo>
                  <a:lnTo>
                    <a:pt x="1" y="1579"/>
                  </a:lnTo>
                  <a:lnTo>
                    <a:pt x="21" y="1745"/>
                  </a:lnTo>
                  <a:lnTo>
                    <a:pt x="42" y="1891"/>
                  </a:lnTo>
                  <a:lnTo>
                    <a:pt x="63" y="2036"/>
                  </a:lnTo>
                  <a:lnTo>
                    <a:pt x="125" y="2182"/>
                  </a:lnTo>
                  <a:lnTo>
                    <a:pt x="188" y="2327"/>
                  </a:lnTo>
                  <a:lnTo>
                    <a:pt x="271" y="2452"/>
                  </a:lnTo>
                  <a:lnTo>
                    <a:pt x="354" y="2576"/>
                  </a:lnTo>
                  <a:lnTo>
                    <a:pt x="458" y="2680"/>
                  </a:lnTo>
                  <a:lnTo>
                    <a:pt x="582" y="2784"/>
                  </a:lnTo>
                  <a:lnTo>
                    <a:pt x="686" y="2888"/>
                  </a:lnTo>
                  <a:lnTo>
                    <a:pt x="832" y="2971"/>
                  </a:lnTo>
                  <a:lnTo>
                    <a:pt x="956" y="3033"/>
                  </a:lnTo>
                  <a:lnTo>
                    <a:pt x="1123" y="3096"/>
                  </a:lnTo>
                  <a:lnTo>
                    <a:pt x="1268" y="3137"/>
                  </a:lnTo>
                  <a:lnTo>
                    <a:pt x="1434" y="3158"/>
                  </a:lnTo>
                  <a:lnTo>
                    <a:pt x="1746" y="3158"/>
                  </a:lnTo>
                  <a:lnTo>
                    <a:pt x="1912" y="3137"/>
                  </a:lnTo>
                  <a:lnTo>
                    <a:pt x="2058" y="3096"/>
                  </a:lnTo>
                  <a:lnTo>
                    <a:pt x="2203" y="3033"/>
                  </a:lnTo>
                  <a:lnTo>
                    <a:pt x="2328" y="2971"/>
                  </a:lnTo>
                  <a:lnTo>
                    <a:pt x="2473" y="2888"/>
                  </a:lnTo>
                  <a:lnTo>
                    <a:pt x="2598" y="2805"/>
                  </a:lnTo>
                  <a:lnTo>
                    <a:pt x="2702" y="2701"/>
                  </a:lnTo>
                  <a:lnTo>
                    <a:pt x="2805" y="2597"/>
                  </a:lnTo>
                  <a:lnTo>
                    <a:pt x="2909" y="2472"/>
                  </a:lnTo>
                  <a:lnTo>
                    <a:pt x="2972" y="2348"/>
                  </a:lnTo>
                  <a:lnTo>
                    <a:pt x="3055" y="2202"/>
                  </a:lnTo>
                  <a:lnTo>
                    <a:pt x="3096" y="2057"/>
                  </a:lnTo>
                  <a:lnTo>
                    <a:pt x="3138" y="1891"/>
                  </a:lnTo>
                  <a:lnTo>
                    <a:pt x="3159" y="1745"/>
                  </a:lnTo>
                  <a:lnTo>
                    <a:pt x="3179" y="1579"/>
                  </a:lnTo>
                  <a:lnTo>
                    <a:pt x="3159" y="1413"/>
                  </a:lnTo>
                  <a:lnTo>
                    <a:pt x="3138" y="1267"/>
                  </a:lnTo>
                  <a:lnTo>
                    <a:pt x="3096" y="1101"/>
                  </a:lnTo>
                  <a:lnTo>
                    <a:pt x="3055" y="956"/>
                  </a:lnTo>
                  <a:lnTo>
                    <a:pt x="2992" y="831"/>
                  </a:lnTo>
                  <a:lnTo>
                    <a:pt x="2909" y="706"/>
                  </a:lnTo>
                  <a:lnTo>
                    <a:pt x="2826" y="582"/>
                  </a:lnTo>
                  <a:lnTo>
                    <a:pt x="2722" y="457"/>
                  </a:lnTo>
                  <a:lnTo>
                    <a:pt x="2598" y="353"/>
                  </a:lnTo>
                  <a:lnTo>
                    <a:pt x="2473" y="270"/>
                  </a:lnTo>
                  <a:lnTo>
                    <a:pt x="2348" y="187"/>
                  </a:lnTo>
                  <a:lnTo>
                    <a:pt x="2203" y="125"/>
                  </a:lnTo>
                  <a:lnTo>
                    <a:pt x="2058" y="62"/>
                  </a:lnTo>
                  <a:lnTo>
                    <a:pt x="1912" y="21"/>
                  </a:lnTo>
                  <a:lnTo>
                    <a:pt x="174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31"/>
            <p:cNvSpPr/>
            <p:nvPr/>
          </p:nvSpPr>
          <p:spPr>
            <a:xfrm>
              <a:off x="7828362" y="385328"/>
              <a:ext cx="1013703" cy="124386"/>
            </a:xfrm>
            <a:custGeom>
              <a:avLst/>
              <a:gdLst/>
              <a:ahLst/>
              <a:cxnLst/>
              <a:rect l="l" t="t" r="r" b="b"/>
              <a:pathLst>
                <a:path w="36755" h="4510" extrusionOk="0">
                  <a:moveTo>
                    <a:pt x="63" y="1"/>
                  </a:moveTo>
                  <a:lnTo>
                    <a:pt x="1" y="769"/>
                  </a:lnTo>
                  <a:lnTo>
                    <a:pt x="36671" y="4509"/>
                  </a:lnTo>
                  <a:lnTo>
                    <a:pt x="36754" y="3740"/>
                  </a:lnTo>
                  <a:lnTo>
                    <a:pt x="63" y="1"/>
                  </a:lnTo>
                  <a:close/>
                </a:path>
              </a:pathLst>
            </a:custGeom>
            <a:solidFill>
              <a:srgbClr val="4D4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31"/>
            <p:cNvSpPr/>
            <p:nvPr/>
          </p:nvSpPr>
          <p:spPr>
            <a:xfrm>
              <a:off x="7844993" y="238627"/>
              <a:ext cx="1011965" cy="106624"/>
            </a:xfrm>
            <a:custGeom>
              <a:avLst/>
              <a:gdLst/>
              <a:ahLst/>
              <a:cxnLst/>
              <a:rect l="l" t="t" r="r" b="b"/>
              <a:pathLst>
                <a:path w="36692" h="3866" extrusionOk="0">
                  <a:moveTo>
                    <a:pt x="21" y="1"/>
                  </a:moveTo>
                  <a:lnTo>
                    <a:pt x="0" y="126"/>
                  </a:lnTo>
                  <a:lnTo>
                    <a:pt x="36691" y="3865"/>
                  </a:lnTo>
                  <a:lnTo>
                    <a:pt x="36691" y="3741"/>
                  </a:lnTo>
                  <a:lnTo>
                    <a:pt x="2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96" name="Google Shape;3296;p31"/>
          <p:cNvSpPr/>
          <p:nvPr/>
        </p:nvSpPr>
        <p:spPr>
          <a:xfrm>
            <a:off x="-120366" y="-62999"/>
            <a:ext cx="6921500" cy="3670300"/>
          </a:xfrm>
          <a:custGeom>
            <a:avLst/>
            <a:gdLst/>
            <a:ahLst/>
            <a:cxnLst/>
            <a:rect l="l" t="t" r="r" b="b"/>
            <a:pathLst>
              <a:path w="207645" h="110109" extrusionOk="0">
                <a:moveTo>
                  <a:pt x="0" y="110109"/>
                </a:moveTo>
                <a:cubicBezTo>
                  <a:pt x="0" y="97940"/>
                  <a:pt x="3511" y="84677"/>
                  <a:pt x="11430" y="75438"/>
                </a:cubicBezTo>
                <a:cubicBezTo>
                  <a:pt x="20416" y="64954"/>
                  <a:pt x="35956" y="61961"/>
                  <a:pt x="45720" y="52197"/>
                </a:cubicBezTo>
                <a:cubicBezTo>
                  <a:pt x="55253" y="42664"/>
                  <a:pt x="59933" y="25123"/>
                  <a:pt x="73152" y="22479"/>
                </a:cubicBezTo>
                <a:cubicBezTo>
                  <a:pt x="83533" y="20403"/>
                  <a:pt x="94123" y="25626"/>
                  <a:pt x="104394" y="28194"/>
                </a:cubicBezTo>
                <a:cubicBezTo>
                  <a:pt x="117378" y="31440"/>
                  <a:pt x="130717" y="33193"/>
                  <a:pt x="144018" y="34671"/>
                </a:cubicBezTo>
                <a:cubicBezTo>
                  <a:pt x="153417" y="35715"/>
                  <a:pt x="162991" y="31661"/>
                  <a:pt x="171450" y="27432"/>
                </a:cubicBezTo>
                <a:cubicBezTo>
                  <a:pt x="184990" y="20662"/>
                  <a:pt x="200875" y="13540"/>
                  <a:pt x="207645" y="0"/>
                </a:cubicBezTo>
              </a:path>
            </a:pathLst>
          </a:custGeom>
          <a:noFill/>
          <a:ln w="19050" cap="flat" cmpd="sng">
            <a:solidFill>
              <a:schemeClr val="lt1"/>
            </a:solidFill>
            <a:prstDash val="dash"/>
            <a:round/>
            <a:headEnd type="none" w="med" len="med"/>
            <a:tailEnd type="none" w="med" len="med"/>
          </a:ln>
        </p:spPr>
      </p:sp>
      <p:sp>
        <p:nvSpPr>
          <p:cNvPr id="3297" name="Google Shape;3297;p31"/>
          <p:cNvSpPr/>
          <p:nvPr/>
        </p:nvSpPr>
        <p:spPr>
          <a:xfrm>
            <a:off x="9557034" y="4521701"/>
            <a:ext cx="2832100" cy="2755900"/>
          </a:xfrm>
          <a:custGeom>
            <a:avLst/>
            <a:gdLst/>
            <a:ahLst/>
            <a:cxnLst/>
            <a:rect l="l" t="t" r="r" b="b"/>
            <a:pathLst>
              <a:path w="84963" h="82677" extrusionOk="0">
                <a:moveTo>
                  <a:pt x="0" y="82677"/>
                </a:moveTo>
                <a:cubicBezTo>
                  <a:pt x="3121" y="69154"/>
                  <a:pt x="8755" y="53755"/>
                  <a:pt x="20574" y="46482"/>
                </a:cubicBezTo>
                <a:cubicBezTo>
                  <a:pt x="30304" y="40494"/>
                  <a:pt x="43141" y="39820"/>
                  <a:pt x="51816" y="32385"/>
                </a:cubicBezTo>
                <a:cubicBezTo>
                  <a:pt x="57966" y="27113"/>
                  <a:pt x="62090" y="19825"/>
                  <a:pt x="67818" y="14097"/>
                </a:cubicBezTo>
                <a:cubicBezTo>
                  <a:pt x="73050" y="8865"/>
                  <a:pt x="79731" y="5232"/>
                  <a:pt x="84963" y="0"/>
                </a:cubicBezTo>
              </a:path>
            </a:pathLst>
          </a:custGeom>
          <a:noFill/>
          <a:ln w="19050" cap="flat" cmpd="sng">
            <a:solidFill>
              <a:schemeClr val="lt1"/>
            </a:solidFill>
            <a:prstDash val="dash"/>
            <a:round/>
            <a:headEnd type="none" w="med" len="med"/>
            <a:tailEnd type="none" w="med" len="med"/>
          </a:ln>
        </p:spPr>
      </p:sp>
    </p:spTree>
    <p:extLst>
      <p:ext uri="{BB962C8B-B14F-4D97-AF65-F5344CB8AC3E}">
        <p14:creationId xmlns:p14="http://schemas.microsoft.com/office/powerpoint/2010/main" xmlns="" val="29831506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7CD278-D095-4D41-8E72-19B52F12ED0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A4BD0591-0175-4144-9CB8-C26C7CBBC4DA}"/>
              </a:ext>
            </a:extLst>
          </p:cNvPr>
          <p:cNvSpPr>
            <a:spLocks noGrp="1"/>
          </p:cNvSpPr>
          <p:nvPr>
            <p:ph type="dt" sz="half" idx="10"/>
          </p:nvPr>
        </p:nvSpPr>
        <p:spPr/>
        <p:txBody>
          <a:bodyPr/>
          <a:lstStyle/>
          <a:p>
            <a:fld id="{19D6E806-824E-41C9-8D3A-2E5D3B8BCB4A}" type="datetimeFigureOut">
              <a:rPr lang="en-US" smtClean="0"/>
              <a:pPr/>
              <a:t>9/15/2023</a:t>
            </a:fld>
            <a:endParaRPr lang="en-US"/>
          </a:p>
        </p:txBody>
      </p:sp>
      <p:sp>
        <p:nvSpPr>
          <p:cNvPr id="4" name="Footer Placeholder 3">
            <a:extLst>
              <a:ext uri="{FF2B5EF4-FFF2-40B4-BE49-F238E27FC236}">
                <a16:creationId xmlns:a16="http://schemas.microsoft.com/office/drawing/2014/main" xmlns="" id="{3B2C68B6-2E68-4513-8731-C3093623CB7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F35A993-7865-4559-A295-FDE044356B58}"/>
              </a:ext>
            </a:extLst>
          </p:cNvPr>
          <p:cNvSpPr>
            <a:spLocks noGrp="1"/>
          </p:cNvSpPr>
          <p:nvPr>
            <p:ph type="sldNum" sz="quarter" idx="12"/>
          </p:nvPr>
        </p:nvSpPr>
        <p:spPr/>
        <p:txBody>
          <a:bodyPr/>
          <a:lstStyle/>
          <a:p>
            <a:fld id="{2DF40BB4-3EB6-4C20-8E89-2F2EF3C78720}" type="slidenum">
              <a:rPr lang="en-US" smtClean="0"/>
              <a:pPr/>
              <a:t>‹#›</a:t>
            </a:fld>
            <a:endParaRPr lang="en-US"/>
          </a:p>
        </p:txBody>
      </p:sp>
    </p:spTree>
    <p:extLst>
      <p:ext uri="{BB962C8B-B14F-4D97-AF65-F5344CB8AC3E}">
        <p14:creationId xmlns:p14="http://schemas.microsoft.com/office/powerpoint/2010/main" xmlns="" val="1851041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3011306-E80E-441B-B8D0-DE38E9DEE4A3}"/>
              </a:ext>
            </a:extLst>
          </p:cNvPr>
          <p:cNvSpPr>
            <a:spLocks noGrp="1"/>
          </p:cNvSpPr>
          <p:nvPr>
            <p:ph type="dt" sz="half" idx="10"/>
          </p:nvPr>
        </p:nvSpPr>
        <p:spPr/>
        <p:txBody>
          <a:bodyPr/>
          <a:lstStyle/>
          <a:p>
            <a:fld id="{19D6E806-824E-41C9-8D3A-2E5D3B8BCB4A}" type="datetimeFigureOut">
              <a:rPr lang="en-US" smtClean="0"/>
              <a:pPr/>
              <a:t>9/15/2023</a:t>
            </a:fld>
            <a:endParaRPr lang="en-US"/>
          </a:p>
        </p:txBody>
      </p:sp>
      <p:sp>
        <p:nvSpPr>
          <p:cNvPr id="3" name="Footer Placeholder 2">
            <a:extLst>
              <a:ext uri="{FF2B5EF4-FFF2-40B4-BE49-F238E27FC236}">
                <a16:creationId xmlns:a16="http://schemas.microsoft.com/office/drawing/2014/main" xmlns="" id="{3323B839-D2DB-4DCF-9B12-F91126C1CD9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38D39CA-01E1-4C12-899B-8FEE58386841}"/>
              </a:ext>
            </a:extLst>
          </p:cNvPr>
          <p:cNvSpPr>
            <a:spLocks noGrp="1"/>
          </p:cNvSpPr>
          <p:nvPr>
            <p:ph type="sldNum" sz="quarter" idx="12"/>
          </p:nvPr>
        </p:nvSpPr>
        <p:spPr/>
        <p:txBody>
          <a:bodyPr/>
          <a:lstStyle/>
          <a:p>
            <a:fld id="{2DF40BB4-3EB6-4C20-8E89-2F2EF3C78720}" type="slidenum">
              <a:rPr lang="en-US" smtClean="0"/>
              <a:pPr/>
              <a:t>‹#›</a:t>
            </a:fld>
            <a:endParaRPr lang="en-US"/>
          </a:p>
        </p:txBody>
      </p:sp>
    </p:spTree>
    <p:extLst>
      <p:ext uri="{BB962C8B-B14F-4D97-AF65-F5344CB8AC3E}">
        <p14:creationId xmlns:p14="http://schemas.microsoft.com/office/powerpoint/2010/main" xmlns="" val="167474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032B6C7-768F-47C9-B89D-8E2346397F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16624F3-B141-4011-9FD3-E51C9877169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512BA4C-CA5B-4219-9622-93558AAEED8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46DB210-35C4-4084-BFF3-9038B00CCA7D}"/>
              </a:ext>
            </a:extLst>
          </p:cNvPr>
          <p:cNvSpPr>
            <a:spLocks noGrp="1"/>
          </p:cNvSpPr>
          <p:nvPr>
            <p:ph type="dt" sz="half" idx="10"/>
          </p:nvPr>
        </p:nvSpPr>
        <p:spPr/>
        <p:txBody>
          <a:bodyPr/>
          <a:lstStyle/>
          <a:p>
            <a:fld id="{19D6E806-824E-41C9-8D3A-2E5D3B8BCB4A}" type="datetimeFigureOut">
              <a:rPr lang="en-US" smtClean="0"/>
              <a:pPr/>
              <a:t>9/15/2023</a:t>
            </a:fld>
            <a:endParaRPr lang="en-US"/>
          </a:p>
        </p:txBody>
      </p:sp>
      <p:sp>
        <p:nvSpPr>
          <p:cNvPr id="6" name="Footer Placeholder 5">
            <a:extLst>
              <a:ext uri="{FF2B5EF4-FFF2-40B4-BE49-F238E27FC236}">
                <a16:creationId xmlns:a16="http://schemas.microsoft.com/office/drawing/2014/main" xmlns="" id="{5EF15426-6DF9-4213-A601-D7B9EF8115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E8652964-011A-4664-A30A-DAA6F125712A}"/>
              </a:ext>
            </a:extLst>
          </p:cNvPr>
          <p:cNvSpPr>
            <a:spLocks noGrp="1"/>
          </p:cNvSpPr>
          <p:nvPr>
            <p:ph type="sldNum" sz="quarter" idx="12"/>
          </p:nvPr>
        </p:nvSpPr>
        <p:spPr/>
        <p:txBody>
          <a:bodyPr/>
          <a:lstStyle/>
          <a:p>
            <a:fld id="{2DF40BB4-3EB6-4C20-8E89-2F2EF3C78720}" type="slidenum">
              <a:rPr lang="en-US" smtClean="0"/>
              <a:pPr/>
              <a:t>‹#›</a:t>
            </a:fld>
            <a:endParaRPr lang="en-US"/>
          </a:p>
        </p:txBody>
      </p:sp>
    </p:spTree>
    <p:extLst>
      <p:ext uri="{BB962C8B-B14F-4D97-AF65-F5344CB8AC3E}">
        <p14:creationId xmlns:p14="http://schemas.microsoft.com/office/powerpoint/2010/main" xmlns="" val="20180574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51CE8E-A834-4B5F-AE0D-4EC0F94260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74CB4759-2AEC-4339-B329-F735180A99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C41613B-4BB2-488D-8A73-7F75CEADA9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A931A0F-212A-4FDB-9B0E-F87E996D82AD}"/>
              </a:ext>
            </a:extLst>
          </p:cNvPr>
          <p:cNvSpPr>
            <a:spLocks noGrp="1"/>
          </p:cNvSpPr>
          <p:nvPr>
            <p:ph type="dt" sz="half" idx="10"/>
          </p:nvPr>
        </p:nvSpPr>
        <p:spPr/>
        <p:txBody>
          <a:bodyPr/>
          <a:lstStyle/>
          <a:p>
            <a:fld id="{19D6E806-824E-41C9-8D3A-2E5D3B8BCB4A}" type="datetimeFigureOut">
              <a:rPr lang="en-US" smtClean="0"/>
              <a:pPr/>
              <a:t>9/15/2023</a:t>
            </a:fld>
            <a:endParaRPr lang="en-US"/>
          </a:p>
        </p:txBody>
      </p:sp>
      <p:sp>
        <p:nvSpPr>
          <p:cNvPr id="6" name="Footer Placeholder 5">
            <a:extLst>
              <a:ext uri="{FF2B5EF4-FFF2-40B4-BE49-F238E27FC236}">
                <a16:creationId xmlns:a16="http://schemas.microsoft.com/office/drawing/2014/main" xmlns="" id="{F0841533-1595-48A7-93AE-5298BC62A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A3F93AC-F598-4691-9A54-B4F1D5AAE962}"/>
              </a:ext>
            </a:extLst>
          </p:cNvPr>
          <p:cNvSpPr>
            <a:spLocks noGrp="1"/>
          </p:cNvSpPr>
          <p:nvPr>
            <p:ph type="sldNum" sz="quarter" idx="12"/>
          </p:nvPr>
        </p:nvSpPr>
        <p:spPr/>
        <p:txBody>
          <a:bodyPr/>
          <a:lstStyle/>
          <a:p>
            <a:fld id="{2DF40BB4-3EB6-4C20-8E89-2F2EF3C78720}" type="slidenum">
              <a:rPr lang="en-US" smtClean="0"/>
              <a:pPr/>
              <a:t>‹#›</a:t>
            </a:fld>
            <a:endParaRPr lang="en-US"/>
          </a:p>
        </p:txBody>
      </p:sp>
    </p:spTree>
    <p:extLst>
      <p:ext uri="{BB962C8B-B14F-4D97-AF65-F5344CB8AC3E}">
        <p14:creationId xmlns:p14="http://schemas.microsoft.com/office/powerpoint/2010/main" xmlns="" val="21526141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slideLayout" Target="../slideLayouts/slideLayout48.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slideLayout" Target="../slideLayouts/slideLayout47.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29" Type="http://schemas.openxmlformats.org/officeDocument/2006/relationships/slideLayout" Target="../slideLayouts/slideLayout51.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28" Type="http://schemas.openxmlformats.org/officeDocument/2006/relationships/slideLayout" Target="../slideLayouts/slideLayout50.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31"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 Id="rId27" Type="http://schemas.openxmlformats.org/officeDocument/2006/relationships/slideLayout" Target="../slideLayouts/slideLayout49.xml"/><Relationship Id="rId30"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F0225115-4321-4C30-A9B3-52B08CD52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408A963-8047-4156-8CD7-A29DF9D94A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AD68BDF-58C6-44EC-91D3-4AAFB0AF1C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D6E806-824E-41C9-8D3A-2E5D3B8BCB4A}" type="datetimeFigureOut">
              <a:rPr lang="en-US" smtClean="0"/>
              <a:pPr/>
              <a:t>9/15/2023</a:t>
            </a:fld>
            <a:endParaRPr lang="en-US"/>
          </a:p>
        </p:txBody>
      </p:sp>
      <p:sp>
        <p:nvSpPr>
          <p:cNvPr id="5" name="Footer Placeholder 4">
            <a:extLst>
              <a:ext uri="{FF2B5EF4-FFF2-40B4-BE49-F238E27FC236}">
                <a16:creationId xmlns:a16="http://schemas.microsoft.com/office/drawing/2014/main" xmlns="" id="{33C19779-A4BD-4DBE-8F1E-3299841D492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7B999600-D4B6-47BC-A711-56C07DBED8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F40BB4-3EB6-4C20-8E89-2F2EF3C78720}" type="slidenum">
              <a:rPr lang="en-US" smtClean="0"/>
              <a:pPr/>
              <a:t>‹#›</a:t>
            </a:fld>
            <a:endParaRPr lang="en-US"/>
          </a:p>
        </p:txBody>
      </p:sp>
    </p:spTree>
    <p:extLst>
      <p:ext uri="{BB962C8B-B14F-4D97-AF65-F5344CB8AC3E}">
        <p14:creationId xmlns:p14="http://schemas.microsoft.com/office/powerpoint/2010/main" xmlns="" val="24067350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B71F68AA-C19A-4344-9D56-F1F8AE5871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7D846A3-1AFD-41BD-96B2-AD8A93FF2B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B271E5E-43A5-486A-AE96-1CA6F3DB03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80A7125-0D22-430E-95F5-D4A0F0AC6BAA}"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9/15/2023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xmlns="" id="{16107286-F567-44DA-BEEA-B11A57EA5C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0B2A3A87-D8D4-4B0F-AD05-9F843941901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29436D5-3AE6-4FE8-A368-D247BC98BC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xmlns="" val="5077772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7000" y="719328"/>
            <a:ext cx="10278000" cy="6096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dk1"/>
              </a:buClr>
              <a:buSzPts val="3700"/>
              <a:buFont typeface="Chewy"/>
              <a:buNone/>
              <a:defRPr sz="3700">
                <a:solidFill>
                  <a:schemeClr val="dk1"/>
                </a:solidFill>
                <a:latin typeface="Chewy"/>
                <a:ea typeface="Chewy"/>
                <a:cs typeface="Chewy"/>
                <a:sym typeface="Chewy"/>
              </a:defRPr>
            </a:lvl1pPr>
            <a:lvl2pPr lvl="1"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2pPr>
            <a:lvl3pPr lvl="2"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3pPr>
            <a:lvl4pPr lvl="3"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4pPr>
            <a:lvl5pPr lvl="4"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5pPr>
            <a:lvl6pPr lvl="5"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6pPr>
            <a:lvl7pPr lvl="6"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7pPr>
            <a:lvl8pPr lvl="7"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8pPr>
            <a:lvl9pPr lvl="8" rtl="0">
              <a:spcBef>
                <a:spcPts val="0"/>
              </a:spcBef>
              <a:spcAft>
                <a:spcPts val="0"/>
              </a:spcAft>
              <a:buClr>
                <a:schemeClr val="lt1"/>
              </a:buClr>
              <a:buSzPts val="500"/>
              <a:buFont typeface="Bebas Neue"/>
              <a:buNone/>
              <a:defRPr sz="500">
                <a:solidFill>
                  <a:schemeClr val="lt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23600" y="1802500"/>
            <a:ext cx="10282400" cy="4330000"/>
          </a:xfrm>
          <a:prstGeom prst="rect">
            <a:avLst/>
          </a:prstGeom>
          <a:noFill/>
          <a:ln>
            <a:noFill/>
          </a:ln>
        </p:spPr>
        <p:txBody>
          <a:bodyPr spcFirstLastPara="1" wrap="square" lIns="91425" tIns="91425" rIns="91425" bIns="91425" anchor="t" anchorCtr="0">
            <a:noAutofit/>
          </a:bodyPr>
          <a:lstStyle>
            <a:lvl1pPr marL="457200" lvl="0"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1pPr>
            <a:lvl2pPr marL="914400" lvl="1"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2pPr>
            <a:lvl3pPr marL="1371600" lvl="2"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3pPr>
            <a:lvl4pPr marL="1828800" lvl="3"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4pPr>
            <a:lvl5pPr marL="2286000" lvl="4"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5pPr>
            <a:lvl6pPr marL="2743200" lvl="5"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6pPr>
            <a:lvl7pPr marL="3200400" lvl="6"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7pPr>
            <a:lvl8pPr marL="3657600" lvl="7"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8pPr>
            <a:lvl9pPr marL="4114800" lvl="8" indent="-323850">
              <a:lnSpc>
                <a:spcPct val="100000"/>
              </a:lnSpc>
              <a:spcBef>
                <a:spcPts val="0"/>
              </a:spcBef>
              <a:spcAft>
                <a:spcPts val="0"/>
              </a:spcAft>
              <a:buClr>
                <a:schemeClr val="dk1"/>
              </a:buClr>
              <a:buSzPts val="1500"/>
              <a:buFont typeface="Hind"/>
              <a:buChar char="■"/>
              <a:defRPr sz="1500">
                <a:solidFill>
                  <a:schemeClr val="dk1"/>
                </a:solidFill>
                <a:latin typeface="Hind"/>
                <a:ea typeface="Hind"/>
                <a:cs typeface="Hind"/>
                <a:sym typeface="Hind"/>
              </a:defRPr>
            </a:lvl9pPr>
          </a:lstStyle>
          <a:p>
            <a:endParaRPr/>
          </a:p>
        </p:txBody>
      </p:sp>
    </p:spTree>
    <p:extLst>
      <p:ext uri="{BB962C8B-B14F-4D97-AF65-F5344CB8AC3E}">
        <p14:creationId xmlns:p14="http://schemas.microsoft.com/office/powerpoint/2010/main" xmlns="" val="1114127656"/>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 id="2147483699" r:id="rId27"/>
    <p:sldLayoutId id="2147483700" r:id="rId28"/>
    <p:sldLayoutId id="2147483701" r:id="rId29"/>
    <p:sldLayoutId id="2147483702" r:id="rId3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microsoft.com/office/2007/relationships/hdphoto" Target="../media/hdphoto2.wdp"/><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3.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0.png"/><Relationship Id="rId7" Type="http://schemas.openxmlformats.org/officeDocument/2006/relationships/image" Target="../media/image12.png"/><Relationship Id="rId12"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microsoft.com/office/2007/relationships/hdphoto" Target="../media/hdphoto7.wdp"/><Relationship Id="rId11" Type="http://schemas.openxmlformats.org/officeDocument/2006/relationships/image" Target="../media/image15.png"/><Relationship Id="rId5" Type="http://schemas.openxmlformats.org/officeDocument/2006/relationships/image" Target="../media/image11.png"/><Relationship Id="rId10" Type="http://schemas.openxmlformats.org/officeDocument/2006/relationships/image" Target="../media/image14.png"/><Relationship Id="rId4" Type="http://schemas.microsoft.com/office/2007/relationships/hdphoto" Target="../media/hdphoto6.wdp"/><Relationship Id="rId9"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6.png"/><Relationship Id="rId7"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10.png"/><Relationship Id="rId4" Type="http://schemas.microsoft.com/office/2007/relationships/hdphoto" Target="../media/hdphoto9.wdp"/></Relationships>
</file>

<file path=ppt/slides/_rels/slide14.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6.png"/><Relationship Id="rId7"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10.png"/><Relationship Id="rId4" Type="http://schemas.microsoft.com/office/2007/relationships/hdphoto" Target="../media/hdphoto9.wdp"/></Relationships>
</file>

<file path=ppt/slides/_rels/slide1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6.png"/><Relationship Id="rId7"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10.png"/><Relationship Id="rId4" Type="http://schemas.microsoft.com/office/2007/relationships/hdphoto" Target="../media/hdphoto9.wdp"/></Relationships>
</file>

<file path=ppt/slides/_rels/slide1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6.png"/><Relationship Id="rId7"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10.png"/><Relationship Id="rId4" Type="http://schemas.microsoft.com/office/2007/relationships/hdphoto" Target="../media/hdphoto9.wdp"/></Relationships>
</file>

<file path=ppt/slides/_rels/slide17.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1.png"/><Relationship Id="rId7"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18.xml"/><Relationship Id="rId6" Type="http://schemas.microsoft.com/office/2007/relationships/hdphoto" Target="../media/hdphoto10.wdp"/><Relationship Id="rId5" Type="http://schemas.openxmlformats.org/officeDocument/2006/relationships/image" Target="../media/image18.png"/><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png"/><Relationship Id="rId7"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microsoft.com/office/2007/relationships/hdphoto" Target="../media/hdphoto12.wdp"/><Relationship Id="rId5" Type="http://schemas.openxmlformats.org/officeDocument/2006/relationships/image" Target="../media/image21.png"/><Relationship Id="rId4" Type="http://schemas.openxmlformats.org/officeDocument/2006/relationships/image" Target="../media/image20.png"/><Relationship Id="rId9" Type="http://schemas.microsoft.com/office/2007/relationships/hdphoto" Target="../media/hdphoto13.wdp"/></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24.jpe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25.pn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8.xml"/><Relationship Id="rId5" Type="http://schemas.openxmlformats.org/officeDocument/2006/relationships/image" Target="../media/image26.png"/><Relationship Id="rId4" Type="http://schemas.microsoft.com/office/2007/relationships/hdphoto" Target="../media/hdphoto7.wdp"/></Relationships>
</file>

<file path=ppt/slides/_rels/slide2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1.png"/><Relationship Id="rId7" Type="http://schemas.microsoft.com/office/2007/relationships/hdphoto" Target="../media/hdphoto6.wdp"/><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27.png"/><Relationship Id="rId4" Type="http://schemas.microsoft.com/office/2007/relationships/hdphoto" Target="../media/hdphoto7.wdp"/></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27.png"/><Relationship Id="rId5" Type="http://schemas.openxmlformats.org/officeDocument/2006/relationships/image" Target="../media/image29.png"/><Relationship Id="rId4" Type="http://schemas.microsoft.com/office/2007/relationships/hdphoto" Target="../media/hdphoto7.wdp"/></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7" Type="http://schemas.microsoft.com/office/2007/relationships/hdphoto" Target="../media/hdphoto10.wdp"/><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30.png"/><Relationship Id="rId5" Type="http://schemas.openxmlformats.org/officeDocument/2006/relationships/image" Target="../media/image8.png"/><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1.png"/><Relationship Id="rId7" Type="http://schemas.microsoft.com/office/2007/relationships/hdphoto" Target="../media/hdphoto5.wdp"/><Relationship Id="rId2" Type="http://schemas.openxmlformats.org/officeDocument/2006/relationships/notesSlide" Target="../notesSlides/notesSlide23.xml"/><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8.png"/><Relationship Id="rId10" Type="http://schemas.microsoft.com/office/2007/relationships/hdphoto" Target="../media/hdphoto14.wdp"/><Relationship Id="rId4" Type="http://schemas.microsoft.com/office/2007/relationships/hdphoto" Target="../media/hdphoto7.wdp"/><Relationship Id="rId9" Type="http://schemas.openxmlformats.org/officeDocument/2006/relationships/image" Target="../media/image33.png"/></Relationships>
</file>

<file path=ppt/slides/_rels/slide26.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hdphoto" Target="../media/hdphoto7.wdp"/><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14.png"/><Relationship Id="rId5" Type="http://schemas.microsoft.com/office/2007/relationships/hdphoto" Target="../media/hdphoto8.wdp"/><Relationship Id="rId4" Type="http://schemas.openxmlformats.org/officeDocument/2006/relationships/image" Target="../media/image12.png"/></Relationships>
</file>

<file path=ppt/slides/_rels/slide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microsoft.com/office/2007/relationships/hdphoto" Target="../media/hdphoto7.wdp"/></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37.png"/><Relationship Id="rId2" Type="http://schemas.openxmlformats.org/officeDocument/2006/relationships/notesSlide" Target="../notesSlides/notesSlide25.xml"/><Relationship Id="rId1" Type="http://schemas.openxmlformats.org/officeDocument/2006/relationships/slideLayout" Target="../slideLayouts/slideLayout18.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7.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1.png"/><Relationship Id="rId7" Type="http://schemas.microsoft.com/office/2007/relationships/hdphoto" Target="../media/hdphoto15.wdp"/><Relationship Id="rId2" Type="http://schemas.openxmlformats.org/officeDocument/2006/relationships/notesSlide" Target="../notesSlides/notesSlide26.xml"/><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7.wdp"/><Relationship Id="rId9" Type="http://schemas.microsoft.com/office/2007/relationships/hdphoto" Target="../media/hdphoto16.wdp"/></Relationships>
</file>

<file path=ppt/slides/_rels/slide3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microsoft.com/office/2007/relationships/hdphoto" Target="../media/hdphoto17.wdp"/><Relationship Id="rId11" Type="http://schemas.microsoft.com/office/2007/relationships/hdphoto" Target="../media/hdphoto6.wdp"/><Relationship Id="rId5" Type="http://schemas.openxmlformats.org/officeDocument/2006/relationships/image" Target="../media/image42.png"/><Relationship Id="rId10" Type="http://schemas.openxmlformats.org/officeDocument/2006/relationships/image" Target="../media/image10.png"/><Relationship Id="rId4" Type="http://schemas.microsoft.com/office/2007/relationships/hdphoto" Target="../media/hdphoto13.wdp"/><Relationship Id="rId9" Type="http://schemas.openxmlformats.org/officeDocument/2006/relationships/image" Target="../media/image14.png"/></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42.png"/><Relationship Id="rId4" Type="http://schemas.microsoft.com/office/2007/relationships/hdphoto" Target="../media/hdphoto13.wdp"/></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microsoft.com/office/2007/relationships/hdphoto" Target="../media/hdphoto18.wdp"/><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2" Type="http://schemas.openxmlformats.org/officeDocument/2006/relationships/image" Target="../media/image47.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07"/>
        <p:cNvGrpSpPr/>
        <p:nvPr/>
      </p:nvGrpSpPr>
      <p:grpSpPr>
        <a:xfrm>
          <a:off x="0" y="0"/>
          <a:ext cx="0" cy="0"/>
          <a:chOff x="0" y="0"/>
          <a:chExt cx="0" cy="0"/>
        </a:xfrm>
      </p:grpSpPr>
      <p:grpSp>
        <p:nvGrpSpPr>
          <p:cNvPr id="3311" name="Google Shape;3311;p35"/>
          <p:cNvGrpSpPr/>
          <p:nvPr/>
        </p:nvGrpSpPr>
        <p:grpSpPr>
          <a:xfrm>
            <a:off x="9900486" y="5252607"/>
            <a:ext cx="2150295" cy="1588371"/>
            <a:chOff x="1942875" y="4263875"/>
            <a:chExt cx="856600" cy="632750"/>
          </a:xfrm>
        </p:grpSpPr>
        <p:sp>
          <p:nvSpPr>
            <p:cNvPr id="3312" name="Google Shape;3312;p35"/>
            <p:cNvSpPr/>
            <p:nvPr/>
          </p:nvSpPr>
          <p:spPr>
            <a:xfrm>
              <a:off x="2344375" y="4332125"/>
              <a:ext cx="59800" cy="59225"/>
            </a:xfrm>
            <a:custGeom>
              <a:avLst/>
              <a:gdLst/>
              <a:ahLst/>
              <a:cxnLst/>
              <a:rect l="l" t="t" r="r" b="b"/>
              <a:pathLst>
                <a:path w="2392" h="2369" fill="none" extrusionOk="0">
                  <a:moveTo>
                    <a:pt x="1196" y="2369"/>
                  </a:moveTo>
                  <a:lnTo>
                    <a:pt x="1196" y="2369"/>
                  </a:lnTo>
                  <a:lnTo>
                    <a:pt x="948" y="2346"/>
                  </a:lnTo>
                  <a:lnTo>
                    <a:pt x="745" y="2278"/>
                  </a:lnTo>
                  <a:lnTo>
                    <a:pt x="542" y="2166"/>
                  </a:lnTo>
                  <a:lnTo>
                    <a:pt x="361" y="2030"/>
                  </a:lnTo>
                  <a:lnTo>
                    <a:pt x="203" y="1850"/>
                  </a:lnTo>
                  <a:lnTo>
                    <a:pt x="113" y="1647"/>
                  </a:lnTo>
                  <a:lnTo>
                    <a:pt x="23" y="1421"/>
                  </a:lnTo>
                  <a:lnTo>
                    <a:pt x="0" y="1173"/>
                  </a:lnTo>
                  <a:lnTo>
                    <a:pt x="0" y="1173"/>
                  </a:lnTo>
                  <a:lnTo>
                    <a:pt x="23" y="948"/>
                  </a:lnTo>
                  <a:lnTo>
                    <a:pt x="113" y="722"/>
                  </a:lnTo>
                  <a:lnTo>
                    <a:pt x="203" y="519"/>
                  </a:lnTo>
                  <a:lnTo>
                    <a:pt x="361" y="339"/>
                  </a:lnTo>
                  <a:lnTo>
                    <a:pt x="542" y="203"/>
                  </a:lnTo>
                  <a:lnTo>
                    <a:pt x="745" y="91"/>
                  </a:lnTo>
                  <a:lnTo>
                    <a:pt x="948" y="23"/>
                  </a:lnTo>
                  <a:lnTo>
                    <a:pt x="1196" y="0"/>
                  </a:lnTo>
                  <a:lnTo>
                    <a:pt x="1196" y="0"/>
                  </a:lnTo>
                  <a:lnTo>
                    <a:pt x="1444" y="23"/>
                  </a:lnTo>
                  <a:lnTo>
                    <a:pt x="1669" y="91"/>
                  </a:lnTo>
                  <a:lnTo>
                    <a:pt x="1873" y="203"/>
                  </a:lnTo>
                  <a:lnTo>
                    <a:pt x="2030" y="339"/>
                  </a:lnTo>
                  <a:lnTo>
                    <a:pt x="2188" y="519"/>
                  </a:lnTo>
                  <a:lnTo>
                    <a:pt x="2301" y="722"/>
                  </a:lnTo>
                  <a:lnTo>
                    <a:pt x="2369" y="948"/>
                  </a:lnTo>
                  <a:lnTo>
                    <a:pt x="2391" y="1173"/>
                  </a:lnTo>
                  <a:lnTo>
                    <a:pt x="2391" y="1173"/>
                  </a:lnTo>
                  <a:lnTo>
                    <a:pt x="2369" y="1421"/>
                  </a:lnTo>
                  <a:lnTo>
                    <a:pt x="2301" y="1647"/>
                  </a:lnTo>
                  <a:lnTo>
                    <a:pt x="2188" y="1850"/>
                  </a:lnTo>
                  <a:lnTo>
                    <a:pt x="2030" y="2030"/>
                  </a:lnTo>
                  <a:lnTo>
                    <a:pt x="1873" y="2166"/>
                  </a:lnTo>
                  <a:lnTo>
                    <a:pt x="1669" y="2278"/>
                  </a:lnTo>
                  <a:lnTo>
                    <a:pt x="1444" y="2346"/>
                  </a:lnTo>
                  <a:lnTo>
                    <a:pt x="1196" y="236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3" name="Google Shape;3313;p35"/>
            <p:cNvSpPr/>
            <p:nvPr/>
          </p:nvSpPr>
          <p:spPr>
            <a:xfrm>
              <a:off x="2300950" y="4289825"/>
              <a:ext cx="146650" cy="131425"/>
            </a:xfrm>
            <a:custGeom>
              <a:avLst/>
              <a:gdLst/>
              <a:ahLst/>
              <a:cxnLst/>
              <a:rect l="l" t="t" r="r" b="b"/>
              <a:pathLst>
                <a:path w="5866" h="5257" fill="none" extrusionOk="0">
                  <a:moveTo>
                    <a:pt x="2933" y="1"/>
                  </a:moveTo>
                  <a:lnTo>
                    <a:pt x="2933" y="1"/>
                  </a:lnTo>
                  <a:lnTo>
                    <a:pt x="2640" y="1"/>
                  </a:lnTo>
                  <a:lnTo>
                    <a:pt x="2346" y="46"/>
                  </a:lnTo>
                  <a:lnTo>
                    <a:pt x="2053" y="136"/>
                  </a:lnTo>
                  <a:lnTo>
                    <a:pt x="1782" y="226"/>
                  </a:lnTo>
                  <a:lnTo>
                    <a:pt x="1534" y="339"/>
                  </a:lnTo>
                  <a:lnTo>
                    <a:pt x="1286" y="497"/>
                  </a:lnTo>
                  <a:lnTo>
                    <a:pt x="1061" y="655"/>
                  </a:lnTo>
                  <a:lnTo>
                    <a:pt x="858" y="858"/>
                  </a:lnTo>
                  <a:lnTo>
                    <a:pt x="677" y="1061"/>
                  </a:lnTo>
                  <a:lnTo>
                    <a:pt x="497" y="1286"/>
                  </a:lnTo>
                  <a:lnTo>
                    <a:pt x="361" y="1534"/>
                  </a:lnTo>
                  <a:lnTo>
                    <a:pt x="226" y="1783"/>
                  </a:lnTo>
                  <a:lnTo>
                    <a:pt x="136" y="2053"/>
                  </a:lnTo>
                  <a:lnTo>
                    <a:pt x="68" y="2346"/>
                  </a:lnTo>
                  <a:lnTo>
                    <a:pt x="23" y="2640"/>
                  </a:lnTo>
                  <a:lnTo>
                    <a:pt x="0" y="2933"/>
                  </a:lnTo>
                  <a:lnTo>
                    <a:pt x="0" y="2933"/>
                  </a:lnTo>
                  <a:lnTo>
                    <a:pt x="23" y="3136"/>
                  </a:lnTo>
                  <a:lnTo>
                    <a:pt x="46" y="3384"/>
                  </a:lnTo>
                  <a:lnTo>
                    <a:pt x="113" y="3655"/>
                  </a:lnTo>
                  <a:lnTo>
                    <a:pt x="203" y="3948"/>
                  </a:lnTo>
                  <a:lnTo>
                    <a:pt x="5211" y="5256"/>
                  </a:lnTo>
                  <a:lnTo>
                    <a:pt x="5211" y="5256"/>
                  </a:lnTo>
                  <a:lnTo>
                    <a:pt x="5482" y="4557"/>
                  </a:lnTo>
                  <a:lnTo>
                    <a:pt x="5685" y="3925"/>
                  </a:lnTo>
                  <a:lnTo>
                    <a:pt x="5752" y="3632"/>
                  </a:lnTo>
                  <a:lnTo>
                    <a:pt x="5820" y="3361"/>
                  </a:lnTo>
                  <a:lnTo>
                    <a:pt x="5865" y="3136"/>
                  </a:lnTo>
                  <a:lnTo>
                    <a:pt x="5865" y="2933"/>
                  </a:lnTo>
                  <a:lnTo>
                    <a:pt x="5865" y="2933"/>
                  </a:lnTo>
                  <a:lnTo>
                    <a:pt x="5865" y="2640"/>
                  </a:lnTo>
                  <a:lnTo>
                    <a:pt x="5820" y="2346"/>
                  </a:lnTo>
                  <a:lnTo>
                    <a:pt x="5730" y="2053"/>
                  </a:lnTo>
                  <a:lnTo>
                    <a:pt x="5640" y="1783"/>
                  </a:lnTo>
                  <a:lnTo>
                    <a:pt x="5527" y="1534"/>
                  </a:lnTo>
                  <a:lnTo>
                    <a:pt x="5369" y="1286"/>
                  </a:lnTo>
                  <a:lnTo>
                    <a:pt x="5211" y="1061"/>
                  </a:lnTo>
                  <a:lnTo>
                    <a:pt x="5008" y="858"/>
                  </a:lnTo>
                  <a:lnTo>
                    <a:pt x="4805" y="655"/>
                  </a:lnTo>
                  <a:lnTo>
                    <a:pt x="4579" y="497"/>
                  </a:lnTo>
                  <a:lnTo>
                    <a:pt x="4331" y="339"/>
                  </a:lnTo>
                  <a:lnTo>
                    <a:pt x="4083" y="226"/>
                  </a:lnTo>
                  <a:lnTo>
                    <a:pt x="3813" y="136"/>
                  </a:lnTo>
                  <a:lnTo>
                    <a:pt x="3519" y="46"/>
                  </a:lnTo>
                  <a:lnTo>
                    <a:pt x="3226" y="1"/>
                  </a:lnTo>
                  <a:lnTo>
                    <a:pt x="2933"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4" name="Google Shape;3314;p35"/>
            <p:cNvSpPr/>
            <p:nvPr/>
          </p:nvSpPr>
          <p:spPr>
            <a:xfrm>
              <a:off x="1942875" y="4277425"/>
              <a:ext cx="856600" cy="619200"/>
            </a:xfrm>
            <a:custGeom>
              <a:avLst/>
              <a:gdLst/>
              <a:ahLst/>
              <a:cxnLst/>
              <a:rect l="l" t="t" r="r" b="b"/>
              <a:pathLst>
                <a:path w="34264" h="24768" extrusionOk="0">
                  <a:moveTo>
                    <a:pt x="27226" y="0"/>
                  </a:moveTo>
                  <a:lnTo>
                    <a:pt x="20752" y="6068"/>
                  </a:lnTo>
                  <a:lnTo>
                    <a:pt x="10805" y="3474"/>
                  </a:lnTo>
                  <a:lnTo>
                    <a:pt x="0" y="6790"/>
                  </a:lnTo>
                  <a:lnTo>
                    <a:pt x="6203" y="24767"/>
                  </a:lnTo>
                  <a:lnTo>
                    <a:pt x="17143" y="20955"/>
                  </a:lnTo>
                  <a:lnTo>
                    <a:pt x="27812" y="22940"/>
                  </a:lnTo>
                  <a:lnTo>
                    <a:pt x="34263" y="15226"/>
                  </a:lnTo>
                  <a:lnTo>
                    <a:pt x="27226" y="0"/>
                  </a:lnTo>
                  <a:close/>
                </a:path>
              </a:pathLst>
            </a:custGeom>
            <a:solidFill>
              <a:schemeClr val="lt1"/>
            </a:solidFill>
            <a:ln>
              <a:noFill/>
            </a:ln>
            <a:effectLst>
              <a:outerShdw dist="38100" dir="5520000" algn="bl" rotWithShape="0">
                <a:schemeClr val="accent5">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5" name="Google Shape;3315;p35"/>
            <p:cNvSpPr/>
            <p:nvPr/>
          </p:nvSpPr>
          <p:spPr>
            <a:xfrm>
              <a:off x="1942875" y="4277425"/>
              <a:ext cx="856600" cy="619200"/>
            </a:xfrm>
            <a:custGeom>
              <a:avLst/>
              <a:gdLst/>
              <a:ahLst/>
              <a:cxnLst/>
              <a:rect l="l" t="t" r="r" b="b"/>
              <a:pathLst>
                <a:path w="34264" h="24768" fill="none" extrusionOk="0">
                  <a:moveTo>
                    <a:pt x="0" y="6790"/>
                  </a:moveTo>
                  <a:lnTo>
                    <a:pt x="10805" y="3474"/>
                  </a:lnTo>
                  <a:lnTo>
                    <a:pt x="20752" y="6068"/>
                  </a:lnTo>
                  <a:lnTo>
                    <a:pt x="27226" y="0"/>
                  </a:lnTo>
                  <a:lnTo>
                    <a:pt x="34263" y="15226"/>
                  </a:lnTo>
                  <a:lnTo>
                    <a:pt x="27812" y="22940"/>
                  </a:lnTo>
                  <a:lnTo>
                    <a:pt x="17143" y="20955"/>
                  </a:lnTo>
                  <a:lnTo>
                    <a:pt x="6203" y="24767"/>
                  </a:lnTo>
                  <a:lnTo>
                    <a:pt x="0" y="679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6" name="Google Shape;3316;p35"/>
            <p:cNvSpPr/>
            <p:nvPr/>
          </p:nvSpPr>
          <p:spPr>
            <a:xfrm>
              <a:off x="1975000" y="4319725"/>
              <a:ext cx="795150" cy="545325"/>
            </a:xfrm>
            <a:custGeom>
              <a:avLst/>
              <a:gdLst/>
              <a:ahLst/>
              <a:cxnLst/>
              <a:rect l="l" t="t" r="r" b="b"/>
              <a:pathLst>
                <a:path w="31806" h="21813" extrusionOk="0">
                  <a:moveTo>
                    <a:pt x="25602" y="0"/>
                  </a:moveTo>
                  <a:lnTo>
                    <a:pt x="19738" y="5504"/>
                  </a:lnTo>
                  <a:lnTo>
                    <a:pt x="9542" y="2820"/>
                  </a:lnTo>
                  <a:lnTo>
                    <a:pt x="1" y="5752"/>
                  </a:lnTo>
                  <a:lnTo>
                    <a:pt x="5550" y="21812"/>
                  </a:lnTo>
                  <a:lnTo>
                    <a:pt x="15768" y="18226"/>
                  </a:lnTo>
                  <a:lnTo>
                    <a:pt x="26121" y="20143"/>
                  </a:lnTo>
                  <a:lnTo>
                    <a:pt x="31805" y="13376"/>
                  </a:lnTo>
                  <a:lnTo>
                    <a:pt x="25602"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7" name="Google Shape;3317;p35"/>
            <p:cNvSpPr/>
            <p:nvPr/>
          </p:nvSpPr>
          <p:spPr>
            <a:xfrm>
              <a:off x="1975000" y="4319725"/>
              <a:ext cx="795150" cy="545325"/>
            </a:xfrm>
            <a:custGeom>
              <a:avLst/>
              <a:gdLst/>
              <a:ahLst/>
              <a:cxnLst/>
              <a:rect l="l" t="t" r="r" b="b"/>
              <a:pathLst>
                <a:path w="31806" h="21813" fill="none" extrusionOk="0">
                  <a:moveTo>
                    <a:pt x="1" y="5752"/>
                  </a:moveTo>
                  <a:lnTo>
                    <a:pt x="9542" y="2820"/>
                  </a:lnTo>
                  <a:lnTo>
                    <a:pt x="19738" y="5504"/>
                  </a:lnTo>
                  <a:lnTo>
                    <a:pt x="25602" y="0"/>
                  </a:lnTo>
                  <a:lnTo>
                    <a:pt x="31805" y="13376"/>
                  </a:lnTo>
                  <a:lnTo>
                    <a:pt x="26121" y="20143"/>
                  </a:lnTo>
                  <a:lnTo>
                    <a:pt x="15768" y="18226"/>
                  </a:lnTo>
                  <a:lnTo>
                    <a:pt x="5550" y="21812"/>
                  </a:lnTo>
                  <a:lnTo>
                    <a:pt x="1" y="575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8" name="Google Shape;3318;p35"/>
            <p:cNvSpPr/>
            <p:nvPr/>
          </p:nvSpPr>
          <p:spPr>
            <a:xfrm>
              <a:off x="2432350" y="4649600"/>
              <a:ext cx="82900" cy="44575"/>
            </a:xfrm>
            <a:custGeom>
              <a:avLst/>
              <a:gdLst/>
              <a:ahLst/>
              <a:cxnLst/>
              <a:rect l="l" t="t" r="r" b="b"/>
              <a:pathLst>
                <a:path w="3316" h="1783" extrusionOk="0">
                  <a:moveTo>
                    <a:pt x="2346" y="1"/>
                  </a:move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lnTo>
                    <a:pt x="2797" y="768"/>
                  </a:lnTo>
                  <a:lnTo>
                    <a:pt x="3000" y="632"/>
                  </a:lnTo>
                  <a:lnTo>
                    <a:pt x="3068" y="565"/>
                  </a:lnTo>
                  <a:lnTo>
                    <a:pt x="3068" y="542"/>
                  </a:lnTo>
                  <a:lnTo>
                    <a:pt x="2707" y="249"/>
                  </a:lnTo>
                  <a:lnTo>
                    <a:pt x="2346" y="1"/>
                  </a:lnTo>
                  <a:close/>
                </a:path>
              </a:pathLst>
            </a:custGeom>
            <a:solidFill>
              <a:srgbClr val="FFFC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19" name="Google Shape;3319;p35"/>
            <p:cNvSpPr/>
            <p:nvPr/>
          </p:nvSpPr>
          <p:spPr>
            <a:xfrm>
              <a:off x="2432350" y="4649600"/>
              <a:ext cx="82900" cy="44575"/>
            </a:xfrm>
            <a:custGeom>
              <a:avLst/>
              <a:gdLst/>
              <a:ahLst/>
              <a:cxnLst/>
              <a:rect l="l" t="t" r="r" b="b"/>
              <a:pathLst>
                <a:path w="3316" h="1783" fill="none" extrusionOk="0">
                  <a:moveTo>
                    <a:pt x="2504" y="971"/>
                  </a:moveTo>
                  <a:lnTo>
                    <a:pt x="2504" y="971"/>
                  </a:lnTo>
                  <a:lnTo>
                    <a:pt x="2797" y="768"/>
                  </a:lnTo>
                  <a:lnTo>
                    <a:pt x="3000" y="632"/>
                  </a:lnTo>
                  <a:lnTo>
                    <a:pt x="3068" y="565"/>
                  </a:lnTo>
                  <a:lnTo>
                    <a:pt x="3068" y="542"/>
                  </a:lnTo>
                  <a:lnTo>
                    <a:pt x="3068" y="542"/>
                  </a:lnTo>
                  <a:lnTo>
                    <a:pt x="2707" y="249"/>
                  </a:lnTo>
                  <a:lnTo>
                    <a:pt x="2346" y="1"/>
                  </a:lnTo>
                  <a:lnTo>
                    <a:pt x="1692" y="68"/>
                  </a:lnTo>
                  <a:lnTo>
                    <a:pt x="1692" y="519"/>
                  </a:lnTo>
                  <a:lnTo>
                    <a:pt x="1241" y="384"/>
                  </a:lnTo>
                  <a:lnTo>
                    <a:pt x="293" y="677"/>
                  </a:lnTo>
                  <a:lnTo>
                    <a:pt x="0" y="1309"/>
                  </a:lnTo>
                  <a:lnTo>
                    <a:pt x="632" y="1715"/>
                  </a:lnTo>
                  <a:lnTo>
                    <a:pt x="1354" y="1399"/>
                  </a:lnTo>
                  <a:lnTo>
                    <a:pt x="2008" y="1580"/>
                  </a:lnTo>
                  <a:lnTo>
                    <a:pt x="2414" y="1354"/>
                  </a:lnTo>
                  <a:lnTo>
                    <a:pt x="3000" y="1783"/>
                  </a:lnTo>
                  <a:lnTo>
                    <a:pt x="3316" y="1602"/>
                  </a:lnTo>
                  <a:lnTo>
                    <a:pt x="2504" y="97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0" name="Google Shape;3320;p35"/>
            <p:cNvSpPr/>
            <p:nvPr/>
          </p:nvSpPr>
          <p:spPr>
            <a:xfrm>
              <a:off x="2263175" y="4491150"/>
              <a:ext cx="218250" cy="222775"/>
            </a:xfrm>
            <a:custGeom>
              <a:avLst/>
              <a:gdLst/>
              <a:ahLst/>
              <a:cxnLst/>
              <a:rect l="l" t="t" r="r" b="b"/>
              <a:pathLst>
                <a:path w="8730" h="8911" extrusionOk="0">
                  <a:moveTo>
                    <a:pt x="4286" y="0"/>
                  </a:moveTo>
                  <a:lnTo>
                    <a:pt x="4105" y="45"/>
                  </a:lnTo>
                  <a:lnTo>
                    <a:pt x="3925" y="90"/>
                  </a:lnTo>
                  <a:lnTo>
                    <a:pt x="3767" y="181"/>
                  </a:lnTo>
                  <a:lnTo>
                    <a:pt x="2865" y="812"/>
                  </a:lnTo>
                  <a:lnTo>
                    <a:pt x="2662" y="925"/>
                  </a:lnTo>
                  <a:lnTo>
                    <a:pt x="2459" y="993"/>
                  </a:lnTo>
                  <a:lnTo>
                    <a:pt x="970" y="1286"/>
                  </a:lnTo>
                  <a:lnTo>
                    <a:pt x="790" y="1354"/>
                  </a:lnTo>
                  <a:lnTo>
                    <a:pt x="609" y="1444"/>
                  </a:lnTo>
                  <a:lnTo>
                    <a:pt x="474" y="1557"/>
                  </a:lnTo>
                  <a:lnTo>
                    <a:pt x="361" y="1692"/>
                  </a:lnTo>
                  <a:lnTo>
                    <a:pt x="68" y="2233"/>
                  </a:lnTo>
                  <a:lnTo>
                    <a:pt x="23" y="2324"/>
                  </a:lnTo>
                  <a:lnTo>
                    <a:pt x="0" y="2414"/>
                  </a:lnTo>
                  <a:lnTo>
                    <a:pt x="0" y="2527"/>
                  </a:lnTo>
                  <a:lnTo>
                    <a:pt x="0" y="2617"/>
                  </a:lnTo>
                  <a:lnTo>
                    <a:pt x="45" y="2707"/>
                  </a:lnTo>
                  <a:lnTo>
                    <a:pt x="90" y="2797"/>
                  </a:lnTo>
                  <a:lnTo>
                    <a:pt x="158" y="2887"/>
                  </a:lnTo>
                  <a:lnTo>
                    <a:pt x="248" y="2955"/>
                  </a:lnTo>
                  <a:lnTo>
                    <a:pt x="722" y="3384"/>
                  </a:lnTo>
                  <a:lnTo>
                    <a:pt x="902" y="3519"/>
                  </a:lnTo>
                  <a:lnTo>
                    <a:pt x="1692" y="3948"/>
                  </a:lnTo>
                  <a:lnTo>
                    <a:pt x="2504" y="3609"/>
                  </a:lnTo>
                  <a:lnTo>
                    <a:pt x="2684" y="4128"/>
                  </a:lnTo>
                  <a:lnTo>
                    <a:pt x="2481" y="4805"/>
                  </a:lnTo>
                  <a:lnTo>
                    <a:pt x="1557" y="4489"/>
                  </a:lnTo>
                  <a:lnTo>
                    <a:pt x="790" y="4940"/>
                  </a:lnTo>
                  <a:lnTo>
                    <a:pt x="654" y="5008"/>
                  </a:lnTo>
                  <a:lnTo>
                    <a:pt x="90" y="5481"/>
                  </a:lnTo>
                  <a:lnTo>
                    <a:pt x="542" y="6361"/>
                  </a:lnTo>
                  <a:lnTo>
                    <a:pt x="654" y="6519"/>
                  </a:lnTo>
                  <a:lnTo>
                    <a:pt x="790" y="6632"/>
                  </a:lnTo>
                  <a:lnTo>
                    <a:pt x="970" y="6745"/>
                  </a:lnTo>
                  <a:lnTo>
                    <a:pt x="1173" y="6835"/>
                  </a:lnTo>
                  <a:lnTo>
                    <a:pt x="1354" y="6903"/>
                  </a:lnTo>
                  <a:lnTo>
                    <a:pt x="1557" y="6948"/>
                  </a:lnTo>
                  <a:lnTo>
                    <a:pt x="1782" y="6970"/>
                  </a:lnTo>
                  <a:lnTo>
                    <a:pt x="1985" y="6970"/>
                  </a:lnTo>
                  <a:lnTo>
                    <a:pt x="2188" y="6948"/>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466" y="8166"/>
                  </a:lnTo>
                  <a:lnTo>
                    <a:pt x="4579" y="8256"/>
                  </a:lnTo>
                  <a:lnTo>
                    <a:pt x="5459" y="8910"/>
                  </a:lnTo>
                  <a:lnTo>
                    <a:pt x="6045" y="8842"/>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lnTo>
                    <a:pt x="7015" y="4128"/>
                  </a:lnTo>
                  <a:lnTo>
                    <a:pt x="7602" y="4421"/>
                  </a:lnTo>
                  <a:lnTo>
                    <a:pt x="7827" y="5008"/>
                  </a:lnTo>
                  <a:lnTo>
                    <a:pt x="8684" y="5301"/>
                  </a:lnTo>
                  <a:lnTo>
                    <a:pt x="8730" y="4985"/>
                  </a:lnTo>
                  <a:lnTo>
                    <a:pt x="8730" y="4963"/>
                  </a:lnTo>
                  <a:lnTo>
                    <a:pt x="8075" y="4737"/>
                  </a:lnTo>
                  <a:lnTo>
                    <a:pt x="8256" y="3542"/>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218" y="1196"/>
                  </a:lnTo>
                  <a:lnTo>
                    <a:pt x="7534" y="609"/>
                  </a:lnTo>
                  <a:lnTo>
                    <a:pt x="6902" y="23"/>
                  </a:lnTo>
                  <a:lnTo>
                    <a:pt x="4511"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1" name="Google Shape;3321;p35"/>
            <p:cNvSpPr/>
            <p:nvPr/>
          </p:nvSpPr>
          <p:spPr>
            <a:xfrm>
              <a:off x="2263175" y="4491150"/>
              <a:ext cx="218250" cy="222775"/>
            </a:xfrm>
            <a:custGeom>
              <a:avLst/>
              <a:gdLst/>
              <a:ahLst/>
              <a:cxnLst/>
              <a:rect l="l" t="t" r="r" b="b"/>
              <a:pathLst>
                <a:path w="8730" h="8911" fill="none" extrusionOk="0">
                  <a:moveTo>
                    <a:pt x="6203" y="3880"/>
                  </a:moveTo>
                  <a:lnTo>
                    <a:pt x="6203" y="3880"/>
                  </a:lnTo>
                  <a:lnTo>
                    <a:pt x="7015" y="4128"/>
                  </a:lnTo>
                  <a:lnTo>
                    <a:pt x="7602" y="4421"/>
                  </a:lnTo>
                  <a:lnTo>
                    <a:pt x="7827" y="5008"/>
                  </a:lnTo>
                  <a:lnTo>
                    <a:pt x="7827" y="5008"/>
                  </a:lnTo>
                  <a:lnTo>
                    <a:pt x="7827" y="5008"/>
                  </a:lnTo>
                  <a:lnTo>
                    <a:pt x="8684" y="5301"/>
                  </a:lnTo>
                  <a:lnTo>
                    <a:pt x="8730" y="4985"/>
                  </a:lnTo>
                  <a:lnTo>
                    <a:pt x="8730" y="4963"/>
                  </a:lnTo>
                  <a:lnTo>
                    <a:pt x="8730" y="4963"/>
                  </a:lnTo>
                  <a:lnTo>
                    <a:pt x="8075" y="4737"/>
                  </a:lnTo>
                  <a:lnTo>
                    <a:pt x="8256" y="3542"/>
                  </a:lnTo>
                  <a:lnTo>
                    <a:pt x="8256" y="3542"/>
                  </a:lnTo>
                  <a:lnTo>
                    <a:pt x="8256" y="3542"/>
                  </a:lnTo>
                  <a:lnTo>
                    <a:pt x="7760" y="3203"/>
                  </a:lnTo>
                  <a:lnTo>
                    <a:pt x="7760" y="3203"/>
                  </a:lnTo>
                  <a:lnTo>
                    <a:pt x="7624" y="3090"/>
                  </a:lnTo>
                  <a:lnTo>
                    <a:pt x="7511" y="2978"/>
                  </a:lnTo>
                  <a:lnTo>
                    <a:pt x="7444" y="2842"/>
                  </a:lnTo>
                  <a:lnTo>
                    <a:pt x="7421" y="2707"/>
                  </a:lnTo>
                  <a:lnTo>
                    <a:pt x="7421" y="2572"/>
                  </a:lnTo>
                  <a:lnTo>
                    <a:pt x="7466" y="2436"/>
                  </a:lnTo>
                  <a:lnTo>
                    <a:pt x="7557" y="2324"/>
                  </a:lnTo>
                  <a:lnTo>
                    <a:pt x="7669" y="2211"/>
                  </a:lnTo>
                  <a:lnTo>
                    <a:pt x="8008" y="1963"/>
                  </a:lnTo>
                  <a:lnTo>
                    <a:pt x="7985" y="1963"/>
                  </a:lnTo>
                  <a:lnTo>
                    <a:pt x="7985" y="1963"/>
                  </a:lnTo>
                  <a:lnTo>
                    <a:pt x="7218" y="1196"/>
                  </a:lnTo>
                  <a:lnTo>
                    <a:pt x="7534" y="609"/>
                  </a:lnTo>
                  <a:lnTo>
                    <a:pt x="7534" y="609"/>
                  </a:lnTo>
                  <a:lnTo>
                    <a:pt x="7534" y="609"/>
                  </a:lnTo>
                  <a:lnTo>
                    <a:pt x="6902" y="23"/>
                  </a:lnTo>
                  <a:lnTo>
                    <a:pt x="4511" y="0"/>
                  </a:lnTo>
                  <a:lnTo>
                    <a:pt x="4511" y="0"/>
                  </a:lnTo>
                  <a:lnTo>
                    <a:pt x="4286" y="0"/>
                  </a:lnTo>
                  <a:lnTo>
                    <a:pt x="4105" y="45"/>
                  </a:lnTo>
                  <a:lnTo>
                    <a:pt x="3925" y="90"/>
                  </a:lnTo>
                  <a:lnTo>
                    <a:pt x="3767" y="181"/>
                  </a:lnTo>
                  <a:lnTo>
                    <a:pt x="2865" y="812"/>
                  </a:lnTo>
                  <a:lnTo>
                    <a:pt x="2865" y="812"/>
                  </a:lnTo>
                  <a:lnTo>
                    <a:pt x="2662" y="925"/>
                  </a:lnTo>
                  <a:lnTo>
                    <a:pt x="2459" y="993"/>
                  </a:lnTo>
                  <a:lnTo>
                    <a:pt x="970" y="1286"/>
                  </a:lnTo>
                  <a:lnTo>
                    <a:pt x="970" y="1286"/>
                  </a:lnTo>
                  <a:lnTo>
                    <a:pt x="790" y="1354"/>
                  </a:lnTo>
                  <a:lnTo>
                    <a:pt x="609" y="1444"/>
                  </a:lnTo>
                  <a:lnTo>
                    <a:pt x="474" y="1557"/>
                  </a:lnTo>
                  <a:lnTo>
                    <a:pt x="361" y="1692"/>
                  </a:lnTo>
                  <a:lnTo>
                    <a:pt x="68" y="2233"/>
                  </a:lnTo>
                  <a:lnTo>
                    <a:pt x="68" y="2233"/>
                  </a:lnTo>
                  <a:lnTo>
                    <a:pt x="23" y="2324"/>
                  </a:lnTo>
                  <a:lnTo>
                    <a:pt x="0" y="2414"/>
                  </a:lnTo>
                  <a:lnTo>
                    <a:pt x="0" y="2527"/>
                  </a:lnTo>
                  <a:lnTo>
                    <a:pt x="0" y="2617"/>
                  </a:lnTo>
                  <a:lnTo>
                    <a:pt x="45" y="2707"/>
                  </a:lnTo>
                  <a:lnTo>
                    <a:pt x="90" y="2797"/>
                  </a:lnTo>
                  <a:lnTo>
                    <a:pt x="158" y="2887"/>
                  </a:lnTo>
                  <a:lnTo>
                    <a:pt x="248" y="2955"/>
                  </a:lnTo>
                  <a:lnTo>
                    <a:pt x="722" y="3384"/>
                  </a:lnTo>
                  <a:lnTo>
                    <a:pt x="722" y="3384"/>
                  </a:lnTo>
                  <a:lnTo>
                    <a:pt x="902" y="3519"/>
                  </a:lnTo>
                  <a:lnTo>
                    <a:pt x="1692" y="3948"/>
                  </a:lnTo>
                  <a:lnTo>
                    <a:pt x="2504" y="3609"/>
                  </a:lnTo>
                  <a:lnTo>
                    <a:pt x="2684" y="4128"/>
                  </a:lnTo>
                  <a:lnTo>
                    <a:pt x="2481" y="4805"/>
                  </a:lnTo>
                  <a:lnTo>
                    <a:pt x="1557" y="4489"/>
                  </a:lnTo>
                  <a:lnTo>
                    <a:pt x="790" y="4940"/>
                  </a:lnTo>
                  <a:lnTo>
                    <a:pt x="790" y="4940"/>
                  </a:lnTo>
                  <a:lnTo>
                    <a:pt x="654" y="5008"/>
                  </a:lnTo>
                  <a:lnTo>
                    <a:pt x="90" y="5481"/>
                  </a:lnTo>
                  <a:lnTo>
                    <a:pt x="542" y="6361"/>
                  </a:lnTo>
                  <a:lnTo>
                    <a:pt x="542" y="6361"/>
                  </a:lnTo>
                  <a:lnTo>
                    <a:pt x="654" y="6519"/>
                  </a:lnTo>
                  <a:lnTo>
                    <a:pt x="790" y="6632"/>
                  </a:lnTo>
                  <a:lnTo>
                    <a:pt x="970" y="6745"/>
                  </a:lnTo>
                  <a:lnTo>
                    <a:pt x="1173" y="6835"/>
                  </a:lnTo>
                  <a:lnTo>
                    <a:pt x="1354" y="6903"/>
                  </a:lnTo>
                  <a:lnTo>
                    <a:pt x="1354" y="6903"/>
                  </a:lnTo>
                  <a:lnTo>
                    <a:pt x="1557" y="6948"/>
                  </a:lnTo>
                  <a:lnTo>
                    <a:pt x="1782" y="6970"/>
                  </a:lnTo>
                  <a:lnTo>
                    <a:pt x="1985" y="6970"/>
                  </a:lnTo>
                  <a:lnTo>
                    <a:pt x="2188" y="6948"/>
                  </a:lnTo>
                  <a:lnTo>
                    <a:pt x="2459" y="6903"/>
                  </a:lnTo>
                  <a:lnTo>
                    <a:pt x="2459" y="6903"/>
                  </a:lnTo>
                  <a:lnTo>
                    <a:pt x="2662" y="6880"/>
                  </a:lnTo>
                  <a:lnTo>
                    <a:pt x="2865" y="6880"/>
                  </a:lnTo>
                  <a:lnTo>
                    <a:pt x="3068" y="6903"/>
                  </a:lnTo>
                  <a:lnTo>
                    <a:pt x="3271" y="6948"/>
                  </a:lnTo>
                  <a:lnTo>
                    <a:pt x="3451" y="7015"/>
                  </a:lnTo>
                  <a:lnTo>
                    <a:pt x="3609" y="7106"/>
                  </a:lnTo>
                  <a:lnTo>
                    <a:pt x="3745" y="7218"/>
                  </a:lnTo>
                  <a:lnTo>
                    <a:pt x="3857" y="7354"/>
                  </a:lnTo>
                  <a:lnTo>
                    <a:pt x="4376" y="8053"/>
                  </a:lnTo>
                  <a:lnTo>
                    <a:pt x="4376" y="8053"/>
                  </a:lnTo>
                  <a:lnTo>
                    <a:pt x="4466" y="8166"/>
                  </a:lnTo>
                  <a:lnTo>
                    <a:pt x="4579" y="8256"/>
                  </a:lnTo>
                  <a:lnTo>
                    <a:pt x="5459" y="8910"/>
                  </a:lnTo>
                  <a:lnTo>
                    <a:pt x="6045" y="8842"/>
                  </a:lnTo>
                  <a:lnTo>
                    <a:pt x="6068" y="6903"/>
                  </a:lnTo>
                  <a:lnTo>
                    <a:pt x="6068" y="6903"/>
                  </a:lnTo>
                  <a:lnTo>
                    <a:pt x="6045" y="6767"/>
                  </a:lnTo>
                  <a:lnTo>
                    <a:pt x="6023" y="6654"/>
                  </a:lnTo>
                  <a:lnTo>
                    <a:pt x="5955" y="6542"/>
                  </a:lnTo>
                  <a:lnTo>
                    <a:pt x="5865" y="6451"/>
                  </a:lnTo>
                  <a:lnTo>
                    <a:pt x="4963" y="5549"/>
                  </a:lnTo>
                  <a:lnTo>
                    <a:pt x="5369" y="5143"/>
                  </a:lnTo>
                  <a:lnTo>
                    <a:pt x="4602" y="4715"/>
                  </a:lnTo>
                  <a:lnTo>
                    <a:pt x="5617" y="3722"/>
                  </a:lnTo>
                  <a:lnTo>
                    <a:pt x="6203" y="388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2" name="Google Shape;3322;p35"/>
            <p:cNvSpPr/>
            <p:nvPr/>
          </p:nvSpPr>
          <p:spPr>
            <a:xfrm>
              <a:off x="2053400" y="4517075"/>
              <a:ext cx="225575" cy="217700"/>
            </a:xfrm>
            <a:custGeom>
              <a:avLst/>
              <a:gdLst/>
              <a:ahLst/>
              <a:cxnLst/>
              <a:rect l="l" t="t" r="r" b="b"/>
              <a:pathLst>
                <a:path w="9023" h="8708" extrusionOk="0">
                  <a:moveTo>
                    <a:pt x="3316" y="1"/>
                  </a:moveTo>
                  <a:lnTo>
                    <a:pt x="2955" y="520"/>
                  </a:lnTo>
                  <a:lnTo>
                    <a:pt x="2887" y="610"/>
                  </a:lnTo>
                  <a:lnTo>
                    <a:pt x="3000" y="700"/>
                  </a:lnTo>
                  <a:lnTo>
                    <a:pt x="3203" y="813"/>
                  </a:lnTo>
                  <a:lnTo>
                    <a:pt x="3519" y="1038"/>
                  </a:lnTo>
                  <a:lnTo>
                    <a:pt x="3654" y="1399"/>
                  </a:lnTo>
                  <a:lnTo>
                    <a:pt x="2730" y="1647"/>
                  </a:lnTo>
                  <a:lnTo>
                    <a:pt x="1850" y="1467"/>
                  </a:lnTo>
                  <a:lnTo>
                    <a:pt x="1692" y="1444"/>
                  </a:lnTo>
                  <a:lnTo>
                    <a:pt x="1376" y="1444"/>
                  </a:lnTo>
                  <a:lnTo>
                    <a:pt x="1218" y="1467"/>
                  </a:lnTo>
                  <a:lnTo>
                    <a:pt x="1083" y="1512"/>
                  </a:lnTo>
                  <a:lnTo>
                    <a:pt x="948" y="1557"/>
                  </a:lnTo>
                  <a:lnTo>
                    <a:pt x="835" y="1625"/>
                  </a:lnTo>
                  <a:lnTo>
                    <a:pt x="722" y="1693"/>
                  </a:lnTo>
                  <a:lnTo>
                    <a:pt x="0" y="2369"/>
                  </a:lnTo>
                  <a:lnTo>
                    <a:pt x="519" y="2550"/>
                  </a:lnTo>
                  <a:lnTo>
                    <a:pt x="1579" y="2031"/>
                  </a:lnTo>
                  <a:lnTo>
                    <a:pt x="2188" y="2369"/>
                  </a:lnTo>
                  <a:lnTo>
                    <a:pt x="2233" y="3226"/>
                  </a:lnTo>
                  <a:lnTo>
                    <a:pt x="2256" y="3339"/>
                  </a:lnTo>
                  <a:lnTo>
                    <a:pt x="2301" y="3429"/>
                  </a:lnTo>
                  <a:lnTo>
                    <a:pt x="2369" y="3520"/>
                  </a:lnTo>
                  <a:lnTo>
                    <a:pt x="2436" y="3632"/>
                  </a:lnTo>
                  <a:lnTo>
                    <a:pt x="2527" y="3700"/>
                  </a:lnTo>
                  <a:lnTo>
                    <a:pt x="2639" y="3790"/>
                  </a:lnTo>
                  <a:lnTo>
                    <a:pt x="2775" y="3858"/>
                  </a:lnTo>
                  <a:lnTo>
                    <a:pt x="2910" y="3903"/>
                  </a:lnTo>
                  <a:lnTo>
                    <a:pt x="3000" y="3948"/>
                  </a:lnTo>
                  <a:lnTo>
                    <a:pt x="3248" y="4061"/>
                  </a:lnTo>
                  <a:lnTo>
                    <a:pt x="3361" y="4129"/>
                  </a:lnTo>
                  <a:lnTo>
                    <a:pt x="3451" y="4196"/>
                  </a:lnTo>
                  <a:lnTo>
                    <a:pt x="3542" y="4287"/>
                  </a:lnTo>
                  <a:lnTo>
                    <a:pt x="3609" y="4377"/>
                  </a:lnTo>
                  <a:lnTo>
                    <a:pt x="3654" y="4467"/>
                  </a:lnTo>
                  <a:lnTo>
                    <a:pt x="3677" y="4557"/>
                  </a:lnTo>
                  <a:lnTo>
                    <a:pt x="3767" y="4963"/>
                  </a:lnTo>
                  <a:lnTo>
                    <a:pt x="3790" y="5076"/>
                  </a:lnTo>
                  <a:lnTo>
                    <a:pt x="3857" y="5189"/>
                  </a:lnTo>
                  <a:lnTo>
                    <a:pt x="3948" y="5302"/>
                  </a:lnTo>
                  <a:lnTo>
                    <a:pt x="4060" y="5392"/>
                  </a:lnTo>
                  <a:lnTo>
                    <a:pt x="4692" y="5843"/>
                  </a:lnTo>
                  <a:lnTo>
                    <a:pt x="4918" y="6475"/>
                  </a:lnTo>
                  <a:lnTo>
                    <a:pt x="5978" y="6655"/>
                  </a:lnTo>
                  <a:lnTo>
                    <a:pt x="6339" y="7647"/>
                  </a:lnTo>
                  <a:lnTo>
                    <a:pt x="6384" y="7738"/>
                  </a:lnTo>
                  <a:lnTo>
                    <a:pt x="6429" y="7805"/>
                  </a:lnTo>
                  <a:lnTo>
                    <a:pt x="6587" y="7963"/>
                  </a:lnTo>
                  <a:lnTo>
                    <a:pt x="6790" y="8099"/>
                  </a:lnTo>
                  <a:lnTo>
                    <a:pt x="7038" y="8211"/>
                  </a:lnTo>
                  <a:lnTo>
                    <a:pt x="8684" y="8708"/>
                  </a:lnTo>
                  <a:lnTo>
                    <a:pt x="9023" y="8482"/>
                  </a:lnTo>
                  <a:lnTo>
                    <a:pt x="8391" y="8053"/>
                  </a:lnTo>
                  <a:lnTo>
                    <a:pt x="8166" y="7354"/>
                  </a:lnTo>
                  <a:lnTo>
                    <a:pt x="8143" y="7264"/>
                  </a:lnTo>
                  <a:lnTo>
                    <a:pt x="8143" y="7196"/>
                  </a:lnTo>
                  <a:lnTo>
                    <a:pt x="8143" y="7106"/>
                  </a:lnTo>
                  <a:lnTo>
                    <a:pt x="8166" y="7016"/>
                  </a:lnTo>
                  <a:lnTo>
                    <a:pt x="8211" y="6948"/>
                  </a:lnTo>
                  <a:lnTo>
                    <a:pt x="8256" y="6881"/>
                  </a:lnTo>
                  <a:lnTo>
                    <a:pt x="8414" y="6745"/>
                  </a:lnTo>
                  <a:lnTo>
                    <a:pt x="8572" y="6632"/>
                  </a:lnTo>
                  <a:lnTo>
                    <a:pt x="8662" y="6542"/>
                  </a:lnTo>
                  <a:lnTo>
                    <a:pt x="8752" y="6452"/>
                  </a:lnTo>
                  <a:lnTo>
                    <a:pt x="8797" y="6339"/>
                  </a:lnTo>
                  <a:lnTo>
                    <a:pt x="8820" y="6226"/>
                  </a:lnTo>
                  <a:lnTo>
                    <a:pt x="8820" y="6114"/>
                  </a:lnTo>
                  <a:lnTo>
                    <a:pt x="8797" y="6001"/>
                  </a:lnTo>
                  <a:lnTo>
                    <a:pt x="8752" y="5888"/>
                  </a:lnTo>
                  <a:lnTo>
                    <a:pt x="8662" y="5775"/>
                  </a:lnTo>
                  <a:lnTo>
                    <a:pt x="8504" y="5640"/>
                  </a:lnTo>
                  <a:lnTo>
                    <a:pt x="8301" y="5505"/>
                  </a:lnTo>
                  <a:lnTo>
                    <a:pt x="8075" y="5437"/>
                  </a:lnTo>
                  <a:lnTo>
                    <a:pt x="7827" y="5369"/>
                  </a:lnTo>
                  <a:lnTo>
                    <a:pt x="5617" y="5099"/>
                  </a:lnTo>
                  <a:lnTo>
                    <a:pt x="5188" y="5437"/>
                  </a:lnTo>
                  <a:lnTo>
                    <a:pt x="4557" y="5099"/>
                  </a:lnTo>
                  <a:lnTo>
                    <a:pt x="4624" y="4557"/>
                  </a:lnTo>
                  <a:lnTo>
                    <a:pt x="5369" y="4467"/>
                  </a:lnTo>
                  <a:lnTo>
                    <a:pt x="5572" y="4399"/>
                  </a:lnTo>
                  <a:lnTo>
                    <a:pt x="5752" y="4332"/>
                  </a:lnTo>
                  <a:lnTo>
                    <a:pt x="5887" y="4241"/>
                  </a:lnTo>
                  <a:lnTo>
                    <a:pt x="6023" y="4106"/>
                  </a:lnTo>
                  <a:lnTo>
                    <a:pt x="6587" y="3339"/>
                  </a:lnTo>
                  <a:lnTo>
                    <a:pt x="7376" y="3339"/>
                  </a:lnTo>
                  <a:lnTo>
                    <a:pt x="7963" y="3001"/>
                  </a:lnTo>
                  <a:lnTo>
                    <a:pt x="7850" y="2866"/>
                  </a:lnTo>
                  <a:lnTo>
                    <a:pt x="7489" y="2392"/>
                  </a:lnTo>
                  <a:lnTo>
                    <a:pt x="6745" y="2166"/>
                  </a:lnTo>
                  <a:lnTo>
                    <a:pt x="6925" y="1715"/>
                  </a:lnTo>
                  <a:lnTo>
                    <a:pt x="6722" y="1467"/>
                  </a:lnTo>
                  <a:lnTo>
                    <a:pt x="5730" y="1422"/>
                  </a:lnTo>
                  <a:lnTo>
                    <a:pt x="5481" y="2031"/>
                  </a:lnTo>
                  <a:lnTo>
                    <a:pt x="4511" y="1535"/>
                  </a:lnTo>
                  <a:lnTo>
                    <a:pt x="4376" y="1377"/>
                  </a:lnTo>
                  <a:lnTo>
                    <a:pt x="4331" y="1287"/>
                  </a:lnTo>
                  <a:lnTo>
                    <a:pt x="4782" y="948"/>
                  </a:lnTo>
                  <a:lnTo>
                    <a:pt x="5842" y="587"/>
                  </a:lnTo>
                  <a:lnTo>
                    <a:pt x="6857" y="993"/>
                  </a:lnTo>
                  <a:lnTo>
                    <a:pt x="7173" y="723"/>
                  </a:lnTo>
                  <a:lnTo>
                    <a:pt x="6812" y="384"/>
                  </a:lnTo>
                  <a:lnTo>
                    <a:pt x="6496" y="91"/>
                  </a:lnTo>
                  <a:lnTo>
                    <a:pt x="3316"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3" name="Google Shape;3323;p35"/>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rgbClr val="FFFCF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4" name="Google Shape;3324;p35"/>
            <p:cNvSpPr/>
            <p:nvPr/>
          </p:nvSpPr>
          <p:spPr>
            <a:xfrm>
              <a:off x="2444750" y="4649600"/>
              <a:ext cx="70500" cy="44575"/>
            </a:xfrm>
            <a:custGeom>
              <a:avLst/>
              <a:gdLst/>
              <a:ahLst/>
              <a:cxnLst/>
              <a:rect l="l" t="t" r="r" b="b"/>
              <a:pathLst>
                <a:path w="2820" h="1783" fill="none" extrusionOk="0">
                  <a:moveTo>
                    <a:pt x="2008" y="971"/>
                  </a:moveTo>
                  <a:lnTo>
                    <a:pt x="2008" y="971"/>
                  </a:lnTo>
                  <a:lnTo>
                    <a:pt x="2324" y="768"/>
                  </a:lnTo>
                  <a:lnTo>
                    <a:pt x="2504" y="632"/>
                  </a:lnTo>
                  <a:lnTo>
                    <a:pt x="2572" y="565"/>
                  </a:lnTo>
                  <a:lnTo>
                    <a:pt x="2572" y="542"/>
                  </a:lnTo>
                  <a:lnTo>
                    <a:pt x="2572" y="542"/>
                  </a:lnTo>
                  <a:lnTo>
                    <a:pt x="2211" y="249"/>
                  </a:lnTo>
                  <a:lnTo>
                    <a:pt x="1850" y="1"/>
                  </a:ln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5" name="Google Shape;3325;p35"/>
            <p:cNvSpPr/>
            <p:nvPr/>
          </p:nvSpPr>
          <p:spPr>
            <a:xfrm>
              <a:off x="2212975" y="4364275"/>
              <a:ext cx="425225" cy="486675"/>
            </a:xfrm>
            <a:custGeom>
              <a:avLst/>
              <a:gdLst/>
              <a:ahLst/>
              <a:cxnLst/>
              <a:rect l="l" t="t" r="r" b="b"/>
              <a:pathLst>
                <a:path w="17009" h="19467" extrusionOk="0">
                  <a:moveTo>
                    <a:pt x="1" y="0"/>
                  </a:moveTo>
                  <a:lnTo>
                    <a:pt x="407" y="1150"/>
                  </a:lnTo>
                  <a:lnTo>
                    <a:pt x="10219" y="3722"/>
                  </a:lnTo>
                  <a:lnTo>
                    <a:pt x="10354" y="3586"/>
                  </a:lnTo>
                  <a:lnTo>
                    <a:pt x="9948" y="2594"/>
                  </a:lnTo>
                  <a:lnTo>
                    <a:pt x="8730" y="2278"/>
                  </a:lnTo>
                  <a:lnTo>
                    <a:pt x="3722" y="970"/>
                  </a:lnTo>
                  <a:lnTo>
                    <a:pt x="1" y="0"/>
                  </a:lnTo>
                  <a:close/>
                  <a:moveTo>
                    <a:pt x="6249" y="16444"/>
                  </a:moveTo>
                  <a:lnTo>
                    <a:pt x="6001" y="16556"/>
                  </a:lnTo>
                  <a:lnTo>
                    <a:pt x="6339" y="17481"/>
                  </a:lnTo>
                  <a:lnTo>
                    <a:pt x="17008" y="19466"/>
                  </a:lnTo>
                  <a:lnTo>
                    <a:pt x="16535" y="18361"/>
                  </a:lnTo>
                  <a:lnTo>
                    <a:pt x="6249" y="16444"/>
                  </a:lnTo>
                  <a:close/>
                </a:path>
              </a:pathLst>
            </a:custGeom>
            <a:solidFill>
              <a:srgbClr val="F2EE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6" name="Google Shape;3326;p35"/>
            <p:cNvSpPr/>
            <p:nvPr/>
          </p:nvSpPr>
          <p:spPr>
            <a:xfrm>
              <a:off x="2362975" y="4775350"/>
              <a:ext cx="275225" cy="75600"/>
            </a:xfrm>
            <a:custGeom>
              <a:avLst/>
              <a:gdLst/>
              <a:ahLst/>
              <a:cxnLst/>
              <a:rect l="l" t="t" r="r" b="b"/>
              <a:pathLst>
                <a:path w="11009" h="3024" fill="none" extrusionOk="0">
                  <a:moveTo>
                    <a:pt x="249" y="1"/>
                  </a:moveTo>
                  <a:lnTo>
                    <a:pt x="1" y="113"/>
                  </a:lnTo>
                  <a:lnTo>
                    <a:pt x="339" y="1038"/>
                  </a:lnTo>
                  <a:lnTo>
                    <a:pt x="11008" y="3023"/>
                  </a:lnTo>
                  <a:lnTo>
                    <a:pt x="10535" y="1918"/>
                  </a:lnTo>
                  <a:lnTo>
                    <a:pt x="249"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7" name="Google Shape;3327;p35"/>
            <p:cNvSpPr/>
            <p:nvPr/>
          </p:nvSpPr>
          <p:spPr>
            <a:xfrm>
              <a:off x="2212975" y="4364275"/>
              <a:ext cx="258875" cy="93050"/>
            </a:xfrm>
            <a:custGeom>
              <a:avLst/>
              <a:gdLst/>
              <a:ahLst/>
              <a:cxnLst/>
              <a:rect l="l" t="t" r="r" b="b"/>
              <a:pathLst>
                <a:path w="10355" h="3722" fill="none" extrusionOk="0">
                  <a:moveTo>
                    <a:pt x="1" y="0"/>
                  </a:moveTo>
                  <a:lnTo>
                    <a:pt x="407" y="1150"/>
                  </a:lnTo>
                  <a:lnTo>
                    <a:pt x="10219" y="3722"/>
                  </a:lnTo>
                  <a:lnTo>
                    <a:pt x="10354" y="3586"/>
                  </a:lnTo>
                  <a:lnTo>
                    <a:pt x="9948" y="2594"/>
                  </a:lnTo>
                  <a:lnTo>
                    <a:pt x="8730" y="2278"/>
                  </a:lnTo>
                  <a:lnTo>
                    <a:pt x="3722" y="97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8" name="Google Shape;3328;p35"/>
            <p:cNvSpPr/>
            <p:nvPr/>
          </p:nvSpPr>
          <p:spPr>
            <a:xfrm>
              <a:off x="2223125" y="4393025"/>
              <a:ext cx="403225" cy="430275"/>
            </a:xfrm>
            <a:custGeom>
              <a:avLst/>
              <a:gdLst/>
              <a:ahLst/>
              <a:cxnLst/>
              <a:rect l="l" t="t" r="r" b="b"/>
              <a:pathLst>
                <a:path w="16129" h="17211" extrusionOk="0">
                  <a:moveTo>
                    <a:pt x="4106" y="7534"/>
                  </a:moveTo>
                  <a:lnTo>
                    <a:pt x="3294" y="7873"/>
                  </a:lnTo>
                  <a:lnTo>
                    <a:pt x="2753" y="7579"/>
                  </a:lnTo>
                  <a:lnTo>
                    <a:pt x="3068" y="8459"/>
                  </a:lnTo>
                  <a:lnTo>
                    <a:pt x="3159" y="8414"/>
                  </a:lnTo>
                  <a:lnTo>
                    <a:pt x="4083" y="8730"/>
                  </a:lnTo>
                  <a:lnTo>
                    <a:pt x="4286" y="8053"/>
                  </a:lnTo>
                  <a:lnTo>
                    <a:pt x="4106" y="7534"/>
                  </a:lnTo>
                  <a:close/>
                  <a:moveTo>
                    <a:pt x="10715" y="10264"/>
                  </a:moveTo>
                  <a:lnTo>
                    <a:pt x="11076" y="10512"/>
                  </a:lnTo>
                  <a:lnTo>
                    <a:pt x="11437" y="10805"/>
                  </a:lnTo>
                  <a:lnTo>
                    <a:pt x="11437" y="10828"/>
                  </a:lnTo>
                  <a:lnTo>
                    <a:pt x="11369" y="10895"/>
                  </a:lnTo>
                  <a:lnTo>
                    <a:pt x="11189" y="11031"/>
                  </a:lnTo>
                  <a:lnTo>
                    <a:pt x="10873" y="11234"/>
                  </a:lnTo>
                  <a:lnTo>
                    <a:pt x="11685" y="11865"/>
                  </a:lnTo>
                  <a:lnTo>
                    <a:pt x="11369" y="12046"/>
                  </a:lnTo>
                  <a:lnTo>
                    <a:pt x="10783" y="11617"/>
                  </a:lnTo>
                  <a:lnTo>
                    <a:pt x="10377" y="11843"/>
                  </a:lnTo>
                  <a:lnTo>
                    <a:pt x="9723" y="11662"/>
                  </a:lnTo>
                  <a:lnTo>
                    <a:pt x="9204" y="11888"/>
                  </a:lnTo>
                  <a:lnTo>
                    <a:pt x="9001" y="11978"/>
                  </a:lnTo>
                  <a:lnTo>
                    <a:pt x="8369" y="11572"/>
                  </a:lnTo>
                  <a:lnTo>
                    <a:pt x="8662" y="10940"/>
                  </a:lnTo>
                  <a:lnTo>
                    <a:pt x="9610" y="10647"/>
                  </a:lnTo>
                  <a:lnTo>
                    <a:pt x="10061" y="10782"/>
                  </a:lnTo>
                  <a:lnTo>
                    <a:pt x="10061" y="10331"/>
                  </a:lnTo>
                  <a:lnTo>
                    <a:pt x="10715" y="10264"/>
                  </a:lnTo>
                  <a:close/>
                  <a:moveTo>
                    <a:pt x="1" y="0"/>
                  </a:moveTo>
                  <a:lnTo>
                    <a:pt x="2008" y="5549"/>
                  </a:lnTo>
                  <a:lnTo>
                    <a:pt x="2121" y="5437"/>
                  </a:lnTo>
                  <a:lnTo>
                    <a:pt x="2256" y="5346"/>
                  </a:lnTo>
                  <a:lnTo>
                    <a:pt x="2414" y="5279"/>
                  </a:lnTo>
                  <a:lnTo>
                    <a:pt x="2572" y="5211"/>
                  </a:lnTo>
                  <a:lnTo>
                    <a:pt x="4061" y="4918"/>
                  </a:lnTo>
                  <a:lnTo>
                    <a:pt x="4264" y="4850"/>
                  </a:lnTo>
                  <a:lnTo>
                    <a:pt x="4467" y="4737"/>
                  </a:lnTo>
                  <a:lnTo>
                    <a:pt x="5369" y="4106"/>
                  </a:lnTo>
                  <a:lnTo>
                    <a:pt x="5527" y="4038"/>
                  </a:lnTo>
                  <a:lnTo>
                    <a:pt x="5685" y="3970"/>
                  </a:lnTo>
                  <a:lnTo>
                    <a:pt x="5888" y="3925"/>
                  </a:lnTo>
                  <a:lnTo>
                    <a:pt x="6113" y="3925"/>
                  </a:lnTo>
                  <a:lnTo>
                    <a:pt x="8504" y="3948"/>
                  </a:lnTo>
                  <a:lnTo>
                    <a:pt x="9136" y="4534"/>
                  </a:lnTo>
                  <a:lnTo>
                    <a:pt x="8820" y="5121"/>
                  </a:lnTo>
                  <a:lnTo>
                    <a:pt x="9587" y="5888"/>
                  </a:lnTo>
                  <a:lnTo>
                    <a:pt x="9610" y="5888"/>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677" y="8662"/>
                  </a:lnTo>
                  <a:lnTo>
                    <a:pt x="10332" y="8888"/>
                  </a:lnTo>
                  <a:lnTo>
                    <a:pt x="10332" y="8910"/>
                  </a:lnTo>
                  <a:lnTo>
                    <a:pt x="10286" y="9226"/>
                  </a:lnTo>
                  <a:lnTo>
                    <a:pt x="9429" y="8933"/>
                  </a:lnTo>
                  <a:lnTo>
                    <a:pt x="9204" y="8346"/>
                  </a:lnTo>
                  <a:lnTo>
                    <a:pt x="8617" y="8053"/>
                  </a:lnTo>
                  <a:lnTo>
                    <a:pt x="7805" y="7805"/>
                  </a:lnTo>
                  <a:lnTo>
                    <a:pt x="7219" y="7647"/>
                  </a:lnTo>
                  <a:lnTo>
                    <a:pt x="6204" y="8640"/>
                  </a:lnTo>
                  <a:lnTo>
                    <a:pt x="6971" y="9068"/>
                  </a:lnTo>
                  <a:lnTo>
                    <a:pt x="6565" y="9474"/>
                  </a:lnTo>
                  <a:lnTo>
                    <a:pt x="7467" y="10376"/>
                  </a:lnTo>
                  <a:lnTo>
                    <a:pt x="7557" y="10467"/>
                  </a:lnTo>
                  <a:lnTo>
                    <a:pt x="7625" y="10579"/>
                  </a:lnTo>
                  <a:lnTo>
                    <a:pt x="7647" y="10692"/>
                  </a:lnTo>
                  <a:lnTo>
                    <a:pt x="7670" y="10828"/>
                  </a:lnTo>
                  <a:lnTo>
                    <a:pt x="7647" y="12767"/>
                  </a:lnTo>
                  <a:lnTo>
                    <a:pt x="7061" y="12835"/>
                  </a:lnTo>
                  <a:lnTo>
                    <a:pt x="6181" y="12181"/>
                  </a:lnTo>
                  <a:lnTo>
                    <a:pt x="6068" y="12091"/>
                  </a:lnTo>
                  <a:lnTo>
                    <a:pt x="5978" y="11978"/>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29" name="Google Shape;3329;p35"/>
            <p:cNvSpPr/>
            <p:nvPr/>
          </p:nvSpPr>
          <p:spPr>
            <a:xfrm>
              <a:off x="2291925" y="4581375"/>
              <a:ext cx="38375" cy="29900"/>
            </a:xfrm>
            <a:custGeom>
              <a:avLst/>
              <a:gdLst/>
              <a:ahLst/>
              <a:cxnLst/>
              <a:rect l="l" t="t" r="r" b="b"/>
              <a:pathLst>
                <a:path w="1535" h="1196" fill="none" extrusionOk="0">
                  <a:moveTo>
                    <a:pt x="1354" y="0"/>
                  </a:moveTo>
                  <a:lnTo>
                    <a:pt x="542" y="339"/>
                  </a:lnTo>
                  <a:lnTo>
                    <a:pt x="1" y="45"/>
                  </a:lnTo>
                  <a:lnTo>
                    <a:pt x="316" y="925"/>
                  </a:lnTo>
                  <a:lnTo>
                    <a:pt x="407" y="880"/>
                  </a:lnTo>
                  <a:lnTo>
                    <a:pt x="1331" y="1196"/>
                  </a:lnTo>
                  <a:lnTo>
                    <a:pt x="1534" y="519"/>
                  </a:lnTo>
                  <a:lnTo>
                    <a:pt x="1354"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0" name="Google Shape;3330;p35"/>
            <p:cNvSpPr/>
            <p:nvPr/>
          </p:nvSpPr>
          <p:spPr>
            <a:xfrm>
              <a:off x="2432350" y="4649600"/>
              <a:ext cx="82900" cy="44575"/>
            </a:xfrm>
            <a:custGeom>
              <a:avLst/>
              <a:gdLst/>
              <a:ahLst/>
              <a:cxnLst/>
              <a:rect l="l" t="t" r="r" b="b"/>
              <a:pathLst>
                <a:path w="3316" h="1783" fill="none" extrusionOk="0">
                  <a:moveTo>
                    <a:pt x="1692" y="519"/>
                  </a:moveTo>
                  <a:lnTo>
                    <a:pt x="1692" y="68"/>
                  </a:lnTo>
                  <a:lnTo>
                    <a:pt x="2346" y="1"/>
                  </a:lnTo>
                  <a:lnTo>
                    <a:pt x="2346" y="1"/>
                  </a:lnTo>
                  <a:lnTo>
                    <a:pt x="2707" y="249"/>
                  </a:lnTo>
                  <a:lnTo>
                    <a:pt x="3068" y="542"/>
                  </a:lnTo>
                  <a:lnTo>
                    <a:pt x="3068" y="542"/>
                  </a:lnTo>
                  <a:lnTo>
                    <a:pt x="3068" y="542"/>
                  </a:lnTo>
                  <a:lnTo>
                    <a:pt x="3068" y="542"/>
                  </a:lnTo>
                  <a:lnTo>
                    <a:pt x="3068" y="565"/>
                  </a:lnTo>
                  <a:lnTo>
                    <a:pt x="3000" y="632"/>
                  </a:lnTo>
                  <a:lnTo>
                    <a:pt x="2820" y="768"/>
                  </a:lnTo>
                  <a:lnTo>
                    <a:pt x="2504" y="971"/>
                  </a:lnTo>
                  <a:lnTo>
                    <a:pt x="3316" y="1602"/>
                  </a:lnTo>
                  <a:lnTo>
                    <a:pt x="3316" y="1602"/>
                  </a:lnTo>
                  <a:lnTo>
                    <a:pt x="3316" y="1602"/>
                  </a:lnTo>
                  <a:lnTo>
                    <a:pt x="3000" y="1783"/>
                  </a:lnTo>
                  <a:lnTo>
                    <a:pt x="2414" y="1354"/>
                  </a:lnTo>
                  <a:lnTo>
                    <a:pt x="2008" y="1580"/>
                  </a:lnTo>
                  <a:lnTo>
                    <a:pt x="1354" y="1399"/>
                  </a:lnTo>
                  <a:lnTo>
                    <a:pt x="835" y="1625"/>
                  </a:lnTo>
                  <a:lnTo>
                    <a:pt x="835" y="1625"/>
                  </a:lnTo>
                  <a:lnTo>
                    <a:pt x="632" y="1715"/>
                  </a:lnTo>
                  <a:lnTo>
                    <a:pt x="0" y="1309"/>
                  </a:lnTo>
                  <a:lnTo>
                    <a:pt x="293" y="677"/>
                  </a:lnTo>
                  <a:lnTo>
                    <a:pt x="1241" y="384"/>
                  </a:lnTo>
                  <a:lnTo>
                    <a:pt x="1692" y="51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1" name="Google Shape;3331;p35"/>
            <p:cNvSpPr/>
            <p:nvPr/>
          </p:nvSpPr>
          <p:spPr>
            <a:xfrm>
              <a:off x="2223125" y="4393025"/>
              <a:ext cx="403225" cy="430275"/>
            </a:xfrm>
            <a:custGeom>
              <a:avLst/>
              <a:gdLst/>
              <a:ahLst/>
              <a:cxnLst/>
              <a:rect l="l" t="t" r="r" b="b"/>
              <a:pathLst>
                <a:path w="16129" h="17211" fill="none" extrusionOk="0">
                  <a:moveTo>
                    <a:pt x="1" y="0"/>
                  </a:moveTo>
                  <a:lnTo>
                    <a:pt x="2008" y="5549"/>
                  </a:lnTo>
                  <a:lnTo>
                    <a:pt x="2008" y="5549"/>
                  </a:lnTo>
                  <a:lnTo>
                    <a:pt x="2121" y="5437"/>
                  </a:lnTo>
                  <a:lnTo>
                    <a:pt x="2256" y="5346"/>
                  </a:lnTo>
                  <a:lnTo>
                    <a:pt x="2414" y="5279"/>
                  </a:lnTo>
                  <a:lnTo>
                    <a:pt x="2572" y="5211"/>
                  </a:lnTo>
                  <a:lnTo>
                    <a:pt x="4061" y="4918"/>
                  </a:lnTo>
                  <a:lnTo>
                    <a:pt x="4061" y="4918"/>
                  </a:lnTo>
                  <a:lnTo>
                    <a:pt x="4264" y="4850"/>
                  </a:lnTo>
                  <a:lnTo>
                    <a:pt x="4467" y="4737"/>
                  </a:lnTo>
                  <a:lnTo>
                    <a:pt x="5369" y="4106"/>
                  </a:lnTo>
                  <a:lnTo>
                    <a:pt x="5369" y="4106"/>
                  </a:lnTo>
                  <a:lnTo>
                    <a:pt x="5527" y="4038"/>
                  </a:lnTo>
                  <a:lnTo>
                    <a:pt x="5685" y="3970"/>
                  </a:lnTo>
                  <a:lnTo>
                    <a:pt x="5888" y="3925"/>
                  </a:lnTo>
                  <a:lnTo>
                    <a:pt x="6091" y="3925"/>
                  </a:lnTo>
                  <a:lnTo>
                    <a:pt x="6091" y="3925"/>
                  </a:lnTo>
                  <a:lnTo>
                    <a:pt x="6113" y="3925"/>
                  </a:lnTo>
                  <a:lnTo>
                    <a:pt x="8504" y="3948"/>
                  </a:lnTo>
                  <a:lnTo>
                    <a:pt x="9136" y="4534"/>
                  </a:lnTo>
                  <a:lnTo>
                    <a:pt x="9136" y="4534"/>
                  </a:lnTo>
                  <a:lnTo>
                    <a:pt x="9136" y="4534"/>
                  </a:lnTo>
                  <a:lnTo>
                    <a:pt x="8820" y="5121"/>
                  </a:lnTo>
                  <a:lnTo>
                    <a:pt x="9587" y="5888"/>
                  </a:lnTo>
                  <a:lnTo>
                    <a:pt x="9587" y="5888"/>
                  </a:lnTo>
                  <a:lnTo>
                    <a:pt x="9610" y="5888"/>
                  </a:lnTo>
                  <a:lnTo>
                    <a:pt x="9271" y="6136"/>
                  </a:lnTo>
                  <a:lnTo>
                    <a:pt x="9271" y="6136"/>
                  </a:lnTo>
                  <a:lnTo>
                    <a:pt x="9159" y="6249"/>
                  </a:lnTo>
                  <a:lnTo>
                    <a:pt x="9068" y="6361"/>
                  </a:lnTo>
                  <a:lnTo>
                    <a:pt x="9023" y="6497"/>
                  </a:lnTo>
                  <a:lnTo>
                    <a:pt x="9023" y="6632"/>
                  </a:lnTo>
                  <a:lnTo>
                    <a:pt x="9046" y="6767"/>
                  </a:lnTo>
                  <a:lnTo>
                    <a:pt x="9113" y="6903"/>
                  </a:lnTo>
                  <a:lnTo>
                    <a:pt x="9226" y="7015"/>
                  </a:lnTo>
                  <a:lnTo>
                    <a:pt x="9362" y="7128"/>
                  </a:lnTo>
                  <a:lnTo>
                    <a:pt x="9858" y="7467"/>
                  </a:lnTo>
                  <a:lnTo>
                    <a:pt x="9858" y="7467"/>
                  </a:lnTo>
                  <a:lnTo>
                    <a:pt x="9858" y="7467"/>
                  </a:lnTo>
                  <a:lnTo>
                    <a:pt x="9677" y="8662"/>
                  </a:lnTo>
                  <a:lnTo>
                    <a:pt x="10332" y="8888"/>
                  </a:lnTo>
                  <a:lnTo>
                    <a:pt x="10332" y="8888"/>
                  </a:lnTo>
                  <a:lnTo>
                    <a:pt x="10332" y="8910"/>
                  </a:lnTo>
                  <a:lnTo>
                    <a:pt x="10286" y="9226"/>
                  </a:lnTo>
                  <a:lnTo>
                    <a:pt x="9429" y="8933"/>
                  </a:lnTo>
                  <a:lnTo>
                    <a:pt x="9429" y="8933"/>
                  </a:lnTo>
                  <a:lnTo>
                    <a:pt x="9429" y="8933"/>
                  </a:lnTo>
                  <a:lnTo>
                    <a:pt x="9204" y="8346"/>
                  </a:lnTo>
                  <a:lnTo>
                    <a:pt x="8617" y="8053"/>
                  </a:lnTo>
                  <a:lnTo>
                    <a:pt x="7805" y="7805"/>
                  </a:lnTo>
                  <a:lnTo>
                    <a:pt x="7805" y="7805"/>
                  </a:lnTo>
                  <a:lnTo>
                    <a:pt x="7219" y="7647"/>
                  </a:lnTo>
                  <a:lnTo>
                    <a:pt x="6204" y="8640"/>
                  </a:lnTo>
                  <a:lnTo>
                    <a:pt x="6971" y="9068"/>
                  </a:lnTo>
                  <a:lnTo>
                    <a:pt x="6565" y="9474"/>
                  </a:lnTo>
                  <a:lnTo>
                    <a:pt x="7467" y="10376"/>
                  </a:lnTo>
                  <a:lnTo>
                    <a:pt x="7467" y="10376"/>
                  </a:lnTo>
                  <a:lnTo>
                    <a:pt x="7557" y="10467"/>
                  </a:lnTo>
                  <a:lnTo>
                    <a:pt x="7625" y="10579"/>
                  </a:lnTo>
                  <a:lnTo>
                    <a:pt x="7647" y="10692"/>
                  </a:lnTo>
                  <a:lnTo>
                    <a:pt x="7670" y="10828"/>
                  </a:lnTo>
                  <a:lnTo>
                    <a:pt x="7647" y="12767"/>
                  </a:lnTo>
                  <a:lnTo>
                    <a:pt x="7061" y="12835"/>
                  </a:lnTo>
                  <a:lnTo>
                    <a:pt x="6181" y="12181"/>
                  </a:lnTo>
                  <a:lnTo>
                    <a:pt x="6181" y="12181"/>
                  </a:lnTo>
                  <a:lnTo>
                    <a:pt x="6068" y="12091"/>
                  </a:lnTo>
                  <a:lnTo>
                    <a:pt x="5978" y="11978"/>
                  </a:lnTo>
                  <a:lnTo>
                    <a:pt x="5459" y="11279"/>
                  </a:lnTo>
                  <a:lnTo>
                    <a:pt x="5459" y="11279"/>
                  </a:lnTo>
                  <a:lnTo>
                    <a:pt x="5369" y="11166"/>
                  </a:lnTo>
                  <a:lnTo>
                    <a:pt x="5279" y="11076"/>
                  </a:lnTo>
                  <a:lnTo>
                    <a:pt x="5144" y="10985"/>
                  </a:lnTo>
                  <a:lnTo>
                    <a:pt x="5008" y="10918"/>
                  </a:lnTo>
                  <a:lnTo>
                    <a:pt x="4850" y="10873"/>
                  </a:lnTo>
                  <a:lnTo>
                    <a:pt x="4692" y="10828"/>
                  </a:lnTo>
                  <a:lnTo>
                    <a:pt x="4535" y="10805"/>
                  </a:lnTo>
                  <a:lnTo>
                    <a:pt x="4354" y="10782"/>
                  </a:lnTo>
                  <a:lnTo>
                    <a:pt x="4354" y="10782"/>
                  </a:lnTo>
                  <a:lnTo>
                    <a:pt x="4196" y="10805"/>
                  </a:lnTo>
                  <a:lnTo>
                    <a:pt x="4061" y="10828"/>
                  </a:lnTo>
                  <a:lnTo>
                    <a:pt x="3948" y="10850"/>
                  </a:lnTo>
                  <a:lnTo>
                    <a:pt x="5595" y="15406"/>
                  </a:lnTo>
                  <a:lnTo>
                    <a:pt x="5843" y="15294"/>
                  </a:lnTo>
                  <a:lnTo>
                    <a:pt x="16129" y="17211"/>
                  </a:lnTo>
                  <a:lnTo>
                    <a:pt x="9948" y="2436"/>
                  </a:lnTo>
                  <a:lnTo>
                    <a:pt x="9813" y="2572"/>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2" name="Google Shape;3332;p35"/>
            <p:cNvSpPr/>
            <p:nvPr/>
          </p:nvSpPr>
          <p:spPr>
            <a:xfrm>
              <a:off x="2432350" y="4659200"/>
              <a:ext cx="31025" cy="33275"/>
            </a:xfrm>
            <a:custGeom>
              <a:avLst/>
              <a:gdLst/>
              <a:ahLst/>
              <a:cxnLst/>
              <a:rect l="l" t="t" r="r" b="b"/>
              <a:pathLst>
                <a:path w="1241" h="1331" extrusionOk="0">
                  <a:moveTo>
                    <a:pt x="1241" y="0"/>
                  </a:moveTo>
                  <a:lnTo>
                    <a:pt x="496" y="226"/>
                  </a:lnTo>
                  <a:lnTo>
                    <a:pt x="498" y="230"/>
                  </a:lnTo>
                  <a:lnTo>
                    <a:pt x="498" y="230"/>
                  </a:lnTo>
                  <a:lnTo>
                    <a:pt x="1241" y="0"/>
                  </a:lnTo>
                  <a:close/>
                  <a:moveTo>
                    <a:pt x="498" y="230"/>
                  </a:moveTo>
                  <a:lnTo>
                    <a:pt x="293" y="293"/>
                  </a:lnTo>
                  <a:lnTo>
                    <a:pt x="0" y="925"/>
                  </a:lnTo>
                  <a:lnTo>
                    <a:pt x="632" y="1331"/>
                  </a:lnTo>
                  <a:lnTo>
                    <a:pt x="835" y="1241"/>
                  </a:lnTo>
                  <a:lnTo>
                    <a:pt x="498" y="23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3" name="Google Shape;3333;p35"/>
            <p:cNvSpPr/>
            <p:nvPr/>
          </p:nvSpPr>
          <p:spPr>
            <a:xfrm>
              <a:off x="2494925" y="4673850"/>
              <a:ext cx="20325" cy="15825"/>
            </a:xfrm>
            <a:custGeom>
              <a:avLst/>
              <a:gdLst/>
              <a:ahLst/>
              <a:cxnLst/>
              <a:rect l="l" t="t" r="r" b="b"/>
              <a:pathLst>
                <a:path w="813" h="633" fill="none" extrusionOk="0">
                  <a:moveTo>
                    <a:pt x="1" y="1"/>
                  </a:moveTo>
                  <a:lnTo>
                    <a:pt x="1" y="1"/>
                  </a:lnTo>
                  <a:lnTo>
                    <a:pt x="1" y="1"/>
                  </a:lnTo>
                  <a:lnTo>
                    <a:pt x="813" y="632"/>
                  </a:lnTo>
                  <a:lnTo>
                    <a:pt x="813" y="632"/>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4" name="Google Shape;3334;p35"/>
            <p:cNvSpPr/>
            <p:nvPr/>
          </p:nvSpPr>
          <p:spPr>
            <a:xfrm>
              <a:off x="2432350" y="4649600"/>
              <a:ext cx="76700" cy="42875"/>
            </a:xfrm>
            <a:custGeom>
              <a:avLst/>
              <a:gdLst/>
              <a:ahLst/>
              <a:cxnLst/>
              <a:rect l="l" t="t" r="r" b="b"/>
              <a:pathLst>
                <a:path w="3068" h="1715" fill="none" extrusionOk="0">
                  <a:moveTo>
                    <a:pt x="2346" y="1"/>
                  </a:moveTo>
                  <a:lnTo>
                    <a:pt x="1692" y="68"/>
                  </a:lnTo>
                  <a:lnTo>
                    <a:pt x="1692" y="519"/>
                  </a:lnTo>
                  <a:lnTo>
                    <a:pt x="1241" y="384"/>
                  </a:lnTo>
                  <a:lnTo>
                    <a:pt x="293" y="677"/>
                  </a:lnTo>
                  <a:lnTo>
                    <a:pt x="0" y="1309"/>
                  </a:lnTo>
                  <a:lnTo>
                    <a:pt x="632" y="1715"/>
                  </a:lnTo>
                  <a:lnTo>
                    <a:pt x="835" y="1625"/>
                  </a:lnTo>
                  <a:lnTo>
                    <a:pt x="496" y="610"/>
                  </a:lnTo>
                  <a:lnTo>
                    <a:pt x="1241" y="384"/>
                  </a:lnTo>
                  <a:lnTo>
                    <a:pt x="1692" y="519"/>
                  </a:lnTo>
                  <a:lnTo>
                    <a:pt x="1692" y="68"/>
                  </a:lnTo>
                  <a:lnTo>
                    <a:pt x="2346" y="1"/>
                  </a:lnTo>
                  <a:lnTo>
                    <a:pt x="2346" y="1"/>
                  </a:lnTo>
                  <a:lnTo>
                    <a:pt x="2707" y="249"/>
                  </a:lnTo>
                  <a:lnTo>
                    <a:pt x="3068" y="542"/>
                  </a:lnTo>
                  <a:lnTo>
                    <a:pt x="3068" y="542"/>
                  </a:lnTo>
                  <a:lnTo>
                    <a:pt x="3068" y="542"/>
                  </a:lnTo>
                  <a:lnTo>
                    <a:pt x="3068" y="542"/>
                  </a:lnTo>
                  <a:lnTo>
                    <a:pt x="3068" y="542"/>
                  </a:lnTo>
                  <a:lnTo>
                    <a:pt x="3068" y="542"/>
                  </a:lnTo>
                  <a:lnTo>
                    <a:pt x="2707" y="249"/>
                  </a:lnTo>
                  <a:lnTo>
                    <a:pt x="2346"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5" name="Google Shape;3335;p35"/>
            <p:cNvSpPr/>
            <p:nvPr/>
          </p:nvSpPr>
          <p:spPr>
            <a:xfrm>
              <a:off x="2273325" y="4491150"/>
              <a:ext cx="208100" cy="222775"/>
            </a:xfrm>
            <a:custGeom>
              <a:avLst/>
              <a:gdLst/>
              <a:ahLst/>
              <a:cxnLst/>
              <a:rect l="l" t="t" r="r" b="b"/>
              <a:pathLst>
                <a:path w="8324" h="8911" extrusionOk="0">
                  <a:moveTo>
                    <a:pt x="3880" y="0"/>
                  </a:moveTo>
                  <a:lnTo>
                    <a:pt x="3677" y="45"/>
                  </a:lnTo>
                  <a:lnTo>
                    <a:pt x="3519" y="113"/>
                  </a:lnTo>
                  <a:lnTo>
                    <a:pt x="3361" y="181"/>
                  </a:lnTo>
                  <a:lnTo>
                    <a:pt x="2459" y="812"/>
                  </a:lnTo>
                  <a:lnTo>
                    <a:pt x="2256" y="925"/>
                  </a:lnTo>
                  <a:lnTo>
                    <a:pt x="2053" y="993"/>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188" y="6880"/>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4060" y="8166"/>
                  </a:lnTo>
                  <a:lnTo>
                    <a:pt x="4173" y="8256"/>
                  </a:lnTo>
                  <a:lnTo>
                    <a:pt x="5053" y="8910"/>
                  </a:lnTo>
                  <a:lnTo>
                    <a:pt x="5639" y="8842"/>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6609" y="4128"/>
                  </a:lnTo>
                  <a:lnTo>
                    <a:pt x="7196" y="4421"/>
                  </a:lnTo>
                  <a:lnTo>
                    <a:pt x="7421" y="5008"/>
                  </a:lnTo>
                  <a:lnTo>
                    <a:pt x="8278" y="5301"/>
                  </a:lnTo>
                  <a:lnTo>
                    <a:pt x="8324" y="4985"/>
                  </a:lnTo>
                  <a:lnTo>
                    <a:pt x="8324" y="4963"/>
                  </a:lnTo>
                  <a:lnTo>
                    <a:pt x="7669" y="4737"/>
                  </a:lnTo>
                  <a:lnTo>
                    <a:pt x="7850" y="3542"/>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6812" y="1196"/>
                  </a:lnTo>
                  <a:lnTo>
                    <a:pt x="7128" y="609"/>
                  </a:lnTo>
                  <a:lnTo>
                    <a:pt x="6496" y="23"/>
                  </a:lnTo>
                  <a:lnTo>
                    <a:pt x="4105" y="0"/>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6" name="Google Shape;3336;p35"/>
            <p:cNvSpPr/>
            <p:nvPr/>
          </p:nvSpPr>
          <p:spPr>
            <a:xfrm>
              <a:off x="2273325" y="4491150"/>
              <a:ext cx="208100" cy="222775"/>
            </a:xfrm>
            <a:custGeom>
              <a:avLst/>
              <a:gdLst/>
              <a:ahLst/>
              <a:cxnLst/>
              <a:rect l="l" t="t" r="r" b="b"/>
              <a:pathLst>
                <a:path w="8324" h="8911" fill="none" extrusionOk="0">
                  <a:moveTo>
                    <a:pt x="4083" y="0"/>
                  </a:moveTo>
                  <a:lnTo>
                    <a:pt x="4083" y="0"/>
                  </a:lnTo>
                  <a:lnTo>
                    <a:pt x="3880" y="0"/>
                  </a:lnTo>
                  <a:lnTo>
                    <a:pt x="3677" y="45"/>
                  </a:lnTo>
                  <a:lnTo>
                    <a:pt x="3519" y="113"/>
                  </a:lnTo>
                  <a:lnTo>
                    <a:pt x="3361" y="181"/>
                  </a:lnTo>
                  <a:lnTo>
                    <a:pt x="2459" y="812"/>
                  </a:lnTo>
                  <a:lnTo>
                    <a:pt x="2459" y="812"/>
                  </a:lnTo>
                  <a:lnTo>
                    <a:pt x="2256" y="925"/>
                  </a:lnTo>
                  <a:lnTo>
                    <a:pt x="2053" y="993"/>
                  </a:lnTo>
                  <a:lnTo>
                    <a:pt x="564" y="1286"/>
                  </a:lnTo>
                  <a:lnTo>
                    <a:pt x="564" y="1286"/>
                  </a:lnTo>
                  <a:lnTo>
                    <a:pt x="406" y="1354"/>
                  </a:lnTo>
                  <a:lnTo>
                    <a:pt x="248" y="1421"/>
                  </a:lnTo>
                  <a:lnTo>
                    <a:pt x="113" y="1512"/>
                  </a:lnTo>
                  <a:lnTo>
                    <a:pt x="0" y="1624"/>
                  </a:lnTo>
                  <a:lnTo>
                    <a:pt x="745" y="3654"/>
                  </a:lnTo>
                  <a:lnTo>
                    <a:pt x="1286" y="3948"/>
                  </a:lnTo>
                  <a:lnTo>
                    <a:pt x="2098" y="3609"/>
                  </a:lnTo>
                  <a:lnTo>
                    <a:pt x="2278" y="4128"/>
                  </a:lnTo>
                  <a:lnTo>
                    <a:pt x="2075" y="4805"/>
                  </a:lnTo>
                  <a:lnTo>
                    <a:pt x="1151" y="4489"/>
                  </a:lnTo>
                  <a:lnTo>
                    <a:pt x="1060" y="4534"/>
                  </a:lnTo>
                  <a:lnTo>
                    <a:pt x="1940" y="6925"/>
                  </a:lnTo>
                  <a:lnTo>
                    <a:pt x="2053" y="6903"/>
                  </a:lnTo>
                  <a:lnTo>
                    <a:pt x="2053" y="6903"/>
                  </a:lnTo>
                  <a:lnTo>
                    <a:pt x="2188" y="6880"/>
                  </a:lnTo>
                  <a:lnTo>
                    <a:pt x="2346" y="6857"/>
                  </a:lnTo>
                  <a:lnTo>
                    <a:pt x="2346" y="6857"/>
                  </a:lnTo>
                  <a:lnTo>
                    <a:pt x="2527" y="6880"/>
                  </a:lnTo>
                  <a:lnTo>
                    <a:pt x="2684" y="6903"/>
                  </a:lnTo>
                  <a:lnTo>
                    <a:pt x="2842" y="6948"/>
                  </a:lnTo>
                  <a:lnTo>
                    <a:pt x="3000" y="6993"/>
                  </a:lnTo>
                  <a:lnTo>
                    <a:pt x="3136" y="7060"/>
                  </a:lnTo>
                  <a:lnTo>
                    <a:pt x="3271" y="7151"/>
                  </a:lnTo>
                  <a:lnTo>
                    <a:pt x="3361" y="7241"/>
                  </a:lnTo>
                  <a:lnTo>
                    <a:pt x="3451" y="7354"/>
                  </a:lnTo>
                  <a:lnTo>
                    <a:pt x="3970" y="8053"/>
                  </a:lnTo>
                  <a:lnTo>
                    <a:pt x="3970" y="8053"/>
                  </a:lnTo>
                  <a:lnTo>
                    <a:pt x="4060" y="8166"/>
                  </a:lnTo>
                  <a:lnTo>
                    <a:pt x="4173" y="8256"/>
                  </a:lnTo>
                  <a:lnTo>
                    <a:pt x="5053" y="8910"/>
                  </a:lnTo>
                  <a:lnTo>
                    <a:pt x="5639" y="8842"/>
                  </a:lnTo>
                  <a:lnTo>
                    <a:pt x="5662" y="6903"/>
                  </a:lnTo>
                  <a:lnTo>
                    <a:pt x="5662" y="6903"/>
                  </a:lnTo>
                  <a:lnTo>
                    <a:pt x="5639" y="6767"/>
                  </a:lnTo>
                  <a:lnTo>
                    <a:pt x="5617" y="6654"/>
                  </a:lnTo>
                  <a:lnTo>
                    <a:pt x="5549" y="6542"/>
                  </a:lnTo>
                  <a:lnTo>
                    <a:pt x="5459" y="6451"/>
                  </a:lnTo>
                  <a:lnTo>
                    <a:pt x="4557" y="5549"/>
                  </a:lnTo>
                  <a:lnTo>
                    <a:pt x="4963" y="5143"/>
                  </a:lnTo>
                  <a:lnTo>
                    <a:pt x="4196" y="4715"/>
                  </a:lnTo>
                  <a:lnTo>
                    <a:pt x="5211" y="3722"/>
                  </a:lnTo>
                  <a:lnTo>
                    <a:pt x="5797" y="3880"/>
                  </a:lnTo>
                  <a:lnTo>
                    <a:pt x="5797" y="3880"/>
                  </a:lnTo>
                  <a:lnTo>
                    <a:pt x="6609" y="4128"/>
                  </a:lnTo>
                  <a:lnTo>
                    <a:pt x="7196" y="4421"/>
                  </a:lnTo>
                  <a:lnTo>
                    <a:pt x="7421" y="5008"/>
                  </a:lnTo>
                  <a:lnTo>
                    <a:pt x="7421" y="5008"/>
                  </a:lnTo>
                  <a:lnTo>
                    <a:pt x="7421" y="5008"/>
                  </a:lnTo>
                  <a:lnTo>
                    <a:pt x="8278" y="5301"/>
                  </a:lnTo>
                  <a:lnTo>
                    <a:pt x="8324" y="4985"/>
                  </a:lnTo>
                  <a:lnTo>
                    <a:pt x="8324" y="4963"/>
                  </a:lnTo>
                  <a:lnTo>
                    <a:pt x="8324" y="4963"/>
                  </a:lnTo>
                  <a:lnTo>
                    <a:pt x="7669" y="4737"/>
                  </a:lnTo>
                  <a:lnTo>
                    <a:pt x="7850" y="3542"/>
                  </a:lnTo>
                  <a:lnTo>
                    <a:pt x="7850" y="3542"/>
                  </a:lnTo>
                  <a:lnTo>
                    <a:pt x="7850" y="3542"/>
                  </a:lnTo>
                  <a:lnTo>
                    <a:pt x="7354" y="3203"/>
                  </a:lnTo>
                  <a:lnTo>
                    <a:pt x="7354" y="3203"/>
                  </a:lnTo>
                  <a:lnTo>
                    <a:pt x="7218" y="3090"/>
                  </a:lnTo>
                  <a:lnTo>
                    <a:pt x="7105" y="2978"/>
                  </a:lnTo>
                  <a:lnTo>
                    <a:pt x="7038" y="2842"/>
                  </a:lnTo>
                  <a:lnTo>
                    <a:pt x="7015" y="2707"/>
                  </a:lnTo>
                  <a:lnTo>
                    <a:pt x="7015" y="2572"/>
                  </a:lnTo>
                  <a:lnTo>
                    <a:pt x="7060" y="2436"/>
                  </a:lnTo>
                  <a:lnTo>
                    <a:pt x="7151" y="2324"/>
                  </a:lnTo>
                  <a:lnTo>
                    <a:pt x="7263" y="2211"/>
                  </a:lnTo>
                  <a:lnTo>
                    <a:pt x="7602" y="1963"/>
                  </a:lnTo>
                  <a:lnTo>
                    <a:pt x="7579" y="1963"/>
                  </a:lnTo>
                  <a:lnTo>
                    <a:pt x="7579" y="1963"/>
                  </a:lnTo>
                  <a:lnTo>
                    <a:pt x="6812" y="1196"/>
                  </a:lnTo>
                  <a:lnTo>
                    <a:pt x="7128" y="609"/>
                  </a:lnTo>
                  <a:lnTo>
                    <a:pt x="7128" y="609"/>
                  </a:lnTo>
                  <a:lnTo>
                    <a:pt x="7128" y="609"/>
                  </a:lnTo>
                  <a:lnTo>
                    <a:pt x="6496" y="23"/>
                  </a:lnTo>
                  <a:lnTo>
                    <a:pt x="4105" y="0"/>
                  </a:lnTo>
                  <a:lnTo>
                    <a:pt x="4105" y="0"/>
                  </a:lnTo>
                  <a:lnTo>
                    <a:pt x="4083"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7" name="Google Shape;3337;p35"/>
            <p:cNvSpPr/>
            <p:nvPr/>
          </p:nvSpPr>
          <p:spPr>
            <a:xfrm>
              <a:off x="2444750" y="4649600"/>
              <a:ext cx="70500" cy="44575"/>
            </a:xfrm>
            <a:custGeom>
              <a:avLst/>
              <a:gdLst/>
              <a:ahLst/>
              <a:cxnLst/>
              <a:rect l="l" t="t" r="r" b="b"/>
              <a:pathLst>
                <a:path w="2820" h="1783" extrusionOk="0">
                  <a:moveTo>
                    <a:pt x="1850" y="1"/>
                  </a:moveTo>
                  <a:lnTo>
                    <a:pt x="1196" y="68"/>
                  </a:lnTo>
                  <a:lnTo>
                    <a:pt x="1196" y="519"/>
                  </a:lnTo>
                  <a:lnTo>
                    <a:pt x="745" y="384"/>
                  </a:lnTo>
                  <a:lnTo>
                    <a:pt x="0" y="610"/>
                  </a:lnTo>
                  <a:lnTo>
                    <a:pt x="339" y="1625"/>
                  </a:lnTo>
                  <a:lnTo>
                    <a:pt x="858" y="1399"/>
                  </a:lnTo>
                  <a:lnTo>
                    <a:pt x="1512" y="1580"/>
                  </a:lnTo>
                  <a:lnTo>
                    <a:pt x="1918" y="1354"/>
                  </a:lnTo>
                  <a:lnTo>
                    <a:pt x="2504" y="1783"/>
                  </a:lnTo>
                  <a:lnTo>
                    <a:pt x="2820" y="1602"/>
                  </a:lnTo>
                  <a:lnTo>
                    <a:pt x="2008" y="971"/>
                  </a:lnTo>
                  <a:lnTo>
                    <a:pt x="2324" y="768"/>
                  </a:lnTo>
                  <a:lnTo>
                    <a:pt x="2504" y="632"/>
                  </a:lnTo>
                  <a:lnTo>
                    <a:pt x="2572" y="565"/>
                  </a:lnTo>
                  <a:lnTo>
                    <a:pt x="2572" y="542"/>
                  </a:lnTo>
                  <a:lnTo>
                    <a:pt x="2211" y="249"/>
                  </a:lnTo>
                  <a:lnTo>
                    <a:pt x="1850"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8" name="Google Shape;3338;p35"/>
            <p:cNvSpPr/>
            <p:nvPr/>
          </p:nvSpPr>
          <p:spPr>
            <a:xfrm>
              <a:off x="2444750" y="4649600"/>
              <a:ext cx="70500" cy="44575"/>
            </a:xfrm>
            <a:custGeom>
              <a:avLst/>
              <a:gdLst/>
              <a:ahLst/>
              <a:cxnLst/>
              <a:rect l="l" t="t" r="r" b="b"/>
              <a:pathLst>
                <a:path w="2820" h="1783" fill="none" extrusionOk="0">
                  <a:moveTo>
                    <a:pt x="1850" y="1"/>
                  </a:moveTo>
                  <a:lnTo>
                    <a:pt x="1196" y="68"/>
                  </a:lnTo>
                  <a:lnTo>
                    <a:pt x="1196" y="519"/>
                  </a:lnTo>
                  <a:lnTo>
                    <a:pt x="745" y="384"/>
                  </a:lnTo>
                  <a:lnTo>
                    <a:pt x="0" y="610"/>
                  </a:lnTo>
                  <a:lnTo>
                    <a:pt x="339" y="1625"/>
                  </a:lnTo>
                  <a:lnTo>
                    <a:pt x="339" y="1625"/>
                  </a:lnTo>
                  <a:lnTo>
                    <a:pt x="858" y="1399"/>
                  </a:lnTo>
                  <a:lnTo>
                    <a:pt x="1512" y="1580"/>
                  </a:lnTo>
                  <a:lnTo>
                    <a:pt x="1918" y="1354"/>
                  </a:lnTo>
                  <a:lnTo>
                    <a:pt x="2504" y="1783"/>
                  </a:lnTo>
                  <a:lnTo>
                    <a:pt x="2820" y="1602"/>
                  </a:lnTo>
                  <a:lnTo>
                    <a:pt x="2820" y="1602"/>
                  </a:lnTo>
                  <a:lnTo>
                    <a:pt x="2008" y="971"/>
                  </a:lnTo>
                  <a:lnTo>
                    <a:pt x="2008" y="971"/>
                  </a:lnTo>
                  <a:lnTo>
                    <a:pt x="2008" y="971"/>
                  </a:lnTo>
                  <a:lnTo>
                    <a:pt x="2008" y="971"/>
                  </a:lnTo>
                  <a:lnTo>
                    <a:pt x="2324" y="768"/>
                  </a:lnTo>
                  <a:lnTo>
                    <a:pt x="2504" y="632"/>
                  </a:lnTo>
                  <a:lnTo>
                    <a:pt x="2572" y="565"/>
                  </a:lnTo>
                  <a:lnTo>
                    <a:pt x="2572" y="542"/>
                  </a:lnTo>
                  <a:lnTo>
                    <a:pt x="2572" y="542"/>
                  </a:lnTo>
                  <a:lnTo>
                    <a:pt x="2572" y="542"/>
                  </a:lnTo>
                  <a:lnTo>
                    <a:pt x="2572" y="542"/>
                  </a:lnTo>
                  <a:lnTo>
                    <a:pt x="2211" y="249"/>
                  </a:lnTo>
                  <a:lnTo>
                    <a:pt x="185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39" name="Google Shape;3339;p35"/>
            <p:cNvSpPr/>
            <p:nvPr/>
          </p:nvSpPr>
          <p:spPr>
            <a:xfrm>
              <a:off x="2522000" y="4418400"/>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1" y="3519"/>
                  </a:lnTo>
                  <a:lnTo>
                    <a:pt x="4128"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0" name="Google Shape;3340;p35"/>
            <p:cNvSpPr/>
            <p:nvPr/>
          </p:nvSpPr>
          <p:spPr>
            <a:xfrm>
              <a:off x="2554700" y="4498475"/>
              <a:ext cx="104925" cy="88550"/>
            </a:xfrm>
            <a:custGeom>
              <a:avLst/>
              <a:gdLst/>
              <a:ahLst/>
              <a:cxnLst/>
              <a:rect l="l" t="t" r="r" b="b"/>
              <a:pathLst>
                <a:path w="4197" h="3542" extrusionOk="0">
                  <a:moveTo>
                    <a:pt x="3971" y="0"/>
                  </a:moveTo>
                  <a:lnTo>
                    <a:pt x="3903" y="46"/>
                  </a:lnTo>
                  <a:lnTo>
                    <a:pt x="46" y="3249"/>
                  </a:lnTo>
                  <a:lnTo>
                    <a:pt x="1" y="3294"/>
                  </a:lnTo>
                  <a:lnTo>
                    <a:pt x="1" y="3361"/>
                  </a:lnTo>
                  <a:lnTo>
                    <a:pt x="1" y="3429"/>
                  </a:lnTo>
                  <a:lnTo>
                    <a:pt x="23" y="3497"/>
                  </a:lnTo>
                  <a:lnTo>
                    <a:pt x="91" y="3542"/>
                  </a:lnTo>
                  <a:lnTo>
                    <a:pt x="226" y="3542"/>
                  </a:lnTo>
                  <a:lnTo>
                    <a:pt x="272" y="3519"/>
                  </a:lnTo>
                  <a:lnTo>
                    <a:pt x="4129" y="316"/>
                  </a:lnTo>
                  <a:lnTo>
                    <a:pt x="4174" y="249"/>
                  </a:lnTo>
                  <a:lnTo>
                    <a:pt x="4196" y="181"/>
                  </a:lnTo>
                  <a:lnTo>
                    <a:pt x="4196" y="113"/>
                  </a:lnTo>
                  <a:lnTo>
                    <a:pt x="4151" y="68"/>
                  </a:lnTo>
                  <a:lnTo>
                    <a:pt x="4106" y="23"/>
                  </a:lnTo>
                  <a:lnTo>
                    <a:pt x="4038"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1" name="Google Shape;3341;p35"/>
            <p:cNvSpPr/>
            <p:nvPr/>
          </p:nvSpPr>
          <p:spPr>
            <a:xfrm>
              <a:off x="2590225" y="4573475"/>
              <a:ext cx="105475" cy="89125"/>
            </a:xfrm>
            <a:custGeom>
              <a:avLst/>
              <a:gdLst/>
              <a:ahLst/>
              <a:cxnLst/>
              <a:rect l="l" t="t" r="r" b="b"/>
              <a:pathLst>
                <a:path w="4219" h="3565" extrusionOk="0">
                  <a:moveTo>
                    <a:pt x="3993" y="0"/>
                  </a:moveTo>
                  <a:lnTo>
                    <a:pt x="3926" y="46"/>
                  </a:lnTo>
                  <a:lnTo>
                    <a:pt x="69" y="3249"/>
                  </a:lnTo>
                  <a:lnTo>
                    <a:pt x="23" y="3294"/>
                  </a:lnTo>
                  <a:lnTo>
                    <a:pt x="1" y="3361"/>
                  </a:lnTo>
                  <a:lnTo>
                    <a:pt x="23" y="3429"/>
                  </a:lnTo>
                  <a:lnTo>
                    <a:pt x="46" y="3497"/>
                  </a:lnTo>
                  <a:lnTo>
                    <a:pt x="114" y="3542"/>
                  </a:lnTo>
                  <a:lnTo>
                    <a:pt x="181" y="3564"/>
                  </a:lnTo>
                  <a:lnTo>
                    <a:pt x="249" y="3542"/>
                  </a:lnTo>
                  <a:lnTo>
                    <a:pt x="294" y="3519"/>
                  </a:lnTo>
                  <a:lnTo>
                    <a:pt x="4151" y="316"/>
                  </a:lnTo>
                  <a:lnTo>
                    <a:pt x="4196" y="271"/>
                  </a:lnTo>
                  <a:lnTo>
                    <a:pt x="4219" y="203"/>
                  </a:lnTo>
                  <a:lnTo>
                    <a:pt x="4219" y="136"/>
                  </a:lnTo>
                  <a:lnTo>
                    <a:pt x="4174" y="68"/>
                  </a:lnTo>
                  <a:lnTo>
                    <a:pt x="4129" y="23"/>
                  </a:lnTo>
                  <a:lnTo>
                    <a:pt x="406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2" name="Google Shape;3342;p35"/>
            <p:cNvSpPr/>
            <p:nvPr/>
          </p:nvSpPr>
          <p:spPr>
            <a:xfrm>
              <a:off x="2275000" y="4263875"/>
              <a:ext cx="146650" cy="252675"/>
            </a:xfrm>
            <a:custGeom>
              <a:avLst/>
              <a:gdLst/>
              <a:ahLst/>
              <a:cxnLst/>
              <a:rect l="l" t="t" r="r" b="b"/>
              <a:pathLst>
                <a:path w="5866" h="10107" extrusionOk="0">
                  <a:moveTo>
                    <a:pt x="2933" y="1693"/>
                  </a:moveTo>
                  <a:lnTo>
                    <a:pt x="3181" y="1715"/>
                  </a:lnTo>
                  <a:lnTo>
                    <a:pt x="3407" y="1783"/>
                  </a:lnTo>
                  <a:lnTo>
                    <a:pt x="3610" y="1896"/>
                  </a:lnTo>
                  <a:lnTo>
                    <a:pt x="3790" y="2031"/>
                  </a:lnTo>
                  <a:lnTo>
                    <a:pt x="3926" y="2211"/>
                  </a:lnTo>
                  <a:lnTo>
                    <a:pt x="4038" y="2414"/>
                  </a:lnTo>
                  <a:lnTo>
                    <a:pt x="4106" y="2640"/>
                  </a:lnTo>
                  <a:lnTo>
                    <a:pt x="4129" y="2888"/>
                  </a:lnTo>
                  <a:lnTo>
                    <a:pt x="4106" y="3114"/>
                  </a:lnTo>
                  <a:lnTo>
                    <a:pt x="4038" y="3339"/>
                  </a:lnTo>
                  <a:lnTo>
                    <a:pt x="3926" y="3542"/>
                  </a:lnTo>
                  <a:lnTo>
                    <a:pt x="3790" y="3723"/>
                  </a:lnTo>
                  <a:lnTo>
                    <a:pt x="3610" y="3858"/>
                  </a:lnTo>
                  <a:lnTo>
                    <a:pt x="3407" y="3971"/>
                  </a:lnTo>
                  <a:lnTo>
                    <a:pt x="3181" y="4039"/>
                  </a:lnTo>
                  <a:lnTo>
                    <a:pt x="2933" y="4061"/>
                  </a:lnTo>
                  <a:lnTo>
                    <a:pt x="2708" y="4039"/>
                  </a:lnTo>
                  <a:lnTo>
                    <a:pt x="2482" y="3971"/>
                  </a:lnTo>
                  <a:lnTo>
                    <a:pt x="2279" y="3858"/>
                  </a:lnTo>
                  <a:lnTo>
                    <a:pt x="2099" y="3723"/>
                  </a:lnTo>
                  <a:lnTo>
                    <a:pt x="1963" y="3542"/>
                  </a:lnTo>
                  <a:lnTo>
                    <a:pt x="1851" y="3339"/>
                  </a:lnTo>
                  <a:lnTo>
                    <a:pt x="1783" y="3114"/>
                  </a:lnTo>
                  <a:lnTo>
                    <a:pt x="1760" y="2888"/>
                  </a:lnTo>
                  <a:lnTo>
                    <a:pt x="1783" y="2640"/>
                  </a:lnTo>
                  <a:lnTo>
                    <a:pt x="1851" y="2414"/>
                  </a:lnTo>
                  <a:lnTo>
                    <a:pt x="1963" y="2211"/>
                  </a:lnTo>
                  <a:lnTo>
                    <a:pt x="2099" y="2031"/>
                  </a:lnTo>
                  <a:lnTo>
                    <a:pt x="2279" y="1896"/>
                  </a:lnTo>
                  <a:lnTo>
                    <a:pt x="2482" y="1783"/>
                  </a:lnTo>
                  <a:lnTo>
                    <a:pt x="2708" y="1715"/>
                  </a:lnTo>
                  <a:lnTo>
                    <a:pt x="2933" y="1693"/>
                  </a:lnTo>
                  <a:close/>
                  <a:moveTo>
                    <a:pt x="2933" y="1"/>
                  </a:moveTo>
                  <a:lnTo>
                    <a:pt x="2640" y="24"/>
                  </a:lnTo>
                  <a:lnTo>
                    <a:pt x="2347" y="69"/>
                  </a:lnTo>
                  <a:lnTo>
                    <a:pt x="2076" y="136"/>
                  </a:lnTo>
                  <a:lnTo>
                    <a:pt x="1805" y="227"/>
                  </a:lnTo>
                  <a:lnTo>
                    <a:pt x="1535" y="362"/>
                  </a:lnTo>
                  <a:lnTo>
                    <a:pt x="1287" y="497"/>
                  </a:lnTo>
                  <a:lnTo>
                    <a:pt x="1061" y="678"/>
                  </a:lnTo>
                  <a:lnTo>
                    <a:pt x="858" y="858"/>
                  </a:lnTo>
                  <a:lnTo>
                    <a:pt x="678" y="1061"/>
                  </a:lnTo>
                  <a:lnTo>
                    <a:pt x="497" y="1287"/>
                  </a:lnTo>
                  <a:lnTo>
                    <a:pt x="362" y="1535"/>
                  </a:lnTo>
                  <a:lnTo>
                    <a:pt x="226" y="1783"/>
                  </a:lnTo>
                  <a:lnTo>
                    <a:pt x="136" y="2054"/>
                  </a:lnTo>
                  <a:lnTo>
                    <a:pt x="69" y="2347"/>
                  </a:lnTo>
                  <a:lnTo>
                    <a:pt x="23" y="2640"/>
                  </a:lnTo>
                  <a:lnTo>
                    <a:pt x="1" y="2933"/>
                  </a:lnTo>
                  <a:lnTo>
                    <a:pt x="1" y="3091"/>
                  </a:lnTo>
                  <a:lnTo>
                    <a:pt x="46" y="3272"/>
                  </a:lnTo>
                  <a:lnTo>
                    <a:pt x="136" y="3700"/>
                  </a:lnTo>
                  <a:lnTo>
                    <a:pt x="272" y="4196"/>
                  </a:lnTo>
                  <a:lnTo>
                    <a:pt x="452" y="4738"/>
                  </a:lnTo>
                  <a:lnTo>
                    <a:pt x="678" y="5324"/>
                  </a:lnTo>
                  <a:lnTo>
                    <a:pt x="926" y="5911"/>
                  </a:lnTo>
                  <a:lnTo>
                    <a:pt x="1467" y="7129"/>
                  </a:lnTo>
                  <a:lnTo>
                    <a:pt x="2008" y="8257"/>
                  </a:lnTo>
                  <a:lnTo>
                    <a:pt x="2482" y="9204"/>
                  </a:lnTo>
                  <a:lnTo>
                    <a:pt x="2933" y="10106"/>
                  </a:lnTo>
                  <a:lnTo>
                    <a:pt x="3407" y="9204"/>
                  </a:lnTo>
                  <a:lnTo>
                    <a:pt x="3858" y="8257"/>
                  </a:lnTo>
                  <a:lnTo>
                    <a:pt x="4399" y="7129"/>
                  </a:lnTo>
                  <a:lnTo>
                    <a:pt x="4941" y="5911"/>
                  </a:lnTo>
                  <a:lnTo>
                    <a:pt x="5189" y="5324"/>
                  </a:lnTo>
                  <a:lnTo>
                    <a:pt x="5414" y="4738"/>
                  </a:lnTo>
                  <a:lnTo>
                    <a:pt x="5595" y="4196"/>
                  </a:lnTo>
                  <a:lnTo>
                    <a:pt x="5753" y="3700"/>
                  </a:lnTo>
                  <a:lnTo>
                    <a:pt x="5843" y="3272"/>
                  </a:lnTo>
                  <a:lnTo>
                    <a:pt x="5866" y="3091"/>
                  </a:lnTo>
                  <a:lnTo>
                    <a:pt x="5866" y="2933"/>
                  </a:lnTo>
                  <a:lnTo>
                    <a:pt x="5866" y="2640"/>
                  </a:lnTo>
                  <a:lnTo>
                    <a:pt x="5820" y="2347"/>
                  </a:lnTo>
                  <a:lnTo>
                    <a:pt x="5753" y="2054"/>
                  </a:lnTo>
                  <a:lnTo>
                    <a:pt x="5640" y="1783"/>
                  </a:lnTo>
                  <a:lnTo>
                    <a:pt x="5527" y="1535"/>
                  </a:lnTo>
                  <a:lnTo>
                    <a:pt x="5369" y="1287"/>
                  </a:lnTo>
                  <a:lnTo>
                    <a:pt x="5211" y="1061"/>
                  </a:lnTo>
                  <a:lnTo>
                    <a:pt x="5008" y="858"/>
                  </a:lnTo>
                  <a:lnTo>
                    <a:pt x="4805" y="678"/>
                  </a:lnTo>
                  <a:lnTo>
                    <a:pt x="4580" y="497"/>
                  </a:lnTo>
                  <a:lnTo>
                    <a:pt x="4332" y="362"/>
                  </a:lnTo>
                  <a:lnTo>
                    <a:pt x="4084" y="227"/>
                  </a:lnTo>
                  <a:lnTo>
                    <a:pt x="3813" y="136"/>
                  </a:lnTo>
                  <a:lnTo>
                    <a:pt x="3520" y="69"/>
                  </a:lnTo>
                  <a:lnTo>
                    <a:pt x="3249" y="24"/>
                  </a:lnTo>
                  <a:lnTo>
                    <a:pt x="293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343" name="Google Shape;3343;p35"/>
          <p:cNvGrpSpPr/>
          <p:nvPr/>
        </p:nvGrpSpPr>
        <p:grpSpPr>
          <a:xfrm>
            <a:off x="10380701" y="3772302"/>
            <a:ext cx="1054318" cy="1158839"/>
            <a:chOff x="7709323" y="2753026"/>
            <a:chExt cx="790738" cy="869129"/>
          </a:xfrm>
        </p:grpSpPr>
        <p:sp>
          <p:nvSpPr>
            <p:cNvPr id="3344" name="Google Shape;3344;p35"/>
            <p:cNvSpPr/>
            <p:nvPr/>
          </p:nvSpPr>
          <p:spPr>
            <a:xfrm>
              <a:off x="7848894" y="3275867"/>
              <a:ext cx="401401" cy="223115"/>
            </a:xfrm>
            <a:custGeom>
              <a:avLst/>
              <a:gdLst/>
              <a:ahLst/>
              <a:cxnLst/>
              <a:rect l="l" t="t" r="r" b="b"/>
              <a:pathLst>
                <a:path w="10512" h="5843" fill="none" extrusionOk="0">
                  <a:moveTo>
                    <a:pt x="9812" y="5843"/>
                  </a:moveTo>
                  <a:lnTo>
                    <a:pt x="0" y="1602"/>
                  </a:lnTo>
                  <a:lnTo>
                    <a:pt x="699" y="0"/>
                  </a:lnTo>
                  <a:lnTo>
                    <a:pt x="10511" y="4241"/>
                  </a:lnTo>
                  <a:lnTo>
                    <a:pt x="9812" y="584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5" name="Google Shape;3345;p35"/>
            <p:cNvSpPr/>
            <p:nvPr/>
          </p:nvSpPr>
          <p:spPr>
            <a:xfrm>
              <a:off x="7748962" y="2792662"/>
              <a:ext cx="751099" cy="829493"/>
            </a:xfrm>
            <a:custGeom>
              <a:avLst/>
              <a:gdLst/>
              <a:ahLst/>
              <a:cxnLst/>
              <a:rect l="l" t="t" r="r" b="b"/>
              <a:pathLst>
                <a:path w="19670" h="21723" fill="none" extrusionOk="0">
                  <a:moveTo>
                    <a:pt x="7128" y="0"/>
                  </a:moveTo>
                  <a:lnTo>
                    <a:pt x="1" y="16512"/>
                  </a:lnTo>
                  <a:lnTo>
                    <a:pt x="316" y="16647"/>
                  </a:lnTo>
                  <a:lnTo>
                    <a:pt x="316" y="16647"/>
                  </a:lnTo>
                  <a:lnTo>
                    <a:pt x="3271" y="17933"/>
                  </a:lnTo>
                  <a:lnTo>
                    <a:pt x="11820" y="21609"/>
                  </a:lnTo>
                  <a:lnTo>
                    <a:pt x="11820" y="21609"/>
                  </a:lnTo>
                  <a:lnTo>
                    <a:pt x="12068" y="21700"/>
                  </a:lnTo>
                  <a:lnTo>
                    <a:pt x="12294" y="21722"/>
                  </a:lnTo>
                  <a:lnTo>
                    <a:pt x="12294" y="21722"/>
                  </a:lnTo>
                  <a:lnTo>
                    <a:pt x="12474" y="21700"/>
                  </a:lnTo>
                  <a:lnTo>
                    <a:pt x="12632" y="21677"/>
                  </a:lnTo>
                  <a:lnTo>
                    <a:pt x="12790" y="21609"/>
                  </a:lnTo>
                  <a:lnTo>
                    <a:pt x="12948" y="21519"/>
                  </a:lnTo>
                  <a:lnTo>
                    <a:pt x="13083" y="21429"/>
                  </a:lnTo>
                  <a:lnTo>
                    <a:pt x="13196" y="21294"/>
                  </a:lnTo>
                  <a:lnTo>
                    <a:pt x="13309" y="21158"/>
                  </a:lnTo>
                  <a:lnTo>
                    <a:pt x="13399" y="21000"/>
                  </a:lnTo>
                  <a:lnTo>
                    <a:pt x="19579" y="6677"/>
                  </a:lnTo>
                  <a:lnTo>
                    <a:pt x="19579" y="6677"/>
                  </a:lnTo>
                  <a:lnTo>
                    <a:pt x="19647" y="6451"/>
                  </a:lnTo>
                  <a:lnTo>
                    <a:pt x="19670" y="6226"/>
                  </a:lnTo>
                  <a:lnTo>
                    <a:pt x="19647" y="6000"/>
                  </a:lnTo>
                  <a:lnTo>
                    <a:pt x="19602" y="5775"/>
                  </a:lnTo>
                  <a:lnTo>
                    <a:pt x="19489" y="5572"/>
                  </a:lnTo>
                  <a:lnTo>
                    <a:pt x="19354" y="5391"/>
                  </a:lnTo>
                  <a:lnTo>
                    <a:pt x="19173" y="5233"/>
                  </a:lnTo>
                  <a:lnTo>
                    <a:pt x="18948" y="5121"/>
                  </a:lnTo>
                  <a:lnTo>
                    <a:pt x="7805" y="293"/>
                  </a:lnTo>
                  <a:lnTo>
                    <a:pt x="712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6" name="Google Shape;3346;p35"/>
            <p:cNvSpPr/>
            <p:nvPr/>
          </p:nvSpPr>
          <p:spPr>
            <a:xfrm>
              <a:off x="7722270" y="2759058"/>
              <a:ext cx="737314" cy="829493"/>
            </a:xfrm>
            <a:custGeom>
              <a:avLst/>
              <a:gdLst/>
              <a:ahLst/>
              <a:cxnLst/>
              <a:rect l="l" t="t" r="r" b="b"/>
              <a:pathLst>
                <a:path w="19309" h="21723" extrusionOk="0">
                  <a:moveTo>
                    <a:pt x="7128" y="0"/>
                  </a:moveTo>
                  <a:lnTo>
                    <a:pt x="0" y="16489"/>
                  </a:lnTo>
                  <a:lnTo>
                    <a:pt x="12045" y="21700"/>
                  </a:lnTo>
                  <a:lnTo>
                    <a:pt x="12136" y="21722"/>
                  </a:lnTo>
                  <a:lnTo>
                    <a:pt x="12203" y="21700"/>
                  </a:lnTo>
                  <a:lnTo>
                    <a:pt x="12294" y="21655"/>
                  </a:lnTo>
                  <a:lnTo>
                    <a:pt x="12339" y="21587"/>
                  </a:lnTo>
                  <a:lnTo>
                    <a:pt x="19286" y="5504"/>
                  </a:lnTo>
                  <a:lnTo>
                    <a:pt x="19309" y="5414"/>
                  </a:lnTo>
                  <a:lnTo>
                    <a:pt x="19286" y="5324"/>
                  </a:lnTo>
                  <a:lnTo>
                    <a:pt x="19241" y="5256"/>
                  </a:lnTo>
                  <a:lnTo>
                    <a:pt x="19173" y="5188"/>
                  </a:lnTo>
                  <a:lnTo>
                    <a:pt x="7128" y="0"/>
                  </a:lnTo>
                  <a:close/>
                </a:path>
              </a:pathLst>
            </a:custGeom>
            <a:solidFill>
              <a:schemeClr val="lt1"/>
            </a:solidFill>
            <a:ln>
              <a:noFill/>
            </a:ln>
            <a:effectLst>
              <a:outerShdw dist="57150" dir="5100000" algn="bl" rotWithShape="0">
                <a:schemeClr val="accent5">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7" name="Google Shape;3347;p35"/>
            <p:cNvSpPr/>
            <p:nvPr/>
          </p:nvSpPr>
          <p:spPr>
            <a:xfrm>
              <a:off x="7709323" y="2753026"/>
              <a:ext cx="737352" cy="830371"/>
            </a:xfrm>
            <a:custGeom>
              <a:avLst/>
              <a:gdLst/>
              <a:ahLst/>
              <a:cxnLst/>
              <a:rect l="l" t="t" r="r" b="b"/>
              <a:pathLst>
                <a:path w="19310" h="21746" extrusionOk="0">
                  <a:moveTo>
                    <a:pt x="7129" y="1"/>
                  </a:moveTo>
                  <a:lnTo>
                    <a:pt x="1" y="16512"/>
                  </a:lnTo>
                  <a:lnTo>
                    <a:pt x="12046" y="21723"/>
                  </a:lnTo>
                  <a:lnTo>
                    <a:pt x="12136" y="21745"/>
                  </a:lnTo>
                  <a:lnTo>
                    <a:pt x="12226" y="21723"/>
                  </a:lnTo>
                  <a:lnTo>
                    <a:pt x="12294" y="21677"/>
                  </a:lnTo>
                  <a:lnTo>
                    <a:pt x="12339" y="21587"/>
                  </a:lnTo>
                  <a:lnTo>
                    <a:pt x="19309" y="5504"/>
                  </a:lnTo>
                  <a:lnTo>
                    <a:pt x="19309" y="5437"/>
                  </a:lnTo>
                  <a:lnTo>
                    <a:pt x="19309" y="5346"/>
                  </a:lnTo>
                  <a:lnTo>
                    <a:pt x="19264" y="5279"/>
                  </a:lnTo>
                  <a:lnTo>
                    <a:pt x="19174" y="5211"/>
                  </a:lnTo>
                  <a:lnTo>
                    <a:pt x="7129"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8" name="Google Shape;3348;p35"/>
            <p:cNvSpPr/>
            <p:nvPr/>
          </p:nvSpPr>
          <p:spPr>
            <a:xfrm>
              <a:off x="7811925" y="3232300"/>
              <a:ext cx="56907" cy="59495"/>
            </a:xfrm>
            <a:custGeom>
              <a:avLst/>
              <a:gdLst/>
              <a:ahLst/>
              <a:cxnLst/>
              <a:rect l="l" t="t" r="r" b="b"/>
              <a:pathLst>
                <a:path w="1712" h="1790" extrusionOk="0">
                  <a:moveTo>
                    <a:pt x="879" y="288"/>
                  </a:moveTo>
                  <a:lnTo>
                    <a:pt x="1166" y="412"/>
                  </a:lnTo>
                  <a:cubicBezTo>
                    <a:pt x="1273" y="458"/>
                    <a:pt x="1343" y="521"/>
                    <a:pt x="1377" y="602"/>
                  </a:cubicBezTo>
                  <a:cubicBezTo>
                    <a:pt x="1412" y="682"/>
                    <a:pt x="1407" y="772"/>
                    <a:pt x="1363" y="874"/>
                  </a:cubicBezTo>
                  <a:cubicBezTo>
                    <a:pt x="1319" y="975"/>
                    <a:pt x="1256" y="1041"/>
                    <a:pt x="1174" y="1071"/>
                  </a:cubicBezTo>
                  <a:cubicBezTo>
                    <a:pt x="1142" y="1083"/>
                    <a:pt x="1108" y="1089"/>
                    <a:pt x="1072" y="1089"/>
                  </a:cubicBezTo>
                  <a:cubicBezTo>
                    <a:pt x="1016" y="1089"/>
                    <a:pt x="956" y="1075"/>
                    <a:pt x="892" y="1047"/>
                  </a:cubicBezTo>
                  <a:lnTo>
                    <a:pt x="604" y="923"/>
                  </a:lnTo>
                  <a:lnTo>
                    <a:pt x="879" y="288"/>
                  </a:lnTo>
                  <a:close/>
                  <a:moveTo>
                    <a:pt x="732" y="1"/>
                  </a:moveTo>
                  <a:lnTo>
                    <a:pt x="0" y="1691"/>
                  </a:lnTo>
                  <a:lnTo>
                    <a:pt x="229" y="1790"/>
                  </a:lnTo>
                  <a:lnTo>
                    <a:pt x="523" y="1111"/>
                  </a:lnTo>
                  <a:lnTo>
                    <a:pt x="810" y="1235"/>
                  </a:lnTo>
                  <a:cubicBezTo>
                    <a:pt x="934" y="1289"/>
                    <a:pt x="1046" y="1316"/>
                    <a:pt x="1146" y="1316"/>
                  </a:cubicBezTo>
                  <a:cubicBezTo>
                    <a:pt x="1199" y="1316"/>
                    <a:pt x="1249" y="1308"/>
                    <a:pt x="1295" y="1293"/>
                  </a:cubicBezTo>
                  <a:cubicBezTo>
                    <a:pt x="1429" y="1250"/>
                    <a:pt x="1532" y="1145"/>
                    <a:pt x="1604" y="978"/>
                  </a:cubicBezTo>
                  <a:cubicBezTo>
                    <a:pt x="1676" y="813"/>
                    <a:pt x="1682" y="666"/>
                    <a:pt x="1622" y="539"/>
                  </a:cubicBezTo>
                  <a:cubicBezTo>
                    <a:pt x="1562" y="411"/>
                    <a:pt x="1437" y="306"/>
                    <a:pt x="1248" y="224"/>
                  </a:cubicBezTo>
                  <a:lnTo>
                    <a:pt x="732"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49" name="Google Shape;3349;p35"/>
            <p:cNvSpPr/>
            <p:nvPr/>
          </p:nvSpPr>
          <p:spPr>
            <a:xfrm>
              <a:off x="7839447" y="3253573"/>
              <a:ext cx="270640" cy="148771"/>
            </a:xfrm>
            <a:custGeom>
              <a:avLst/>
              <a:gdLst/>
              <a:ahLst/>
              <a:cxnLst/>
              <a:rect l="l" t="t" r="r" b="b"/>
              <a:pathLst>
                <a:path w="8142" h="4476" extrusionOk="0">
                  <a:moveTo>
                    <a:pt x="1409" y="282"/>
                  </a:moveTo>
                  <a:lnTo>
                    <a:pt x="1356" y="1258"/>
                  </a:lnTo>
                  <a:lnTo>
                    <a:pt x="734" y="989"/>
                  </a:lnTo>
                  <a:lnTo>
                    <a:pt x="1409" y="282"/>
                  </a:lnTo>
                  <a:close/>
                  <a:moveTo>
                    <a:pt x="1377" y="1"/>
                  </a:moveTo>
                  <a:lnTo>
                    <a:pt x="0" y="1412"/>
                  </a:lnTo>
                  <a:lnTo>
                    <a:pt x="241" y="1516"/>
                  </a:lnTo>
                  <a:lnTo>
                    <a:pt x="583" y="1149"/>
                  </a:lnTo>
                  <a:lnTo>
                    <a:pt x="1345" y="1479"/>
                  </a:lnTo>
                  <a:lnTo>
                    <a:pt x="1311" y="1979"/>
                  </a:lnTo>
                  <a:lnTo>
                    <a:pt x="1549" y="2082"/>
                  </a:lnTo>
                  <a:lnTo>
                    <a:pt x="1636" y="113"/>
                  </a:lnTo>
                  <a:lnTo>
                    <a:pt x="1377" y="1"/>
                  </a:lnTo>
                  <a:close/>
                  <a:moveTo>
                    <a:pt x="2718" y="612"/>
                  </a:moveTo>
                  <a:cubicBezTo>
                    <a:pt x="2666" y="612"/>
                    <a:pt x="2615" y="619"/>
                    <a:pt x="2568" y="633"/>
                  </a:cubicBezTo>
                  <a:cubicBezTo>
                    <a:pt x="2425" y="673"/>
                    <a:pt x="2321" y="768"/>
                    <a:pt x="2257" y="918"/>
                  </a:cubicBezTo>
                  <a:cubicBezTo>
                    <a:pt x="2201" y="1047"/>
                    <a:pt x="2195" y="1164"/>
                    <a:pt x="2240" y="1269"/>
                  </a:cubicBezTo>
                  <a:cubicBezTo>
                    <a:pt x="2285" y="1375"/>
                    <a:pt x="2386" y="1481"/>
                    <a:pt x="2541" y="1589"/>
                  </a:cubicBezTo>
                  <a:lnTo>
                    <a:pt x="2669" y="1677"/>
                  </a:lnTo>
                  <a:cubicBezTo>
                    <a:pt x="2775" y="1750"/>
                    <a:pt x="2843" y="1822"/>
                    <a:pt x="2874" y="1890"/>
                  </a:cubicBezTo>
                  <a:cubicBezTo>
                    <a:pt x="2905" y="1959"/>
                    <a:pt x="2902" y="2035"/>
                    <a:pt x="2866" y="2118"/>
                  </a:cubicBezTo>
                  <a:cubicBezTo>
                    <a:pt x="2825" y="2213"/>
                    <a:pt x="2758" y="2271"/>
                    <a:pt x="2665" y="2292"/>
                  </a:cubicBezTo>
                  <a:cubicBezTo>
                    <a:pt x="2640" y="2297"/>
                    <a:pt x="2614" y="2300"/>
                    <a:pt x="2586" y="2300"/>
                  </a:cubicBezTo>
                  <a:cubicBezTo>
                    <a:pt x="2510" y="2300"/>
                    <a:pt x="2425" y="2279"/>
                    <a:pt x="2329" y="2238"/>
                  </a:cubicBezTo>
                  <a:cubicBezTo>
                    <a:pt x="2243" y="2201"/>
                    <a:pt x="2161" y="2150"/>
                    <a:pt x="2084" y="2085"/>
                  </a:cubicBezTo>
                  <a:cubicBezTo>
                    <a:pt x="2006" y="2020"/>
                    <a:pt x="1932" y="1941"/>
                    <a:pt x="1862" y="1849"/>
                  </a:cubicBezTo>
                  <a:lnTo>
                    <a:pt x="1760" y="2084"/>
                  </a:lnTo>
                  <a:cubicBezTo>
                    <a:pt x="1841" y="2162"/>
                    <a:pt x="1923" y="2229"/>
                    <a:pt x="2005" y="2286"/>
                  </a:cubicBezTo>
                  <a:cubicBezTo>
                    <a:pt x="2088" y="2343"/>
                    <a:pt x="2169" y="2389"/>
                    <a:pt x="2249" y="2424"/>
                  </a:cubicBezTo>
                  <a:cubicBezTo>
                    <a:pt x="2400" y="2489"/>
                    <a:pt x="2534" y="2522"/>
                    <a:pt x="2652" y="2522"/>
                  </a:cubicBezTo>
                  <a:cubicBezTo>
                    <a:pt x="2700" y="2522"/>
                    <a:pt x="2745" y="2516"/>
                    <a:pt x="2787" y="2506"/>
                  </a:cubicBezTo>
                  <a:cubicBezTo>
                    <a:pt x="2933" y="2469"/>
                    <a:pt x="3042" y="2368"/>
                    <a:pt x="3112" y="2205"/>
                  </a:cubicBezTo>
                  <a:cubicBezTo>
                    <a:pt x="3172" y="2067"/>
                    <a:pt x="3179" y="1940"/>
                    <a:pt x="3133" y="1823"/>
                  </a:cubicBezTo>
                  <a:cubicBezTo>
                    <a:pt x="3087" y="1706"/>
                    <a:pt x="2986" y="1594"/>
                    <a:pt x="2830" y="1488"/>
                  </a:cubicBezTo>
                  <a:lnTo>
                    <a:pt x="2704" y="1400"/>
                  </a:lnTo>
                  <a:cubicBezTo>
                    <a:pt x="2589" y="1322"/>
                    <a:pt x="2517" y="1255"/>
                    <a:pt x="2489" y="1197"/>
                  </a:cubicBezTo>
                  <a:cubicBezTo>
                    <a:pt x="2460" y="1140"/>
                    <a:pt x="2462" y="1074"/>
                    <a:pt x="2494" y="999"/>
                  </a:cubicBezTo>
                  <a:cubicBezTo>
                    <a:pt x="2533" y="910"/>
                    <a:pt x="2596" y="856"/>
                    <a:pt x="2685" y="837"/>
                  </a:cubicBezTo>
                  <a:cubicBezTo>
                    <a:pt x="2708" y="832"/>
                    <a:pt x="2732" y="829"/>
                    <a:pt x="2758" y="829"/>
                  </a:cubicBezTo>
                  <a:cubicBezTo>
                    <a:pt x="2830" y="829"/>
                    <a:pt x="2912" y="849"/>
                    <a:pt x="3004" y="889"/>
                  </a:cubicBezTo>
                  <a:cubicBezTo>
                    <a:pt x="3076" y="920"/>
                    <a:pt x="3146" y="962"/>
                    <a:pt x="3214" y="1016"/>
                  </a:cubicBezTo>
                  <a:cubicBezTo>
                    <a:pt x="3282" y="1070"/>
                    <a:pt x="3351" y="1136"/>
                    <a:pt x="3420" y="1215"/>
                  </a:cubicBezTo>
                  <a:lnTo>
                    <a:pt x="3516" y="992"/>
                  </a:lnTo>
                  <a:cubicBezTo>
                    <a:pt x="3443" y="926"/>
                    <a:pt x="3368" y="868"/>
                    <a:pt x="3292" y="818"/>
                  </a:cubicBezTo>
                  <a:cubicBezTo>
                    <a:pt x="3216" y="768"/>
                    <a:pt x="3138" y="726"/>
                    <a:pt x="3059" y="692"/>
                  </a:cubicBezTo>
                  <a:cubicBezTo>
                    <a:pt x="2936" y="639"/>
                    <a:pt x="2822" y="612"/>
                    <a:pt x="2718" y="612"/>
                  </a:cubicBezTo>
                  <a:close/>
                  <a:moveTo>
                    <a:pt x="5617" y="2058"/>
                  </a:moveTo>
                  <a:lnTo>
                    <a:pt x="5904" y="2183"/>
                  </a:lnTo>
                  <a:cubicBezTo>
                    <a:pt x="6011" y="2229"/>
                    <a:pt x="6081" y="2292"/>
                    <a:pt x="6115" y="2372"/>
                  </a:cubicBezTo>
                  <a:cubicBezTo>
                    <a:pt x="6149" y="2452"/>
                    <a:pt x="6145" y="2543"/>
                    <a:pt x="6101" y="2644"/>
                  </a:cubicBezTo>
                  <a:cubicBezTo>
                    <a:pt x="6057" y="2746"/>
                    <a:pt x="5994" y="2812"/>
                    <a:pt x="5912" y="2842"/>
                  </a:cubicBezTo>
                  <a:cubicBezTo>
                    <a:pt x="5880" y="2854"/>
                    <a:pt x="5845" y="2860"/>
                    <a:pt x="5809" y="2860"/>
                  </a:cubicBezTo>
                  <a:cubicBezTo>
                    <a:pt x="5754" y="2860"/>
                    <a:pt x="5694" y="2846"/>
                    <a:pt x="5629" y="2818"/>
                  </a:cubicBezTo>
                  <a:lnTo>
                    <a:pt x="5342" y="2693"/>
                  </a:lnTo>
                  <a:lnTo>
                    <a:pt x="5617" y="2058"/>
                  </a:lnTo>
                  <a:close/>
                  <a:moveTo>
                    <a:pt x="4190" y="1249"/>
                  </a:moveTo>
                  <a:cubicBezTo>
                    <a:pt x="4137" y="1249"/>
                    <a:pt x="4087" y="1256"/>
                    <a:pt x="4039" y="1269"/>
                  </a:cubicBezTo>
                  <a:cubicBezTo>
                    <a:pt x="3896" y="1310"/>
                    <a:pt x="3793" y="1405"/>
                    <a:pt x="3728" y="1554"/>
                  </a:cubicBezTo>
                  <a:cubicBezTo>
                    <a:pt x="3672" y="1683"/>
                    <a:pt x="3667" y="1800"/>
                    <a:pt x="3711" y="1906"/>
                  </a:cubicBezTo>
                  <a:cubicBezTo>
                    <a:pt x="3756" y="2011"/>
                    <a:pt x="3857" y="2118"/>
                    <a:pt x="4013" y="2226"/>
                  </a:cubicBezTo>
                  <a:lnTo>
                    <a:pt x="4140" y="2313"/>
                  </a:lnTo>
                  <a:cubicBezTo>
                    <a:pt x="4246" y="2387"/>
                    <a:pt x="4315" y="2458"/>
                    <a:pt x="4345" y="2527"/>
                  </a:cubicBezTo>
                  <a:cubicBezTo>
                    <a:pt x="4376" y="2596"/>
                    <a:pt x="4373" y="2672"/>
                    <a:pt x="4337" y="2755"/>
                  </a:cubicBezTo>
                  <a:cubicBezTo>
                    <a:pt x="4296" y="2850"/>
                    <a:pt x="4229" y="2908"/>
                    <a:pt x="4136" y="2928"/>
                  </a:cubicBezTo>
                  <a:cubicBezTo>
                    <a:pt x="4111" y="2934"/>
                    <a:pt x="4085" y="2937"/>
                    <a:pt x="4057" y="2937"/>
                  </a:cubicBezTo>
                  <a:cubicBezTo>
                    <a:pt x="3982" y="2937"/>
                    <a:pt x="3896" y="2916"/>
                    <a:pt x="3800" y="2874"/>
                  </a:cubicBezTo>
                  <a:cubicBezTo>
                    <a:pt x="3714" y="2837"/>
                    <a:pt x="3633" y="2786"/>
                    <a:pt x="3555" y="2721"/>
                  </a:cubicBezTo>
                  <a:cubicBezTo>
                    <a:pt x="3477" y="2656"/>
                    <a:pt x="3403" y="2578"/>
                    <a:pt x="3333" y="2485"/>
                  </a:cubicBezTo>
                  <a:lnTo>
                    <a:pt x="3231" y="2721"/>
                  </a:lnTo>
                  <a:cubicBezTo>
                    <a:pt x="3312" y="2798"/>
                    <a:pt x="3394" y="2865"/>
                    <a:pt x="3477" y="2923"/>
                  </a:cubicBezTo>
                  <a:cubicBezTo>
                    <a:pt x="3559" y="2980"/>
                    <a:pt x="3640" y="3026"/>
                    <a:pt x="3720" y="3060"/>
                  </a:cubicBezTo>
                  <a:cubicBezTo>
                    <a:pt x="3871" y="3126"/>
                    <a:pt x="4006" y="3158"/>
                    <a:pt x="4123" y="3158"/>
                  </a:cubicBezTo>
                  <a:cubicBezTo>
                    <a:pt x="4171" y="3158"/>
                    <a:pt x="4216" y="3153"/>
                    <a:pt x="4258" y="3142"/>
                  </a:cubicBezTo>
                  <a:cubicBezTo>
                    <a:pt x="4404" y="3105"/>
                    <a:pt x="4513" y="3005"/>
                    <a:pt x="4584" y="2841"/>
                  </a:cubicBezTo>
                  <a:cubicBezTo>
                    <a:pt x="4643" y="2704"/>
                    <a:pt x="4650" y="2577"/>
                    <a:pt x="4604" y="2460"/>
                  </a:cubicBezTo>
                  <a:cubicBezTo>
                    <a:pt x="4559" y="2343"/>
                    <a:pt x="4457" y="2231"/>
                    <a:pt x="4301" y="2125"/>
                  </a:cubicBezTo>
                  <a:lnTo>
                    <a:pt x="4175" y="2037"/>
                  </a:lnTo>
                  <a:cubicBezTo>
                    <a:pt x="4060" y="1959"/>
                    <a:pt x="3988" y="1891"/>
                    <a:pt x="3960" y="1834"/>
                  </a:cubicBezTo>
                  <a:cubicBezTo>
                    <a:pt x="3931" y="1776"/>
                    <a:pt x="3933" y="1710"/>
                    <a:pt x="3966" y="1636"/>
                  </a:cubicBezTo>
                  <a:cubicBezTo>
                    <a:pt x="4004" y="1546"/>
                    <a:pt x="4068" y="1492"/>
                    <a:pt x="4156" y="1473"/>
                  </a:cubicBezTo>
                  <a:cubicBezTo>
                    <a:pt x="4179" y="1468"/>
                    <a:pt x="4204" y="1466"/>
                    <a:pt x="4229" y="1466"/>
                  </a:cubicBezTo>
                  <a:cubicBezTo>
                    <a:pt x="4301" y="1466"/>
                    <a:pt x="4384" y="1486"/>
                    <a:pt x="4476" y="1526"/>
                  </a:cubicBezTo>
                  <a:cubicBezTo>
                    <a:pt x="4547" y="1557"/>
                    <a:pt x="4617" y="1599"/>
                    <a:pt x="4685" y="1653"/>
                  </a:cubicBezTo>
                  <a:cubicBezTo>
                    <a:pt x="4753" y="1706"/>
                    <a:pt x="4822" y="1773"/>
                    <a:pt x="4891" y="1852"/>
                  </a:cubicBezTo>
                  <a:lnTo>
                    <a:pt x="4987" y="1629"/>
                  </a:lnTo>
                  <a:cubicBezTo>
                    <a:pt x="4914" y="1563"/>
                    <a:pt x="4839" y="1505"/>
                    <a:pt x="4763" y="1455"/>
                  </a:cubicBezTo>
                  <a:cubicBezTo>
                    <a:pt x="4687" y="1405"/>
                    <a:pt x="4609" y="1363"/>
                    <a:pt x="4530" y="1329"/>
                  </a:cubicBezTo>
                  <a:cubicBezTo>
                    <a:pt x="4407" y="1275"/>
                    <a:pt x="4294" y="1249"/>
                    <a:pt x="4190" y="1249"/>
                  </a:cubicBezTo>
                  <a:close/>
                  <a:moveTo>
                    <a:pt x="5469" y="1771"/>
                  </a:moveTo>
                  <a:lnTo>
                    <a:pt x="4738" y="3462"/>
                  </a:lnTo>
                  <a:lnTo>
                    <a:pt x="4967" y="3561"/>
                  </a:lnTo>
                  <a:lnTo>
                    <a:pt x="5260" y="2881"/>
                  </a:lnTo>
                  <a:lnTo>
                    <a:pt x="5548" y="3006"/>
                  </a:lnTo>
                  <a:cubicBezTo>
                    <a:pt x="5672" y="3059"/>
                    <a:pt x="5784" y="3086"/>
                    <a:pt x="5884" y="3086"/>
                  </a:cubicBezTo>
                  <a:cubicBezTo>
                    <a:pt x="5937" y="3086"/>
                    <a:pt x="5987" y="3079"/>
                    <a:pt x="6033" y="3064"/>
                  </a:cubicBezTo>
                  <a:cubicBezTo>
                    <a:pt x="6167" y="3020"/>
                    <a:pt x="6270" y="2915"/>
                    <a:pt x="6342" y="2749"/>
                  </a:cubicBezTo>
                  <a:cubicBezTo>
                    <a:pt x="6414" y="2583"/>
                    <a:pt x="6419" y="2437"/>
                    <a:pt x="6359" y="2309"/>
                  </a:cubicBezTo>
                  <a:cubicBezTo>
                    <a:pt x="6300" y="2182"/>
                    <a:pt x="6175" y="2077"/>
                    <a:pt x="5985" y="1995"/>
                  </a:cubicBezTo>
                  <a:lnTo>
                    <a:pt x="5469" y="1771"/>
                  </a:lnTo>
                  <a:close/>
                  <a:moveTo>
                    <a:pt x="7257" y="2778"/>
                  </a:moveTo>
                  <a:cubicBezTo>
                    <a:pt x="7332" y="2778"/>
                    <a:pt x="7408" y="2795"/>
                    <a:pt x="7486" y="2828"/>
                  </a:cubicBezTo>
                  <a:cubicBezTo>
                    <a:pt x="7652" y="2900"/>
                    <a:pt x="7757" y="3019"/>
                    <a:pt x="7800" y="3185"/>
                  </a:cubicBezTo>
                  <a:cubicBezTo>
                    <a:pt x="7843" y="3350"/>
                    <a:pt x="7819" y="3540"/>
                    <a:pt x="7727" y="3754"/>
                  </a:cubicBezTo>
                  <a:cubicBezTo>
                    <a:pt x="7634" y="3966"/>
                    <a:pt x="7513" y="4114"/>
                    <a:pt x="7363" y="4196"/>
                  </a:cubicBezTo>
                  <a:cubicBezTo>
                    <a:pt x="7282" y="4239"/>
                    <a:pt x="7200" y="4261"/>
                    <a:pt x="7116" y="4261"/>
                  </a:cubicBezTo>
                  <a:cubicBezTo>
                    <a:pt x="7041" y="4261"/>
                    <a:pt x="6965" y="4244"/>
                    <a:pt x="6888" y="4211"/>
                  </a:cubicBezTo>
                  <a:cubicBezTo>
                    <a:pt x="6722" y="4139"/>
                    <a:pt x="6617" y="4020"/>
                    <a:pt x="6572" y="3854"/>
                  </a:cubicBezTo>
                  <a:cubicBezTo>
                    <a:pt x="6528" y="3688"/>
                    <a:pt x="6552" y="3498"/>
                    <a:pt x="6644" y="3285"/>
                  </a:cubicBezTo>
                  <a:cubicBezTo>
                    <a:pt x="6737" y="3072"/>
                    <a:pt x="6859" y="2924"/>
                    <a:pt x="7010" y="2843"/>
                  </a:cubicBezTo>
                  <a:cubicBezTo>
                    <a:pt x="7090" y="2799"/>
                    <a:pt x="7173" y="2778"/>
                    <a:pt x="7257" y="2778"/>
                  </a:cubicBezTo>
                  <a:close/>
                  <a:moveTo>
                    <a:pt x="7210" y="2563"/>
                  </a:moveTo>
                  <a:cubicBezTo>
                    <a:pt x="7101" y="2563"/>
                    <a:pt x="6996" y="2587"/>
                    <a:pt x="6893" y="2634"/>
                  </a:cubicBezTo>
                  <a:cubicBezTo>
                    <a:pt x="6682" y="2732"/>
                    <a:pt x="6519" y="2914"/>
                    <a:pt x="6403" y="3181"/>
                  </a:cubicBezTo>
                  <a:cubicBezTo>
                    <a:pt x="6288" y="3448"/>
                    <a:pt x="6267" y="3692"/>
                    <a:pt x="6340" y="3912"/>
                  </a:cubicBezTo>
                  <a:cubicBezTo>
                    <a:pt x="6414" y="4132"/>
                    <a:pt x="6570" y="4293"/>
                    <a:pt x="6807" y="4396"/>
                  </a:cubicBezTo>
                  <a:cubicBezTo>
                    <a:pt x="6929" y="4449"/>
                    <a:pt x="7047" y="4475"/>
                    <a:pt x="7162" y="4475"/>
                  </a:cubicBezTo>
                  <a:cubicBezTo>
                    <a:pt x="7270" y="4475"/>
                    <a:pt x="7376" y="4451"/>
                    <a:pt x="7479" y="4404"/>
                  </a:cubicBezTo>
                  <a:cubicBezTo>
                    <a:pt x="7689" y="4306"/>
                    <a:pt x="7852" y="4124"/>
                    <a:pt x="7968" y="3858"/>
                  </a:cubicBezTo>
                  <a:cubicBezTo>
                    <a:pt x="8083" y="3591"/>
                    <a:pt x="8105" y="3347"/>
                    <a:pt x="8031" y="3127"/>
                  </a:cubicBezTo>
                  <a:cubicBezTo>
                    <a:pt x="7958" y="2907"/>
                    <a:pt x="7803" y="2745"/>
                    <a:pt x="7566" y="2643"/>
                  </a:cubicBezTo>
                  <a:cubicBezTo>
                    <a:pt x="7444" y="2590"/>
                    <a:pt x="7325" y="2563"/>
                    <a:pt x="7210" y="256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0" name="Google Shape;3350;p35"/>
            <p:cNvSpPr/>
            <p:nvPr/>
          </p:nvSpPr>
          <p:spPr>
            <a:xfrm>
              <a:off x="8104277" y="3359695"/>
              <a:ext cx="57140" cy="75150"/>
            </a:xfrm>
            <a:custGeom>
              <a:avLst/>
              <a:gdLst/>
              <a:ahLst/>
              <a:cxnLst/>
              <a:rect l="l" t="t" r="r" b="b"/>
              <a:pathLst>
                <a:path w="1719" h="2261" extrusionOk="0">
                  <a:moveTo>
                    <a:pt x="879" y="287"/>
                  </a:moveTo>
                  <a:lnTo>
                    <a:pt x="1167" y="412"/>
                  </a:lnTo>
                  <a:cubicBezTo>
                    <a:pt x="1277" y="460"/>
                    <a:pt x="1349" y="521"/>
                    <a:pt x="1384" y="595"/>
                  </a:cubicBezTo>
                  <a:cubicBezTo>
                    <a:pt x="1418" y="670"/>
                    <a:pt x="1414" y="756"/>
                    <a:pt x="1371" y="855"/>
                  </a:cubicBezTo>
                  <a:cubicBezTo>
                    <a:pt x="1329" y="954"/>
                    <a:pt x="1268" y="1017"/>
                    <a:pt x="1190" y="1043"/>
                  </a:cubicBezTo>
                  <a:cubicBezTo>
                    <a:pt x="1162" y="1053"/>
                    <a:pt x="1132" y="1058"/>
                    <a:pt x="1100" y="1058"/>
                  </a:cubicBezTo>
                  <a:cubicBezTo>
                    <a:pt x="1042" y="1058"/>
                    <a:pt x="978" y="1042"/>
                    <a:pt x="907" y="1012"/>
                  </a:cubicBezTo>
                  <a:lnTo>
                    <a:pt x="620" y="887"/>
                  </a:lnTo>
                  <a:lnTo>
                    <a:pt x="879" y="287"/>
                  </a:lnTo>
                  <a:close/>
                  <a:moveTo>
                    <a:pt x="732" y="0"/>
                  </a:moveTo>
                  <a:lnTo>
                    <a:pt x="1" y="1691"/>
                  </a:lnTo>
                  <a:lnTo>
                    <a:pt x="229" y="1790"/>
                  </a:lnTo>
                  <a:lnTo>
                    <a:pt x="538" y="1075"/>
                  </a:lnTo>
                  <a:lnTo>
                    <a:pt x="787" y="1183"/>
                  </a:lnTo>
                  <a:cubicBezTo>
                    <a:pt x="878" y="1222"/>
                    <a:pt x="941" y="1272"/>
                    <a:pt x="978" y="1331"/>
                  </a:cubicBezTo>
                  <a:cubicBezTo>
                    <a:pt x="1014" y="1391"/>
                    <a:pt x="1036" y="1490"/>
                    <a:pt x="1043" y="1627"/>
                  </a:cubicBezTo>
                  <a:lnTo>
                    <a:pt x="1071" y="2154"/>
                  </a:lnTo>
                  <a:lnTo>
                    <a:pt x="1317" y="2260"/>
                  </a:lnTo>
                  <a:lnTo>
                    <a:pt x="1285" y="1698"/>
                  </a:lnTo>
                  <a:cubicBezTo>
                    <a:pt x="1279" y="1583"/>
                    <a:pt x="1265" y="1488"/>
                    <a:pt x="1242" y="1413"/>
                  </a:cubicBezTo>
                  <a:cubicBezTo>
                    <a:pt x="1219" y="1339"/>
                    <a:pt x="1187" y="1283"/>
                    <a:pt x="1145" y="1245"/>
                  </a:cubicBezTo>
                  <a:lnTo>
                    <a:pt x="1145" y="1245"/>
                  </a:lnTo>
                  <a:cubicBezTo>
                    <a:pt x="1168" y="1248"/>
                    <a:pt x="1191" y="1250"/>
                    <a:pt x="1213" y="1250"/>
                  </a:cubicBezTo>
                  <a:cubicBezTo>
                    <a:pt x="1291" y="1250"/>
                    <a:pt x="1361" y="1230"/>
                    <a:pt x="1424" y="1192"/>
                  </a:cubicBezTo>
                  <a:cubicBezTo>
                    <a:pt x="1504" y="1144"/>
                    <a:pt x="1567" y="1066"/>
                    <a:pt x="1613" y="960"/>
                  </a:cubicBezTo>
                  <a:cubicBezTo>
                    <a:pt x="1683" y="797"/>
                    <a:pt x="1688" y="654"/>
                    <a:pt x="1628" y="532"/>
                  </a:cubicBezTo>
                  <a:cubicBezTo>
                    <a:pt x="1568" y="410"/>
                    <a:pt x="1441" y="307"/>
                    <a:pt x="1248" y="224"/>
                  </a:cubicBezTo>
                  <a:lnTo>
                    <a:pt x="732"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1" name="Google Shape;3351;p35"/>
            <p:cNvSpPr/>
            <p:nvPr/>
          </p:nvSpPr>
          <p:spPr>
            <a:xfrm>
              <a:off x="8161406" y="3378697"/>
              <a:ext cx="51921" cy="68137"/>
            </a:xfrm>
            <a:custGeom>
              <a:avLst/>
              <a:gdLst/>
              <a:ahLst/>
              <a:cxnLst/>
              <a:rect l="l" t="t" r="r" b="b"/>
              <a:pathLst>
                <a:path w="1562" h="2050" extrusionOk="0">
                  <a:moveTo>
                    <a:pt x="132" y="0"/>
                  </a:moveTo>
                  <a:lnTo>
                    <a:pt x="48" y="192"/>
                  </a:lnTo>
                  <a:lnTo>
                    <a:pt x="648" y="452"/>
                  </a:lnTo>
                  <a:lnTo>
                    <a:pt x="0" y="1950"/>
                  </a:lnTo>
                  <a:lnTo>
                    <a:pt x="230" y="2049"/>
                  </a:lnTo>
                  <a:lnTo>
                    <a:pt x="878" y="552"/>
                  </a:lnTo>
                  <a:lnTo>
                    <a:pt x="1478" y="811"/>
                  </a:lnTo>
                  <a:lnTo>
                    <a:pt x="1562" y="619"/>
                  </a:lnTo>
                  <a:lnTo>
                    <a:pt x="132"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2" name="Google Shape;3352;p35"/>
            <p:cNvSpPr/>
            <p:nvPr/>
          </p:nvSpPr>
          <p:spPr>
            <a:xfrm>
              <a:off x="8017713" y="3082073"/>
              <a:ext cx="84427" cy="93897"/>
            </a:xfrm>
            <a:custGeom>
              <a:avLst/>
              <a:gdLst/>
              <a:ahLst/>
              <a:cxnLst/>
              <a:rect l="l" t="t" r="r" b="b"/>
              <a:pathLst>
                <a:path w="2211" h="2459" extrusionOk="0">
                  <a:moveTo>
                    <a:pt x="541" y="0"/>
                  </a:moveTo>
                  <a:lnTo>
                    <a:pt x="361" y="429"/>
                  </a:lnTo>
                  <a:lnTo>
                    <a:pt x="226" y="835"/>
                  </a:lnTo>
                  <a:lnTo>
                    <a:pt x="113" y="1263"/>
                  </a:lnTo>
                  <a:lnTo>
                    <a:pt x="0" y="1692"/>
                  </a:lnTo>
                  <a:lnTo>
                    <a:pt x="722" y="2098"/>
                  </a:lnTo>
                  <a:lnTo>
                    <a:pt x="1466" y="2459"/>
                  </a:lnTo>
                  <a:lnTo>
                    <a:pt x="2211" y="722"/>
                  </a:lnTo>
                  <a:lnTo>
                    <a:pt x="54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3" name="Google Shape;3353;p35"/>
            <p:cNvSpPr/>
            <p:nvPr/>
          </p:nvSpPr>
          <p:spPr>
            <a:xfrm>
              <a:off x="8009083" y="3163906"/>
              <a:ext cx="57736" cy="57736"/>
            </a:xfrm>
            <a:custGeom>
              <a:avLst/>
              <a:gdLst/>
              <a:ahLst/>
              <a:cxnLst/>
              <a:rect l="l" t="t" r="r" b="b"/>
              <a:pathLst>
                <a:path w="1512" h="1512" extrusionOk="0">
                  <a:moveTo>
                    <a:pt x="136" y="0"/>
                  </a:moveTo>
                  <a:lnTo>
                    <a:pt x="91" y="271"/>
                  </a:lnTo>
                  <a:lnTo>
                    <a:pt x="23" y="519"/>
                  </a:lnTo>
                  <a:lnTo>
                    <a:pt x="1" y="519"/>
                  </a:lnTo>
                  <a:lnTo>
                    <a:pt x="249" y="812"/>
                  </a:lnTo>
                  <a:lnTo>
                    <a:pt x="519" y="1083"/>
                  </a:lnTo>
                  <a:lnTo>
                    <a:pt x="835" y="1308"/>
                  </a:lnTo>
                  <a:lnTo>
                    <a:pt x="1173" y="1511"/>
                  </a:lnTo>
                  <a:lnTo>
                    <a:pt x="1512" y="722"/>
                  </a:lnTo>
                  <a:lnTo>
                    <a:pt x="813" y="384"/>
                  </a:lnTo>
                  <a:lnTo>
                    <a:pt x="136"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4" name="Google Shape;3354;p35"/>
            <p:cNvSpPr/>
            <p:nvPr/>
          </p:nvSpPr>
          <p:spPr>
            <a:xfrm>
              <a:off x="8088318" y="3116517"/>
              <a:ext cx="88780" cy="86184"/>
            </a:xfrm>
            <a:custGeom>
              <a:avLst/>
              <a:gdLst/>
              <a:ahLst/>
              <a:cxnLst/>
              <a:rect l="l" t="t" r="r" b="b"/>
              <a:pathLst>
                <a:path w="2325" h="2257" extrusionOk="0">
                  <a:moveTo>
                    <a:pt x="768" y="0"/>
                  </a:moveTo>
                  <a:lnTo>
                    <a:pt x="1" y="1737"/>
                  </a:lnTo>
                  <a:lnTo>
                    <a:pt x="745" y="2008"/>
                  </a:lnTo>
                  <a:lnTo>
                    <a:pt x="1489" y="2256"/>
                  </a:lnTo>
                  <a:lnTo>
                    <a:pt x="1941" y="1489"/>
                  </a:lnTo>
                  <a:lnTo>
                    <a:pt x="2144" y="1083"/>
                  </a:lnTo>
                  <a:lnTo>
                    <a:pt x="2324" y="677"/>
                  </a:lnTo>
                  <a:lnTo>
                    <a:pt x="768"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5" name="Google Shape;3355;p35"/>
            <p:cNvSpPr/>
            <p:nvPr/>
          </p:nvSpPr>
          <p:spPr>
            <a:xfrm>
              <a:off x="8198561" y="3082073"/>
              <a:ext cx="44829" cy="67206"/>
            </a:xfrm>
            <a:custGeom>
              <a:avLst/>
              <a:gdLst/>
              <a:ahLst/>
              <a:cxnLst/>
              <a:rect l="l" t="t" r="r" b="b"/>
              <a:pathLst>
                <a:path w="1174" h="1760" extrusionOk="0">
                  <a:moveTo>
                    <a:pt x="520" y="0"/>
                  </a:moveTo>
                  <a:lnTo>
                    <a:pt x="272" y="677"/>
                  </a:lnTo>
                  <a:lnTo>
                    <a:pt x="1" y="1354"/>
                  </a:lnTo>
                  <a:lnTo>
                    <a:pt x="971" y="1760"/>
                  </a:lnTo>
                  <a:lnTo>
                    <a:pt x="1061" y="1444"/>
                  </a:lnTo>
                  <a:lnTo>
                    <a:pt x="1129" y="1105"/>
                  </a:lnTo>
                  <a:lnTo>
                    <a:pt x="1174" y="767"/>
                  </a:lnTo>
                  <a:lnTo>
                    <a:pt x="1174" y="451"/>
                  </a:lnTo>
                  <a:lnTo>
                    <a:pt x="836" y="226"/>
                  </a:lnTo>
                  <a:lnTo>
                    <a:pt x="520"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6" name="Google Shape;3356;p35"/>
            <p:cNvSpPr/>
            <p:nvPr/>
          </p:nvSpPr>
          <p:spPr>
            <a:xfrm>
              <a:off x="8082285" y="2975267"/>
              <a:ext cx="74995" cy="45669"/>
            </a:xfrm>
            <a:custGeom>
              <a:avLst/>
              <a:gdLst/>
              <a:ahLst/>
              <a:cxnLst/>
              <a:rect l="l" t="t" r="r" b="b"/>
              <a:pathLst>
                <a:path w="1964" h="1196" extrusionOk="0">
                  <a:moveTo>
                    <a:pt x="813" y="0"/>
                  </a:moveTo>
                  <a:lnTo>
                    <a:pt x="452" y="23"/>
                  </a:lnTo>
                  <a:lnTo>
                    <a:pt x="204" y="339"/>
                  </a:lnTo>
                  <a:lnTo>
                    <a:pt x="1" y="677"/>
                  </a:lnTo>
                  <a:lnTo>
                    <a:pt x="384" y="790"/>
                  </a:lnTo>
                  <a:lnTo>
                    <a:pt x="768" y="902"/>
                  </a:lnTo>
                  <a:lnTo>
                    <a:pt x="1535" y="1196"/>
                  </a:lnTo>
                  <a:lnTo>
                    <a:pt x="1963" y="203"/>
                  </a:lnTo>
                  <a:lnTo>
                    <a:pt x="1580" y="90"/>
                  </a:lnTo>
                  <a:lnTo>
                    <a:pt x="1196" y="23"/>
                  </a:lnTo>
                  <a:lnTo>
                    <a:pt x="813"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7" name="Google Shape;3357;p35"/>
            <p:cNvSpPr/>
            <p:nvPr/>
          </p:nvSpPr>
          <p:spPr>
            <a:xfrm>
              <a:off x="8123640" y="3042436"/>
              <a:ext cx="80150" cy="84465"/>
            </a:xfrm>
            <a:custGeom>
              <a:avLst/>
              <a:gdLst/>
              <a:ahLst/>
              <a:cxnLst/>
              <a:rect l="l" t="t" r="r" b="b"/>
              <a:pathLst>
                <a:path w="2099" h="2212" extrusionOk="0">
                  <a:moveTo>
                    <a:pt x="677" y="1"/>
                  </a:moveTo>
                  <a:lnTo>
                    <a:pt x="1" y="1534"/>
                  </a:lnTo>
                  <a:lnTo>
                    <a:pt x="1580" y="2211"/>
                  </a:lnTo>
                  <a:lnTo>
                    <a:pt x="1850" y="1512"/>
                  </a:lnTo>
                  <a:lnTo>
                    <a:pt x="2098" y="768"/>
                  </a:lnTo>
                  <a:lnTo>
                    <a:pt x="1760" y="564"/>
                  </a:lnTo>
                  <a:lnTo>
                    <a:pt x="1399" y="361"/>
                  </a:lnTo>
                  <a:lnTo>
                    <a:pt x="1038" y="181"/>
                  </a:lnTo>
                  <a:lnTo>
                    <a:pt x="677"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8" name="Google Shape;3358;p35"/>
            <p:cNvSpPr/>
            <p:nvPr/>
          </p:nvSpPr>
          <p:spPr>
            <a:xfrm>
              <a:off x="8044405" y="3015744"/>
              <a:ext cx="89620" cy="79272"/>
            </a:xfrm>
            <a:custGeom>
              <a:avLst/>
              <a:gdLst/>
              <a:ahLst/>
              <a:cxnLst/>
              <a:rect l="l" t="t" r="r" b="b"/>
              <a:pathLst>
                <a:path w="2347" h="2076" extrusionOk="0">
                  <a:moveTo>
                    <a:pt x="722" y="0"/>
                  </a:moveTo>
                  <a:lnTo>
                    <a:pt x="339" y="654"/>
                  </a:lnTo>
                  <a:lnTo>
                    <a:pt x="0" y="1331"/>
                  </a:lnTo>
                  <a:lnTo>
                    <a:pt x="1692" y="2076"/>
                  </a:lnTo>
                  <a:lnTo>
                    <a:pt x="2346" y="519"/>
                  </a:lnTo>
                  <a:lnTo>
                    <a:pt x="1940" y="384"/>
                  </a:lnTo>
                  <a:lnTo>
                    <a:pt x="1557" y="226"/>
                  </a:lnTo>
                  <a:lnTo>
                    <a:pt x="1128" y="113"/>
                  </a:lnTo>
                  <a:lnTo>
                    <a:pt x="722"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9" name="Google Shape;3359;p35"/>
            <p:cNvSpPr/>
            <p:nvPr/>
          </p:nvSpPr>
          <p:spPr>
            <a:xfrm>
              <a:off x="8069378" y="3197471"/>
              <a:ext cx="67206" cy="37956"/>
            </a:xfrm>
            <a:custGeom>
              <a:avLst/>
              <a:gdLst/>
              <a:ahLst/>
              <a:cxnLst/>
              <a:rect l="l" t="t" r="r" b="b"/>
              <a:pathLst>
                <a:path w="1760" h="994" extrusionOk="0">
                  <a:moveTo>
                    <a:pt x="339" y="1"/>
                  </a:moveTo>
                  <a:lnTo>
                    <a:pt x="0" y="813"/>
                  </a:lnTo>
                  <a:lnTo>
                    <a:pt x="361" y="903"/>
                  </a:lnTo>
                  <a:lnTo>
                    <a:pt x="745" y="971"/>
                  </a:lnTo>
                  <a:lnTo>
                    <a:pt x="1128" y="993"/>
                  </a:lnTo>
                  <a:lnTo>
                    <a:pt x="1489" y="993"/>
                  </a:lnTo>
                  <a:lnTo>
                    <a:pt x="1489" y="971"/>
                  </a:lnTo>
                  <a:lnTo>
                    <a:pt x="1760" y="520"/>
                  </a:lnTo>
                  <a:lnTo>
                    <a:pt x="1038" y="294"/>
                  </a:lnTo>
                  <a:lnTo>
                    <a:pt x="339"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0" name="Google Shape;3360;p35"/>
            <p:cNvSpPr/>
            <p:nvPr/>
          </p:nvSpPr>
          <p:spPr>
            <a:xfrm>
              <a:off x="8147773" y="3221605"/>
              <a:ext cx="17260" cy="9508"/>
            </a:xfrm>
            <a:custGeom>
              <a:avLst/>
              <a:gdLst/>
              <a:ahLst/>
              <a:cxnLst/>
              <a:rect l="l" t="t" r="r" b="b"/>
              <a:pathLst>
                <a:path w="452" h="249" extrusionOk="0">
                  <a:moveTo>
                    <a:pt x="135" y="0"/>
                  </a:moveTo>
                  <a:lnTo>
                    <a:pt x="0" y="248"/>
                  </a:lnTo>
                  <a:lnTo>
                    <a:pt x="226" y="181"/>
                  </a:lnTo>
                  <a:lnTo>
                    <a:pt x="451" y="91"/>
                  </a:lnTo>
                  <a:lnTo>
                    <a:pt x="135"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1" name="Google Shape;3361;p35"/>
            <p:cNvSpPr/>
            <p:nvPr/>
          </p:nvSpPr>
          <p:spPr>
            <a:xfrm>
              <a:off x="7990143" y="3149242"/>
              <a:ext cx="9508" cy="15541"/>
            </a:xfrm>
            <a:custGeom>
              <a:avLst/>
              <a:gdLst/>
              <a:ahLst/>
              <a:cxnLst/>
              <a:rect l="l" t="t" r="r" b="b"/>
              <a:pathLst>
                <a:path w="249" h="407" extrusionOk="0">
                  <a:moveTo>
                    <a:pt x="0" y="1"/>
                  </a:moveTo>
                  <a:lnTo>
                    <a:pt x="91" y="204"/>
                  </a:lnTo>
                  <a:lnTo>
                    <a:pt x="181" y="407"/>
                  </a:lnTo>
                  <a:lnTo>
                    <a:pt x="248" y="158"/>
                  </a:lnTo>
                  <a:lnTo>
                    <a:pt x="0"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2" name="Google Shape;3362;p35"/>
            <p:cNvSpPr/>
            <p:nvPr/>
          </p:nvSpPr>
          <p:spPr>
            <a:xfrm>
              <a:off x="7982391" y="3061376"/>
              <a:ext cx="40514" cy="76714"/>
            </a:xfrm>
            <a:custGeom>
              <a:avLst/>
              <a:gdLst/>
              <a:ahLst/>
              <a:cxnLst/>
              <a:rect l="l" t="t" r="r" b="b"/>
              <a:pathLst>
                <a:path w="1061" h="2009" extrusionOk="0">
                  <a:moveTo>
                    <a:pt x="203" y="1"/>
                  </a:moveTo>
                  <a:lnTo>
                    <a:pt x="91" y="429"/>
                  </a:lnTo>
                  <a:lnTo>
                    <a:pt x="23" y="858"/>
                  </a:lnTo>
                  <a:lnTo>
                    <a:pt x="0" y="1264"/>
                  </a:lnTo>
                  <a:lnTo>
                    <a:pt x="45" y="1693"/>
                  </a:lnTo>
                  <a:lnTo>
                    <a:pt x="542" y="2008"/>
                  </a:lnTo>
                  <a:lnTo>
                    <a:pt x="654" y="1580"/>
                  </a:lnTo>
                  <a:lnTo>
                    <a:pt x="767" y="1174"/>
                  </a:lnTo>
                  <a:lnTo>
                    <a:pt x="903" y="768"/>
                  </a:lnTo>
                  <a:lnTo>
                    <a:pt x="1060" y="362"/>
                  </a:lnTo>
                  <a:lnTo>
                    <a:pt x="203"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3" name="Google Shape;3363;p35"/>
            <p:cNvSpPr/>
            <p:nvPr/>
          </p:nvSpPr>
          <p:spPr>
            <a:xfrm>
              <a:off x="8162399" y="3148402"/>
              <a:ext cx="66366" cy="65487"/>
            </a:xfrm>
            <a:custGeom>
              <a:avLst/>
              <a:gdLst/>
              <a:ahLst/>
              <a:cxnLst/>
              <a:rect l="l" t="t" r="r" b="b"/>
              <a:pathLst>
                <a:path w="1738" h="1715" extrusionOk="0">
                  <a:moveTo>
                    <a:pt x="790" y="0"/>
                  </a:moveTo>
                  <a:lnTo>
                    <a:pt x="407" y="790"/>
                  </a:lnTo>
                  <a:lnTo>
                    <a:pt x="1" y="1534"/>
                  </a:lnTo>
                  <a:lnTo>
                    <a:pt x="632" y="1714"/>
                  </a:lnTo>
                  <a:lnTo>
                    <a:pt x="790" y="1579"/>
                  </a:lnTo>
                  <a:lnTo>
                    <a:pt x="971" y="1444"/>
                  </a:lnTo>
                  <a:lnTo>
                    <a:pt x="1106" y="1308"/>
                  </a:lnTo>
                  <a:lnTo>
                    <a:pt x="1264" y="1150"/>
                  </a:lnTo>
                  <a:lnTo>
                    <a:pt x="1399" y="970"/>
                  </a:lnTo>
                  <a:lnTo>
                    <a:pt x="1534" y="812"/>
                  </a:lnTo>
                  <a:lnTo>
                    <a:pt x="1647" y="609"/>
                  </a:lnTo>
                  <a:lnTo>
                    <a:pt x="1737" y="429"/>
                  </a:lnTo>
                  <a:lnTo>
                    <a:pt x="790"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4" name="Google Shape;3364;p35"/>
            <p:cNvSpPr/>
            <p:nvPr/>
          </p:nvSpPr>
          <p:spPr>
            <a:xfrm>
              <a:off x="7997016" y="3006274"/>
              <a:ext cx="57774" cy="54299"/>
            </a:xfrm>
            <a:custGeom>
              <a:avLst/>
              <a:gdLst/>
              <a:ahLst/>
              <a:cxnLst/>
              <a:rect l="l" t="t" r="r" b="b"/>
              <a:pathLst>
                <a:path w="1513" h="1422" extrusionOk="0">
                  <a:moveTo>
                    <a:pt x="813" y="0"/>
                  </a:moveTo>
                  <a:lnTo>
                    <a:pt x="587" y="226"/>
                  </a:lnTo>
                  <a:lnTo>
                    <a:pt x="362" y="474"/>
                  </a:lnTo>
                  <a:lnTo>
                    <a:pt x="181" y="745"/>
                  </a:lnTo>
                  <a:lnTo>
                    <a:pt x="1" y="1060"/>
                  </a:lnTo>
                  <a:lnTo>
                    <a:pt x="835" y="1421"/>
                  </a:lnTo>
                  <a:lnTo>
                    <a:pt x="1151" y="767"/>
                  </a:lnTo>
                  <a:lnTo>
                    <a:pt x="1512" y="158"/>
                  </a:lnTo>
                  <a:lnTo>
                    <a:pt x="1174" y="68"/>
                  </a:lnTo>
                  <a:lnTo>
                    <a:pt x="813"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5" name="Google Shape;3365;p35"/>
            <p:cNvSpPr/>
            <p:nvPr/>
          </p:nvSpPr>
          <p:spPr>
            <a:xfrm>
              <a:off x="8155525" y="2989052"/>
              <a:ext cx="61172" cy="66327"/>
            </a:xfrm>
            <a:custGeom>
              <a:avLst/>
              <a:gdLst/>
              <a:ahLst/>
              <a:cxnLst/>
              <a:rect l="l" t="t" r="r" b="b"/>
              <a:pathLst>
                <a:path w="1602" h="1737" extrusionOk="0">
                  <a:moveTo>
                    <a:pt x="429" y="0"/>
                  </a:moveTo>
                  <a:lnTo>
                    <a:pt x="0" y="993"/>
                  </a:lnTo>
                  <a:lnTo>
                    <a:pt x="699" y="1353"/>
                  </a:lnTo>
                  <a:lnTo>
                    <a:pt x="1399" y="1737"/>
                  </a:lnTo>
                  <a:lnTo>
                    <a:pt x="1489" y="1353"/>
                  </a:lnTo>
                  <a:lnTo>
                    <a:pt x="1602" y="970"/>
                  </a:lnTo>
                  <a:lnTo>
                    <a:pt x="1354" y="699"/>
                  </a:lnTo>
                  <a:lnTo>
                    <a:pt x="1083" y="429"/>
                  </a:lnTo>
                  <a:lnTo>
                    <a:pt x="767" y="203"/>
                  </a:lnTo>
                  <a:lnTo>
                    <a:pt x="429"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6" name="Google Shape;3366;p35"/>
            <p:cNvSpPr/>
            <p:nvPr/>
          </p:nvSpPr>
          <p:spPr>
            <a:xfrm>
              <a:off x="8046123" y="2980422"/>
              <a:ext cx="30166" cy="17260"/>
            </a:xfrm>
            <a:custGeom>
              <a:avLst/>
              <a:gdLst/>
              <a:ahLst/>
              <a:cxnLst/>
              <a:rect l="l" t="t" r="r" b="b"/>
              <a:pathLst>
                <a:path w="790" h="452" extrusionOk="0">
                  <a:moveTo>
                    <a:pt x="790" y="1"/>
                  </a:moveTo>
                  <a:lnTo>
                    <a:pt x="384" y="158"/>
                  </a:lnTo>
                  <a:lnTo>
                    <a:pt x="203" y="249"/>
                  </a:lnTo>
                  <a:lnTo>
                    <a:pt x="0" y="339"/>
                  </a:lnTo>
                  <a:lnTo>
                    <a:pt x="474" y="452"/>
                  </a:lnTo>
                  <a:lnTo>
                    <a:pt x="790"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7" name="Google Shape;3367;p35"/>
            <p:cNvSpPr/>
            <p:nvPr/>
          </p:nvSpPr>
          <p:spPr>
            <a:xfrm>
              <a:off x="8222694" y="3045033"/>
              <a:ext cx="18138" cy="31884"/>
            </a:xfrm>
            <a:custGeom>
              <a:avLst/>
              <a:gdLst/>
              <a:ahLst/>
              <a:cxnLst/>
              <a:rect l="l" t="t" r="r" b="b"/>
              <a:pathLst>
                <a:path w="475" h="835" extrusionOk="0">
                  <a:moveTo>
                    <a:pt x="158" y="0"/>
                  </a:moveTo>
                  <a:lnTo>
                    <a:pt x="1" y="519"/>
                  </a:lnTo>
                  <a:lnTo>
                    <a:pt x="474" y="835"/>
                  </a:lnTo>
                  <a:lnTo>
                    <a:pt x="474" y="835"/>
                  </a:lnTo>
                  <a:lnTo>
                    <a:pt x="407" y="632"/>
                  </a:lnTo>
                  <a:lnTo>
                    <a:pt x="339" y="406"/>
                  </a:lnTo>
                  <a:lnTo>
                    <a:pt x="249" y="203"/>
                  </a:lnTo>
                  <a:lnTo>
                    <a:pt x="158"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368" name="Google Shape;3368;p35"/>
          <p:cNvGrpSpPr/>
          <p:nvPr/>
        </p:nvGrpSpPr>
        <p:grpSpPr>
          <a:xfrm>
            <a:off x="332295" y="314664"/>
            <a:ext cx="1718591" cy="1272705"/>
            <a:chOff x="1156200" y="3428725"/>
            <a:chExt cx="684625" cy="507000"/>
          </a:xfrm>
        </p:grpSpPr>
        <p:sp>
          <p:nvSpPr>
            <p:cNvPr id="3369" name="Google Shape;3369;p35"/>
            <p:cNvSpPr/>
            <p:nvPr/>
          </p:nvSpPr>
          <p:spPr>
            <a:xfrm>
              <a:off x="1446625" y="3542075"/>
              <a:ext cx="394200" cy="393650"/>
            </a:xfrm>
            <a:custGeom>
              <a:avLst/>
              <a:gdLst/>
              <a:ahLst/>
              <a:cxnLst/>
              <a:rect l="l" t="t" r="r" b="b"/>
              <a:pathLst>
                <a:path w="15768" h="15746" extrusionOk="0">
                  <a:moveTo>
                    <a:pt x="2324" y="1"/>
                  </a:moveTo>
                  <a:lnTo>
                    <a:pt x="0" y="13422"/>
                  </a:lnTo>
                  <a:lnTo>
                    <a:pt x="13422" y="15745"/>
                  </a:lnTo>
                  <a:lnTo>
                    <a:pt x="15767" y="2324"/>
                  </a:lnTo>
                  <a:lnTo>
                    <a:pt x="2324" y="1"/>
                  </a:lnTo>
                  <a:close/>
                </a:path>
              </a:pathLst>
            </a:custGeom>
            <a:solidFill>
              <a:schemeClr val="lt1"/>
            </a:solidFill>
            <a:ln>
              <a:noFill/>
            </a:ln>
            <a:effectLst>
              <a:outerShdw dist="38100" dir="4560000" algn="bl" rotWithShape="0">
                <a:schemeClr val="accent5">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0" name="Google Shape;3370;p35"/>
            <p:cNvSpPr/>
            <p:nvPr/>
          </p:nvSpPr>
          <p:spPr>
            <a:xfrm>
              <a:off x="1446625" y="3542075"/>
              <a:ext cx="394200" cy="393650"/>
            </a:xfrm>
            <a:custGeom>
              <a:avLst/>
              <a:gdLst/>
              <a:ahLst/>
              <a:cxnLst/>
              <a:rect l="l" t="t" r="r" b="b"/>
              <a:pathLst>
                <a:path w="15768" h="15746" fill="none" extrusionOk="0">
                  <a:moveTo>
                    <a:pt x="13422" y="15745"/>
                  </a:moveTo>
                  <a:lnTo>
                    <a:pt x="0" y="13422"/>
                  </a:lnTo>
                  <a:lnTo>
                    <a:pt x="2324" y="1"/>
                  </a:lnTo>
                  <a:lnTo>
                    <a:pt x="15767" y="2324"/>
                  </a:lnTo>
                  <a:lnTo>
                    <a:pt x="13422" y="1574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1" name="Google Shape;3371;p35"/>
            <p:cNvSpPr/>
            <p:nvPr/>
          </p:nvSpPr>
          <p:spPr>
            <a:xfrm>
              <a:off x="1482725" y="3574225"/>
              <a:ext cx="322000" cy="321450"/>
            </a:xfrm>
            <a:custGeom>
              <a:avLst/>
              <a:gdLst/>
              <a:ahLst/>
              <a:cxnLst/>
              <a:rect l="l" t="t" r="r" b="b"/>
              <a:pathLst>
                <a:path w="12880" h="12858" extrusionOk="0">
                  <a:moveTo>
                    <a:pt x="1895" y="0"/>
                  </a:moveTo>
                  <a:lnTo>
                    <a:pt x="0" y="10940"/>
                  </a:lnTo>
                  <a:lnTo>
                    <a:pt x="10985" y="12858"/>
                  </a:lnTo>
                  <a:lnTo>
                    <a:pt x="12880" y="1918"/>
                  </a:lnTo>
                  <a:lnTo>
                    <a:pt x="1895"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2" name="Google Shape;3372;p35"/>
            <p:cNvSpPr/>
            <p:nvPr/>
          </p:nvSpPr>
          <p:spPr>
            <a:xfrm>
              <a:off x="1482725" y="3574225"/>
              <a:ext cx="322000" cy="321450"/>
            </a:xfrm>
            <a:custGeom>
              <a:avLst/>
              <a:gdLst/>
              <a:ahLst/>
              <a:cxnLst/>
              <a:rect l="l" t="t" r="r" b="b"/>
              <a:pathLst>
                <a:path w="12880" h="12858" fill="none" extrusionOk="0">
                  <a:moveTo>
                    <a:pt x="10985" y="12858"/>
                  </a:moveTo>
                  <a:lnTo>
                    <a:pt x="0" y="10940"/>
                  </a:lnTo>
                  <a:lnTo>
                    <a:pt x="1895" y="0"/>
                  </a:lnTo>
                  <a:lnTo>
                    <a:pt x="12880" y="1918"/>
                  </a:lnTo>
                  <a:lnTo>
                    <a:pt x="10985" y="1285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3" name="Google Shape;3373;p35"/>
            <p:cNvSpPr/>
            <p:nvPr/>
          </p:nvSpPr>
          <p:spPr>
            <a:xfrm>
              <a:off x="1482725" y="3672900"/>
              <a:ext cx="302825" cy="222775"/>
            </a:xfrm>
            <a:custGeom>
              <a:avLst/>
              <a:gdLst/>
              <a:ahLst/>
              <a:cxnLst/>
              <a:rect l="l" t="t" r="r" b="b"/>
              <a:pathLst>
                <a:path w="12113" h="8911" extrusionOk="0">
                  <a:moveTo>
                    <a:pt x="10895" y="1"/>
                  </a:moveTo>
                  <a:lnTo>
                    <a:pt x="7060" y="4061"/>
                  </a:lnTo>
                  <a:lnTo>
                    <a:pt x="4692" y="790"/>
                  </a:lnTo>
                  <a:lnTo>
                    <a:pt x="0" y="6993"/>
                  </a:lnTo>
                  <a:lnTo>
                    <a:pt x="10985" y="8911"/>
                  </a:lnTo>
                  <a:lnTo>
                    <a:pt x="12113" y="2414"/>
                  </a:lnTo>
                  <a:lnTo>
                    <a:pt x="10895"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4" name="Google Shape;3374;p35"/>
            <p:cNvSpPr/>
            <p:nvPr/>
          </p:nvSpPr>
          <p:spPr>
            <a:xfrm>
              <a:off x="1482725" y="3672900"/>
              <a:ext cx="302825" cy="222775"/>
            </a:xfrm>
            <a:custGeom>
              <a:avLst/>
              <a:gdLst/>
              <a:ahLst/>
              <a:cxnLst/>
              <a:rect l="l" t="t" r="r" b="b"/>
              <a:pathLst>
                <a:path w="12113" h="8911" fill="none" extrusionOk="0">
                  <a:moveTo>
                    <a:pt x="0" y="6993"/>
                  </a:moveTo>
                  <a:lnTo>
                    <a:pt x="4692" y="790"/>
                  </a:lnTo>
                  <a:lnTo>
                    <a:pt x="7060" y="4061"/>
                  </a:lnTo>
                  <a:lnTo>
                    <a:pt x="10895" y="1"/>
                  </a:lnTo>
                  <a:lnTo>
                    <a:pt x="12113" y="2414"/>
                  </a:lnTo>
                  <a:lnTo>
                    <a:pt x="10985" y="8911"/>
                  </a:lnTo>
                  <a:lnTo>
                    <a:pt x="0" y="699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5" name="Google Shape;3375;p35"/>
            <p:cNvSpPr/>
            <p:nvPr/>
          </p:nvSpPr>
          <p:spPr>
            <a:xfrm>
              <a:off x="1637225" y="3624400"/>
              <a:ext cx="49075" cy="49100"/>
            </a:xfrm>
            <a:custGeom>
              <a:avLst/>
              <a:gdLst/>
              <a:ahLst/>
              <a:cxnLst/>
              <a:rect l="l" t="t" r="r" b="b"/>
              <a:pathLst>
                <a:path w="1963" h="1964" extrusionOk="0">
                  <a:moveTo>
                    <a:pt x="993" y="1"/>
                  </a:moveTo>
                  <a:lnTo>
                    <a:pt x="790" y="23"/>
                  </a:lnTo>
                  <a:lnTo>
                    <a:pt x="610" y="69"/>
                  </a:lnTo>
                  <a:lnTo>
                    <a:pt x="452" y="159"/>
                  </a:lnTo>
                  <a:lnTo>
                    <a:pt x="294" y="272"/>
                  </a:lnTo>
                  <a:lnTo>
                    <a:pt x="181" y="429"/>
                  </a:lnTo>
                  <a:lnTo>
                    <a:pt x="91" y="587"/>
                  </a:lnTo>
                  <a:lnTo>
                    <a:pt x="23" y="790"/>
                  </a:lnTo>
                  <a:lnTo>
                    <a:pt x="1" y="971"/>
                  </a:lnTo>
                  <a:lnTo>
                    <a:pt x="23" y="1174"/>
                  </a:lnTo>
                  <a:lnTo>
                    <a:pt x="68" y="1354"/>
                  </a:lnTo>
                  <a:lnTo>
                    <a:pt x="158" y="1512"/>
                  </a:lnTo>
                  <a:lnTo>
                    <a:pt x="271" y="1670"/>
                  </a:lnTo>
                  <a:lnTo>
                    <a:pt x="429" y="1783"/>
                  </a:lnTo>
                  <a:lnTo>
                    <a:pt x="587" y="1896"/>
                  </a:lnTo>
                  <a:lnTo>
                    <a:pt x="790" y="1941"/>
                  </a:lnTo>
                  <a:lnTo>
                    <a:pt x="970" y="1963"/>
                  </a:lnTo>
                  <a:lnTo>
                    <a:pt x="1173" y="1941"/>
                  </a:lnTo>
                  <a:lnTo>
                    <a:pt x="1354" y="1896"/>
                  </a:lnTo>
                  <a:lnTo>
                    <a:pt x="1512" y="1805"/>
                  </a:lnTo>
                  <a:lnTo>
                    <a:pt x="1670" y="1693"/>
                  </a:lnTo>
                  <a:lnTo>
                    <a:pt x="1783" y="1535"/>
                  </a:lnTo>
                  <a:lnTo>
                    <a:pt x="1873" y="1377"/>
                  </a:lnTo>
                  <a:lnTo>
                    <a:pt x="1940" y="1196"/>
                  </a:lnTo>
                  <a:lnTo>
                    <a:pt x="1963" y="993"/>
                  </a:lnTo>
                  <a:lnTo>
                    <a:pt x="1940" y="790"/>
                  </a:lnTo>
                  <a:lnTo>
                    <a:pt x="1895" y="610"/>
                  </a:lnTo>
                  <a:lnTo>
                    <a:pt x="1805" y="452"/>
                  </a:lnTo>
                  <a:lnTo>
                    <a:pt x="1692" y="294"/>
                  </a:lnTo>
                  <a:lnTo>
                    <a:pt x="1534" y="181"/>
                  </a:lnTo>
                  <a:lnTo>
                    <a:pt x="1376" y="91"/>
                  </a:lnTo>
                  <a:lnTo>
                    <a:pt x="1173" y="23"/>
                  </a:lnTo>
                  <a:lnTo>
                    <a:pt x="993"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6" name="Google Shape;3376;p35"/>
            <p:cNvSpPr/>
            <p:nvPr/>
          </p:nvSpPr>
          <p:spPr>
            <a:xfrm>
              <a:off x="1482725" y="3795275"/>
              <a:ext cx="20325" cy="52475"/>
            </a:xfrm>
            <a:custGeom>
              <a:avLst/>
              <a:gdLst/>
              <a:ahLst/>
              <a:cxnLst/>
              <a:rect l="l" t="t" r="r" b="b"/>
              <a:pathLst>
                <a:path w="813" h="2099" extrusionOk="0">
                  <a:moveTo>
                    <a:pt x="812" y="0"/>
                  </a:moveTo>
                  <a:lnTo>
                    <a:pt x="316" y="294"/>
                  </a:lnTo>
                  <a:lnTo>
                    <a:pt x="0" y="2098"/>
                  </a:lnTo>
                  <a:lnTo>
                    <a:pt x="767" y="1083"/>
                  </a:lnTo>
                  <a:lnTo>
                    <a:pt x="722" y="880"/>
                  </a:lnTo>
                  <a:lnTo>
                    <a:pt x="722" y="655"/>
                  </a:lnTo>
                  <a:lnTo>
                    <a:pt x="812" y="0"/>
                  </a:lnTo>
                  <a:close/>
                </a:path>
              </a:pathLst>
            </a:custGeom>
            <a:solidFill>
              <a:srgbClr val="B2CAC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7" name="Google Shape;3377;p35"/>
            <p:cNvSpPr/>
            <p:nvPr/>
          </p:nvSpPr>
          <p:spPr>
            <a:xfrm>
              <a:off x="1482725" y="3795275"/>
              <a:ext cx="20325" cy="52475"/>
            </a:xfrm>
            <a:custGeom>
              <a:avLst/>
              <a:gdLst/>
              <a:ahLst/>
              <a:cxnLst/>
              <a:rect l="l" t="t" r="r" b="b"/>
              <a:pathLst>
                <a:path w="813" h="2099" fill="none" extrusionOk="0">
                  <a:moveTo>
                    <a:pt x="812" y="0"/>
                  </a:moveTo>
                  <a:lnTo>
                    <a:pt x="316" y="294"/>
                  </a:lnTo>
                  <a:lnTo>
                    <a:pt x="0" y="2098"/>
                  </a:lnTo>
                  <a:lnTo>
                    <a:pt x="767" y="1083"/>
                  </a:lnTo>
                  <a:lnTo>
                    <a:pt x="767" y="1083"/>
                  </a:lnTo>
                  <a:lnTo>
                    <a:pt x="722" y="880"/>
                  </a:lnTo>
                  <a:lnTo>
                    <a:pt x="722" y="655"/>
                  </a:lnTo>
                  <a:lnTo>
                    <a:pt x="812" y="0"/>
                  </a:lnTo>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8" name="Google Shape;3378;p35"/>
            <p:cNvSpPr/>
            <p:nvPr/>
          </p:nvSpPr>
          <p:spPr>
            <a:xfrm>
              <a:off x="1482725" y="3822350"/>
              <a:ext cx="274650" cy="73325"/>
            </a:xfrm>
            <a:custGeom>
              <a:avLst/>
              <a:gdLst/>
              <a:ahLst/>
              <a:cxnLst/>
              <a:rect l="l" t="t" r="r" b="b"/>
              <a:pathLst>
                <a:path w="10986" h="2933" extrusionOk="0">
                  <a:moveTo>
                    <a:pt x="767" y="0"/>
                  </a:moveTo>
                  <a:lnTo>
                    <a:pt x="0" y="1015"/>
                  </a:lnTo>
                  <a:lnTo>
                    <a:pt x="10985" y="2933"/>
                  </a:lnTo>
                  <a:lnTo>
                    <a:pt x="1556" y="767"/>
                  </a:lnTo>
                  <a:lnTo>
                    <a:pt x="1421" y="722"/>
                  </a:lnTo>
                  <a:lnTo>
                    <a:pt x="1286" y="654"/>
                  </a:lnTo>
                  <a:lnTo>
                    <a:pt x="1150" y="587"/>
                  </a:lnTo>
                  <a:lnTo>
                    <a:pt x="1060" y="496"/>
                  </a:lnTo>
                  <a:lnTo>
                    <a:pt x="947" y="384"/>
                  </a:lnTo>
                  <a:lnTo>
                    <a:pt x="880" y="271"/>
                  </a:lnTo>
                  <a:lnTo>
                    <a:pt x="812" y="136"/>
                  </a:lnTo>
                  <a:lnTo>
                    <a:pt x="767" y="0"/>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9" name="Google Shape;3379;p35"/>
            <p:cNvSpPr/>
            <p:nvPr/>
          </p:nvSpPr>
          <p:spPr>
            <a:xfrm>
              <a:off x="1482725" y="3822350"/>
              <a:ext cx="274650" cy="73325"/>
            </a:xfrm>
            <a:custGeom>
              <a:avLst/>
              <a:gdLst/>
              <a:ahLst/>
              <a:cxnLst/>
              <a:rect l="l" t="t" r="r" b="b"/>
              <a:pathLst>
                <a:path w="10986" h="2933" fill="none" extrusionOk="0">
                  <a:moveTo>
                    <a:pt x="767" y="0"/>
                  </a:moveTo>
                  <a:lnTo>
                    <a:pt x="0" y="1015"/>
                  </a:lnTo>
                  <a:lnTo>
                    <a:pt x="10985" y="2933"/>
                  </a:lnTo>
                  <a:lnTo>
                    <a:pt x="1556" y="767"/>
                  </a:lnTo>
                  <a:lnTo>
                    <a:pt x="1556" y="767"/>
                  </a:lnTo>
                  <a:lnTo>
                    <a:pt x="1421" y="722"/>
                  </a:lnTo>
                  <a:lnTo>
                    <a:pt x="1286" y="654"/>
                  </a:lnTo>
                  <a:lnTo>
                    <a:pt x="1150" y="587"/>
                  </a:lnTo>
                  <a:lnTo>
                    <a:pt x="1060" y="496"/>
                  </a:lnTo>
                  <a:lnTo>
                    <a:pt x="947" y="384"/>
                  </a:lnTo>
                  <a:lnTo>
                    <a:pt x="880" y="271"/>
                  </a:lnTo>
                  <a:lnTo>
                    <a:pt x="812" y="136"/>
                  </a:lnTo>
                  <a:lnTo>
                    <a:pt x="76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0" name="Google Shape;3380;p35"/>
            <p:cNvSpPr/>
            <p:nvPr/>
          </p:nvSpPr>
          <p:spPr>
            <a:xfrm>
              <a:off x="1703775" y="3604675"/>
              <a:ext cx="100950" cy="225025"/>
            </a:xfrm>
            <a:custGeom>
              <a:avLst/>
              <a:gdLst/>
              <a:ahLst/>
              <a:cxnLst/>
              <a:rect l="l" t="t" r="r" b="b"/>
              <a:pathLst>
                <a:path w="4038" h="9001" extrusionOk="0">
                  <a:moveTo>
                    <a:pt x="0" y="0"/>
                  </a:moveTo>
                  <a:lnTo>
                    <a:pt x="3609" y="1015"/>
                  </a:lnTo>
                  <a:lnTo>
                    <a:pt x="3090" y="4805"/>
                  </a:lnTo>
                  <a:lnTo>
                    <a:pt x="3266" y="5135"/>
                  </a:lnTo>
                  <a:lnTo>
                    <a:pt x="3266" y="5135"/>
                  </a:lnTo>
                  <a:lnTo>
                    <a:pt x="4038" y="700"/>
                  </a:lnTo>
                  <a:lnTo>
                    <a:pt x="0" y="0"/>
                  </a:lnTo>
                  <a:close/>
                  <a:moveTo>
                    <a:pt x="3266" y="5135"/>
                  </a:moveTo>
                  <a:lnTo>
                    <a:pt x="2594" y="9000"/>
                  </a:lnTo>
                  <a:lnTo>
                    <a:pt x="3271" y="5143"/>
                  </a:lnTo>
                  <a:lnTo>
                    <a:pt x="3266" y="5135"/>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1" name="Google Shape;3381;p35"/>
            <p:cNvSpPr/>
            <p:nvPr/>
          </p:nvSpPr>
          <p:spPr>
            <a:xfrm>
              <a:off x="1703775" y="3604675"/>
              <a:ext cx="100950" cy="225025"/>
            </a:xfrm>
            <a:custGeom>
              <a:avLst/>
              <a:gdLst/>
              <a:ahLst/>
              <a:cxnLst/>
              <a:rect l="l" t="t" r="r" b="b"/>
              <a:pathLst>
                <a:path w="4038" h="9001" fill="none" extrusionOk="0">
                  <a:moveTo>
                    <a:pt x="0" y="0"/>
                  </a:moveTo>
                  <a:lnTo>
                    <a:pt x="3609" y="1015"/>
                  </a:lnTo>
                  <a:lnTo>
                    <a:pt x="3090" y="4805"/>
                  </a:lnTo>
                  <a:lnTo>
                    <a:pt x="3271" y="5143"/>
                  </a:lnTo>
                  <a:lnTo>
                    <a:pt x="2594" y="9000"/>
                  </a:lnTo>
                  <a:lnTo>
                    <a:pt x="4038" y="700"/>
                  </a:lnTo>
                  <a:lnTo>
                    <a:pt x="0"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2" name="Google Shape;3382;p35"/>
            <p:cNvSpPr/>
            <p:nvPr/>
          </p:nvSpPr>
          <p:spPr>
            <a:xfrm>
              <a:off x="1762425" y="3724775"/>
              <a:ext cx="23125" cy="143275"/>
            </a:xfrm>
            <a:custGeom>
              <a:avLst/>
              <a:gdLst/>
              <a:ahLst/>
              <a:cxnLst/>
              <a:rect l="l" t="t" r="r" b="b"/>
              <a:pathLst>
                <a:path w="925" h="5731" extrusionOk="0">
                  <a:moveTo>
                    <a:pt x="744" y="1"/>
                  </a:moveTo>
                  <a:lnTo>
                    <a:pt x="0" y="5730"/>
                  </a:lnTo>
                  <a:lnTo>
                    <a:pt x="248" y="4196"/>
                  </a:lnTo>
                  <a:lnTo>
                    <a:pt x="925" y="339"/>
                  </a:lnTo>
                  <a:lnTo>
                    <a:pt x="744" y="1"/>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3" name="Google Shape;3383;p35"/>
            <p:cNvSpPr/>
            <p:nvPr/>
          </p:nvSpPr>
          <p:spPr>
            <a:xfrm>
              <a:off x="1156200" y="3428725"/>
              <a:ext cx="468075" cy="468650"/>
            </a:xfrm>
            <a:custGeom>
              <a:avLst/>
              <a:gdLst/>
              <a:ahLst/>
              <a:cxnLst/>
              <a:rect l="l" t="t" r="r" b="b"/>
              <a:pathLst>
                <a:path w="18723" h="18746" extrusionOk="0">
                  <a:moveTo>
                    <a:pt x="11730" y="1"/>
                  </a:moveTo>
                  <a:lnTo>
                    <a:pt x="1" y="6948"/>
                  </a:lnTo>
                  <a:lnTo>
                    <a:pt x="6971" y="18745"/>
                  </a:lnTo>
                  <a:lnTo>
                    <a:pt x="18723" y="11798"/>
                  </a:lnTo>
                  <a:lnTo>
                    <a:pt x="11730" y="1"/>
                  </a:lnTo>
                  <a:close/>
                </a:path>
              </a:pathLst>
            </a:custGeom>
            <a:solidFill>
              <a:schemeClr val="lt1"/>
            </a:solidFill>
            <a:ln>
              <a:noFill/>
            </a:ln>
            <a:effectLst>
              <a:outerShdw dist="28575" dir="5640000" algn="bl" rotWithShape="0">
                <a:schemeClr val="accent5">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4" name="Google Shape;3384;p35"/>
            <p:cNvSpPr/>
            <p:nvPr/>
          </p:nvSpPr>
          <p:spPr>
            <a:xfrm>
              <a:off x="1156200" y="3428725"/>
              <a:ext cx="468075" cy="468650"/>
            </a:xfrm>
            <a:custGeom>
              <a:avLst/>
              <a:gdLst/>
              <a:ahLst/>
              <a:cxnLst/>
              <a:rect l="l" t="t" r="r" b="b"/>
              <a:pathLst>
                <a:path w="18723" h="18746" fill="none" extrusionOk="0">
                  <a:moveTo>
                    <a:pt x="18723" y="11798"/>
                  </a:moveTo>
                  <a:lnTo>
                    <a:pt x="6971" y="18745"/>
                  </a:lnTo>
                  <a:lnTo>
                    <a:pt x="1" y="6948"/>
                  </a:lnTo>
                  <a:lnTo>
                    <a:pt x="11730" y="1"/>
                  </a:lnTo>
                  <a:lnTo>
                    <a:pt x="18723" y="1179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5" name="Google Shape;3385;p35"/>
            <p:cNvSpPr/>
            <p:nvPr/>
          </p:nvSpPr>
          <p:spPr>
            <a:xfrm>
              <a:off x="1196250" y="3468775"/>
              <a:ext cx="381225" cy="380650"/>
            </a:xfrm>
            <a:custGeom>
              <a:avLst/>
              <a:gdLst/>
              <a:ahLst/>
              <a:cxnLst/>
              <a:rect l="l" t="t" r="r" b="b"/>
              <a:pathLst>
                <a:path w="15249" h="15226" extrusionOk="0">
                  <a:moveTo>
                    <a:pt x="9609" y="0"/>
                  </a:moveTo>
                  <a:lnTo>
                    <a:pt x="0" y="5662"/>
                  </a:lnTo>
                  <a:lnTo>
                    <a:pt x="5662" y="15226"/>
                  </a:lnTo>
                  <a:lnTo>
                    <a:pt x="15249" y="9542"/>
                  </a:lnTo>
                  <a:lnTo>
                    <a:pt x="9609"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6" name="Google Shape;3386;p35"/>
            <p:cNvSpPr/>
            <p:nvPr/>
          </p:nvSpPr>
          <p:spPr>
            <a:xfrm>
              <a:off x="1196250" y="3468775"/>
              <a:ext cx="381225" cy="380650"/>
            </a:xfrm>
            <a:custGeom>
              <a:avLst/>
              <a:gdLst/>
              <a:ahLst/>
              <a:cxnLst/>
              <a:rect l="l" t="t" r="r" b="b"/>
              <a:pathLst>
                <a:path w="15249" h="15226" fill="none" extrusionOk="0">
                  <a:moveTo>
                    <a:pt x="15249" y="9542"/>
                  </a:moveTo>
                  <a:lnTo>
                    <a:pt x="5662" y="15226"/>
                  </a:lnTo>
                  <a:lnTo>
                    <a:pt x="0" y="5662"/>
                  </a:lnTo>
                  <a:lnTo>
                    <a:pt x="9609" y="0"/>
                  </a:lnTo>
                  <a:lnTo>
                    <a:pt x="15249" y="9542"/>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7" name="Google Shape;3387;p35"/>
            <p:cNvSpPr/>
            <p:nvPr/>
          </p:nvSpPr>
          <p:spPr>
            <a:xfrm>
              <a:off x="1326500" y="3539250"/>
              <a:ext cx="250975" cy="310175"/>
            </a:xfrm>
            <a:custGeom>
              <a:avLst/>
              <a:gdLst/>
              <a:ahLst/>
              <a:cxnLst/>
              <a:rect l="l" t="t" r="r" b="b"/>
              <a:pathLst>
                <a:path w="10039" h="12407" extrusionOk="0">
                  <a:moveTo>
                    <a:pt x="4219" y="1"/>
                  </a:moveTo>
                  <a:lnTo>
                    <a:pt x="3926" y="5595"/>
                  </a:lnTo>
                  <a:lnTo>
                    <a:pt x="1" y="4647"/>
                  </a:lnTo>
                  <a:lnTo>
                    <a:pt x="452" y="12407"/>
                  </a:lnTo>
                  <a:lnTo>
                    <a:pt x="10039" y="6723"/>
                  </a:lnTo>
                  <a:lnTo>
                    <a:pt x="6700" y="1061"/>
                  </a:lnTo>
                  <a:lnTo>
                    <a:pt x="4219"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8" name="Google Shape;3388;p35"/>
            <p:cNvSpPr/>
            <p:nvPr/>
          </p:nvSpPr>
          <p:spPr>
            <a:xfrm>
              <a:off x="1326500" y="3539250"/>
              <a:ext cx="250975" cy="310175"/>
            </a:xfrm>
            <a:custGeom>
              <a:avLst/>
              <a:gdLst/>
              <a:ahLst/>
              <a:cxnLst/>
              <a:rect l="l" t="t" r="r" b="b"/>
              <a:pathLst>
                <a:path w="10039" h="12407" fill="none" extrusionOk="0">
                  <a:moveTo>
                    <a:pt x="452" y="12407"/>
                  </a:moveTo>
                  <a:lnTo>
                    <a:pt x="1" y="4647"/>
                  </a:lnTo>
                  <a:lnTo>
                    <a:pt x="3926" y="5595"/>
                  </a:lnTo>
                  <a:lnTo>
                    <a:pt x="4219" y="1"/>
                  </a:lnTo>
                  <a:lnTo>
                    <a:pt x="6700" y="1061"/>
                  </a:lnTo>
                  <a:lnTo>
                    <a:pt x="10039" y="6723"/>
                  </a:lnTo>
                  <a:lnTo>
                    <a:pt x="452" y="1240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9" name="Google Shape;3389;p35"/>
            <p:cNvSpPr/>
            <p:nvPr/>
          </p:nvSpPr>
          <p:spPr>
            <a:xfrm>
              <a:off x="1320875" y="3557300"/>
              <a:ext cx="48525" cy="49100"/>
            </a:xfrm>
            <a:custGeom>
              <a:avLst/>
              <a:gdLst/>
              <a:ahLst/>
              <a:cxnLst/>
              <a:rect l="l" t="t" r="r" b="b"/>
              <a:pathLst>
                <a:path w="1941" h="1964" extrusionOk="0">
                  <a:moveTo>
                    <a:pt x="880" y="1"/>
                  </a:moveTo>
                  <a:lnTo>
                    <a:pt x="677" y="46"/>
                  </a:lnTo>
                  <a:lnTo>
                    <a:pt x="497" y="113"/>
                  </a:lnTo>
                  <a:lnTo>
                    <a:pt x="339" y="226"/>
                  </a:lnTo>
                  <a:lnTo>
                    <a:pt x="203" y="384"/>
                  </a:lnTo>
                  <a:lnTo>
                    <a:pt x="91" y="542"/>
                  </a:lnTo>
                  <a:lnTo>
                    <a:pt x="23" y="700"/>
                  </a:lnTo>
                  <a:lnTo>
                    <a:pt x="0" y="903"/>
                  </a:lnTo>
                  <a:lnTo>
                    <a:pt x="0" y="1083"/>
                  </a:lnTo>
                  <a:lnTo>
                    <a:pt x="23" y="1264"/>
                  </a:lnTo>
                  <a:lnTo>
                    <a:pt x="113" y="1444"/>
                  </a:lnTo>
                  <a:lnTo>
                    <a:pt x="226" y="1625"/>
                  </a:lnTo>
                  <a:lnTo>
                    <a:pt x="361" y="1760"/>
                  </a:lnTo>
                  <a:lnTo>
                    <a:pt x="519" y="1850"/>
                  </a:lnTo>
                  <a:lnTo>
                    <a:pt x="700" y="1918"/>
                  </a:lnTo>
                  <a:lnTo>
                    <a:pt x="880" y="1963"/>
                  </a:lnTo>
                  <a:lnTo>
                    <a:pt x="1061" y="1963"/>
                  </a:lnTo>
                  <a:lnTo>
                    <a:pt x="1264" y="1918"/>
                  </a:lnTo>
                  <a:lnTo>
                    <a:pt x="1444" y="1850"/>
                  </a:lnTo>
                  <a:lnTo>
                    <a:pt x="1602" y="1737"/>
                  </a:lnTo>
                  <a:lnTo>
                    <a:pt x="1737" y="1602"/>
                  </a:lnTo>
                  <a:lnTo>
                    <a:pt x="1850" y="1444"/>
                  </a:lnTo>
                  <a:lnTo>
                    <a:pt x="1918" y="1264"/>
                  </a:lnTo>
                  <a:lnTo>
                    <a:pt x="1940" y="1083"/>
                  </a:lnTo>
                  <a:lnTo>
                    <a:pt x="1940" y="880"/>
                  </a:lnTo>
                  <a:lnTo>
                    <a:pt x="1918" y="700"/>
                  </a:lnTo>
                  <a:lnTo>
                    <a:pt x="1827" y="519"/>
                  </a:lnTo>
                  <a:lnTo>
                    <a:pt x="1715" y="362"/>
                  </a:lnTo>
                  <a:lnTo>
                    <a:pt x="1579" y="226"/>
                  </a:lnTo>
                  <a:lnTo>
                    <a:pt x="1421" y="113"/>
                  </a:lnTo>
                  <a:lnTo>
                    <a:pt x="1241" y="46"/>
                  </a:lnTo>
                  <a:lnTo>
                    <a:pt x="1061"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0" name="Google Shape;3390;p35"/>
            <p:cNvSpPr/>
            <p:nvPr/>
          </p:nvSpPr>
          <p:spPr>
            <a:xfrm>
              <a:off x="1196250" y="3610300"/>
              <a:ext cx="141575" cy="239125"/>
            </a:xfrm>
            <a:custGeom>
              <a:avLst/>
              <a:gdLst/>
              <a:ahLst/>
              <a:cxnLst/>
              <a:rect l="l" t="t" r="r" b="b"/>
              <a:pathLst>
                <a:path w="5663" h="9565" extrusionOk="0">
                  <a:moveTo>
                    <a:pt x="0" y="1"/>
                  </a:moveTo>
                  <a:lnTo>
                    <a:pt x="5662" y="9565"/>
                  </a:lnTo>
                  <a:lnTo>
                    <a:pt x="5594" y="8302"/>
                  </a:lnTo>
                  <a:lnTo>
                    <a:pt x="5414" y="8166"/>
                  </a:lnTo>
                  <a:lnTo>
                    <a:pt x="5279" y="7986"/>
                  </a:lnTo>
                  <a:lnTo>
                    <a:pt x="0" y="1"/>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1" name="Google Shape;3391;p35"/>
            <p:cNvSpPr/>
            <p:nvPr/>
          </p:nvSpPr>
          <p:spPr>
            <a:xfrm>
              <a:off x="1196250" y="3610300"/>
              <a:ext cx="141575" cy="239125"/>
            </a:xfrm>
            <a:custGeom>
              <a:avLst/>
              <a:gdLst/>
              <a:ahLst/>
              <a:cxnLst/>
              <a:rect l="l" t="t" r="r" b="b"/>
              <a:pathLst>
                <a:path w="5663" h="9565" fill="none" extrusionOk="0">
                  <a:moveTo>
                    <a:pt x="0" y="1"/>
                  </a:moveTo>
                  <a:lnTo>
                    <a:pt x="5662" y="9565"/>
                  </a:lnTo>
                  <a:lnTo>
                    <a:pt x="5594" y="8302"/>
                  </a:lnTo>
                  <a:lnTo>
                    <a:pt x="5594" y="8302"/>
                  </a:lnTo>
                  <a:lnTo>
                    <a:pt x="5414" y="8166"/>
                  </a:lnTo>
                  <a:lnTo>
                    <a:pt x="5279" y="7986"/>
                  </a:lnTo>
                  <a:lnTo>
                    <a:pt x="0"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2" name="Google Shape;3392;p35"/>
            <p:cNvSpPr/>
            <p:nvPr/>
          </p:nvSpPr>
          <p:spPr>
            <a:xfrm>
              <a:off x="1336100" y="3707300"/>
              <a:ext cx="241375" cy="142125"/>
            </a:xfrm>
            <a:custGeom>
              <a:avLst/>
              <a:gdLst/>
              <a:ahLst/>
              <a:cxnLst/>
              <a:rect l="l" t="t" r="r" b="b"/>
              <a:pathLst>
                <a:path w="9655" h="5685" extrusionOk="0">
                  <a:moveTo>
                    <a:pt x="9655" y="1"/>
                  </a:moveTo>
                  <a:lnTo>
                    <a:pt x="1083" y="4489"/>
                  </a:lnTo>
                  <a:lnTo>
                    <a:pt x="970" y="4535"/>
                  </a:lnTo>
                  <a:lnTo>
                    <a:pt x="835" y="4580"/>
                  </a:lnTo>
                  <a:lnTo>
                    <a:pt x="722" y="4602"/>
                  </a:lnTo>
                  <a:lnTo>
                    <a:pt x="587" y="4602"/>
                  </a:lnTo>
                  <a:lnTo>
                    <a:pt x="429" y="4580"/>
                  </a:lnTo>
                  <a:lnTo>
                    <a:pt x="271" y="4557"/>
                  </a:lnTo>
                  <a:lnTo>
                    <a:pt x="136" y="4489"/>
                  </a:lnTo>
                  <a:lnTo>
                    <a:pt x="0" y="4422"/>
                  </a:lnTo>
                  <a:lnTo>
                    <a:pt x="0" y="4422"/>
                  </a:lnTo>
                  <a:lnTo>
                    <a:pt x="68" y="5685"/>
                  </a:lnTo>
                  <a:lnTo>
                    <a:pt x="9655" y="1"/>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3" name="Google Shape;3393;p35"/>
            <p:cNvSpPr/>
            <p:nvPr/>
          </p:nvSpPr>
          <p:spPr>
            <a:xfrm>
              <a:off x="1336100" y="3707300"/>
              <a:ext cx="241375" cy="142125"/>
            </a:xfrm>
            <a:custGeom>
              <a:avLst/>
              <a:gdLst/>
              <a:ahLst/>
              <a:cxnLst/>
              <a:rect l="l" t="t" r="r" b="b"/>
              <a:pathLst>
                <a:path w="9655" h="5685" fill="none" extrusionOk="0">
                  <a:moveTo>
                    <a:pt x="9655" y="1"/>
                  </a:moveTo>
                  <a:lnTo>
                    <a:pt x="1083" y="4489"/>
                  </a:lnTo>
                  <a:lnTo>
                    <a:pt x="1083" y="4489"/>
                  </a:lnTo>
                  <a:lnTo>
                    <a:pt x="970" y="4535"/>
                  </a:lnTo>
                  <a:lnTo>
                    <a:pt x="835" y="4580"/>
                  </a:lnTo>
                  <a:lnTo>
                    <a:pt x="722" y="4602"/>
                  </a:lnTo>
                  <a:lnTo>
                    <a:pt x="587" y="4602"/>
                  </a:lnTo>
                  <a:lnTo>
                    <a:pt x="587" y="4602"/>
                  </a:lnTo>
                  <a:lnTo>
                    <a:pt x="429" y="4580"/>
                  </a:lnTo>
                  <a:lnTo>
                    <a:pt x="271" y="4557"/>
                  </a:lnTo>
                  <a:lnTo>
                    <a:pt x="136" y="4489"/>
                  </a:lnTo>
                  <a:lnTo>
                    <a:pt x="0" y="4422"/>
                  </a:lnTo>
                  <a:lnTo>
                    <a:pt x="68" y="5685"/>
                  </a:lnTo>
                  <a:lnTo>
                    <a:pt x="9655"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4" name="Google Shape;3394;p35"/>
            <p:cNvSpPr/>
            <p:nvPr/>
          </p:nvSpPr>
          <p:spPr>
            <a:xfrm>
              <a:off x="1436475" y="3468775"/>
              <a:ext cx="126900" cy="214875"/>
            </a:xfrm>
            <a:custGeom>
              <a:avLst/>
              <a:gdLst/>
              <a:ahLst/>
              <a:cxnLst/>
              <a:rect l="l" t="t" r="r" b="b"/>
              <a:pathLst>
                <a:path w="5076" h="8595" extrusionOk="0">
                  <a:moveTo>
                    <a:pt x="0" y="0"/>
                  </a:moveTo>
                  <a:lnTo>
                    <a:pt x="5076" y="8594"/>
                  </a:lnTo>
                  <a:lnTo>
                    <a:pt x="5076" y="8594"/>
                  </a:lnTo>
                  <a:lnTo>
                    <a:pt x="2301" y="3880"/>
                  </a:lnTo>
                  <a:lnTo>
                    <a:pt x="0" y="0"/>
                  </a:lnTo>
                  <a:close/>
                </a:path>
              </a:pathLst>
            </a:custGeom>
            <a:solidFill>
              <a:srgbClr val="F9FFF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5" name="Google Shape;3395;p35"/>
            <p:cNvSpPr/>
            <p:nvPr/>
          </p:nvSpPr>
          <p:spPr>
            <a:xfrm>
              <a:off x="1348500" y="3468775"/>
              <a:ext cx="214875" cy="214875"/>
            </a:xfrm>
            <a:custGeom>
              <a:avLst/>
              <a:gdLst/>
              <a:ahLst/>
              <a:cxnLst/>
              <a:rect l="l" t="t" r="r" b="b"/>
              <a:pathLst>
                <a:path w="8595" h="8595" fill="none" extrusionOk="0">
                  <a:moveTo>
                    <a:pt x="3519" y="0"/>
                  </a:moveTo>
                  <a:lnTo>
                    <a:pt x="1" y="2075"/>
                  </a:lnTo>
                  <a:lnTo>
                    <a:pt x="1" y="2075"/>
                  </a:lnTo>
                  <a:lnTo>
                    <a:pt x="3519" y="0"/>
                  </a:lnTo>
                  <a:lnTo>
                    <a:pt x="5820" y="3880"/>
                  </a:lnTo>
                  <a:lnTo>
                    <a:pt x="5820" y="3880"/>
                  </a:lnTo>
                  <a:lnTo>
                    <a:pt x="8595" y="8594"/>
                  </a:lnTo>
                  <a:lnTo>
                    <a:pt x="8595" y="8594"/>
                  </a:lnTo>
                  <a:lnTo>
                    <a:pt x="351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6" name="Google Shape;3396;p35"/>
            <p:cNvSpPr/>
            <p:nvPr/>
          </p:nvSpPr>
          <p:spPr>
            <a:xfrm>
              <a:off x="1348500" y="3468775"/>
              <a:ext cx="145525" cy="97000"/>
            </a:xfrm>
            <a:custGeom>
              <a:avLst/>
              <a:gdLst/>
              <a:ahLst/>
              <a:cxnLst/>
              <a:rect l="l" t="t" r="r" b="b"/>
              <a:pathLst>
                <a:path w="5821" h="3880" extrusionOk="0">
                  <a:moveTo>
                    <a:pt x="3519" y="0"/>
                  </a:moveTo>
                  <a:lnTo>
                    <a:pt x="1" y="2075"/>
                  </a:lnTo>
                  <a:lnTo>
                    <a:pt x="1" y="2075"/>
                  </a:lnTo>
                  <a:lnTo>
                    <a:pt x="3384" y="519"/>
                  </a:lnTo>
                  <a:lnTo>
                    <a:pt x="5482" y="3745"/>
                  </a:lnTo>
                  <a:lnTo>
                    <a:pt x="5820" y="3880"/>
                  </a:lnTo>
                  <a:lnTo>
                    <a:pt x="5820" y="3880"/>
                  </a:lnTo>
                  <a:lnTo>
                    <a:pt x="3519" y="0"/>
                  </a:lnTo>
                  <a:close/>
                </a:path>
              </a:pathLst>
            </a:custGeom>
            <a:solidFill>
              <a:srgbClr val="000000">
                <a:alpha val="172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7" name="Google Shape;3397;p35"/>
            <p:cNvSpPr/>
            <p:nvPr/>
          </p:nvSpPr>
          <p:spPr>
            <a:xfrm>
              <a:off x="1348500" y="3468775"/>
              <a:ext cx="145525" cy="97000"/>
            </a:xfrm>
            <a:custGeom>
              <a:avLst/>
              <a:gdLst/>
              <a:ahLst/>
              <a:cxnLst/>
              <a:rect l="l" t="t" r="r" b="b"/>
              <a:pathLst>
                <a:path w="5821" h="3880" fill="none" extrusionOk="0">
                  <a:moveTo>
                    <a:pt x="3519" y="0"/>
                  </a:moveTo>
                  <a:lnTo>
                    <a:pt x="1" y="2075"/>
                  </a:lnTo>
                  <a:lnTo>
                    <a:pt x="3384" y="519"/>
                  </a:lnTo>
                  <a:lnTo>
                    <a:pt x="5482" y="3745"/>
                  </a:lnTo>
                  <a:lnTo>
                    <a:pt x="5820" y="3880"/>
                  </a:lnTo>
                  <a:lnTo>
                    <a:pt x="3519"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8" name="Google Shape;3398;p35"/>
            <p:cNvSpPr/>
            <p:nvPr/>
          </p:nvSpPr>
          <p:spPr>
            <a:xfrm>
              <a:off x="1485525" y="3562375"/>
              <a:ext cx="77850" cy="121275"/>
            </a:xfrm>
            <a:custGeom>
              <a:avLst/>
              <a:gdLst/>
              <a:ahLst/>
              <a:cxnLst/>
              <a:rect l="l" t="t" r="r" b="b"/>
              <a:pathLst>
                <a:path w="3114" h="4851" extrusionOk="0">
                  <a:moveTo>
                    <a:pt x="1" y="1"/>
                  </a:moveTo>
                  <a:lnTo>
                    <a:pt x="3114" y="4850"/>
                  </a:lnTo>
                  <a:lnTo>
                    <a:pt x="3114" y="4850"/>
                  </a:lnTo>
                  <a:lnTo>
                    <a:pt x="339" y="136"/>
                  </a:lnTo>
                  <a:lnTo>
                    <a:pt x="1" y="1"/>
                  </a:lnTo>
                  <a:close/>
                </a:path>
              </a:pathLst>
            </a:custGeom>
            <a:solidFill>
              <a:srgbClr val="F5EBE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9" name="Google Shape;3399;p35"/>
            <p:cNvSpPr/>
            <p:nvPr/>
          </p:nvSpPr>
          <p:spPr>
            <a:xfrm>
              <a:off x="1485525" y="3562375"/>
              <a:ext cx="77850" cy="121275"/>
            </a:xfrm>
            <a:custGeom>
              <a:avLst/>
              <a:gdLst/>
              <a:ahLst/>
              <a:cxnLst/>
              <a:rect l="l" t="t" r="r" b="b"/>
              <a:pathLst>
                <a:path w="3114" h="4851" fill="none" extrusionOk="0">
                  <a:moveTo>
                    <a:pt x="1" y="1"/>
                  </a:moveTo>
                  <a:lnTo>
                    <a:pt x="3114" y="4850"/>
                  </a:lnTo>
                  <a:lnTo>
                    <a:pt x="339" y="136"/>
                  </a:lnTo>
                  <a:lnTo>
                    <a:pt x="339" y="136"/>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2" name="Group 1">
            <a:extLst>
              <a:ext uri="{FF2B5EF4-FFF2-40B4-BE49-F238E27FC236}">
                <a16:creationId xmlns:a16="http://schemas.microsoft.com/office/drawing/2014/main" xmlns="" id="{9336C4CF-E97C-B2D3-29C4-CA9922EFC56D}"/>
              </a:ext>
            </a:extLst>
          </p:cNvPr>
          <p:cNvGrpSpPr/>
          <p:nvPr/>
        </p:nvGrpSpPr>
        <p:grpSpPr>
          <a:xfrm>
            <a:off x="2932448" y="209436"/>
            <a:ext cx="6823033" cy="1313118"/>
            <a:chOff x="3090178" y="118118"/>
            <a:chExt cx="6823033" cy="1313118"/>
          </a:xfrm>
        </p:grpSpPr>
        <p:sp>
          <p:nvSpPr>
            <p:cNvPr id="3" name="Rectangle: Rounded Corners 2">
              <a:extLst>
                <a:ext uri="{FF2B5EF4-FFF2-40B4-BE49-F238E27FC236}">
                  <a16:creationId xmlns:a16="http://schemas.microsoft.com/office/drawing/2014/main" xmlns="" id="{B54E69E7-FC40-D463-FD67-9ED9E1E00E6E}"/>
                </a:ext>
              </a:extLst>
            </p:cNvPr>
            <p:cNvSpPr/>
            <p:nvPr/>
          </p:nvSpPr>
          <p:spPr>
            <a:xfrm>
              <a:off x="3090178" y="118118"/>
              <a:ext cx="6795334" cy="1313118"/>
            </a:xfrm>
            <a:prstGeom prst="roundRect">
              <a:avLst/>
            </a:prstGeom>
            <a:solidFill>
              <a:srgbClr val="9BE1F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xmlns="" id="{6DDAA99B-784F-7420-4B91-A66C24F490B4}"/>
                </a:ext>
              </a:extLst>
            </p:cNvPr>
            <p:cNvSpPr/>
            <p:nvPr/>
          </p:nvSpPr>
          <p:spPr>
            <a:xfrm>
              <a:off x="3622015" y="214491"/>
              <a:ext cx="6291196" cy="1200329"/>
            </a:xfrm>
            <a:prstGeom prst="rect">
              <a:avLst/>
            </a:prstGeom>
            <a:noFill/>
          </p:spPr>
          <p:txBody>
            <a:bodyPr wrap="square" lIns="91440" tIns="45720" rIns="91440" bIns="45720">
              <a:spAutoFit/>
            </a:bodyPr>
            <a:lstStyle/>
            <a:p>
              <a:pPr algn="ctr"/>
              <a:r>
                <a:rPr lang="en-US" sz="7200" b="1" cap="none" spc="0" dirty="0">
                  <a:ln w="13462">
                    <a:solidFill>
                      <a:schemeClr val="bg1"/>
                    </a:solidFill>
                    <a:prstDash val="solid"/>
                  </a:ln>
                  <a:solidFill>
                    <a:schemeClr val="accent5">
                      <a:lumMod val="50000"/>
                    </a:schemeClr>
                  </a:solidFill>
                  <a:effectLst>
                    <a:outerShdw dist="38100" dir="2700000" algn="bl" rotWithShape="0">
                      <a:schemeClr val="accent5"/>
                    </a:outerShdw>
                  </a:effectLst>
                  <a:latin typeface="#9Slide07 IcielKoni" pitchFamily="2" charset="0"/>
                </a:rPr>
                <a:t>KHỞI ĐỘNG</a:t>
              </a:r>
            </a:p>
          </p:txBody>
        </p:sp>
      </p:grpSp>
      <p:sp>
        <p:nvSpPr>
          <p:cNvPr id="17" name="Rectangle: Rounded Corners 7">
            <a:extLst>
              <a:ext uri="{FF2B5EF4-FFF2-40B4-BE49-F238E27FC236}">
                <a16:creationId xmlns:a16="http://schemas.microsoft.com/office/drawing/2014/main" xmlns="" id="{84B7FC95-12CF-B20D-9D0F-685AF4C68557}"/>
              </a:ext>
            </a:extLst>
          </p:cNvPr>
          <p:cNvSpPr/>
          <p:nvPr/>
        </p:nvSpPr>
        <p:spPr>
          <a:xfrm>
            <a:off x="5043330" y="2425411"/>
            <a:ext cx="5046403" cy="1750019"/>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500" b="1" dirty="0" err="1">
                <a:solidFill>
                  <a:srgbClr val="FF5F5F"/>
                </a:solidFill>
                <a:latin typeface="#9Slide05 Great Vibes" panose="02000507080000020002" pitchFamily="2" charset="0"/>
                <a:cs typeface="Arial" panose="020B0604020202020204" pitchFamily="34" charset="0"/>
              </a:rPr>
              <a:t>Giải</a:t>
            </a:r>
            <a:r>
              <a:rPr lang="en-US" sz="11500" b="1" dirty="0">
                <a:solidFill>
                  <a:srgbClr val="FF5F5F"/>
                </a:solidFill>
                <a:latin typeface="#9Slide05 Great Vibes" panose="02000507080000020002" pitchFamily="2" charset="0"/>
                <a:cs typeface="Arial" panose="020B0604020202020204" pitchFamily="34" charset="0"/>
              </a:rPr>
              <a:t> </a:t>
            </a:r>
            <a:r>
              <a:rPr lang="en-US" sz="11500" b="1" dirty="0" err="1">
                <a:solidFill>
                  <a:srgbClr val="FF5F5F"/>
                </a:solidFill>
                <a:latin typeface="#9Slide05 Great Vibes" panose="02000507080000020002" pitchFamily="2" charset="0"/>
                <a:cs typeface="Arial" panose="020B0604020202020204" pitchFamily="34" charset="0"/>
              </a:rPr>
              <a:t>đố</a:t>
            </a:r>
            <a:endParaRPr lang="en-US" sz="11500" b="1" dirty="0">
              <a:solidFill>
                <a:srgbClr val="82A961"/>
              </a:solidFill>
              <a:latin typeface="#9Slide05 Great Vibes" panose="02000507080000020002" pitchFamily="2" charset="0"/>
              <a:cs typeface="Arial" panose="020B0604020202020204" pitchFamily="34" charset="0"/>
            </a:endParaRPr>
          </a:p>
        </p:txBody>
      </p:sp>
      <p:pic>
        <p:nvPicPr>
          <p:cNvPr id="19" name="Picture 18">
            <a:extLst>
              <a:ext uri="{FF2B5EF4-FFF2-40B4-BE49-F238E27FC236}">
                <a16:creationId xmlns:a16="http://schemas.microsoft.com/office/drawing/2014/main" xmlns="" id="{94A46770-08DF-64C2-9E8A-671F48116DFF}"/>
              </a:ext>
            </a:extLst>
          </p:cNvPr>
          <p:cNvPicPr>
            <a:picLocks noChangeAspect="1"/>
          </p:cNvPicPr>
          <p:nvPr/>
        </p:nvPicPr>
        <p:blipFill>
          <a:blip r:embed="rId3">
            <a:extLst>
              <a:ext uri="{BEBA8EAE-BF5A-486C-A8C5-ECC9F3942E4B}">
                <a14:imgProps xmlns:a14="http://schemas.microsoft.com/office/drawing/2010/main" xmlns="">
                  <a14:imgLayer r:embed="rId4">
                    <a14:imgEffect>
                      <a14:backgroundRemoval t="3636" b="97091" l="2874" r="95690">
                        <a14:foregroundMark x1="73851" y1="63273" x2="73851" y2="63273"/>
                        <a14:foregroundMark x1="73851" y1="63273" x2="73851" y2="63273"/>
                        <a14:foregroundMark x1="79885" y1="40727" x2="79885" y2="40727"/>
                        <a14:foregroundMark x1="63793" y1="27273" x2="63793" y2="27273"/>
                        <a14:foregroundMark x1="63793" y1="27273" x2="63793" y2="27273"/>
                        <a14:foregroundMark x1="65230" y1="23273" x2="65230" y2="23273"/>
                        <a14:foregroundMark x1="65230" y1="22909" x2="65230" y2="22909"/>
                        <a14:foregroundMark x1="65230" y1="22909" x2="65230" y2="22909"/>
                        <a14:foregroundMark x1="79310" y1="21455" x2="79310" y2="21455"/>
                        <a14:foregroundMark x1="80172" y1="21455" x2="88218" y2="30182"/>
                        <a14:foregroundMark x1="89080" y1="72727" x2="81034" y2="89091"/>
                        <a14:foregroundMark x1="9041" y1="70389" x2="15805" y2="92000"/>
                        <a14:foregroundMark x1="15805" y1="92000" x2="34770" y2="97091"/>
                        <a14:foregroundMark x1="34770" y1="97091" x2="47701" y2="77091"/>
                        <a14:foregroundMark x1="47701" y1="77091" x2="40517" y2="29455"/>
                        <a14:foregroundMark x1="40517" y1="29455" x2="27011" y2="20364"/>
                        <a14:foregroundMark x1="27011" y1="20364" x2="14845" y2="24488"/>
                        <a14:foregroundMark x1="2874" y1="14909" x2="10920" y2="6545"/>
                        <a14:foregroundMark x1="93966" y1="6909" x2="95690" y2="12000"/>
                        <a14:foregroundMark x1="88793" y1="5818" x2="88793" y2="5818"/>
                        <a14:foregroundMark x1="20977" y1="3636" x2="20977" y2="3636"/>
                        <a14:foregroundMark x1="20977" y1="3636" x2="20977" y2="3636"/>
                        <a14:foregroundMark x1="74713" y1="4364" x2="74713" y2="4364"/>
                        <a14:foregroundMark x1="74713" y1="4364" x2="74713" y2="4364"/>
                        <a14:foregroundMark x1="8333" y1="71273" x2="7184" y2="51636"/>
                        <a14:foregroundMark x1="7184" y1="51636" x2="12356" y2="26545"/>
                        <a14:foregroundMark x1="8908" y1="36000" x2="5460" y2="54909"/>
                        <a14:foregroundMark x1="5460" y1="54909" x2="6609" y2="57091"/>
                        <a14:foregroundMark x1="63793" y1="25818" x2="53736" y2="41091"/>
                        <a14:foregroundMark x1="53736" y1="41091" x2="49138" y2="58182"/>
                        <a14:backgroundMark x1="2955" y1="59810" x2="862" y2="76364"/>
                        <a14:backgroundMark x1="3641" y1="54387" x2="3379" y2="56457"/>
                        <a14:backgroundMark x1="7759" y1="21818" x2="6069" y2="35185"/>
                      </a14:backgroundRemoval>
                    </a14:imgEffect>
                  </a14:imgLayer>
                </a14:imgProps>
              </a:ext>
            </a:extLst>
          </a:blip>
          <a:stretch>
            <a:fillRect/>
          </a:stretch>
        </p:blipFill>
        <p:spPr>
          <a:xfrm>
            <a:off x="7216739" y="1835993"/>
            <a:ext cx="937051" cy="740486"/>
          </a:xfrm>
          <a:prstGeom prst="rect">
            <a:avLst/>
          </a:prstGeom>
        </p:spPr>
      </p:pic>
      <p:sp>
        <p:nvSpPr>
          <p:cNvPr id="22" name="Rectangle: Rounded Corners 7">
            <a:extLst>
              <a:ext uri="{FF2B5EF4-FFF2-40B4-BE49-F238E27FC236}">
                <a16:creationId xmlns:a16="http://schemas.microsoft.com/office/drawing/2014/main" xmlns="" id="{A6844810-4BD5-1FEE-0950-66DB79717F4B}"/>
              </a:ext>
            </a:extLst>
          </p:cNvPr>
          <p:cNvSpPr/>
          <p:nvPr/>
        </p:nvSpPr>
        <p:spPr>
          <a:xfrm>
            <a:off x="1856098" y="1690141"/>
            <a:ext cx="6918677" cy="1337676"/>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0" b="1" dirty="0" err="1">
                <a:solidFill>
                  <a:srgbClr val="00B050"/>
                </a:solidFill>
                <a:latin typeface="#9Slide05 Great Vibes" panose="02000507080000020002" pitchFamily="2" charset="0"/>
                <a:cs typeface="Arial" panose="020B0604020202020204" pitchFamily="34" charset="0"/>
              </a:rPr>
              <a:t>Thử</a:t>
            </a:r>
            <a:r>
              <a:rPr lang="en-US" sz="8000" b="1" dirty="0">
                <a:solidFill>
                  <a:srgbClr val="00B050"/>
                </a:solidFill>
                <a:latin typeface="#9Slide05 Great Vibes" panose="02000507080000020002" pitchFamily="2" charset="0"/>
                <a:cs typeface="Arial" panose="020B0604020202020204" pitchFamily="34" charset="0"/>
              </a:rPr>
              <a:t> </a:t>
            </a:r>
            <a:r>
              <a:rPr lang="en-US" sz="8000" b="1" dirty="0" err="1">
                <a:solidFill>
                  <a:srgbClr val="00B050"/>
                </a:solidFill>
                <a:latin typeface="#9Slide05 Great Vibes" panose="02000507080000020002" pitchFamily="2" charset="0"/>
                <a:cs typeface="Arial" panose="020B0604020202020204" pitchFamily="34" charset="0"/>
              </a:rPr>
              <a:t>tài</a:t>
            </a:r>
            <a:endParaRPr lang="en-US" sz="8000" b="1" dirty="0">
              <a:solidFill>
                <a:srgbClr val="00B050"/>
              </a:solidFill>
              <a:latin typeface="#9Slide05 Great Vibes" panose="02000507080000020002" pitchFamily="2" charset="0"/>
              <a:cs typeface="Arial" panose="020B0604020202020204" pitchFamily="34" charset="0"/>
            </a:endParaRPr>
          </a:p>
        </p:txBody>
      </p:sp>
      <p:grpSp>
        <p:nvGrpSpPr>
          <p:cNvPr id="6" name="Google Shape;3430;p35">
            <a:extLst>
              <a:ext uri="{FF2B5EF4-FFF2-40B4-BE49-F238E27FC236}">
                <a16:creationId xmlns:a16="http://schemas.microsoft.com/office/drawing/2014/main" xmlns="" id="{61BA0FA1-8F3D-54CD-06BC-D5F98D425F7D}"/>
              </a:ext>
            </a:extLst>
          </p:cNvPr>
          <p:cNvGrpSpPr/>
          <p:nvPr/>
        </p:nvGrpSpPr>
        <p:grpSpPr>
          <a:xfrm>
            <a:off x="1978909" y="1775276"/>
            <a:ext cx="1279473" cy="2056187"/>
            <a:chOff x="9840651" y="2066749"/>
            <a:chExt cx="701773" cy="1127790"/>
          </a:xfrm>
        </p:grpSpPr>
        <p:sp>
          <p:nvSpPr>
            <p:cNvPr id="7" name="Google Shape;3431;p35">
              <a:extLst>
                <a:ext uri="{FF2B5EF4-FFF2-40B4-BE49-F238E27FC236}">
                  <a16:creationId xmlns:a16="http://schemas.microsoft.com/office/drawing/2014/main" xmlns="" id="{0C946E6D-E790-3A71-5D31-1AE13F9BEA2F}"/>
                </a:ext>
              </a:extLst>
            </p:cNvPr>
            <p:cNvSpPr/>
            <p:nvPr/>
          </p:nvSpPr>
          <p:spPr>
            <a:xfrm>
              <a:off x="9890974" y="2066749"/>
              <a:ext cx="651450" cy="809115"/>
            </a:xfrm>
            <a:custGeom>
              <a:avLst/>
              <a:gdLst/>
              <a:ahLst/>
              <a:cxnLst/>
              <a:rect l="l" t="t" r="r" b="b"/>
              <a:pathLst>
                <a:path w="21903" h="27204" extrusionOk="0">
                  <a:moveTo>
                    <a:pt x="12158" y="1"/>
                  </a:moveTo>
                  <a:lnTo>
                    <a:pt x="11662" y="68"/>
                  </a:lnTo>
                  <a:lnTo>
                    <a:pt x="11188" y="181"/>
                  </a:lnTo>
                  <a:lnTo>
                    <a:pt x="10692" y="316"/>
                  </a:lnTo>
                  <a:lnTo>
                    <a:pt x="10308" y="452"/>
                  </a:lnTo>
                  <a:lnTo>
                    <a:pt x="9925" y="632"/>
                  </a:lnTo>
                  <a:lnTo>
                    <a:pt x="9541" y="813"/>
                  </a:lnTo>
                  <a:lnTo>
                    <a:pt x="9181" y="1016"/>
                  </a:lnTo>
                  <a:lnTo>
                    <a:pt x="8820" y="1241"/>
                  </a:lnTo>
                  <a:lnTo>
                    <a:pt x="8481" y="1489"/>
                  </a:lnTo>
                  <a:lnTo>
                    <a:pt x="8143" y="1737"/>
                  </a:lnTo>
                  <a:lnTo>
                    <a:pt x="7827" y="2008"/>
                  </a:lnTo>
                  <a:lnTo>
                    <a:pt x="7489" y="2301"/>
                  </a:lnTo>
                  <a:lnTo>
                    <a:pt x="7196" y="2595"/>
                  </a:lnTo>
                  <a:lnTo>
                    <a:pt x="6880" y="2910"/>
                  </a:lnTo>
                  <a:lnTo>
                    <a:pt x="6609" y="3226"/>
                  </a:lnTo>
                  <a:lnTo>
                    <a:pt x="6045" y="3903"/>
                  </a:lnTo>
                  <a:lnTo>
                    <a:pt x="5549" y="4580"/>
                  </a:lnTo>
                  <a:lnTo>
                    <a:pt x="5098" y="5279"/>
                  </a:lnTo>
                  <a:lnTo>
                    <a:pt x="4692" y="5978"/>
                  </a:lnTo>
                  <a:lnTo>
                    <a:pt x="4331" y="6677"/>
                  </a:lnTo>
                  <a:lnTo>
                    <a:pt x="4015" y="7331"/>
                  </a:lnTo>
                  <a:lnTo>
                    <a:pt x="3767" y="7986"/>
                  </a:lnTo>
                  <a:lnTo>
                    <a:pt x="3564" y="8595"/>
                  </a:lnTo>
                  <a:lnTo>
                    <a:pt x="3429" y="9136"/>
                  </a:lnTo>
                  <a:lnTo>
                    <a:pt x="3338" y="9632"/>
                  </a:lnTo>
                  <a:lnTo>
                    <a:pt x="3271" y="10399"/>
                  </a:lnTo>
                  <a:lnTo>
                    <a:pt x="3226" y="11098"/>
                  </a:lnTo>
                  <a:lnTo>
                    <a:pt x="3181" y="12249"/>
                  </a:lnTo>
                  <a:lnTo>
                    <a:pt x="3181" y="12790"/>
                  </a:lnTo>
                  <a:lnTo>
                    <a:pt x="3158" y="13309"/>
                  </a:lnTo>
                  <a:lnTo>
                    <a:pt x="3090" y="13828"/>
                  </a:lnTo>
                  <a:lnTo>
                    <a:pt x="3000" y="14347"/>
                  </a:lnTo>
                  <a:lnTo>
                    <a:pt x="2842" y="14910"/>
                  </a:lnTo>
                  <a:lnTo>
                    <a:pt x="2594" y="15542"/>
                  </a:lnTo>
                  <a:lnTo>
                    <a:pt x="2278" y="16241"/>
                  </a:lnTo>
                  <a:lnTo>
                    <a:pt x="1850" y="17076"/>
                  </a:lnTo>
                  <a:lnTo>
                    <a:pt x="1489" y="17753"/>
                  </a:lnTo>
                  <a:lnTo>
                    <a:pt x="1196" y="18407"/>
                  </a:lnTo>
                  <a:lnTo>
                    <a:pt x="947" y="19038"/>
                  </a:lnTo>
                  <a:lnTo>
                    <a:pt x="722" y="19647"/>
                  </a:lnTo>
                  <a:lnTo>
                    <a:pt x="541" y="20256"/>
                  </a:lnTo>
                  <a:lnTo>
                    <a:pt x="406" y="20820"/>
                  </a:lnTo>
                  <a:lnTo>
                    <a:pt x="271" y="21362"/>
                  </a:lnTo>
                  <a:lnTo>
                    <a:pt x="181" y="21858"/>
                  </a:lnTo>
                  <a:lnTo>
                    <a:pt x="113" y="22309"/>
                  </a:lnTo>
                  <a:lnTo>
                    <a:pt x="68" y="22738"/>
                  </a:lnTo>
                  <a:lnTo>
                    <a:pt x="0" y="23414"/>
                  </a:lnTo>
                  <a:lnTo>
                    <a:pt x="0" y="23865"/>
                  </a:lnTo>
                  <a:lnTo>
                    <a:pt x="0" y="24046"/>
                  </a:lnTo>
                  <a:lnTo>
                    <a:pt x="23" y="24181"/>
                  </a:lnTo>
                  <a:lnTo>
                    <a:pt x="90" y="24294"/>
                  </a:lnTo>
                  <a:lnTo>
                    <a:pt x="158" y="24316"/>
                  </a:lnTo>
                  <a:lnTo>
                    <a:pt x="203" y="24362"/>
                  </a:lnTo>
                  <a:lnTo>
                    <a:pt x="406" y="24362"/>
                  </a:lnTo>
                  <a:lnTo>
                    <a:pt x="474" y="24339"/>
                  </a:lnTo>
                  <a:lnTo>
                    <a:pt x="587" y="24271"/>
                  </a:lnTo>
                  <a:lnTo>
                    <a:pt x="654" y="24159"/>
                  </a:lnTo>
                  <a:lnTo>
                    <a:pt x="654" y="24091"/>
                  </a:lnTo>
                  <a:lnTo>
                    <a:pt x="677" y="24023"/>
                  </a:lnTo>
                  <a:lnTo>
                    <a:pt x="654" y="23865"/>
                  </a:lnTo>
                  <a:lnTo>
                    <a:pt x="677" y="23459"/>
                  </a:lnTo>
                  <a:lnTo>
                    <a:pt x="722" y="22805"/>
                  </a:lnTo>
                  <a:lnTo>
                    <a:pt x="790" y="22422"/>
                  </a:lnTo>
                  <a:lnTo>
                    <a:pt x="857" y="21971"/>
                  </a:lnTo>
                  <a:lnTo>
                    <a:pt x="947" y="21497"/>
                  </a:lnTo>
                  <a:lnTo>
                    <a:pt x="1060" y="20978"/>
                  </a:lnTo>
                  <a:lnTo>
                    <a:pt x="1196" y="20437"/>
                  </a:lnTo>
                  <a:lnTo>
                    <a:pt x="1376" y="19873"/>
                  </a:lnTo>
                  <a:lnTo>
                    <a:pt x="1579" y="19264"/>
                  </a:lnTo>
                  <a:lnTo>
                    <a:pt x="1827" y="18655"/>
                  </a:lnTo>
                  <a:lnTo>
                    <a:pt x="2098" y="18046"/>
                  </a:lnTo>
                  <a:lnTo>
                    <a:pt x="2436" y="17392"/>
                  </a:lnTo>
                  <a:lnTo>
                    <a:pt x="2887" y="16512"/>
                  </a:lnTo>
                  <a:lnTo>
                    <a:pt x="3226" y="15745"/>
                  </a:lnTo>
                  <a:lnTo>
                    <a:pt x="3361" y="15407"/>
                  </a:lnTo>
                  <a:lnTo>
                    <a:pt x="3474" y="15068"/>
                  </a:lnTo>
                  <a:lnTo>
                    <a:pt x="3587" y="14775"/>
                  </a:lnTo>
                  <a:lnTo>
                    <a:pt x="3654" y="14482"/>
                  </a:lnTo>
                  <a:lnTo>
                    <a:pt x="3767" y="13918"/>
                  </a:lnTo>
                  <a:lnTo>
                    <a:pt x="3812" y="13377"/>
                  </a:lnTo>
                  <a:lnTo>
                    <a:pt x="3857" y="12835"/>
                  </a:lnTo>
                  <a:lnTo>
                    <a:pt x="3857" y="12271"/>
                  </a:lnTo>
                  <a:lnTo>
                    <a:pt x="3902" y="11121"/>
                  </a:lnTo>
                  <a:lnTo>
                    <a:pt x="3947" y="10467"/>
                  </a:lnTo>
                  <a:lnTo>
                    <a:pt x="4015" y="9700"/>
                  </a:lnTo>
                  <a:lnTo>
                    <a:pt x="4105" y="9226"/>
                  </a:lnTo>
                  <a:lnTo>
                    <a:pt x="4241" y="8707"/>
                  </a:lnTo>
                  <a:lnTo>
                    <a:pt x="4421" y="8121"/>
                  </a:lnTo>
                  <a:lnTo>
                    <a:pt x="4669" y="7512"/>
                  </a:lnTo>
                  <a:lnTo>
                    <a:pt x="4985" y="6880"/>
                  </a:lnTo>
                  <a:lnTo>
                    <a:pt x="5323" y="6226"/>
                  </a:lnTo>
                  <a:lnTo>
                    <a:pt x="5707" y="5572"/>
                  </a:lnTo>
                  <a:lnTo>
                    <a:pt x="6158" y="4918"/>
                  </a:lnTo>
                  <a:lnTo>
                    <a:pt x="6632" y="4264"/>
                  </a:lnTo>
                  <a:lnTo>
                    <a:pt x="7150" y="3655"/>
                  </a:lnTo>
                  <a:lnTo>
                    <a:pt x="7692" y="3068"/>
                  </a:lnTo>
                  <a:lnTo>
                    <a:pt x="7985" y="2775"/>
                  </a:lnTo>
                  <a:lnTo>
                    <a:pt x="8278" y="2527"/>
                  </a:lnTo>
                  <a:lnTo>
                    <a:pt x="8572" y="2256"/>
                  </a:lnTo>
                  <a:lnTo>
                    <a:pt x="8887" y="2031"/>
                  </a:lnTo>
                  <a:lnTo>
                    <a:pt x="9203" y="1805"/>
                  </a:lnTo>
                  <a:lnTo>
                    <a:pt x="9541" y="1602"/>
                  </a:lnTo>
                  <a:lnTo>
                    <a:pt x="9880" y="1399"/>
                  </a:lnTo>
                  <a:lnTo>
                    <a:pt x="10218" y="1241"/>
                  </a:lnTo>
                  <a:lnTo>
                    <a:pt x="10556" y="1083"/>
                  </a:lnTo>
                  <a:lnTo>
                    <a:pt x="10917" y="948"/>
                  </a:lnTo>
                  <a:lnTo>
                    <a:pt x="11346" y="835"/>
                  </a:lnTo>
                  <a:lnTo>
                    <a:pt x="11775" y="745"/>
                  </a:lnTo>
                  <a:lnTo>
                    <a:pt x="12226" y="677"/>
                  </a:lnTo>
                  <a:lnTo>
                    <a:pt x="12654" y="677"/>
                  </a:lnTo>
                  <a:lnTo>
                    <a:pt x="13083" y="700"/>
                  </a:lnTo>
                  <a:lnTo>
                    <a:pt x="13534" y="745"/>
                  </a:lnTo>
                  <a:lnTo>
                    <a:pt x="13962" y="835"/>
                  </a:lnTo>
                  <a:lnTo>
                    <a:pt x="14391" y="970"/>
                  </a:lnTo>
                  <a:lnTo>
                    <a:pt x="14820" y="1151"/>
                  </a:lnTo>
                  <a:lnTo>
                    <a:pt x="15248" y="1354"/>
                  </a:lnTo>
                  <a:lnTo>
                    <a:pt x="15677" y="1580"/>
                  </a:lnTo>
                  <a:lnTo>
                    <a:pt x="16105" y="1873"/>
                  </a:lnTo>
                  <a:lnTo>
                    <a:pt x="16534" y="2189"/>
                  </a:lnTo>
                  <a:lnTo>
                    <a:pt x="16963" y="2527"/>
                  </a:lnTo>
                  <a:lnTo>
                    <a:pt x="17391" y="2933"/>
                  </a:lnTo>
                  <a:lnTo>
                    <a:pt x="17820" y="3339"/>
                  </a:lnTo>
                  <a:lnTo>
                    <a:pt x="18293" y="3880"/>
                  </a:lnTo>
                  <a:lnTo>
                    <a:pt x="18744" y="4399"/>
                  </a:lnTo>
                  <a:lnTo>
                    <a:pt x="19128" y="4895"/>
                  </a:lnTo>
                  <a:lnTo>
                    <a:pt x="19489" y="5369"/>
                  </a:lnTo>
                  <a:lnTo>
                    <a:pt x="19827" y="5865"/>
                  </a:lnTo>
                  <a:lnTo>
                    <a:pt x="20098" y="6316"/>
                  </a:lnTo>
                  <a:lnTo>
                    <a:pt x="20346" y="6768"/>
                  </a:lnTo>
                  <a:lnTo>
                    <a:pt x="20549" y="7219"/>
                  </a:lnTo>
                  <a:lnTo>
                    <a:pt x="20729" y="7647"/>
                  </a:lnTo>
                  <a:lnTo>
                    <a:pt x="20887" y="8076"/>
                  </a:lnTo>
                  <a:lnTo>
                    <a:pt x="21000" y="8482"/>
                  </a:lnTo>
                  <a:lnTo>
                    <a:pt x="21090" y="8888"/>
                  </a:lnTo>
                  <a:lnTo>
                    <a:pt x="21158" y="9271"/>
                  </a:lnTo>
                  <a:lnTo>
                    <a:pt x="21203" y="9655"/>
                  </a:lnTo>
                  <a:lnTo>
                    <a:pt x="21226" y="10016"/>
                  </a:lnTo>
                  <a:lnTo>
                    <a:pt x="21203" y="10377"/>
                  </a:lnTo>
                  <a:lnTo>
                    <a:pt x="21181" y="10737"/>
                  </a:lnTo>
                  <a:lnTo>
                    <a:pt x="21135" y="11076"/>
                  </a:lnTo>
                  <a:lnTo>
                    <a:pt x="21068" y="11414"/>
                  </a:lnTo>
                  <a:lnTo>
                    <a:pt x="21000" y="11730"/>
                  </a:lnTo>
                  <a:lnTo>
                    <a:pt x="20910" y="12046"/>
                  </a:lnTo>
                  <a:lnTo>
                    <a:pt x="20797" y="12362"/>
                  </a:lnTo>
                  <a:lnTo>
                    <a:pt x="20549" y="12948"/>
                  </a:lnTo>
                  <a:lnTo>
                    <a:pt x="20256" y="13512"/>
                  </a:lnTo>
                  <a:lnTo>
                    <a:pt x="19963" y="14053"/>
                  </a:lnTo>
                  <a:lnTo>
                    <a:pt x="19647" y="14572"/>
                  </a:lnTo>
                  <a:lnTo>
                    <a:pt x="19331" y="15046"/>
                  </a:lnTo>
                  <a:lnTo>
                    <a:pt x="18925" y="15700"/>
                  </a:lnTo>
                  <a:lnTo>
                    <a:pt x="18564" y="16309"/>
                  </a:lnTo>
                  <a:lnTo>
                    <a:pt x="18429" y="16602"/>
                  </a:lnTo>
                  <a:lnTo>
                    <a:pt x="18316" y="16895"/>
                  </a:lnTo>
                  <a:lnTo>
                    <a:pt x="18226" y="17189"/>
                  </a:lnTo>
                  <a:lnTo>
                    <a:pt x="18158" y="17459"/>
                  </a:lnTo>
                  <a:lnTo>
                    <a:pt x="18023" y="18610"/>
                  </a:lnTo>
                  <a:lnTo>
                    <a:pt x="17887" y="20031"/>
                  </a:lnTo>
                  <a:lnTo>
                    <a:pt x="17594" y="23121"/>
                  </a:lnTo>
                  <a:lnTo>
                    <a:pt x="17278" y="26843"/>
                  </a:lnTo>
                  <a:lnTo>
                    <a:pt x="17278" y="26910"/>
                  </a:lnTo>
                  <a:lnTo>
                    <a:pt x="17278" y="26978"/>
                  </a:lnTo>
                  <a:lnTo>
                    <a:pt x="17346" y="27091"/>
                  </a:lnTo>
                  <a:lnTo>
                    <a:pt x="17436" y="27159"/>
                  </a:lnTo>
                  <a:lnTo>
                    <a:pt x="17504" y="27181"/>
                  </a:lnTo>
                  <a:lnTo>
                    <a:pt x="17572" y="27204"/>
                  </a:lnTo>
                  <a:lnTo>
                    <a:pt x="17594" y="27204"/>
                  </a:lnTo>
                  <a:lnTo>
                    <a:pt x="17729" y="27181"/>
                  </a:lnTo>
                  <a:lnTo>
                    <a:pt x="17820" y="27113"/>
                  </a:lnTo>
                  <a:lnTo>
                    <a:pt x="17910" y="27023"/>
                  </a:lnTo>
                  <a:lnTo>
                    <a:pt x="17932" y="26888"/>
                  </a:lnTo>
                  <a:lnTo>
                    <a:pt x="18271" y="23189"/>
                  </a:lnTo>
                  <a:lnTo>
                    <a:pt x="18541" y="20098"/>
                  </a:lnTo>
                  <a:lnTo>
                    <a:pt x="18699" y="18700"/>
                  </a:lnTo>
                  <a:lnTo>
                    <a:pt x="18835" y="17550"/>
                  </a:lnTo>
                  <a:lnTo>
                    <a:pt x="18880" y="17324"/>
                  </a:lnTo>
                  <a:lnTo>
                    <a:pt x="18947" y="17076"/>
                  </a:lnTo>
                  <a:lnTo>
                    <a:pt x="19060" y="16828"/>
                  </a:lnTo>
                  <a:lnTo>
                    <a:pt x="19196" y="16580"/>
                  </a:lnTo>
                  <a:lnTo>
                    <a:pt x="19511" y="16016"/>
                  </a:lnTo>
                  <a:lnTo>
                    <a:pt x="19895" y="15429"/>
                  </a:lnTo>
                  <a:lnTo>
                    <a:pt x="20211" y="14933"/>
                  </a:lnTo>
                  <a:lnTo>
                    <a:pt x="20549" y="14392"/>
                  </a:lnTo>
                  <a:lnTo>
                    <a:pt x="20865" y="13828"/>
                  </a:lnTo>
                  <a:lnTo>
                    <a:pt x="21158" y="13219"/>
                  </a:lnTo>
                  <a:lnTo>
                    <a:pt x="21429" y="12587"/>
                  </a:lnTo>
                  <a:lnTo>
                    <a:pt x="21541" y="12271"/>
                  </a:lnTo>
                  <a:lnTo>
                    <a:pt x="21632" y="11933"/>
                  </a:lnTo>
                  <a:lnTo>
                    <a:pt x="21722" y="11572"/>
                  </a:lnTo>
                  <a:lnTo>
                    <a:pt x="21790" y="11211"/>
                  </a:lnTo>
                  <a:lnTo>
                    <a:pt x="21857" y="10850"/>
                  </a:lnTo>
                  <a:lnTo>
                    <a:pt x="21880" y="10467"/>
                  </a:lnTo>
                  <a:lnTo>
                    <a:pt x="21902" y="10083"/>
                  </a:lnTo>
                  <a:lnTo>
                    <a:pt x="21880" y="9677"/>
                  </a:lnTo>
                  <a:lnTo>
                    <a:pt x="21835" y="9271"/>
                  </a:lnTo>
                  <a:lnTo>
                    <a:pt x="21767" y="8843"/>
                  </a:lnTo>
                  <a:lnTo>
                    <a:pt x="21677" y="8414"/>
                  </a:lnTo>
                  <a:lnTo>
                    <a:pt x="21564" y="7963"/>
                  </a:lnTo>
                  <a:lnTo>
                    <a:pt x="21406" y="7512"/>
                  </a:lnTo>
                  <a:lnTo>
                    <a:pt x="21226" y="7038"/>
                  </a:lnTo>
                  <a:lnTo>
                    <a:pt x="21000" y="6565"/>
                  </a:lnTo>
                  <a:lnTo>
                    <a:pt x="20729" y="6068"/>
                  </a:lnTo>
                  <a:lnTo>
                    <a:pt x="20436" y="5572"/>
                  </a:lnTo>
                  <a:lnTo>
                    <a:pt x="20098" y="5053"/>
                  </a:lnTo>
                  <a:lnTo>
                    <a:pt x="19714" y="4534"/>
                  </a:lnTo>
                  <a:lnTo>
                    <a:pt x="19286" y="3993"/>
                  </a:lnTo>
                  <a:lnTo>
                    <a:pt x="18812" y="3452"/>
                  </a:lnTo>
                  <a:lnTo>
                    <a:pt x="18293" y="2888"/>
                  </a:lnTo>
                  <a:lnTo>
                    <a:pt x="17842" y="2414"/>
                  </a:lnTo>
                  <a:lnTo>
                    <a:pt x="17391" y="2008"/>
                  </a:lnTo>
                  <a:lnTo>
                    <a:pt x="16917" y="1625"/>
                  </a:lnTo>
                  <a:lnTo>
                    <a:pt x="16444" y="1286"/>
                  </a:lnTo>
                  <a:lnTo>
                    <a:pt x="15970" y="970"/>
                  </a:lnTo>
                  <a:lnTo>
                    <a:pt x="15519" y="722"/>
                  </a:lnTo>
                  <a:lnTo>
                    <a:pt x="15045" y="497"/>
                  </a:lnTo>
                  <a:lnTo>
                    <a:pt x="14572" y="316"/>
                  </a:lnTo>
                  <a:lnTo>
                    <a:pt x="14075" y="181"/>
                  </a:lnTo>
                  <a:lnTo>
                    <a:pt x="13602" y="68"/>
                  </a:lnTo>
                  <a:lnTo>
                    <a:pt x="13128" y="1"/>
                  </a:lnTo>
                  <a:close/>
                </a:path>
              </a:pathLst>
            </a:custGeom>
            <a:solidFill>
              <a:schemeClr val="dk1"/>
            </a:solidFill>
            <a:ln>
              <a:noFill/>
            </a:ln>
            <a:effectLst>
              <a:outerShdw dist="47625" dir="4260000" algn="bl" rotWithShape="0">
                <a:schemeClr val="accent5">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8" name="Google Shape;3432;p35">
              <a:extLst>
                <a:ext uri="{FF2B5EF4-FFF2-40B4-BE49-F238E27FC236}">
                  <a16:creationId xmlns:a16="http://schemas.microsoft.com/office/drawing/2014/main" xmlns="" id="{E3DACC40-CD98-CB46-0FC7-7F17CAA8A849}"/>
                </a:ext>
              </a:extLst>
            </p:cNvPr>
            <p:cNvSpPr/>
            <p:nvPr/>
          </p:nvSpPr>
          <p:spPr>
            <a:xfrm>
              <a:off x="10335079" y="2773862"/>
              <a:ext cx="63768" cy="70460"/>
            </a:xfrm>
            <a:custGeom>
              <a:avLst/>
              <a:gdLst/>
              <a:ahLst/>
              <a:cxnLst/>
              <a:rect l="l" t="t" r="r" b="b"/>
              <a:pathLst>
                <a:path w="2144" h="2369" extrusionOk="0">
                  <a:moveTo>
                    <a:pt x="0" y="0"/>
                  </a:moveTo>
                  <a:lnTo>
                    <a:pt x="0" y="2166"/>
                  </a:lnTo>
                  <a:lnTo>
                    <a:pt x="1602" y="2369"/>
                  </a:lnTo>
                  <a:lnTo>
                    <a:pt x="2143" y="271"/>
                  </a:lnTo>
                  <a:lnTo>
                    <a:pt x="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 name="Google Shape;3433;p35">
              <a:extLst>
                <a:ext uri="{FF2B5EF4-FFF2-40B4-BE49-F238E27FC236}">
                  <a16:creationId xmlns:a16="http://schemas.microsoft.com/office/drawing/2014/main" xmlns="" id="{67129A57-A983-9CFE-78B0-62331F4C1CDA}"/>
                </a:ext>
              </a:extLst>
            </p:cNvPr>
            <p:cNvSpPr/>
            <p:nvPr/>
          </p:nvSpPr>
          <p:spPr>
            <a:xfrm>
              <a:off x="10309590" y="2668516"/>
              <a:ext cx="126138" cy="125484"/>
            </a:xfrm>
            <a:custGeom>
              <a:avLst/>
              <a:gdLst/>
              <a:ahLst/>
              <a:cxnLst/>
              <a:rect l="l" t="t" r="r" b="b"/>
              <a:pathLst>
                <a:path w="4241" h="4219" extrusionOk="0">
                  <a:moveTo>
                    <a:pt x="722" y="1"/>
                  </a:moveTo>
                  <a:lnTo>
                    <a:pt x="632" y="46"/>
                  </a:lnTo>
                  <a:lnTo>
                    <a:pt x="564" y="91"/>
                  </a:lnTo>
                  <a:lnTo>
                    <a:pt x="497" y="159"/>
                  </a:lnTo>
                  <a:lnTo>
                    <a:pt x="451" y="226"/>
                  </a:lnTo>
                  <a:lnTo>
                    <a:pt x="406" y="294"/>
                  </a:lnTo>
                  <a:lnTo>
                    <a:pt x="384" y="384"/>
                  </a:lnTo>
                  <a:lnTo>
                    <a:pt x="23" y="3339"/>
                  </a:lnTo>
                  <a:lnTo>
                    <a:pt x="0" y="3429"/>
                  </a:lnTo>
                  <a:lnTo>
                    <a:pt x="23" y="3520"/>
                  </a:lnTo>
                  <a:lnTo>
                    <a:pt x="68" y="3610"/>
                  </a:lnTo>
                  <a:lnTo>
                    <a:pt x="113" y="3677"/>
                  </a:lnTo>
                  <a:lnTo>
                    <a:pt x="158" y="3745"/>
                  </a:lnTo>
                  <a:lnTo>
                    <a:pt x="226" y="3790"/>
                  </a:lnTo>
                  <a:lnTo>
                    <a:pt x="316" y="3835"/>
                  </a:lnTo>
                  <a:lnTo>
                    <a:pt x="406" y="3858"/>
                  </a:lnTo>
                  <a:lnTo>
                    <a:pt x="3361" y="4219"/>
                  </a:lnTo>
                  <a:lnTo>
                    <a:pt x="3542" y="4219"/>
                  </a:lnTo>
                  <a:lnTo>
                    <a:pt x="3632" y="4174"/>
                  </a:lnTo>
                  <a:lnTo>
                    <a:pt x="3700" y="4129"/>
                  </a:lnTo>
                  <a:lnTo>
                    <a:pt x="3767" y="4083"/>
                  </a:lnTo>
                  <a:lnTo>
                    <a:pt x="3812" y="4016"/>
                  </a:lnTo>
                  <a:lnTo>
                    <a:pt x="3835" y="3926"/>
                  </a:lnTo>
                  <a:lnTo>
                    <a:pt x="3857" y="3835"/>
                  </a:lnTo>
                  <a:lnTo>
                    <a:pt x="4241" y="880"/>
                  </a:lnTo>
                  <a:lnTo>
                    <a:pt x="4241" y="790"/>
                  </a:lnTo>
                  <a:lnTo>
                    <a:pt x="4218" y="700"/>
                  </a:lnTo>
                  <a:lnTo>
                    <a:pt x="4196" y="610"/>
                  </a:lnTo>
                  <a:lnTo>
                    <a:pt x="4151" y="542"/>
                  </a:lnTo>
                  <a:lnTo>
                    <a:pt x="4083" y="474"/>
                  </a:lnTo>
                  <a:lnTo>
                    <a:pt x="4015" y="429"/>
                  </a:lnTo>
                  <a:lnTo>
                    <a:pt x="3948" y="384"/>
                  </a:lnTo>
                  <a:lnTo>
                    <a:pt x="3857" y="384"/>
                  </a:lnTo>
                  <a:lnTo>
                    <a:pt x="903"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 name="Google Shape;3434;p35">
              <a:extLst>
                <a:ext uri="{FF2B5EF4-FFF2-40B4-BE49-F238E27FC236}">
                  <a16:creationId xmlns:a16="http://schemas.microsoft.com/office/drawing/2014/main" xmlns="" id="{95F6069E-7DE6-23C3-1EB1-D0E1F69AFBD5}"/>
                </a:ext>
              </a:extLst>
            </p:cNvPr>
            <p:cNvSpPr/>
            <p:nvPr/>
          </p:nvSpPr>
          <p:spPr>
            <a:xfrm>
              <a:off x="10309590" y="2668516"/>
              <a:ext cx="126138" cy="125484"/>
            </a:xfrm>
            <a:custGeom>
              <a:avLst/>
              <a:gdLst/>
              <a:ahLst/>
              <a:cxnLst/>
              <a:rect l="l" t="t" r="r" b="b"/>
              <a:pathLst>
                <a:path w="4241" h="4219" fill="none" extrusionOk="0">
                  <a:moveTo>
                    <a:pt x="3361" y="4219"/>
                  </a:moveTo>
                  <a:lnTo>
                    <a:pt x="406" y="3858"/>
                  </a:lnTo>
                  <a:lnTo>
                    <a:pt x="406" y="3858"/>
                  </a:lnTo>
                  <a:lnTo>
                    <a:pt x="316" y="3835"/>
                  </a:lnTo>
                  <a:lnTo>
                    <a:pt x="226" y="3790"/>
                  </a:lnTo>
                  <a:lnTo>
                    <a:pt x="158" y="3745"/>
                  </a:lnTo>
                  <a:lnTo>
                    <a:pt x="113" y="3677"/>
                  </a:lnTo>
                  <a:lnTo>
                    <a:pt x="68" y="3610"/>
                  </a:lnTo>
                  <a:lnTo>
                    <a:pt x="23" y="3520"/>
                  </a:lnTo>
                  <a:lnTo>
                    <a:pt x="0" y="3429"/>
                  </a:lnTo>
                  <a:lnTo>
                    <a:pt x="23" y="3339"/>
                  </a:lnTo>
                  <a:lnTo>
                    <a:pt x="384" y="384"/>
                  </a:lnTo>
                  <a:lnTo>
                    <a:pt x="384" y="384"/>
                  </a:lnTo>
                  <a:lnTo>
                    <a:pt x="406" y="294"/>
                  </a:lnTo>
                  <a:lnTo>
                    <a:pt x="451" y="226"/>
                  </a:lnTo>
                  <a:lnTo>
                    <a:pt x="497" y="159"/>
                  </a:lnTo>
                  <a:lnTo>
                    <a:pt x="564" y="91"/>
                  </a:lnTo>
                  <a:lnTo>
                    <a:pt x="632" y="46"/>
                  </a:lnTo>
                  <a:lnTo>
                    <a:pt x="722" y="1"/>
                  </a:lnTo>
                  <a:lnTo>
                    <a:pt x="812" y="1"/>
                  </a:lnTo>
                  <a:lnTo>
                    <a:pt x="903" y="1"/>
                  </a:lnTo>
                  <a:lnTo>
                    <a:pt x="3857" y="384"/>
                  </a:lnTo>
                  <a:lnTo>
                    <a:pt x="3857" y="384"/>
                  </a:lnTo>
                  <a:lnTo>
                    <a:pt x="3948" y="384"/>
                  </a:lnTo>
                  <a:lnTo>
                    <a:pt x="4015" y="429"/>
                  </a:lnTo>
                  <a:lnTo>
                    <a:pt x="4083" y="474"/>
                  </a:lnTo>
                  <a:lnTo>
                    <a:pt x="4151" y="542"/>
                  </a:lnTo>
                  <a:lnTo>
                    <a:pt x="4196" y="610"/>
                  </a:lnTo>
                  <a:lnTo>
                    <a:pt x="4218" y="700"/>
                  </a:lnTo>
                  <a:lnTo>
                    <a:pt x="4241" y="790"/>
                  </a:lnTo>
                  <a:lnTo>
                    <a:pt x="4241" y="880"/>
                  </a:lnTo>
                  <a:lnTo>
                    <a:pt x="3857" y="3835"/>
                  </a:lnTo>
                  <a:lnTo>
                    <a:pt x="3857" y="3835"/>
                  </a:lnTo>
                  <a:lnTo>
                    <a:pt x="3835" y="3926"/>
                  </a:lnTo>
                  <a:lnTo>
                    <a:pt x="3812" y="4016"/>
                  </a:lnTo>
                  <a:lnTo>
                    <a:pt x="3767" y="4083"/>
                  </a:lnTo>
                  <a:lnTo>
                    <a:pt x="3700" y="4129"/>
                  </a:lnTo>
                  <a:lnTo>
                    <a:pt x="3632" y="4174"/>
                  </a:lnTo>
                  <a:lnTo>
                    <a:pt x="3542" y="4219"/>
                  </a:lnTo>
                  <a:lnTo>
                    <a:pt x="3451" y="4219"/>
                  </a:lnTo>
                  <a:lnTo>
                    <a:pt x="3361" y="4219"/>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1" name="Google Shape;3435;p35">
              <a:extLst>
                <a:ext uri="{FF2B5EF4-FFF2-40B4-BE49-F238E27FC236}">
                  <a16:creationId xmlns:a16="http://schemas.microsoft.com/office/drawing/2014/main" xmlns="" id="{E9FB1B3A-56AF-65B7-17BE-74BA0CA300DE}"/>
                </a:ext>
              </a:extLst>
            </p:cNvPr>
            <p:cNvSpPr/>
            <p:nvPr/>
          </p:nvSpPr>
          <p:spPr>
            <a:xfrm>
              <a:off x="10325026" y="2683952"/>
              <a:ext cx="95295" cy="95295"/>
            </a:xfrm>
            <a:custGeom>
              <a:avLst/>
              <a:gdLst/>
              <a:ahLst/>
              <a:cxnLst/>
              <a:rect l="l" t="t" r="r" b="b"/>
              <a:pathLst>
                <a:path w="3204" h="3204" extrusionOk="0">
                  <a:moveTo>
                    <a:pt x="361" y="1"/>
                  </a:moveTo>
                  <a:lnTo>
                    <a:pt x="0" y="2843"/>
                  </a:lnTo>
                  <a:lnTo>
                    <a:pt x="2842" y="3204"/>
                  </a:lnTo>
                  <a:lnTo>
                    <a:pt x="3203" y="361"/>
                  </a:lnTo>
                  <a:lnTo>
                    <a:pt x="361"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2" name="Google Shape;3436;p35">
              <a:extLst>
                <a:ext uri="{FF2B5EF4-FFF2-40B4-BE49-F238E27FC236}">
                  <a16:creationId xmlns:a16="http://schemas.microsoft.com/office/drawing/2014/main" xmlns="" id="{4A01BB6A-4476-1839-4ED5-F70CCF3D581B}"/>
                </a:ext>
              </a:extLst>
            </p:cNvPr>
            <p:cNvSpPr/>
            <p:nvPr/>
          </p:nvSpPr>
          <p:spPr>
            <a:xfrm>
              <a:off x="10331064" y="2689990"/>
              <a:ext cx="83220" cy="83220"/>
            </a:xfrm>
            <a:custGeom>
              <a:avLst/>
              <a:gdLst/>
              <a:ahLst/>
              <a:cxnLst/>
              <a:rect l="l" t="t" r="r" b="b"/>
              <a:pathLst>
                <a:path w="2798" h="2798" extrusionOk="0">
                  <a:moveTo>
                    <a:pt x="316" y="1"/>
                  </a:moveTo>
                  <a:lnTo>
                    <a:pt x="0" y="2482"/>
                  </a:lnTo>
                  <a:lnTo>
                    <a:pt x="2481" y="2798"/>
                  </a:lnTo>
                  <a:lnTo>
                    <a:pt x="2797" y="316"/>
                  </a:lnTo>
                  <a:lnTo>
                    <a:pt x="316" y="1"/>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3437;p35">
              <a:extLst>
                <a:ext uri="{FF2B5EF4-FFF2-40B4-BE49-F238E27FC236}">
                  <a16:creationId xmlns:a16="http://schemas.microsoft.com/office/drawing/2014/main" xmlns="" id="{E1CADD1D-9FC4-3FF5-F148-343E86E05F02}"/>
                </a:ext>
              </a:extLst>
            </p:cNvPr>
            <p:cNvSpPr/>
            <p:nvPr/>
          </p:nvSpPr>
          <p:spPr>
            <a:xfrm>
              <a:off x="10343794" y="2702749"/>
              <a:ext cx="57730" cy="57700"/>
            </a:xfrm>
            <a:custGeom>
              <a:avLst/>
              <a:gdLst/>
              <a:ahLst/>
              <a:cxnLst/>
              <a:rect l="l" t="t" r="r" b="b"/>
              <a:pathLst>
                <a:path w="1941" h="1940" extrusionOk="0">
                  <a:moveTo>
                    <a:pt x="226" y="0"/>
                  </a:moveTo>
                  <a:lnTo>
                    <a:pt x="1" y="1714"/>
                  </a:lnTo>
                  <a:lnTo>
                    <a:pt x="1738" y="1940"/>
                  </a:lnTo>
                  <a:lnTo>
                    <a:pt x="1941" y="203"/>
                  </a:lnTo>
                  <a:lnTo>
                    <a:pt x="226"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3438;p35">
              <a:extLst>
                <a:ext uri="{FF2B5EF4-FFF2-40B4-BE49-F238E27FC236}">
                  <a16:creationId xmlns:a16="http://schemas.microsoft.com/office/drawing/2014/main" xmlns="" id="{C78E45E7-68F7-F06A-6FBE-32B775485F74}"/>
                </a:ext>
              </a:extLst>
            </p:cNvPr>
            <p:cNvSpPr/>
            <p:nvPr/>
          </p:nvSpPr>
          <p:spPr>
            <a:xfrm>
              <a:off x="10343794" y="2702749"/>
              <a:ext cx="57730" cy="57700"/>
            </a:xfrm>
            <a:custGeom>
              <a:avLst/>
              <a:gdLst/>
              <a:ahLst/>
              <a:cxnLst/>
              <a:rect l="l" t="t" r="r" b="b"/>
              <a:pathLst>
                <a:path w="1941" h="1940" fill="none" extrusionOk="0">
                  <a:moveTo>
                    <a:pt x="1738" y="1940"/>
                  </a:moveTo>
                  <a:lnTo>
                    <a:pt x="1" y="1714"/>
                  </a:lnTo>
                  <a:lnTo>
                    <a:pt x="226" y="0"/>
                  </a:lnTo>
                  <a:lnTo>
                    <a:pt x="1941" y="203"/>
                  </a:lnTo>
                  <a:lnTo>
                    <a:pt x="1738" y="194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3" name="Google Shape;3439;p35">
              <a:extLst>
                <a:ext uri="{FF2B5EF4-FFF2-40B4-BE49-F238E27FC236}">
                  <a16:creationId xmlns:a16="http://schemas.microsoft.com/office/drawing/2014/main" xmlns="" id="{832B4D25-C04C-4E51-3AAF-E087407C1583}"/>
                </a:ext>
              </a:extLst>
            </p:cNvPr>
            <p:cNvSpPr/>
            <p:nvPr/>
          </p:nvSpPr>
          <p:spPr>
            <a:xfrm>
              <a:off x="10343794" y="2702749"/>
              <a:ext cx="46339" cy="51008"/>
            </a:xfrm>
            <a:custGeom>
              <a:avLst/>
              <a:gdLst/>
              <a:ahLst/>
              <a:cxnLst/>
              <a:rect l="l" t="t" r="r" b="b"/>
              <a:pathLst>
                <a:path w="1558" h="1715" extrusionOk="0">
                  <a:moveTo>
                    <a:pt x="226" y="0"/>
                  </a:moveTo>
                  <a:lnTo>
                    <a:pt x="1" y="1714"/>
                  </a:lnTo>
                  <a:lnTo>
                    <a:pt x="226" y="0"/>
                  </a:lnTo>
                  <a:lnTo>
                    <a:pt x="1557" y="158"/>
                  </a:lnTo>
                  <a:lnTo>
                    <a:pt x="1557" y="158"/>
                  </a:lnTo>
                  <a:lnTo>
                    <a:pt x="1557" y="158"/>
                  </a:lnTo>
                  <a:lnTo>
                    <a:pt x="226" y="0"/>
                  </a:lnTo>
                  <a:close/>
                </a:path>
              </a:pathLst>
            </a:custGeom>
            <a:solidFill>
              <a:srgbClr val="2932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3440;p35">
              <a:extLst>
                <a:ext uri="{FF2B5EF4-FFF2-40B4-BE49-F238E27FC236}">
                  <a16:creationId xmlns:a16="http://schemas.microsoft.com/office/drawing/2014/main" xmlns="" id="{86EC8B86-D933-431B-9DF7-79265D965769}"/>
                </a:ext>
              </a:extLst>
            </p:cNvPr>
            <p:cNvSpPr/>
            <p:nvPr/>
          </p:nvSpPr>
          <p:spPr>
            <a:xfrm>
              <a:off x="10343794" y="2702749"/>
              <a:ext cx="46339" cy="51008"/>
            </a:xfrm>
            <a:custGeom>
              <a:avLst/>
              <a:gdLst/>
              <a:ahLst/>
              <a:cxnLst/>
              <a:rect l="l" t="t" r="r" b="b"/>
              <a:pathLst>
                <a:path w="1558" h="1715" fill="none" extrusionOk="0">
                  <a:moveTo>
                    <a:pt x="226" y="0"/>
                  </a:moveTo>
                  <a:lnTo>
                    <a:pt x="1" y="1714"/>
                  </a:lnTo>
                  <a:lnTo>
                    <a:pt x="226" y="0"/>
                  </a:lnTo>
                  <a:lnTo>
                    <a:pt x="1557" y="158"/>
                  </a:lnTo>
                  <a:lnTo>
                    <a:pt x="1557" y="158"/>
                  </a:lnTo>
                  <a:lnTo>
                    <a:pt x="1557" y="158"/>
                  </a:lnTo>
                  <a:lnTo>
                    <a:pt x="226"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5" name="Google Shape;3441;p35">
              <a:extLst>
                <a:ext uri="{FF2B5EF4-FFF2-40B4-BE49-F238E27FC236}">
                  <a16:creationId xmlns:a16="http://schemas.microsoft.com/office/drawing/2014/main" xmlns="" id="{F83CD25F-912C-4B41-53CE-0C823AFEA4FF}"/>
                </a:ext>
              </a:extLst>
            </p:cNvPr>
            <p:cNvSpPr/>
            <p:nvPr/>
          </p:nvSpPr>
          <p:spPr>
            <a:xfrm>
              <a:off x="9935914" y="2738974"/>
              <a:ext cx="68467" cy="50324"/>
            </a:xfrm>
            <a:custGeom>
              <a:avLst/>
              <a:gdLst/>
              <a:ahLst/>
              <a:cxnLst/>
              <a:rect l="l" t="t" r="r" b="b"/>
              <a:pathLst>
                <a:path w="2302" h="1692" extrusionOk="0">
                  <a:moveTo>
                    <a:pt x="181" y="0"/>
                  </a:moveTo>
                  <a:lnTo>
                    <a:pt x="0" y="1421"/>
                  </a:lnTo>
                  <a:lnTo>
                    <a:pt x="2121" y="1692"/>
                  </a:lnTo>
                  <a:lnTo>
                    <a:pt x="2301" y="248"/>
                  </a:lnTo>
                  <a:lnTo>
                    <a:pt x="18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6" name="Google Shape;3442;p35">
              <a:extLst>
                <a:ext uri="{FF2B5EF4-FFF2-40B4-BE49-F238E27FC236}">
                  <a16:creationId xmlns:a16="http://schemas.microsoft.com/office/drawing/2014/main" xmlns="" id="{DD7B0812-7577-8E0A-5C3F-9F0E123B3D33}"/>
                </a:ext>
              </a:extLst>
            </p:cNvPr>
            <p:cNvSpPr/>
            <p:nvPr/>
          </p:nvSpPr>
          <p:spPr>
            <a:xfrm>
              <a:off x="10075463" y="2716162"/>
              <a:ext cx="157011" cy="102671"/>
            </a:xfrm>
            <a:custGeom>
              <a:avLst/>
              <a:gdLst/>
              <a:ahLst/>
              <a:cxnLst/>
              <a:rect l="l" t="t" r="r" b="b"/>
              <a:pathLst>
                <a:path w="5279" h="3452" extrusionOk="0">
                  <a:moveTo>
                    <a:pt x="1940" y="745"/>
                  </a:moveTo>
                  <a:lnTo>
                    <a:pt x="3880" y="993"/>
                  </a:lnTo>
                  <a:lnTo>
                    <a:pt x="4286" y="2301"/>
                  </a:lnTo>
                  <a:lnTo>
                    <a:pt x="1241" y="1918"/>
                  </a:lnTo>
                  <a:lnTo>
                    <a:pt x="1940" y="745"/>
                  </a:lnTo>
                  <a:close/>
                  <a:moveTo>
                    <a:pt x="1308" y="0"/>
                  </a:moveTo>
                  <a:lnTo>
                    <a:pt x="0" y="2820"/>
                  </a:lnTo>
                  <a:lnTo>
                    <a:pt x="5278" y="3451"/>
                  </a:lnTo>
                  <a:lnTo>
                    <a:pt x="4669" y="406"/>
                  </a:lnTo>
                  <a:lnTo>
                    <a:pt x="1308"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7" name="Google Shape;3443;p35">
              <a:extLst>
                <a:ext uri="{FF2B5EF4-FFF2-40B4-BE49-F238E27FC236}">
                  <a16:creationId xmlns:a16="http://schemas.microsoft.com/office/drawing/2014/main" xmlns="" id="{E006D81B-BFA7-E350-42A3-D17D5FA3D5BA}"/>
                </a:ext>
              </a:extLst>
            </p:cNvPr>
            <p:cNvSpPr/>
            <p:nvPr/>
          </p:nvSpPr>
          <p:spPr>
            <a:xfrm>
              <a:off x="10055982" y="2753726"/>
              <a:ext cx="199304" cy="77836"/>
            </a:xfrm>
            <a:custGeom>
              <a:avLst/>
              <a:gdLst/>
              <a:ahLst/>
              <a:cxnLst/>
              <a:rect l="l" t="t" r="r" b="b"/>
              <a:pathLst>
                <a:path w="6701" h="2617" extrusionOk="0">
                  <a:moveTo>
                    <a:pt x="227" y="0"/>
                  </a:moveTo>
                  <a:lnTo>
                    <a:pt x="1" y="1850"/>
                  </a:lnTo>
                  <a:lnTo>
                    <a:pt x="6475" y="2617"/>
                  </a:lnTo>
                  <a:lnTo>
                    <a:pt x="6700" y="767"/>
                  </a:lnTo>
                  <a:lnTo>
                    <a:pt x="227"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8" name="Google Shape;3444;p35">
              <a:extLst>
                <a:ext uri="{FF2B5EF4-FFF2-40B4-BE49-F238E27FC236}">
                  <a16:creationId xmlns:a16="http://schemas.microsoft.com/office/drawing/2014/main" xmlns="" id="{CF497C22-AC02-B334-72FE-EEC597801AE2}"/>
                </a:ext>
              </a:extLst>
            </p:cNvPr>
            <p:cNvSpPr/>
            <p:nvPr/>
          </p:nvSpPr>
          <p:spPr>
            <a:xfrm>
              <a:off x="9840651" y="2759764"/>
              <a:ext cx="593750" cy="434776"/>
            </a:xfrm>
            <a:custGeom>
              <a:avLst/>
              <a:gdLst/>
              <a:ahLst/>
              <a:cxnLst/>
              <a:rect l="l" t="t" r="r" b="b"/>
              <a:pathLst>
                <a:path w="19963" h="14618" extrusionOk="0">
                  <a:moveTo>
                    <a:pt x="1602" y="0"/>
                  </a:moveTo>
                  <a:lnTo>
                    <a:pt x="1557" y="23"/>
                  </a:lnTo>
                  <a:lnTo>
                    <a:pt x="1512" y="23"/>
                  </a:lnTo>
                  <a:lnTo>
                    <a:pt x="1489" y="68"/>
                  </a:lnTo>
                  <a:lnTo>
                    <a:pt x="1466" y="113"/>
                  </a:lnTo>
                  <a:lnTo>
                    <a:pt x="0" y="12294"/>
                  </a:lnTo>
                  <a:lnTo>
                    <a:pt x="0" y="12316"/>
                  </a:lnTo>
                  <a:lnTo>
                    <a:pt x="23" y="12361"/>
                  </a:lnTo>
                  <a:lnTo>
                    <a:pt x="45" y="12384"/>
                  </a:lnTo>
                  <a:lnTo>
                    <a:pt x="91" y="12407"/>
                  </a:lnTo>
                  <a:lnTo>
                    <a:pt x="18361" y="14617"/>
                  </a:lnTo>
                  <a:lnTo>
                    <a:pt x="18406" y="14617"/>
                  </a:lnTo>
                  <a:lnTo>
                    <a:pt x="18429" y="14595"/>
                  </a:lnTo>
                  <a:lnTo>
                    <a:pt x="18474" y="14572"/>
                  </a:lnTo>
                  <a:lnTo>
                    <a:pt x="18474" y="14527"/>
                  </a:lnTo>
                  <a:lnTo>
                    <a:pt x="19963" y="2346"/>
                  </a:lnTo>
                  <a:lnTo>
                    <a:pt x="19963" y="2301"/>
                  </a:lnTo>
                  <a:lnTo>
                    <a:pt x="19940" y="2279"/>
                  </a:lnTo>
                  <a:lnTo>
                    <a:pt x="19895" y="2234"/>
                  </a:lnTo>
                  <a:lnTo>
                    <a:pt x="19850" y="2234"/>
                  </a:lnTo>
                  <a:lnTo>
                    <a:pt x="1602" y="0"/>
                  </a:lnTo>
                  <a:close/>
                </a:path>
              </a:pathLst>
            </a:custGeom>
            <a:solidFill>
              <a:schemeClr val="accent4"/>
            </a:solidFill>
            <a:ln>
              <a:noFill/>
            </a:ln>
            <a:effectLst>
              <a:outerShdw dist="57150" dir="3240000" algn="bl" rotWithShape="0">
                <a:schemeClr val="accent5">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9" name="Google Shape;3445;p35">
              <a:extLst>
                <a:ext uri="{FF2B5EF4-FFF2-40B4-BE49-F238E27FC236}">
                  <a16:creationId xmlns:a16="http://schemas.microsoft.com/office/drawing/2014/main" xmlns="" id="{5CE2232B-600A-8230-1262-72102D3408DB}"/>
                </a:ext>
              </a:extLst>
            </p:cNvPr>
            <p:cNvSpPr/>
            <p:nvPr/>
          </p:nvSpPr>
          <p:spPr>
            <a:xfrm>
              <a:off x="9840651" y="2759764"/>
              <a:ext cx="593750" cy="434776"/>
            </a:xfrm>
            <a:custGeom>
              <a:avLst/>
              <a:gdLst/>
              <a:ahLst/>
              <a:cxnLst/>
              <a:rect l="l" t="t" r="r" b="b"/>
              <a:pathLst>
                <a:path w="19963" h="14618" fill="none" extrusionOk="0">
                  <a:moveTo>
                    <a:pt x="18361" y="14617"/>
                  </a:moveTo>
                  <a:lnTo>
                    <a:pt x="91" y="12407"/>
                  </a:lnTo>
                  <a:lnTo>
                    <a:pt x="91" y="12407"/>
                  </a:lnTo>
                  <a:lnTo>
                    <a:pt x="45" y="12384"/>
                  </a:lnTo>
                  <a:lnTo>
                    <a:pt x="23" y="12361"/>
                  </a:lnTo>
                  <a:lnTo>
                    <a:pt x="0" y="12316"/>
                  </a:lnTo>
                  <a:lnTo>
                    <a:pt x="0" y="12294"/>
                  </a:lnTo>
                  <a:lnTo>
                    <a:pt x="1466" y="113"/>
                  </a:lnTo>
                  <a:lnTo>
                    <a:pt x="1466" y="113"/>
                  </a:lnTo>
                  <a:lnTo>
                    <a:pt x="1489" y="68"/>
                  </a:lnTo>
                  <a:lnTo>
                    <a:pt x="1512" y="23"/>
                  </a:lnTo>
                  <a:lnTo>
                    <a:pt x="1557" y="23"/>
                  </a:lnTo>
                  <a:lnTo>
                    <a:pt x="1602" y="0"/>
                  </a:lnTo>
                  <a:lnTo>
                    <a:pt x="19850" y="2234"/>
                  </a:lnTo>
                  <a:lnTo>
                    <a:pt x="19850" y="2234"/>
                  </a:lnTo>
                  <a:lnTo>
                    <a:pt x="19895" y="2234"/>
                  </a:lnTo>
                  <a:lnTo>
                    <a:pt x="19940" y="2279"/>
                  </a:lnTo>
                  <a:lnTo>
                    <a:pt x="19963" y="2301"/>
                  </a:lnTo>
                  <a:lnTo>
                    <a:pt x="19963" y="2346"/>
                  </a:lnTo>
                  <a:lnTo>
                    <a:pt x="18474" y="14527"/>
                  </a:lnTo>
                  <a:lnTo>
                    <a:pt x="18474" y="14527"/>
                  </a:lnTo>
                  <a:lnTo>
                    <a:pt x="18474" y="14572"/>
                  </a:lnTo>
                  <a:lnTo>
                    <a:pt x="18429" y="14595"/>
                  </a:lnTo>
                  <a:lnTo>
                    <a:pt x="18406" y="14617"/>
                  </a:lnTo>
                  <a:lnTo>
                    <a:pt x="18361" y="1461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0" name="Google Shape;3446;p35">
              <a:extLst>
                <a:ext uri="{FF2B5EF4-FFF2-40B4-BE49-F238E27FC236}">
                  <a16:creationId xmlns:a16="http://schemas.microsoft.com/office/drawing/2014/main" xmlns="" id="{15FE0E47-66AA-D0A1-4566-33CE93644DE1}"/>
                </a:ext>
              </a:extLst>
            </p:cNvPr>
            <p:cNvSpPr/>
            <p:nvPr/>
          </p:nvSpPr>
          <p:spPr>
            <a:xfrm>
              <a:off x="9982192" y="2826177"/>
              <a:ext cx="305961" cy="305961"/>
            </a:xfrm>
            <a:custGeom>
              <a:avLst/>
              <a:gdLst/>
              <a:ahLst/>
              <a:cxnLst/>
              <a:rect l="l" t="t" r="r" b="b"/>
              <a:pathLst>
                <a:path w="10287" h="10287" extrusionOk="0">
                  <a:moveTo>
                    <a:pt x="5211" y="1"/>
                  </a:moveTo>
                  <a:lnTo>
                    <a:pt x="4692" y="23"/>
                  </a:lnTo>
                  <a:lnTo>
                    <a:pt x="4174" y="91"/>
                  </a:lnTo>
                  <a:lnTo>
                    <a:pt x="3677" y="226"/>
                  </a:lnTo>
                  <a:lnTo>
                    <a:pt x="3204" y="384"/>
                  </a:lnTo>
                  <a:lnTo>
                    <a:pt x="2753" y="587"/>
                  </a:lnTo>
                  <a:lnTo>
                    <a:pt x="2324" y="835"/>
                  </a:lnTo>
                  <a:lnTo>
                    <a:pt x="1918" y="1128"/>
                  </a:lnTo>
                  <a:lnTo>
                    <a:pt x="1557" y="1467"/>
                  </a:lnTo>
                  <a:lnTo>
                    <a:pt x="1219" y="1828"/>
                  </a:lnTo>
                  <a:lnTo>
                    <a:pt x="926" y="2211"/>
                  </a:lnTo>
                  <a:lnTo>
                    <a:pt x="655" y="2640"/>
                  </a:lnTo>
                  <a:lnTo>
                    <a:pt x="429" y="3091"/>
                  </a:lnTo>
                  <a:lnTo>
                    <a:pt x="249" y="3542"/>
                  </a:lnTo>
                  <a:lnTo>
                    <a:pt x="114" y="4038"/>
                  </a:lnTo>
                  <a:lnTo>
                    <a:pt x="46" y="4557"/>
                  </a:lnTo>
                  <a:lnTo>
                    <a:pt x="1" y="5076"/>
                  </a:lnTo>
                  <a:lnTo>
                    <a:pt x="23" y="5595"/>
                  </a:lnTo>
                  <a:lnTo>
                    <a:pt x="91" y="6113"/>
                  </a:lnTo>
                  <a:lnTo>
                    <a:pt x="226" y="6610"/>
                  </a:lnTo>
                  <a:lnTo>
                    <a:pt x="384" y="7083"/>
                  </a:lnTo>
                  <a:lnTo>
                    <a:pt x="587" y="7534"/>
                  </a:lnTo>
                  <a:lnTo>
                    <a:pt x="835" y="7963"/>
                  </a:lnTo>
                  <a:lnTo>
                    <a:pt x="1129" y="8369"/>
                  </a:lnTo>
                  <a:lnTo>
                    <a:pt x="1467" y="8730"/>
                  </a:lnTo>
                  <a:lnTo>
                    <a:pt x="1828" y="9068"/>
                  </a:lnTo>
                  <a:lnTo>
                    <a:pt x="2211" y="9361"/>
                  </a:lnTo>
                  <a:lnTo>
                    <a:pt x="2640" y="9632"/>
                  </a:lnTo>
                  <a:lnTo>
                    <a:pt x="3091" y="9858"/>
                  </a:lnTo>
                  <a:lnTo>
                    <a:pt x="3542" y="10038"/>
                  </a:lnTo>
                  <a:lnTo>
                    <a:pt x="4038" y="10174"/>
                  </a:lnTo>
                  <a:lnTo>
                    <a:pt x="4557" y="10241"/>
                  </a:lnTo>
                  <a:lnTo>
                    <a:pt x="5076" y="10286"/>
                  </a:lnTo>
                  <a:lnTo>
                    <a:pt x="5595" y="10264"/>
                  </a:lnTo>
                  <a:lnTo>
                    <a:pt x="6114" y="10196"/>
                  </a:lnTo>
                  <a:lnTo>
                    <a:pt x="6610" y="10061"/>
                  </a:lnTo>
                  <a:lnTo>
                    <a:pt x="7083" y="9903"/>
                  </a:lnTo>
                  <a:lnTo>
                    <a:pt x="7535" y="9700"/>
                  </a:lnTo>
                  <a:lnTo>
                    <a:pt x="7963" y="9429"/>
                  </a:lnTo>
                  <a:lnTo>
                    <a:pt x="8369" y="9158"/>
                  </a:lnTo>
                  <a:lnTo>
                    <a:pt x="8730" y="8820"/>
                  </a:lnTo>
                  <a:lnTo>
                    <a:pt x="9068" y="8459"/>
                  </a:lnTo>
                  <a:lnTo>
                    <a:pt x="9362" y="8076"/>
                  </a:lnTo>
                  <a:lnTo>
                    <a:pt x="9632" y="7647"/>
                  </a:lnTo>
                  <a:lnTo>
                    <a:pt x="9858" y="7196"/>
                  </a:lnTo>
                  <a:lnTo>
                    <a:pt x="10038" y="6722"/>
                  </a:lnTo>
                  <a:lnTo>
                    <a:pt x="10174" y="6249"/>
                  </a:lnTo>
                  <a:lnTo>
                    <a:pt x="10241" y="5730"/>
                  </a:lnTo>
                  <a:lnTo>
                    <a:pt x="10286" y="5211"/>
                  </a:lnTo>
                  <a:lnTo>
                    <a:pt x="10264" y="4692"/>
                  </a:lnTo>
                  <a:lnTo>
                    <a:pt x="10196" y="4173"/>
                  </a:lnTo>
                  <a:lnTo>
                    <a:pt x="10061" y="3677"/>
                  </a:lnTo>
                  <a:lnTo>
                    <a:pt x="9903" y="3204"/>
                  </a:lnTo>
                  <a:lnTo>
                    <a:pt x="9700" y="2752"/>
                  </a:lnTo>
                  <a:lnTo>
                    <a:pt x="9452" y="2324"/>
                  </a:lnTo>
                  <a:lnTo>
                    <a:pt x="9159" y="1918"/>
                  </a:lnTo>
                  <a:lnTo>
                    <a:pt x="8820" y="1557"/>
                  </a:lnTo>
                  <a:lnTo>
                    <a:pt x="8459" y="1219"/>
                  </a:lnTo>
                  <a:lnTo>
                    <a:pt x="8076" y="925"/>
                  </a:lnTo>
                  <a:lnTo>
                    <a:pt x="7647" y="655"/>
                  </a:lnTo>
                  <a:lnTo>
                    <a:pt x="7196" y="429"/>
                  </a:lnTo>
                  <a:lnTo>
                    <a:pt x="6745" y="249"/>
                  </a:lnTo>
                  <a:lnTo>
                    <a:pt x="6249" y="113"/>
                  </a:lnTo>
                  <a:lnTo>
                    <a:pt x="5730" y="46"/>
                  </a:lnTo>
                  <a:lnTo>
                    <a:pt x="5211"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1" name="Google Shape;3447;p35">
              <a:extLst>
                <a:ext uri="{FF2B5EF4-FFF2-40B4-BE49-F238E27FC236}">
                  <a16:creationId xmlns:a16="http://schemas.microsoft.com/office/drawing/2014/main" xmlns="" id="{23475370-6187-437E-2638-E11E46C4505D}"/>
                </a:ext>
              </a:extLst>
            </p:cNvPr>
            <p:cNvSpPr/>
            <p:nvPr/>
          </p:nvSpPr>
          <p:spPr>
            <a:xfrm>
              <a:off x="9982192" y="2826177"/>
              <a:ext cx="305961" cy="305961"/>
            </a:xfrm>
            <a:custGeom>
              <a:avLst/>
              <a:gdLst/>
              <a:ahLst/>
              <a:cxnLst/>
              <a:rect l="l" t="t" r="r" b="b"/>
              <a:pathLst>
                <a:path w="10287" h="10287" fill="none" extrusionOk="0">
                  <a:moveTo>
                    <a:pt x="10286" y="5211"/>
                  </a:moveTo>
                  <a:lnTo>
                    <a:pt x="10286" y="5211"/>
                  </a:lnTo>
                  <a:lnTo>
                    <a:pt x="10241" y="5730"/>
                  </a:lnTo>
                  <a:lnTo>
                    <a:pt x="10174" y="6249"/>
                  </a:lnTo>
                  <a:lnTo>
                    <a:pt x="10038" y="6722"/>
                  </a:lnTo>
                  <a:lnTo>
                    <a:pt x="9858" y="7196"/>
                  </a:lnTo>
                  <a:lnTo>
                    <a:pt x="9632" y="7647"/>
                  </a:lnTo>
                  <a:lnTo>
                    <a:pt x="9362" y="8076"/>
                  </a:lnTo>
                  <a:lnTo>
                    <a:pt x="9068" y="8459"/>
                  </a:lnTo>
                  <a:lnTo>
                    <a:pt x="8730" y="8820"/>
                  </a:lnTo>
                  <a:lnTo>
                    <a:pt x="8369" y="9158"/>
                  </a:lnTo>
                  <a:lnTo>
                    <a:pt x="7963" y="9429"/>
                  </a:lnTo>
                  <a:lnTo>
                    <a:pt x="7535" y="9700"/>
                  </a:lnTo>
                  <a:lnTo>
                    <a:pt x="7083" y="9903"/>
                  </a:lnTo>
                  <a:lnTo>
                    <a:pt x="6610" y="10061"/>
                  </a:lnTo>
                  <a:lnTo>
                    <a:pt x="6114" y="10196"/>
                  </a:lnTo>
                  <a:lnTo>
                    <a:pt x="5595" y="10264"/>
                  </a:lnTo>
                  <a:lnTo>
                    <a:pt x="5076" y="10286"/>
                  </a:lnTo>
                  <a:lnTo>
                    <a:pt x="5076" y="10286"/>
                  </a:lnTo>
                  <a:lnTo>
                    <a:pt x="4557" y="10241"/>
                  </a:lnTo>
                  <a:lnTo>
                    <a:pt x="4038" y="10174"/>
                  </a:lnTo>
                  <a:lnTo>
                    <a:pt x="3542" y="10038"/>
                  </a:lnTo>
                  <a:lnTo>
                    <a:pt x="3091" y="9858"/>
                  </a:lnTo>
                  <a:lnTo>
                    <a:pt x="2640" y="9632"/>
                  </a:lnTo>
                  <a:lnTo>
                    <a:pt x="2211" y="9361"/>
                  </a:lnTo>
                  <a:lnTo>
                    <a:pt x="1828" y="9068"/>
                  </a:lnTo>
                  <a:lnTo>
                    <a:pt x="1467" y="8730"/>
                  </a:lnTo>
                  <a:lnTo>
                    <a:pt x="1129" y="8369"/>
                  </a:lnTo>
                  <a:lnTo>
                    <a:pt x="835" y="7963"/>
                  </a:lnTo>
                  <a:lnTo>
                    <a:pt x="587" y="7534"/>
                  </a:lnTo>
                  <a:lnTo>
                    <a:pt x="384" y="7083"/>
                  </a:lnTo>
                  <a:lnTo>
                    <a:pt x="226" y="6610"/>
                  </a:lnTo>
                  <a:lnTo>
                    <a:pt x="91" y="6113"/>
                  </a:lnTo>
                  <a:lnTo>
                    <a:pt x="23" y="5595"/>
                  </a:lnTo>
                  <a:lnTo>
                    <a:pt x="1" y="5076"/>
                  </a:lnTo>
                  <a:lnTo>
                    <a:pt x="1" y="5076"/>
                  </a:lnTo>
                  <a:lnTo>
                    <a:pt x="46" y="4557"/>
                  </a:lnTo>
                  <a:lnTo>
                    <a:pt x="114" y="4038"/>
                  </a:lnTo>
                  <a:lnTo>
                    <a:pt x="249" y="3542"/>
                  </a:lnTo>
                  <a:lnTo>
                    <a:pt x="429" y="3091"/>
                  </a:lnTo>
                  <a:lnTo>
                    <a:pt x="655" y="2640"/>
                  </a:lnTo>
                  <a:lnTo>
                    <a:pt x="926" y="2211"/>
                  </a:lnTo>
                  <a:lnTo>
                    <a:pt x="1219" y="1828"/>
                  </a:lnTo>
                  <a:lnTo>
                    <a:pt x="1557" y="1467"/>
                  </a:lnTo>
                  <a:lnTo>
                    <a:pt x="1918" y="1128"/>
                  </a:lnTo>
                  <a:lnTo>
                    <a:pt x="2324" y="835"/>
                  </a:lnTo>
                  <a:lnTo>
                    <a:pt x="2753" y="587"/>
                  </a:lnTo>
                  <a:lnTo>
                    <a:pt x="3204" y="384"/>
                  </a:lnTo>
                  <a:lnTo>
                    <a:pt x="3677" y="226"/>
                  </a:lnTo>
                  <a:lnTo>
                    <a:pt x="4174" y="91"/>
                  </a:lnTo>
                  <a:lnTo>
                    <a:pt x="4692" y="23"/>
                  </a:lnTo>
                  <a:lnTo>
                    <a:pt x="5211" y="1"/>
                  </a:lnTo>
                  <a:lnTo>
                    <a:pt x="5211" y="1"/>
                  </a:lnTo>
                  <a:lnTo>
                    <a:pt x="5730" y="46"/>
                  </a:lnTo>
                  <a:lnTo>
                    <a:pt x="6249" y="113"/>
                  </a:lnTo>
                  <a:lnTo>
                    <a:pt x="6745" y="249"/>
                  </a:lnTo>
                  <a:lnTo>
                    <a:pt x="7196" y="429"/>
                  </a:lnTo>
                  <a:lnTo>
                    <a:pt x="7647" y="655"/>
                  </a:lnTo>
                  <a:lnTo>
                    <a:pt x="8076" y="925"/>
                  </a:lnTo>
                  <a:lnTo>
                    <a:pt x="8459" y="1219"/>
                  </a:lnTo>
                  <a:lnTo>
                    <a:pt x="8820" y="1557"/>
                  </a:lnTo>
                  <a:lnTo>
                    <a:pt x="9159" y="1918"/>
                  </a:lnTo>
                  <a:lnTo>
                    <a:pt x="9452" y="2324"/>
                  </a:lnTo>
                  <a:lnTo>
                    <a:pt x="9700" y="2752"/>
                  </a:lnTo>
                  <a:lnTo>
                    <a:pt x="9903" y="3204"/>
                  </a:lnTo>
                  <a:lnTo>
                    <a:pt x="10061" y="3677"/>
                  </a:lnTo>
                  <a:lnTo>
                    <a:pt x="10196" y="4173"/>
                  </a:lnTo>
                  <a:lnTo>
                    <a:pt x="10264" y="4692"/>
                  </a:lnTo>
                  <a:lnTo>
                    <a:pt x="10286" y="521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 name="Google Shape;3448;p35">
              <a:extLst>
                <a:ext uri="{FF2B5EF4-FFF2-40B4-BE49-F238E27FC236}">
                  <a16:creationId xmlns:a16="http://schemas.microsoft.com/office/drawing/2014/main" xmlns="" id="{46E6571E-118D-6AF9-660D-394E8DC176DC}"/>
                </a:ext>
              </a:extLst>
            </p:cNvPr>
            <p:cNvSpPr/>
            <p:nvPr/>
          </p:nvSpPr>
          <p:spPr>
            <a:xfrm>
              <a:off x="9996290" y="2840275"/>
              <a:ext cx="277765" cy="277765"/>
            </a:xfrm>
            <a:custGeom>
              <a:avLst/>
              <a:gdLst/>
              <a:ahLst/>
              <a:cxnLst/>
              <a:rect l="l" t="t" r="r" b="b"/>
              <a:pathLst>
                <a:path w="9339" h="9339" extrusionOk="0">
                  <a:moveTo>
                    <a:pt x="4737" y="0"/>
                  </a:moveTo>
                  <a:lnTo>
                    <a:pt x="4241" y="23"/>
                  </a:lnTo>
                  <a:lnTo>
                    <a:pt x="3790" y="90"/>
                  </a:lnTo>
                  <a:lnTo>
                    <a:pt x="3339" y="181"/>
                  </a:lnTo>
                  <a:lnTo>
                    <a:pt x="2910" y="339"/>
                  </a:lnTo>
                  <a:lnTo>
                    <a:pt x="2504" y="542"/>
                  </a:lnTo>
                  <a:lnTo>
                    <a:pt x="2098" y="767"/>
                  </a:lnTo>
                  <a:lnTo>
                    <a:pt x="1737" y="1038"/>
                  </a:lnTo>
                  <a:lnTo>
                    <a:pt x="1421" y="1331"/>
                  </a:lnTo>
                  <a:lnTo>
                    <a:pt x="1106" y="1647"/>
                  </a:lnTo>
                  <a:lnTo>
                    <a:pt x="835" y="2008"/>
                  </a:lnTo>
                  <a:lnTo>
                    <a:pt x="587" y="2391"/>
                  </a:lnTo>
                  <a:lnTo>
                    <a:pt x="384" y="2797"/>
                  </a:lnTo>
                  <a:lnTo>
                    <a:pt x="226" y="3226"/>
                  </a:lnTo>
                  <a:lnTo>
                    <a:pt x="113" y="3677"/>
                  </a:lnTo>
                  <a:lnTo>
                    <a:pt x="23" y="4128"/>
                  </a:lnTo>
                  <a:lnTo>
                    <a:pt x="0" y="4602"/>
                  </a:lnTo>
                  <a:lnTo>
                    <a:pt x="23" y="5075"/>
                  </a:lnTo>
                  <a:lnTo>
                    <a:pt x="91" y="5549"/>
                  </a:lnTo>
                  <a:lnTo>
                    <a:pt x="203" y="6000"/>
                  </a:lnTo>
                  <a:lnTo>
                    <a:pt x="339" y="6429"/>
                  </a:lnTo>
                  <a:lnTo>
                    <a:pt x="542" y="6835"/>
                  </a:lnTo>
                  <a:lnTo>
                    <a:pt x="767" y="7218"/>
                  </a:lnTo>
                  <a:lnTo>
                    <a:pt x="1038" y="7579"/>
                  </a:lnTo>
                  <a:lnTo>
                    <a:pt x="1331" y="7918"/>
                  </a:lnTo>
                  <a:lnTo>
                    <a:pt x="1647" y="8233"/>
                  </a:lnTo>
                  <a:lnTo>
                    <a:pt x="2008" y="8504"/>
                  </a:lnTo>
                  <a:lnTo>
                    <a:pt x="2391" y="8752"/>
                  </a:lnTo>
                  <a:lnTo>
                    <a:pt x="2797" y="8955"/>
                  </a:lnTo>
                  <a:lnTo>
                    <a:pt x="3226" y="9113"/>
                  </a:lnTo>
                  <a:lnTo>
                    <a:pt x="3677" y="9226"/>
                  </a:lnTo>
                  <a:lnTo>
                    <a:pt x="4128" y="9316"/>
                  </a:lnTo>
                  <a:lnTo>
                    <a:pt x="4602" y="9339"/>
                  </a:lnTo>
                  <a:lnTo>
                    <a:pt x="5076" y="9316"/>
                  </a:lnTo>
                  <a:lnTo>
                    <a:pt x="5549" y="9248"/>
                  </a:lnTo>
                  <a:lnTo>
                    <a:pt x="6000" y="9136"/>
                  </a:lnTo>
                  <a:lnTo>
                    <a:pt x="6429" y="9000"/>
                  </a:lnTo>
                  <a:lnTo>
                    <a:pt x="6835" y="8797"/>
                  </a:lnTo>
                  <a:lnTo>
                    <a:pt x="7218" y="8572"/>
                  </a:lnTo>
                  <a:lnTo>
                    <a:pt x="7602" y="8301"/>
                  </a:lnTo>
                  <a:lnTo>
                    <a:pt x="7918" y="8008"/>
                  </a:lnTo>
                  <a:lnTo>
                    <a:pt x="8234" y="7692"/>
                  </a:lnTo>
                  <a:lnTo>
                    <a:pt x="8504" y="7331"/>
                  </a:lnTo>
                  <a:lnTo>
                    <a:pt x="8752" y="6948"/>
                  </a:lnTo>
                  <a:lnTo>
                    <a:pt x="8955" y="6542"/>
                  </a:lnTo>
                  <a:lnTo>
                    <a:pt x="9113" y="6113"/>
                  </a:lnTo>
                  <a:lnTo>
                    <a:pt x="9226" y="5662"/>
                  </a:lnTo>
                  <a:lnTo>
                    <a:pt x="9316" y="5211"/>
                  </a:lnTo>
                  <a:lnTo>
                    <a:pt x="9339" y="4737"/>
                  </a:lnTo>
                  <a:lnTo>
                    <a:pt x="9316" y="4241"/>
                  </a:lnTo>
                  <a:lnTo>
                    <a:pt x="9249" y="3790"/>
                  </a:lnTo>
                  <a:lnTo>
                    <a:pt x="9136" y="3339"/>
                  </a:lnTo>
                  <a:lnTo>
                    <a:pt x="9000" y="2910"/>
                  </a:lnTo>
                  <a:lnTo>
                    <a:pt x="8797" y="2504"/>
                  </a:lnTo>
                  <a:lnTo>
                    <a:pt x="8572" y="2098"/>
                  </a:lnTo>
                  <a:lnTo>
                    <a:pt x="8301" y="1737"/>
                  </a:lnTo>
                  <a:lnTo>
                    <a:pt x="8008" y="1399"/>
                  </a:lnTo>
                  <a:lnTo>
                    <a:pt x="7692" y="1105"/>
                  </a:lnTo>
                  <a:lnTo>
                    <a:pt x="7331" y="835"/>
                  </a:lnTo>
                  <a:lnTo>
                    <a:pt x="6948" y="587"/>
                  </a:lnTo>
                  <a:lnTo>
                    <a:pt x="6542" y="384"/>
                  </a:lnTo>
                  <a:lnTo>
                    <a:pt x="6113" y="226"/>
                  </a:lnTo>
                  <a:lnTo>
                    <a:pt x="5662" y="113"/>
                  </a:lnTo>
                  <a:lnTo>
                    <a:pt x="5211" y="23"/>
                  </a:lnTo>
                  <a:lnTo>
                    <a:pt x="4737"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 name="Google Shape;3449;p35">
              <a:extLst>
                <a:ext uri="{FF2B5EF4-FFF2-40B4-BE49-F238E27FC236}">
                  <a16:creationId xmlns:a16="http://schemas.microsoft.com/office/drawing/2014/main" xmlns="" id="{F0324BBA-65DF-3FDF-7411-E355D77C6EB5}"/>
                </a:ext>
              </a:extLst>
            </p:cNvPr>
            <p:cNvSpPr/>
            <p:nvPr/>
          </p:nvSpPr>
          <p:spPr>
            <a:xfrm>
              <a:off x="9996290" y="2840275"/>
              <a:ext cx="277765" cy="277765"/>
            </a:xfrm>
            <a:custGeom>
              <a:avLst/>
              <a:gdLst/>
              <a:ahLst/>
              <a:cxnLst/>
              <a:rect l="l" t="t" r="r" b="b"/>
              <a:pathLst>
                <a:path w="9339" h="9339" fill="none" extrusionOk="0">
                  <a:moveTo>
                    <a:pt x="9339" y="4737"/>
                  </a:moveTo>
                  <a:lnTo>
                    <a:pt x="9339" y="4737"/>
                  </a:lnTo>
                  <a:lnTo>
                    <a:pt x="9316" y="5211"/>
                  </a:lnTo>
                  <a:lnTo>
                    <a:pt x="9226" y="5662"/>
                  </a:lnTo>
                  <a:lnTo>
                    <a:pt x="9113" y="6113"/>
                  </a:lnTo>
                  <a:lnTo>
                    <a:pt x="8955" y="6542"/>
                  </a:lnTo>
                  <a:lnTo>
                    <a:pt x="8752" y="6948"/>
                  </a:lnTo>
                  <a:lnTo>
                    <a:pt x="8504" y="7331"/>
                  </a:lnTo>
                  <a:lnTo>
                    <a:pt x="8234" y="7692"/>
                  </a:lnTo>
                  <a:lnTo>
                    <a:pt x="7918" y="8008"/>
                  </a:lnTo>
                  <a:lnTo>
                    <a:pt x="7602" y="8301"/>
                  </a:lnTo>
                  <a:lnTo>
                    <a:pt x="7218" y="8572"/>
                  </a:lnTo>
                  <a:lnTo>
                    <a:pt x="6835" y="8797"/>
                  </a:lnTo>
                  <a:lnTo>
                    <a:pt x="6429" y="9000"/>
                  </a:lnTo>
                  <a:lnTo>
                    <a:pt x="6000" y="9136"/>
                  </a:lnTo>
                  <a:lnTo>
                    <a:pt x="5549" y="9248"/>
                  </a:lnTo>
                  <a:lnTo>
                    <a:pt x="5076" y="9316"/>
                  </a:lnTo>
                  <a:lnTo>
                    <a:pt x="4602" y="9339"/>
                  </a:lnTo>
                  <a:lnTo>
                    <a:pt x="4602" y="9339"/>
                  </a:lnTo>
                  <a:lnTo>
                    <a:pt x="4128" y="9316"/>
                  </a:lnTo>
                  <a:lnTo>
                    <a:pt x="3677" y="9226"/>
                  </a:lnTo>
                  <a:lnTo>
                    <a:pt x="3226" y="9113"/>
                  </a:lnTo>
                  <a:lnTo>
                    <a:pt x="2797" y="8955"/>
                  </a:lnTo>
                  <a:lnTo>
                    <a:pt x="2391" y="8752"/>
                  </a:lnTo>
                  <a:lnTo>
                    <a:pt x="2008" y="8504"/>
                  </a:lnTo>
                  <a:lnTo>
                    <a:pt x="1647" y="8233"/>
                  </a:lnTo>
                  <a:lnTo>
                    <a:pt x="1331" y="7918"/>
                  </a:lnTo>
                  <a:lnTo>
                    <a:pt x="1038" y="7579"/>
                  </a:lnTo>
                  <a:lnTo>
                    <a:pt x="767" y="7218"/>
                  </a:lnTo>
                  <a:lnTo>
                    <a:pt x="542" y="6835"/>
                  </a:lnTo>
                  <a:lnTo>
                    <a:pt x="339" y="6429"/>
                  </a:lnTo>
                  <a:lnTo>
                    <a:pt x="203" y="6000"/>
                  </a:lnTo>
                  <a:lnTo>
                    <a:pt x="91" y="5549"/>
                  </a:lnTo>
                  <a:lnTo>
                    <a:pt x="23" y="5075"/>
                  </a:lnTo>
                  <a:lnTo>
                    <a:pt x="0" y="4602"/>
                  </a:lnTo>
                  <a:lnTo>
                    <a:pt x="0" y="4602"/>
                  </a:lnTo>
                  <a:lnTo>
                    <a:pt x="23" y="4128"/>
                  </a:lnTo>
                  <a:lnTo>
                    <a:pt x="113" y="3677"/>
                  </a:lnTo>
                  <a:lnTo>
                    <a:pt x="226" y="3226"/>
                  </a:lnTo>
                  <a:lnTo>
                    <a:pt x="384" y="2797"/>
                  </a:lnTo>
                  <a:lnTo>
                    <a:pt x="587" y="2391"/>
                  </a:lnTo>
                  <a:lnTo>
                    <a:pt x="835" y="2008"/>
                  </a:lnTo>
                  <a:lnTo>
                    <a:pt x="1106" y="1647"/>
                  </a:lnTo>
                  <a:lnTo>
                    <a:pt x="1421" y="1331"/>
                  </a:lnTo>
                  <a:lnTo>
                    <a:pt x="1737" y="1038"/>
                  </a:lnTo>
                  <a:lnTo>
                    <a:pt x="2098" y="767"/>
                  </a:lnTo>
                  <a:lnTo>
                    <a:pt x="2504" y="542"/>
                  </a:lnTo>
                  <a:lnTo>
                    <a:pt x="2910" y="339"/>
                  </a:lnTo>
                  <a:lnTo>
                    <a:pt x="3339" y="181"/>
                  </a:lnTo>
                  <a:lnTo>
                    <a:pt x="3790" y="90"/>
                  </a:lnTo>
                  <a:lnTo>
                    <a:pt x="4241" y="23"/>
                  </a:lnTo>
                  <a:lnTo>
                    <a:pt x="4737" y="0"/>
                  </a:lnTo>
                  <a:lnTo>
                    <a:pt x="4737" y="0"/>
                  </a:lnTo>
                  <a:lnTo>
                    <a:pt x="5211" y="23"/>
                  </a:lnTo>
                  <a:lnTo>
                    <a:pt x="5662" y="113"/>
                  </a:lnTo>
                  <a:lnTo>
                    <a:pt x="6113" y="226"/>
                  </a:lnTo>
                  <a:lnTo>
                    <a:pt x="6542" y="384"/>
                  </a:lnTo>
                  <a:lnTo>
                    <a:pt x="6948" y="587"/>
                  </a:lnTo>
                  <a:lnTo>
                    <a:pt x="7331" y="835"/>
                  </a:lnTo>
                  <a:lnTo>
                    <a:pt x="7692" y="1105"/>
                  </a:lnTo>
                  <a:lnTo>
                    <a:pt x="8008" y="1399"/>
                  </a:lnTo>
                  <a:lnTo>
                    <a:pt x="8301" y="1737"/>
                  </a:lnTo>
                  <a:lnTo>
                    <a:pt x="8572" y="2098"/>
                  </a:lnTo>
                  <a:lnTo>
                    <a:pt x="8797" y="2504"/>
                  </a:lnTo>
                  <a:lnTo>
                    <a:pt x="9000" y="2910"/>
                  </a:lnTo>
                  <a:lnTo>
                    <a:pt x="9136" y="3339"/>
                  </a:lnTo>
                  <a:lnTo>
                    <a:pt x="9249" y="3790"/>
                  </a:lnTo>
                  <a:lnTo>
                    <a:pt x="9316" y="4241"/>
                  </a:lnTo>
                  <a:lnTo>
                    <a:pt x="9339" y="4737"/>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 name="Google Shape;3450;p35">
              <a:extLst>
                <a:ext uri="{FF2B5EF4-FFF2-40B4-BE49-F238E27FC236}">
                  <a16:creationId xmlns:a16="http://schemas.microsoft.com/office/drawing/2014/main" xmlns="" id="{FFB56198-0DE2-7245-7E79-29E5037ABB73}"/>
                </a:ext>
              </a:extLst>
            </p:cNvPr>
            <p:cNvSpPr/>
            <p:nvPr/>
          </p:nvSpPr>
          <p:spPr>
            <a:xfrm>
              <a:off x="10015741" y="2859042"/>
              <a:ext cx="238862" cy="239546"/>
            </a:xfrm>
            <a:custGeom>
              <a:avLst/>
              <a:gdLst/>
              <a:ahLst/>
              <a:cxnLst/>
              <a:rect l="l" t="t" r="r" b="b"/>
              <a:pathLst>
                <a:path w="8031" h="8054" extrusionOk="0">
                  <a:moveTo>
                    <a:pt x="4061" y="1"/>
                  </a:moveTo>
                  <a:lnTo>
                    <a:pt x="3655" y="23"/>
                  </a:lnTo>
                  <a:lnTo>
                    <a:pt x="3249" y="91"/>
                  </a:lnTo>
                  <a:lnTo>
                    <a:pt x="2865" y="181"/>
                  </a:lnTo>
                  <a:lnTo>
                    <a:pt x="2504" y="317"/>
                  </a:lnTo>
                  <a:lnTo>
                    <a:pt x="2143" y="474"/>
                  </a:lnTo>
                  <a:lnTo>
                    <a:pt x="1805" y="677"/>
                  </a:lnTo>
                  <a:lnTo>
                    <a:pt x="1489" y="903"/>
                  </a:lnTo>
                  <a:lnTo>
                    <a:pt x="1196" y="1151"/>
                  </a:lnTo>
                  <a:lnTo>
                    <a:pt x="948" y="1444"/>
                  </a:lnTo>
                  <a:lnTo>
                    <a:pt x="700" y="1738"/>
                  </a:lnTo>
                  <a:lnTo>
                    <a:pt x="497" y="2076"/>
                  </a:lnTo>
                  <a:lnTo>
                    <a:pt x="316" y="2414"/>
                  </a:lnTo>
                  <a:lnTo>
                    <a:pt x="181" y="2798"/>
                  </a:lnTo>
                  <a:lnTo>
                    <a:pt x="91" y="3181"/>
                  </a:lnTo>
                  <a:lnTo>
                    <a:pt x="23" y="3565"/>
                  </a:lnTo>
                  <a:lnTo>
                    <a:pt x="1" y="3993"/>
                  </a:lnTo>
                  <a:lnTo>
                    <a:pt x="1" y="4399"/>
                  </a:lnTo>
                  <a:lnTo>
                    <a:pt x="68" y="4805"/>
                  </a:lnTo>
                  <a:lnTo>
                    <a:pt x="158" y="5189"/>
                  </a:lnTo>
                  <a:lnTo>
                    <a:pt x="294" y="5550"/>
                  </a:lnTo>
                  <a:lnTo>
                    <a:pt x="452" y="5911"/>
                  </a:lnTo>
                  <a:lnTo>
                    <a:pt x="655" y="6249"/>
                  </a:lnTo>
                  <a:lnTo>
                    <a:pt x="880" y="6565"/>
                  </a:lnTo>
                  <a:lnTo>
                    <a:pt x="1128" y="6835"/>
                  </a:lnTo>
                  <a:lnTo>
                    <a:pt x="1422" y="7106"/>
                  </a:lnTo>
                  <a:lnTo>
                    <a:pt x="1715" y="7354"/>
                  </a:lnTo>
                  <a:lnTo>
                    <a:pt x="2053" y="7557"/>
                  </a:lnTo>
                  <a:lnTo>
                    <a:pt x="2392" y="7715"/>
                  </a:lnTo>
                  <a:lnTo>
                    <a:pt x="2775" y="7873"/>
                  </a:lnTo>
                  <a:lnTo>
                    <a:pt x="3158" y="7963"/>
                  </a:lnTo>
                  <a:lnTo>
                    <a:pt x="3542" y="8031"/>
                  </a:lnTo>
                  <a:lnTo>
                    <a:pt x="3970" y="8053"/>
                  </a:lnTo>
                  <a:lnTo>
                    <a:pt x="4377" y="8053"/>
                  </a:lnTo>
                  <a:lnTo>
                    <a:pt x="4783" y="7986"/>
                  </a:lnTo>
                  <a:lnTo>
                    <a:pt x="5166" y="7896"/>
                  </a:lnTo>
                  <a:lnTo>
                    <a:pt x="5527" y="7760"/>
                  </a:lnTo>
                  <a:lnTo>
                    <a:pt x="5888" y="7602"/>
                  </a:lnTo>
                  <a:lnTo>
                    <a:pt x="6226" y="7399"/>
                  </a:lnTo>
                  <a:lnTo>
                    <a:pt x="6542" y="7174"/>
                  </a:lnTo>
                  <a:lnTo>
                    <a:pt x="6835" y="6926"/>
                  </a:lnTo>
                  <a:lnTo>
                    <a:pt x="7083" y="6632"/>
                  </a:lnTo>
                  <a:lnTo>
                    <a:pt x="7331" y="6339"/>
                  </a:lnTo>
                  <a:lnTo>
                    <a:pt x="7534" y="6001"/>
                  </a:lnTo>
                  <a:lnTo>
                    <a:pt x="7715" y="5662"/>
                  </a:lnTo>
                  <a:lnTo>
                    <a:pt x="7850" y="5279"/>
                  </a:lnTo>
                  <a:lnTo>
                    <a:pt x="7940" y="4896"/>
                  </a:lnTo>
                  <a:lnTo>
                    <a:pt x="8008" y="4490"/>
                  </a:lnTo>
                  <a:lnTo>
                    <a:pt x="8031" y="4084"/>
                  </a:lnTo>
                  <a:lnTo>
                    <a:pt x="8031" y="3678"/>
                  </a:lnTo>
                  <a:lnTo>
                    <a:pt x="7963" y="3271"/>
                  </a:lnTo>
                  <a:lnTo>
                    <a:pt x="7873" y="2888"/>
                  </a:lnTo>
                  <a:lnTo>
                    <a:pt x="7737" y="2527"/>
                  </a:lnTo>
                  <a:lnTo>
                    <a:pt x="7580" y="2166"/>
                  </a:lnTo>
                  <a:lnTo>
                    <a:pt x="7377" y="1828"/>
                  </a:lnTo>
                  <a:lnTo>
                    <a:pt x="7151" y="1512"/>
                  </a:lnTo>
                  <a:lnTo>
                    <a:pt x="6903" y="1219"/>
                  </a:lnTo>
                  <a:lnTo>
                    <a:pt x="6610" y="971"/>
                  </a:lnTo>
                  <a:lnTo>
                    <a:pt x="6316" y="723"/>
                  </a:lnTo>
                  <a:lnTo>
                    <a:pt x="5978" y="520"/>
                  </a:lnTo>
                  <a:lnTo>
                    <a:pt x="5640" y="339"/>
                  </a:lnTo>
                  <a:lnTo>
                    <a:pt x="5256" y="204"/>
                  </a:lnTo>
                  <a:lnTo>
                    <a:pt x="4873" y="114"/>
                  </a:lnTo>
                  <a:lnTo>
                    <a:pt x="4489" y="46"/>
                  </a:lnTo>
                  <a:lnTo>
                    <a:pt x="4061"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 name="Google Shape;3451;p35">
              <a:extLst>
                <a:ext uri="{FF2B5EF4-FFF2-40B4-BE49-F238E27FC236}">
                  <a16:creationId xmlns:a16="http://schemas.microsoft.com/office/drawing/2014/main" xmlns="" id="{A67A0361-BFFA-D425-9EFC-D8608D8CB872}"/>
                </a:ext>
              </a:extLst>
            </p:cNvPr>
            <p:cNvSpPr/>
            <p:nvPr/>
          </p:nvSpPr>
          <p:spPr>
            <a:xfrm>
              <a:off x="10024455" y="2868441"/>
              <a:ext cx="220749" cy="220749"/>
            </a:xfrm>
            <a:custGeom>
              <a:avLst/>
              <a:gdLst/>
              <a:ahLst/>
              <a:cxnLst/>
              <a:rect l="l" t="t" r="r" b="b"/>
              <a:pathLst>
                <a:path w="7422" h="7422" extrusionOk="0">
                  <a:moveTo>
                    <a:pt x="3768" y="1"/>
                  </a:moveTo>
                  <a:lnTo>
                    <a:pt x="3384" y="23"/>
                  </a:lnTo>
                  <a:lnTo>
                    <a:pt x="3023" y="68"/>
                  </a:lnTo>
                  <a:lnTo>
                    <a:pt x="2662" y="158"/>
                  </a:lnTo>
                  <a:lnTo>
                    <a:pt x="2324" y="294"/>
                  </a:lnTo>
                  <a:lnTo>
                    <a:pt x="1986" y="429"/>
                  </a:lnTo>
                  <a:lnTo>
                    <a:pt x="1693" y="610"/>
                  </a:lnTo>
                  <a:lnTo>
                    <a:pt x="1399" y="835"/>
                  </a:lnTo>
                  <a:lnTo>
                    <a:pt x="1129" y="1061"/>
                  </a:lnTo>
                  <a:lnTo>
                    <a:pt x="880" y="1331"/>
                  </a:lnTo>
                  <a:lnTo>
                    <a:pt x="677" y="1602"/>
                  </a:lnTo>
                  <a:lnTo>
                    <a:pt x="474" y="1918"/>
                  </a:lnTo>
                  <a:lnTo>
                    <a:pt x="317" y="2234"/>
                  </a:lnTo>
                  <a:lnTo>
                    <a:pt x="204" y="2572"/>
                  </a:lnTo>
                  <a:lnTo>
                    <a:pt x="91" y="2933"/>
                  </a:lnTo>
                  <a:lnTo>
                    <a:pt x="46" y="3294"/>
                  </a:lnTo>
                  <a:lnTo>
                    <a:pt x="1" y="3677"/>
                  </a:lnTo>
                  <a:lnTo>
                    <a:pt x="23" y="4061"/>
                  </a:lnTo>
                  <a:lnTo>
                    <a:pt x="68" y="4422"/>
                  </a:lnTo>
                  <a:lnTo>
                    <a:pt x="159" y="4783"/>
                  </a:lnTo>
                  <a:lnTo>
                    <a:pt x="294" y="5121"/>
                  </a:lnTo>
                  <a:lnTo>
                    <a:pt x="429" y="5437"/>
                  </a:lnTo>
                  <a:lnTo>
                    <a:pt x="610" y="5753"/>
                  </a:lnTo>
                  <a:lnTo>
                    <a:pt x="835" y="6046"/>
                  </a:lnTo>
                  <a:lnTo>
                    <a:pt x="1061" y="6316"/>
                  </a:lnTo>
                  <a:lnTo>
                    <a:pt x="1332" y="6565"/>
                  </a:lnTo>
                  <a:lnTo>
                    <a:pt x="1602" y="6768"/>
                  </a:lnTo>
                  <a:lnTo>
                    <a:pt x="1918" y="6971"/>
                  </a:lnTo>
                  <a:lnTo>
                    <a:pt x="2234" y="7128"/>
                  </a:lnTo>
                  <a:lnTo>
                    <a:pt x="2572" y="7241"/>
                  </a:lnTo>
                  <a:lnTo>
                    <a:pt x="2933" y="7354"/>
                  </a:lnTo>
                  <a:lnTo>
                    <a:pt x="3294" y="7399"/>
                  </a:lnTo>
                  <a:lnTo>
                    <a:pt x="3677" y="7422"/>
                  </a:lnTo>
                  <a:lnTo>
                    <a:pt x="4061" y="7422"/>
                  </a:lnTo>
                  <a:lnTo>
                    <a:pt x="4422" y="7377"/>
                  </a:lnTo>
                  <a:lnTo>
                    <a:pt x="4783" y="7286"/>
                  </a:lnTo>
                  <a:lnTo>
                    <a:pt x="5121" y="7151"/>
                  </a:lnTo>
                  <a:lnTo>
                    <a:pt x="5459" y="7016"/>
                  </a:lnTo>
                  <a:lnTo>
                    <a:pt x="5753" y="6835"/>
                  </a:lnTo>
                  <a:lnTo>
                    <a:pt x="6046" y="6610"/>
                  </a:lnTo>
                  <a:lnTo>
                    <a:pt x="6317" y="6384"/>
                  </a:lnTo>
                  <a:lnTo>
                    <a:pt x="6565" y="6113"/>
                  </a:lnTo>
                  <a:lnTo>
                    <a:pt x="6768" y="5843"/>
                  </a:lnTo>
                  <a:lnTo>
                    <a:pt x="6971" y="5527"/>
                  </a:lnTo>
                  <a:lnTo>
                    <a:pt x="7129" y="5211"/>
                  </a:lnTo>
                  <a:lnTo>
                    <a:pt x="7241" y="4873"/>
                  </a:lnTo>
                  <a:lnTo>
                    <a:pt x="7354" y="4512"/>
                  </a:lnTo>
                  <a:lnTo>
                    <a:pt x="7399" y="4151"/>
                  </a:lnTo>
                  <a:lnTo>
                    <a:pt x="7422" y="3768"/>
                  </a:lnTo>
                  <a:lnTo>
                    <a:pt x="7422" y="3384"/>
                  </a:lnTo>
                  <a:lnTo>
                    <a:pt x="7377" y="3023"/>
                  </a:lnTo>
                  <a:lnTo>
                    <a:pt x="7287" y="2662"/>
                  </a:lnTo>
                  <a:lnTo>
                    <a:pt x="7151" y="2324"/>
                  </a:lnTo>
                  <a:lnTo>
                    <a:pt x="7016" y="1986"/>
                  </a:lnTo>
                  <a:lnTo>
                    <a:pt x="6835" y="1692"/>
                  </a:lnTo>
                  <a:lnTo>
                    <a:pt x="6610" y="1399"/>
                  </a:lnTo>
                  <a:lnTo>
                    <a:pt x="6384" y="1128"/>
                  </a:lnTo>
                  <a:lnTo>
                    <a:pt x="6114" y="880"/>
                  </a:lnTo>
                  <a:lnTo>
                    <a:pt x="5843" y="677"/>
                  </a:lnTo>
                  <a:lnTo>
                    <a:pt x="5527" y="474"/>
                  </a:lnTo>
                  <a:lnTo>
                    <a:pt x="5211" y="316"/>
                  </a:lnTo>
                  <a:lnTo>
                    <a:pt x="4873" y="181"/>
                  </a:lnTo>
                  <a:lnTo>
                    <a:pt x="4512" y="91"/>
                  </a:lnTo>
                  <a:lnTo>
                    <a:pt x="4151" y="23"/>
                  </a:lnTo>
                  <a:lnTo>
                    <a:pt x="3768"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 name="Google Shape;3452;p35">
              <a:extLst>
                <a:ext uri="{FF2B5EF4-FFF2-40B4-BE49-F238E27FC236}">
                  <a16:creationId xmlns:a16="http://schemas.microsoft.com/office/drawing/2014/main" xmlns="" id="{BD722A36-A6B0-0CB2-37D4-8BF69781FE9C}"/>
                </a:ext>
              </a:extLst>
            </p:cNvPr>
            <p:cNvSpPr/>
            <p:nvPr/>
          </p:nvSpPr>
          <p:spPr>
            <a:xfrm>
              <a:off x="10024455" y="2868441"/>
              <a:ext cx="220749" cy="220749"/>
            </a:xfrm>
            <a:custGeom>
              <a:avLst/>
              <a:gdLst/>
              <a:ahLst/>
              <a:cxnLst/>
              <a:rect l="l" t="t" r="r" b="b"/>
              <a:pathLst>
                <a:path w="7422" h="7422" fill="none" extrusionOk="0">
                  <a:moveTo>
                    <a:pt x="7422" y="3768"/>
                  </a:moveTo>
                  <a:lnTo>
                    <a:pt x="7422" y="3768"/>
                  </a:lnTo>
                  <a:lnTo>
                    <a:pt x="7399" y="4151"/>
                  </a:lnTo>
                  <a:lnTo>
                    <a:pt x="7354" y="4512"/>
                  </a:lnTo>
                  <a:lnTo>
                    <a:pt x="7241" y="4873"/>
                  </a:lnTo>
                  <a:lnTo>
                    <a:pt x="7129" y="5211"/>
                  </a:lnTo>
                  <a:lnTo>
                    <a:pt x="6971" y="5527"/>
                  </a:lnTo>
                  <a:lnTo>
                    <a:pt x="6768" y="5843"/>
                  </a:lnTo>
                  <a:lnTo>
                    <a:pt x="6565" y="6113"/>
                  </a:lnTo>
                  <a:lnTo>
                    <a:pt x="6317" y="6384"/>
                  </a:lnTo>
                  <a:lnTo>
                    <a:pt x="6046" y="6610"/>
                  </a:lnTo>
                  <a:lnTo>
                    <a:pt x="5753" y="6835"/>
                  </a:lnTo>
                  <a:lnTo>
                    <a:pt x="5459" y="7016"/>
                  </a:lnTo>
                  <a:lnTo>
                    <a:pt x="5121" y="7151"/>
                  </a:lnTo>
                  <a:lnTo>
                    <a:pt x="4783" y="7286"/>
                  </a:lnTo>
                  <a:lnTo>
                    <a:pt x="4422" y="7377"/>
                  </a:lnTo>
                  <a:lnTo>
                    <a:pt x="4061" y="7422"/>
                  </a:lnTo>
                  <a:lnTo>
                    <a:pt x="3677" y="7422"/>
                  </a:lnTo>
                  <a:lnTo>
                    <a:pt x="3677" y="7422"/>
                  </a:lnTo>
                  <a:lnTo>
                    <a:pt x="3294" y="7399"/>
                  </a:lnTo>
                  <a:lnTo>
                    <a:pt x="2933" y="7354"/>
                  </a:lnTo>
                  <a:lnTo>
                    <a:pt x="2572" y="7241"/>
                  </a:lnTo>
                  <a:lnTo>
                    <a:pt x="2234" y="7128"/>
                  </a:lnTo>
                  <a:lnTo>
                    <a:pt x="1918" y="6971"/>
                  </a:lnTo>
                  <a:lnTo>
                    <a:pt x="1602" y="6768"/>
                  </a:lnTo>
                  <a:lnTo>
                    <a:pt x="1332" y="6565"/>
                  </a:lnTo>
                  <a:lnTo>
                    <a:pt x="1061" y="6316"/>
                  </a:lnTo>
                  <a:lnTo>
                    <a:pt x="835" y="6046"/>
                  </a:lnTo>
                  <a:lnTo>
                    <a:pt x="610" y="5753"/>
                  </a:lnTo>
                  <a:lnTo>
                    <a:pt x="429" y="5437"/>
                  </a:lnTo>
                  <a:lnTo>
                    <a:pt x="294" y="5121"/>
                  </a:lnTo>
                  <a:lnTo>
                    <a:pt x="159" y="4783"/>
                  </a:lnTo>
                  <a:lnTo>
                    <a:pt x="68" y="4422"/>
                  </a:lnTo>
                  <a:lnTo>
                    <a:pt x="23" y="4061"/>
                  </a:lnTo>
                  <a:lnTo>
                    <a:pt x="1" y="3677"/>
                  </a:lnTo>
                  <a:lnTo>
                    <a:pt x="1" y="3677"/>
                  </a:lnTo>
                  <a:lnTo>
                    <a:pt x="46" y="3294"/>
                  </a:lnTo>
                  <a:lnTo>
                    <a:pt x="91" y="2933"/>
                  </a:lnTo>
                  <a:lnTo>
                    <a:pt x="204" y="2572"/>
                  </a:lnTo>
                  <a:lnTo>
                    <a:pt x="317" y="2234"/>
                  </a:lnTo>
                  <a:lnTo>
                    <a:pt x="474" y="1918"/>
                  </a:lnTo>
                  <a:lnTo>
                    <a:pt x="677" y="1602"/>
                  </a:lnTo>
                  <a:lnTo>
                    <a:pt x="880" y="1331"/>
                  </a:lnTo>
                  <a:lnTo>
                    <a:pt x="1129" y="1061"/>
                  </a:lnTo>
                  <a:lnTo>
                    <a:pt x="1399" y="835"/>
                  </a:lnTo>
                  <a:lnTo>
                    <a:pt x="1693" y="610"/>
                  </a:lnTo>
                  <a:lnTo>
                    <a:pt x="1986" y="429"/>
                  </a:lnTo>
                  <a:lnTo>
                    <a:pt x="2324" y="294"/>
                  </a:lnTo>
                  <a:lnTo>
                    <a:pt x="2662" y="158"/>
                  </a:lnTo>
                  <a:lnTo>
                    <a:pt x="3023" y="68"/>
                  </a:lnTo>
                  <a:lnTo>
                    <a:pt x="3384" y="23"/>
                  </a:lnTo>
                  <a:lnTo>
                    <a:pt x="3768" y="1"/>
                  </a:lnTo>
                  <a:lnTo>
                    <a:pt x="3768" y="1"/>
                  </a:lnTo>
                  <a:lnTo>
                    <a:pt x="4151" y="23"/>
                  </a:lnTo>
                  <a:lnTo>
                    <a:pt x="4512" y="91"/>
                  </a:lnTo>
                  <a:lnTo>
                    <a:pt x="4873" y="181"/>
                  </a:lnTo>
                  <a:lnTo>
                    <a:pt x="5211" y="316"/>
                  </a:lnTo>
                  <a:lnTo>
                    <a:pt x="5527" y="474"/>
                  </a:lnTo>
                  <a:lnTo>
                    <a:pt x="5843" y="677"/>
                  </a:lnTo>
                  <a:lnTo>
                    <a:pt x="6114" y="880"/>
                  </a:lnTo>
                  <a:lnTo>
                    <a:pt x="6384" y="1128"/>
                  </a:lnTo>
                  <a:lnTo>
                    <a:pt x="6610" y="1399"/>
                  </a:lnTo>
                  <a:lnTo>
                    <a:pt x="6835" y="1692"/>
                  </a:lnTo>
                  <a:lnTo>
                    <a:pt x="7016" y="1986"/>
                  </a:lnTo>
                  <a:lnTo>
                    <a:pt x="7151" y="2324"/>
                  </a:lnTo>
                  <a:lnTo>
                    <a:pt x="7287" y="2662"/>
                  </a:lnTo>
                  <a:lnTo>
                    <a:pt x="7377" y="3023"/>
                  </a:lnTo>
                  <a:lnTo>
                    <a:pt x="7422" y="3384"/>
                  </a:lnTo>
                  <a:lnTo>
                    <a:pt x="7422" y="3768"/>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 name="Google Shape;3453;p35">
              <a:extLst>
                <a:ext uri="{FF2B5EF4-FFF2-40B4-BE49-F238E27FC236}">
                  <a16:creationId xmlns:a16="http://schemas.microsoft.com/office/drawing/2014/main" xmlns="" id="{79238831-BE19-F0E5-357A-CEB58E08D645}"/>
                </a:ext>
              </a:extLst>
            </p:cNvPr>
            <p:cNvSpPr/>
            <p:nvPr/>
          </p:nvSpPr>
          <p:spPr>
            <a:xfrm>
              <a:off x="10083493" y="2927478"/>
              <a:ext cx="103355" cy="103355"/>
            </a:xfrm>
            <a:custGeom>
              <a:avLst/>
              <a:gdLst/>
              <a:ahLst/>
              <a:cxnLst/>
              <a:rect l="l" t="t" r="r" b="b"/>
              <a:pathLst>
                <a:path w="3475" h="3475" extrusionOk="0">
                  <a:moveTo>
                    <a:pt x="1580" y="1"/>
                  </a:moveTo>
                  <a:lnTo>
                    <a:pt x="1399" y="23"/>
                  </a:lnTo>
                  <a:lnTo>
                    <a:pt x="1241" y="68"/>
                  </a:lnTo>
                  <a:lnTo>
                    <a:pt x="1083" y="113"/>
                  </a:lnTo>
                  <a:lnTo>
                    <a:pt x="926" y="181"/>
                  </a:lnTo>
                  <a:lnTo>
                    <a:pt x="790" y="271"/>
                  </a:lnTo>
                  <a:lnTo>
                    <a:pt x="655" y="384"/>
                  </a:lnTo>
                  <a:lnTo>
                    <a:pt x="520" y="474"/>
                  </a:lnTo>
                  <a:lnTo>
                    <a:pt x="407" y="610"/>
                  </a:lnTo>
                  <a:lnTo>
                    <a:pt x="294" y="745"/>
                  </a:lnTo>
                  <a:lnTo>
                    <a:pt x="204" y="880"/>
                  </a:lnTo>
                  <a:lnTo>
                    <a:pt x="136" y="1038"/>
                  </a:lnTo>
                  <a:lnTo>
                    <a:pt x="68" y="1196"/>
                  </a:lnTo>
                  <a:lnTo>
                    <a:pt x="23" y="1354"/>
                  </a:lnTo>
                  <a:lnTo>
                    <a:pt x="1" y="1534"/>
                  </a:lnTo>
                  <a:lnTo>
                    <a:pt x="1" y="1715"/>
                  </a:lnTo>
                  <a:lnTo>
                    <a:pt x="1" y="1895"/>
                  </a:lnTo>
                  <a:lnTo>
                    <a:pt x="23" y="2076"/>
                  </a:lnTo>
                  <a:lnTo>
                    <a:pt x="68" y="2234"/>
                  </a:lnTo>
                  <a:lnTo>
                    <a:pt x="114" y="2392"/>
                  </a:lnTo>
                  <a:lnTo>
                    <a:pt x="181" y="2549"/>
                  </a:lnTo>
                  <a:lnTo>
                    <a:pt x="271" y="2685"/>
                  </a:lnTo>
                  <a:lnTo>
                    <a:pt x="384" y="2820"/>
                  </a:lnTo>
                  <a:lnTo>
                    <a:pt x="497" y="2955"/>
                  </a:lnTo>
                  <a:lnTo>
                    <a:pt x="610" y="3068"/>
                  </a:lnTo>
                  <a:lnTo>
                    <a:pt x="745" y="3181"/>
                  </a:lnTo>
                  <a:lnTo>
                    <a:pt x="880" y="3271"/>
                  </a:lnTo>
                  <a:lnTo>
                    <a:pt x="1038" y="3339"/>
                  </a:lnTo>
                  <a:lnTo>
                    <a:pt x="1196" y="3407"/>
                  </a:lnTo>
                  <a:lnTo>
                    <a:pt x="1354" y="3452"/>
                  </a:lnTo>
                  <a:lnTo>
                    <a:pt x="1535" y="3474"/>
                  </a:lnTo>
                  <a:lnTo>
                    <a:pt x="1896" y="3474"/>
                  </a:lnTo>
                  <a:lnTo>
                    <a:pt x="2076" y="3452"/>
                  </a:lnTo>
                  <a:lnTo>
                    <a:pt x="2234" y="3407"/>
                  </a:lnTo>
                  <a:lnTo>
                    <a:pt x="2392" y="3361"/>
                  </a:lnTo>
                  <a:lnTo>
                    <a:pt x="2550" y="3271"/>
                  </a:lnTo>
                  <a:lnTo>
                    <a:pt x="2685" y="3204"/>
                  </a:lnTo>
                  <a:lnTo>
                    <a:pt x="2820" y="3091"/>
                  </a:lnTo>
                  <a:lnTo>
                    <a:pt x="2956" y="2978"/>
                  </a:lnTo>
                  <a:lnTo>
                    <a:pt x="3068" y="2865"/>
                  </a:lnTo>
                  <a:lnTo>
                    <a:pt x="3181" y="2730"/>
                  </a:lnTo>
                  <a:lnTo>
                    <a:pt x="3271" y="2595"/>
                  </a:lnTo>
                  <a:lnTo>
                    <a:pt x="3339" y="2437"/>
                  </a:lnTo>
                  <a:lnTo>
                    <a:pt x="3407" y="2279"/>
                  </a:lnTo>
                  <a:lnTo>
                    <a:pt x="3452" y="2121"/>
                  </a:lnTo>
                  <a:lnTo>
                    <a:pt x="3474" y="1940"/>
                  </a:lnTo>
                  <a:lnTo>
                    <a:pt x="3474" y="1760"/>
                  </a:lnTo>
                  <a:lnTo>
                    <a:pt x="3474" y="1580"/>
                  </a:lnTo>
                  <a:lnTo>
                    <a:pt x="3452" y="1399"/>
                  </a:lnTo>
                  <a:lnTo>
                    <a:pt x="3407" y="1241"/>
                  </a:lnTo>
                  <a:lnTo>
                    <a:pt x="3362" y="1083"/>
                  </a:lnTo>
                  <a:lnTo>
                    <a:pt x="3294" y="925"/>
                  </a:lnTo>
                  <a:lnTo>
                    <a:pt x="3204" y="767"/>
                  </a:lnTo>
                  <a:lnTo>
                    <a:pt x="3091" y="632"/>
                  </a:lnTo>
                  <a:lnTo>
                    <a:pt x="2978" y="519"/>
                  </a:lnTo>
                  <a:lnTo>
                    <a:pt x="2865" y="407"/>
                  </a:lnTo>
                  <a:lnTo>
                    <a:pt x="2730" y="294"/>
                  </a:lnTo>
                  <a:lnTo>
                    <a:pt x="2595" y="204"/>
                  </a:lnTo>
                  <a:lnTo>
                    <a:pt x="2437" y="136"/>
                  </a:lnTo>
                  <a:lnTo>
                    <a:pt x="2279" y="68"/>
                  </a:lnTo>
                  <a:lnTo>
                    <a:pt x="2121" y="23"/>
                  </a:lnTo>
                  <a:lnTo>
                    <a:pt x="1941"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 name="Google Shape;3454;p35">
              <a:extLst>
                <a:ext uri="{FF2B5EF4-FFF2-40B4-BE49-F238E27FC236}">
                  <a16:creationId xmlns:a16="http://schemas.microsoft.com/office/drawing/2014/main" xmlns="" id="{8F885A04-1CA1-801A-0477-0437266FC972}"/>
                </a:ext>
              </a:extLst>
            </p:cNvPr>
            <p:cNvSpPr/>
            <p:nvPr/>
          </p:nvSpPr>
          <p:spPr>
            <a:xfrm>
              <a:off x="10083493" y="2927478"/>
              <a:ext cx="103355" cy="103355"/>
            </a:xfrm>
            <a:custGeom>
              <a:avLst/>
              <a:gdLst/>
              <a:ahLst/>
              <a:cxnLst/>
              <a:rect l="l" t="t" r="r" b="b"/>
              <a:pathLst>
                <a:path w="3475" h="3475" fill="none" extrusionOk="0">
                  <a:moveTo>
                    <a:pt x="3474" y="1760"/>
                  </a:moveTo>
                  <a:lnTo>
                    <a:pt x="3474" y="1760"/>
                  </a:lnTo>
                  <a:lnTo>
                    <a:pt x="3474" y="1940"/>
                  </a:lnTo>
                  <a:lnTo>
                    <a:pt x="3452" y="2121"/>
                  </a:lnTo>
                  <a:lnTo>
                    <a:pt x="3407" y="2279"/>
                  </a:lnTo>
                  <a:lnTo>
                    <a:pt x="3339" y="2437"/>
                  </a:lnTo>
                  <a:lnTo>
                    <a:pt x="3271" y="2595"/>
                  </a:lnTo>
                  <a:lnTo>
                    <a:pt x="3181" y="2730"/>
                  </a:lnTo>
                  <a:lnTo>
                    <a:pt x="3068" y="2865"/>
                  </a:lnTo>
                  <a:lnTo>
                    <a:pt x="2956" y="2978"/>
                  </a:lnTo>
                  <a:lnTo>
                    <a:pt x="2820" y="3091"/>
                  </a:lnTo>
                  <a:lnTo>
                    <a:pt x="2685" y="3204"/>
                  </a:lnTo>
                  <a:lnTo>
                    <a:pt x="2550" y="3271"/>
                  </a:lnTo>
                  <a:lnTo>
                    <a:pt x="2392" y="3361"/>
                  </a:lnTo>
                  <a:lnTo>
                    <a:pt x="2234" y="3407"/>
                  </a:lnTo>
                  <a:lnTo>
                    <a:pt x="2076" y="3452"/>
                  </a:lnTo>
                  <a:lnTo>
                    <a:pt x="1896" y="3474"/>
                  </a:lnTo>
                  <a:lnTo>
                    <a:pt x="1715" y="3474"/>
                  </a:lnTo>
                  <a:lnTo>
                    <a:pt x="1715" y="3474"/>
                  </a:lnTo>
                  <a:lnTo>
                    <a:pt x="1535" y="3474"/>
                  </a:lnTo>
                  <a:lnTo>
                    <a:pt x="1354" y="3452"/>
                  </a:lnTo>
                  <a:lnTo>
                    <a:pt x="1196" y="3407"/>
                  </a:lnTo>
                  <a:lnTo>
                    <a:pt x="1038" y="3339"/>
                  </a:lnTo>
                  <a:lnTo>
                    <a:pt x="880" y="3271"/>
                  </a:lnTo>
                  <a:lnTo>
                    <a:pt x="745" y="3181"/>
                  </a:lnTo>
                  <a:lnTo>
                    <a:pt x="610" y="3068"/>
                  </a:lnTo>
                  <a:lnTo>
                    <a:pt x="497" y="2955"/>
                  </a:lnTo>
                  <a:lnTo>
                    <a:pt x="384" y="2820"/>
                  </a:lnTo>
                  <a:lnTo>
                    <a:pt x="271" y="2685"/>
                  </a:lnTo>
                  <a:lnTo>
                    <a:pt x="181" y="2549"/>
                  </a:lnTo>
                  <a:lnTo>
                    <a:pt x="114" y="2392"/>
                  </a:lnTo>
                  <a:lnTo>
                    <a:pt x="68" y="2234"/>
                  </a:lnTo>
                  <a:lnTo>
                    <a:pt x="23" y="2076"/>
                  </a:lnTo>
                  <a:lnTo>
                    <a:pt x="1" y="1895"/>
                  </a:lnTo>
                  <a:lnTo>
                    <a:pt x="1" y="1715"/>
                  </a:lnTo>
                  <a:lnTo>
                    <a:pt x="1" y="1715"/>
                  </a:lnTo>
                  <a:lnTo>
                    <a:pt x="1" y="1534"/>
                  </a:lnTo>
                  <a:lnTo>
                    <a:pt x="23" y="1354"/>
                  </a:lnTo>
                  <a:lnTo>
                    <a:pt x="68" y="1196"/>
                  </a:lnTo>
                  <a:lnTo>
                    <a:pt x="136" y="1038"/>
                  </a:lnTo>
                  <a:lnTo>
                    <a:pt x="204" y="880"/>
                  </a:lnTo>
                  <a:lnTo>
                    <a:pt x="294" y="745"/>
                  </a:lnTo>
                  <a:lnTo>
                    <a:pt x="407" y="610"/>
                  </a:lnTo>
                  <a:lnTo>
                    <a:pt x="520" y="474"/>
                  </a:lnTo>
                  <a:lnTo>
                    <a:pt x="655" y="384"/>
                  </a:lnTo>
                  <a:lnTo>
                    <a:pt x="790" y="271"/>
                  </a:lnTo>
                  <a:lnTo>
                    <a:pt x="926" y="181"/>
                  </a:lnTo>
                  <a:lnTo>
                    <a:pt x="1083" y="113"/>
                  </a:lnTo>
                  <a:lnTo>
                    <a:pt x="1241" y="68"/>
                  </a:lnTo>
                  <a:lnTo>
                    <a:pt x="1399" y="23"/>
                  </a:lnTo>
                  <a:lnTo>
                    <a:pt x="1580" y="1"/>
                  </a:lnTo>
                  <a:lnTo>
                    <a:pt x="1760" y="1"/>
                  </a:lnTo>
                  <a:lnTo>
                    <a:pt x="1760" y="1"/>
                  </a:lnTo>
                  <a:lnTo>
                    <a:pt x="1941" y="1"/>
                  </a:lnTo>
                  <a:lnTo>
                    <a:pt x="2121" y="23"/>
                  </a:lnTo>
                  <a:lnTo>
                    <a:pt x="2279" y="68"/>
                  </a:lnTo>
                  <a:lnTo>
                    <a:pt x="2437" y="136"/>
                  </a:lnTo>
                  <a:lnTo>
                    <a:pt x="2595" y="204"/>
                  </a:lnTo>
                  <a:lnTo>
                    <a:pt x="2730" y="294"/>
                  </a:lnTo>
                  <a:lnTo>
                    <a:pt x="2865" y="407"/>
                  </a:lnTo>
                  <a:lnTo>
                    <a:pt x="2978" y="519"/>
                  </a:lnTo>
                  <a:lnTo>
                    <a:pt x="3091" y="632"/>
                  </a:lnTo>
                  <a:lnTo>
                    <a:pt x="3204" y="767"/>
                  </a:lnTo>
                  <a:lnTo>
                    <a:pt x="3294" y="925"/>
                  </a:lnTo>
                  <a:lnTo>
                    <a:pt x="3362" y="1083"/>
                  </a:lnTo>
                  <a:lnTo>
                    <a:pt x="3407" y="1241"/>
                  </a:lnTo>
                  <a:lnTo>
                    <a:pt x="3452" y="1399"/>
                  </a:lnTo>
                  <a:lnTo>
                    <a:pt x="3474" y="1580"/>
                  </a:lnTo>
                  <a:lnTo>
                    <a:pt x="3474" y="176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 name="Google Shape;3455;p35">
              <a:extLst>
                <a:ext uri="{FF2B5EF4-FFF2-40B4-BE49-F238E27FC236}">
                  <a16:creationId xmlns:a16="http://schemas.microsoft.com/office/drawing/2014/main" xmlns="" id="{7A18490A-5D39-82C2-EAA1-082EAD749A34}"/>
                </a:ext>
              </a:extLst>
            </p:cNvPr>
            <p:cNvSpPr/>
            <p:nvPr/>
          </p:nvSpPr>
          <p:spPr>
            <a:xfrm>
              <a:off x="10045929" y="2868441"/>
              <a:ext cx="138243" cy="45655"/>
            </a:xfrm>
            <a:custGeom>
              <a:avLst/>
              <a:gdLst/>
              <a:ahLst/>
              <a:cxnLst/>
              <a:rect l="l" t="t" r="r" b="b"/>
              <a:pathLst>
                <a:path w="4648" h="1535" extrusionOk="0">
                  <a:moveTo>
                    <a:pt x="3046" y="1"/>
                  </a:moveTo>
                  <a:lnTo>
                    <a:pt x="3046" y="1"/>
                  </a:lnTo>
                  <a:lnTo>
                    <a:pt x="3046" y="1"/>
                  </a:lnTo>
                  <a:lnTo>
                    <a:pt x="3474" y="46"/>
                  </a:lnTo>
                  <a:lnTo>
                    <a:pt x="3880" y="113"/>
                  </a:lnTo>
                  <a:lnTo>
                    <a:pt x="4264" y="226"/>
                  </a:lnTo>
                  <a:lnTo>
                    <a:pt x="4647" y="384"/>
                  </a:lnTo>
                  <a:lnTo>
                    <a:pt x="4647" y="384"/>
                  </a:lnTo>
                  <a:lnTo>
                    <a:pt x="4264" y="226"/>
                  </a:lnTo>
                  <a:lnTo>
                    <a:pt x="3880" y="113"/>
                  </a:lnTo>
                  <a:lnTo>
                    <a:pt x="3474" y="46"/>
                  </a:lnTo>
                  <a:lnTo>
                    <a:pt x="3046" y="1"/>
                  </a:lnTo>
                  <a:lnTo>
                    <a:pt x="3046" y="1"/>
                  </a:lnTo>
                  <a:close/>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close/>
                  <a:moveTo>
                    <a:pt x="3001" y="1"/>
                  </a:moveTo>
                  <a:lnTo>
                    <a:pt x="3001" y="1"/>
                  </a:lnTo>
                  <a:lnTo>
                    <a:pt x="3001" y="1"/>
                  </a:lnTo>
                  <a:lnTo>
                    <a:pt x="3001" y="1"/>
                  </a:lnTo>
                  <a:close/>
                </a:path>
              </a:pathLst>
            </a:custGeom>
            <a:solidFill>
              <a:srgbClr val="29323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 name="Google Shape;3456;p35">
              <a:extLst>
                <a:ext uri="{FF2B5EF4-FFF2-40B4-BE49-F238E27FC236}">
                  <a16:creationId xmlns:a16="http://schemas.microsoft.com/office/drawing/2014/main" xmlns="" id="{B695417D-0DB8-F9F5-7D06-9C96E2CF3BE4}"/>
                </a:ext>
              </a:extLst>
            </p:cNvPr>
            <p:cNvSpPr/>
            <p:nvPr/>
          </p:nvSpPr>
          <p:spPr>
            <a:xfrm>
              <a:off x="10136493" y="2868441"/>
              <a:ext cx="47677" cy="11451"/>
            </a:xfrm>
            <a:custGeom>
              <a:avLst/>
              <a:gdLst/>
              <a:ahLst/>
              <a:cxnLst/>
              <a:rect l="l" t="t" r="r" b="b"/>
              <a:pathLst>
                <a:path w="1603" h="385" fill="none" extrusionOk="0">
                  <a:moveTo>
                    <a:pt x="1" y="1"/>
                  </a:moveTo>
                  <a:lnTo>
                    <a:pt x="1" y="1"/>
                  </a:lnTo>
                  <a:lnTo>
                    <a:pt x="1" y="1"/>
                  </a:lnTo>
                  <a:lnTo>
                    <a:pt x="429" y="46"/>
                  </a:lnTo>
                  <a:lnTo>
                    <a:pt x="835" y="113"/>
                  </a:lnTo>
                  <a:lnTo>
                    <a:pt x="1219" y="226"/>
                  </a:lnTo>
                  <a:lnTo>
                    <a:pt x="1602" y="384"/>
                  </a:lnTo>
                  <a:lnTo>
                    <a:pt x="1602" y="384"/>
                  </a:lnTo>
                  <a:lnTo>
                    <a:pt x="1219" y="226"/>
                  </a:lnTo>
                  <a:lnTo>
                    <a:pt x="835" y="113"/>
                  </a:lnTo>
                  <a:lnTo>
                    <a:pt x="429" y="46"/>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1" name="Google Shape;3457;p35">
              <a:extLst>
                <a:ext uri="{FF2B5EF4-FFF2-40B4-BE49-F238E27FC236}">
                  <a16:creationId xmlns:a16="http://schemas.microsoft.com/office/drawing/2014/main" xmlns="" id="{D8F8E00B-364E-E5AE-AA79-F43549771C60}"/>
                </a:ext>
              </a:extLst>
            </p:cNvPr>
            <p:cNvSpPr/>
            <p:nvPr/>
          </p:nvSpPr>
          <p:spPr>
            <a:xfrm>
              <a:off x="10045929" y="2868441"/>
              <a:ext cx="89257" cy="45655"/>
            </a:xfrm>
            <a:custGeom>
              <a:avLst/>
              <a:gdLst/>
              <a:ahLst/>
              <a:cxnLst/>
              <a:rect l="l" t="t" r="r" b="b"/>
              <a:pathLst>
                <a:path w="3001" h="1535" fill="none" extrusionOk="0">
                  <a:moveTo>
                    <a:pt x="3001" y="1"/>
                  </a:moveTo>
                  <a:lnTo>
                    <a:pt x="3001" y="1"/>
                  </a:lnTo>
                  <a:lnTo>
                    <a:pt x="2775" y="23"/>
                  </a:lnTo>
                  <a:lnTo>
                    <a:pt x="2549" y="46"/>
                  </a:lnTo>
                  <a:lnTo>
                    <a:pt x="2324" y="68"/>
                  </a:lnTo>
                  <a:lnTo>
                    <a:pt x="2098" y="113"/>
                  </a:lnTo>
                  <a:lnTo>
                    <a:pt x="1692" y="249"/>
                  </a:lnTo>
                  <a:lnTo>
                    <a:pt x="1286" y="429"/>
                  </a:lnTo>
                  <a:lnTo>
                    <a:pt x="925" y="655"/>
                  </a:lnTo>
                  <a:lnTo>
                    <a:pt x="587" y="903"/>
                  </a:lnTo>
                  <a:lnTo>
                    <a:pt x="271" y="1196"/>
                  </a:lnTo>
                  <a:lnTo>
                    <a:pt x="1" y="1534"/>
                  </a:lnTo>
                  <a:lnTo>
                    <a:pt x="1" y="1534"/>
                  </a:lnTo>
                  <a:lnTo>
                    <a:pt x="271" y="1196"/>
                  </a:lnTo>
                  <a:lnTo>
                    <a:pt x="587" y="903"/>
                  </a:lnTo>
                  <a:lnTo>
                    <a:pt x="925" y="655"/>
                  </a:lnTo>
                  <a:lnTo>
                    <a:pt x="1286" y="429"/>
                  </a:lnTo>
                  <a:lnTo>
                    <a:pt x="1692" y="249"/>
                  </a:lnTo>
                  <a:lnTo>
                    <a:pt x="2098" y="113"/>
                  </a:lnTo>
                  <a:lnTo>
                    <a:pt x="2324" y="68"/>
                  </a:lnTo>
                  <a:lnTo>
                    <a:pt x="2549" y="46"/>
                  </a:lnTo>
                  <a:lnTo>
                    <a:pt x="2775" y="23"/>
                  </a:lnTo>
                  <a:lnTo>
                    <a:pt x="300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2" name="Google Shape;3458;p35">
              <a:extLst>
                <a:ext uri="{FF2B5EF4-FFF2-40B4-BE49-F238E27FC236}">
                  <a16:creationId xmlns:a16="http://schemas.microsoft.com/office/drawing/2014/main" xmlns="" id="{63911FA6-092C-D8D1-7041-7740BB34DE10}"/>
                </a:ext>
              </a:extLst>
            </p:cNvPr>
            <p:cNvSpPr/>
            <p:nvPr/>
          </p:nvSpPr>
          <p:spPr>
            <a:xfrm>
              <a:off x="10135155" y="2868441"/>
              <a:ext cx="30" cy="30"/>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3" name="Google Shape;3459;p35">
              <a:extLst>
                <a:ext uri="{FF2B5EF4-FFF2-40B4-BE49-F238E27FC236}">
                  <a16:creationId xmlns:a16="http://schemas.microsoft.com/office/drawing/2014/main" xmlns="" id="{04378E99-1C42-724B-96AF-C9BCB6C0869B}"/>
                </a:ext>
              </a:extLst>
            </p:cNvPr>
            <p:cNvSpPr/>
            <p:nvPr/>
          </p:nvSpPr>
          <p:spPr>
            <a:xfrm>
              <a:off x="10083493" y="2927478"/>
              <a:ext cx="103355" cy="85242"/>
            </a:xfrm>
            <a:custGeom>
              <a:avLst/>
              <a:gdLst/>
              <a:ahLst/>
              <a:cxnLst/>
              <a:rect l="l" t="t" r="r" b="b"/>
              <a:pathLst>
                <a:path w="3475" h="2866" fill="none" extrusionOk="0">
                  <a:moveTo>
                    <a:pt x="1738" y="1"/>
                  </a:moveTo>
                  <a:lnTo>
                    <a:pt x="1738" y="1"/>
                  </a:lnTo>
                  <a:lnTo>
                    <a:pt x="1557" y="1"/>
                  </a:lnTo>
                  <a:lnTo>
                    <a:pt x="1399" y="23"/>
                  </a:lnTo>
                  <a:lnTo>
                    <a:pt x="1219" y="68"/>
                  </a:lnTo>
                  <a:lnTo>
                    <a:pt x="1061" y="113"/>
                  </a:lnTo>
                  <a:lnTo>
                    <a:pt x="903" y="204"/>
                  </a:lnTo>
                  <a:lnTo>
                    <a:pt x="768" y="271"/>
                  </a:lnTo>
                  <a:lnTo>
                    <a:pt x="632" y="384"/>
                  </a:lnTo>
                  <a:lnTo>
                    <a:pt x="520" y="497"/>
                  </a:lnTo>
                  <a:lnTo>
                    <a:pt x="407" y="610"/>
                  </a:lnTo>
                  <a:lnTo>
                    <a:pt x="294" y="745"/>
                  </a:lnTo>
                  <a:lnTo>
                    <a:pt x="204" y="880"/>
                  </a:lnTo>
                  <a:lnTo>
                    <a:pt x="136" y="1038"/>
                  </a:lnTo>
                  <a:lnTo>
                    <a:pt x="68" y="1196"/>
                  </a:lnTo>
                  <a:lnTo>
                    <a:pt x="23" y="1354"/>
                  </a:lnTo>
                  <a:lnTo>
                    <a:pt x="1" y="1534"/>
                  </a:lnTo>
                  <a:lnTo>
                    <a:pt x="1" y="1715"/>
                  </a:lnTo>
                  <a:lnTo>
                    <a:pt x="1" y="1715"/>
                  </a:lnTo>
                  <a:lnTo>
                    <a:pt x="1" y="1873"/>
                  </a:lnTo>
                  <a:lnTo>
                    <a:pt x="23" y="2031"/>
                  </a:lnTo>
                  <a:lnTo>
                    <a:pt x="46" y="2189"/>
                  </a:lnTo>
                  <a:lnTo>
                    <a:pt x="91" y="2346"/>
                  </a:lnTo>
                  <a:lnTo>
                    <a:pt x="159" y="2482"/>
                  </a:lnTo>
                  <a:lnTo>
                    <a:pt x="226" y="2617"/>
                  </a:lnTo>
                  <a:lnTo>
                    <a:pt x="407" y="2865"/>
                  </a:lnTo>
                  <a:lnTo>
                    <a:pt x="407" y="2865"/>
                  </a:lnTo>
                  <a:lnTo>
                    <a:pt x="813" y="2775"/>
                  </a:lnTo>
                  <a:lnTo>
                    <a:pt x="1219" y="2662"/>
                  </a:lnTo>
                  <a:lnTo>
                    <a:pt x="1602" y="2527"/>
                  </a:lnTo>
                  <a:lnTo>
                    <a:pt x="1986" y="2369"/>
                  </a:lnTo>
                  <a:lnTo>
                    <a:pt x="2369" y="2211"/>
                  </a:lnTo>
                  <a:lnTo>
                    <a:pt x="2753" y="2031"/>
                  </a:lnTo>
                  <a:lnTo>
                    <a:pt x="3114" y="1828"/>
                  </a:lnTo>
                  <a:lnTo>
                    <a:pt x="3474" y="1602"/>
                  </a:lnTo>
                  <a:lnTo>
                    <a:pt x="3474" y="1602"/>
                  </a:lnTo>
                  <a:lnTo>
                    <a:pt x="3452" y="1444"/>
                  </a:lnTo>
                  <a:lnTo>
                    <a:pt x="3429" y="1286"/>
                  </a:lnTo>
                  <a:lnTo>
                    <a:pt x="3362" y="1128"/>
                  </a:lnTo>
                  <a:lnTo>
                    <a:pt x="3317" y="970"/>
                  </a:lnTo>
                  <a:lnTo>
                    <a:pt x="3226" y="835"/>
                  </a:lnTo>
                  <a:lnTo>
                    <a:pt x="3136" y="700"/>
                  </a:lnTo>
                  <a:lnTo>
                    <a:pt x="3046" y="587"/>
                  </a:lnTo>
                  <a:lnTo>
                    <a:pt x="2933" y="474"/>
                  </a:lnTo>
                  <a:lnTo>
                    <a:pt x="2820" y="361"/>
                  </a:lnTo>
                  <a:lnTo>
                    <a:pt x="2685" y="271"/>
                  </a:lnTo>
                  <a:lnTo>
                    <a:pt x="2550" y="181"/>
                  </a:lnTo>
                  <a:lnTo>
                    <a:pt x="2414" y="113"/>
                  </a:lnTo>
                  <a:lnTo>
                    <a:pt x="2256" y="68"/>
                  </a:lnTo>
                  <a:lnTo>
                    <a:pt x="2099" y="23"/>
                  </a:lnTo>
                  <a:lnTo>
                    <a:pt x="1918" y="1"/>
                  </a:lnTo>
                  <a:lnTo>
                    <a:pt x="1760" y="1"/>
                  </a:lnTo>
                  <a:lnTo>
                    <a:pt x="1760" y="1"/>
                  </a:lnTo>
                  <a:lnTo>
                    <a:pt x="1738" y="1"/>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 name="Google Shape;3460;p35">
              <a:extLst>
                <a:ext uri="{FF2B5EF4-FFF2-40B4-BE49-F238E27FC236}">
                  <a16:creationId xmlns:a16="http://schemas.microsoft.com/office/drawing/2014/main" xmlns="" id="{3EC25DEE-BD25-FDA4-E3EC-45963D19E1D7}"/>
                </a:ext>
              </a:extLst>
            </p:cNvPr>
            <p:cNvSpPr/>
            <p:nvPr/>
          </p:nvSpPr>
          <p:spPr>
            <a:xfrm>
              <a:off x="10157283" y="2912042"/>
              <a:ext cx="45000" cy="45000"/>
            </a:xfrm>
            <a:custGeom>
              <a:avLst/>
              <a:gdLst/>
              <a:ahLst/>
              <a:cxnLst/>
              <a:rect l="l" t="t" r="r" b="b"/>
              <a:pathLst>
                <a:path w="1513" h="1513" extrusionOk="0">
                  <a:moveTo>
                    <a:pt x="768" y="1"/>
                  </a:moveTo>
                  <a:lnTo>
                    <a:pt x="633" y="23"/>
                  </a:lnTo>
                  <a:lnTo>
                    <a:pt x="475" y="68"/>
                  </a:lnTo>
                  <a:lnTo>
                    <a:pt x="362" y="136"/>
                  </a:lnTo>
                  <a:lnTo>
                    <a:pt x="227" y="226"/>
                  </a:lnTo>
                  <a:lnTo>
                    <a:pt x="136" y="339"/>
                  </a:lnTo>
                  <a:lnTo>
                    <a:pt x="69" y="474"/>
                  </a:lnTo>
                  <a:lnTo>
                    <a:pt x="24" y="610"/>
                  </a:lnTo>
                  <a:lnTo>
                    <a:pt x="1" y="768"/>
                  </a:lnTo>
                  <a:lnTo>
                    <a:pt x="24" y="903"/>
                  </a:lnTo>
                  <a:lnTo>
                    <a:pt x="46" y="1038"/>
                  </a:lnTo>
                  <a:lnTo>
                    <a:pt x="114" y="1174"/>
                  </a:lnTo>
                  <a:lnTo>
                    <a:pt x="227" y="1286"/>
                  </a:lnTo>
                  <a:lnTo>
                    <a:pt x="339" y="1399"/>
                  </a:lnTo>
                  <a:lnTo>
                    <a:pt x="475" y="1467"/>
                  </a:lnTo>
                  <a:lnTo>
                    <a:pt x="610" y="1512"/>
                  </a:lnTo>
                  <a:lnTo>
                    <a:pt x="903" y="1512"/>
                  </a:lnTo>
                  <a:lnTo>
                    <a:pt x="1039" y="1467"/>
                  </a:lnTo>
                  <a:lnTo>
                    <a:pt x="1174" y="1399"/>
                  </a:lnTo>
                  <a:lnTo>
                    <a:pt x="1287" y="1309"/>
                  </a:lnTo>
                  <a:lnTo>
                    <a:pt x="1377" y="1196"/>
                  </a:lnTo>
                  <a:lnTo>
                    <a:pt x="1467" y="1061"/>
                  </a:lnTo>
                  <a:lnTo>
                    <a:pt x="1490" y="926"/>
                  </a:lnTo>
                  <a:lnTo>
                    <a:pt x="1512" y="768"/>
                  </a:lnTo>
                  <a:lnTo>
                    <a:pt x="1512" y="632"/>
                  </a:lnTo>
                  <a:lnTo>
                    <a:pt x="1467" y="497"/>
                  </a:lnTo>
                  <a:lnTo>
                    <a:pt x="1399" y="362"/>
                  </a:lnTo>
                  <a:lnTo>
                    <a:pt x="1309" y="249"/>
                  </a:lnTo>
                  <a:lnTo>
                    <a:pt x="1174" y="136"/>
                  </a:lnTo>
                  <a:lnTo>
                    <a:pt x="1061" y="68"/>
                  </a:lnTo>
                  <a:lnTo>
                    <a:pt x="903" y="23"/>
                  </a:lnTo>
                  <a:lnTo>
                    <a:pt x="768"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 name="Google Shape;3461;p35">
              <a:extLst>
                <a:ext uri="{FF2B5EF4-FFF2-40B4-BE49-F238E27FC236}">
                  <a16:creationId xmlns:a16="http://schemas.microsoft.com/office/drawing/2014/main" xmlns="" id="{6113A5C1-D460-0674-7163-1FDC720567BD}"/>
                </a:ext>
              </a:extLst>
            </p:cNvPr>
            <p:cNvSpPr/>
            <p:nvPr/>
          </p:nvSpPr>
          <p:spPr>
            <a:xfrm>
              <a:off x="10132478" y="2957666"/>
              <a:ext cx="31557" cy="31557"/>
            </a:xfrm>
            <a:custGeom>
              <a:avLst/>
              <a:gdLst/>
              <a:ahLst/>
              <a:cxnLst/>
              <a:rect l="l" t="t" r="r" b="b"/>
              <a:pathLst>
                <a:path w="1061" h="1061" extrusionOk="0">
                  <a:moveTo>
                    <a:pt x="406" y="1"/>
                  </a:moveTo>
                  <a:lnTo>
                    <a:pt x="316" y="46"/>
                  </a:lnTo>
                  <a:lnTo>
                    <a:pt x="226" y="91"/>
                  </a:lnTo>
                  <a:lnTo>
                    <a:pt x="158" y="159"/>
                  </a:lnTo>
                  <a:lnTo>
                    <a:pt x="91" y="226"/>
                  </a:lnTo>
                  <a:lnTo>
                    <a:pt x="45" y="316"/>
                  </a:lnTo>
                  <a:lnTo>
                    <a:pt x="23" y="429"/>
                  </a:lnTo>
                  <a:lnTo>
                    <a:pt x="0" y="542"/>
                  </a:lnTo>
                  <a:lnTo>
                    <a:pt x="23" y="632"/>
                  </a:lnTo>
                  <a:lnTo>
                    <a:pt x="45" y="745"/>
                  </a:lnTo>
                  <a:lnTo>
                    <a:pt x="113" y="835"/>
                  </a:lnTo>
                  <a:lnTo>
                    <a:pt x="158" y="903"/>
                  </a:lnTo>
                  <a:lnTo>
                    <a:pt x="249" y="971"/>
                  </a:lnTo>
                  <a:lnTo>
                    <a:pt x="339" y="1016"/>
                  </a:lnTo>
                  <a:lnTo>
                    <a:pt x="452" y="1038"/>
                  </a:lnTo>
                  <a:lnTo>
                    <a:pt x="542" y="1061"/>
                  </a:lnTo>
                  <a:lnTo>
                    <a:pt x="655" y="1038"/>
                  </a:lnTo>
                  <a:lnTo>
                    <a:pt x="745" y="1016"/>
                  </a:lnTo>
                  <a:lnTo>
                    <a:pt x="835" y="948"/>
                  </a:lnTo>
                  <a:lnTo>
                    <a:pt x="925" y="880"/>
                  </a:lnTo>
                  <a:lnTo>
                    <a:pt x="993" y="813"/>
                  </a:lnTo>
                  <a:lnTo>
                    <a:pt x="1038" y="722"/>
                  </a:lnTo>
                  <a:lnTo>
                    <a:pt x="1061" y="610"/>
                  </a:lnTo>
                  <a:lnTo>
                    <a:pt x="1061" y="519"/>
                  </a:lnTo>
                  <a:lnTo>
                    <a:pt x="1061" y="407"/>
                  </a:lnTo>
                  <a:lnTo>
                    <a:pt x="1015" y="294"/>
                  </a:lnTo>
                  <a:lnTo>
                    <a:pt x="970" y="204"/>
                  </a:lnTo>
                  <a:lnTo>
                    <a:pt x="903" y="136"/>
                  </a:lnTo>
                  <a:lnTo>
                    <a:pt x="812" y="68"/>
                  </a:lnTo>
                  <a:lnTo>
                    <a:pt x="722" y="23"/>
                  </a:lnTo>
                  <a:lnTo>
                    <a:pt x="632"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6" name="Rectangle: Rounded Corners 7">
            <a:extLst>
              <a:ext uri="{FF2B5EF4-FFF2-40B4-BE49-F238E27FC236}">
                <a16:creationId xmlns:a16="http://schemas.microsoft.com/office/drawing/2014/main" xmlns="" id="{CD4F0AB8-FEA8-F158-CA7D-C41784DFBBE2}"/>
              </a:ext>
            </a:extLst>
          </p:cNvPr>
          <p:cNvSpPr/>
          <p:nvPr/>
        </p:nvSpPr>
        <p:spPr>
          <a:xfrm>
            <a:off x="44783" y="4262615"/>
            <a:ext cx="1983779" cy="1688119"/>
          </a:xfrm>
          <a:prstGeom prst="roundRect">
            <a:avLst/>
          </a:prstGeom>
          <a:gradFill flip="none" rotWithShape="1">
            <a:gsLst>
              <a:gs pos="0">
                <a:srgbClr val="9BE1F2">
                  <a:tint val="66000"/>
                  <a:satMod val="160000"/>
                </a:srgbClr>
              </a:gs>
              <a:gs pos="50000">
                <a:srgbClr val="9BE1F2">
                  <a:tint val="44500"/>
                  <a:satMod val="160000"/>
                </a:srgbClr>
              </a:gs>
              <a:gs pos="100000">
                <a:srgbClr val="9BE1F2">
                  <a:tint val="23500"/>
                  <a:satMod val="160000"/>
                </a:srgbClr>
              </a:gs>
            </a:gsLst>
            <a:lin ang="0" scaled="1"/>
            <a:tileRect/>
          </a:gra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Hoạt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động</a:t>
            </a:r>
            <a:r>
              <a:rPr lang="en-US" sz="2600" b="1" dirty="0">
                <a:solidFill>
                  <a:schemeClr val="tx1"/>
                </a:solidFill>
                <a:latin typeface="#9Slide03 SFU Futura_12" panose="00000400000000000000" pitchFamily="2" charset="0"/>
                <a:cs typeface="Arial" panose="020B0604020202020204" pitchFamily="34" charset="0"/>
              </a:rPr>
              <a:t>: 6 </a:t>
            </a:r>
            <a:r>
              <a:rPr lang="en-US" sz="2600" b="1" dirty="0" err="1">
                <a:solidFill>
                  <a:schemeClr val="tx1"/>
                </a:solidFill>
                <a:latin typeface="#9Slide03 SFU Futura_12" panose="00000400000000000000" pitchFamily="2" charset="0"/>
                <a:cs typeface="Arial" panose="020B0604020202020204" pitchFamily="34" charset="0"/>
              </a:rPr>
              <a:t>nhóm</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47" name="Rectangle: Rounded Corners 7">
            <a:extLst>
              <a:ext uri="{FF2B5EF4-FFF2-40B4-BE49-F238E27FC236}">
                <a16:creationId xmlns:a16="http://schemas.microsoft.com/office/drawing/2014/main" xmlns="" id="{8E360FF9-A4F5-F028-6823-2E14CE8B7716}"/>
              </a:ext>
            </a:extLst>
          </p:cNvPr>
          <p:cNvSpPr/>
          <p:nvPr/>
        </p:nvSpPr>
        <p:spPr>
          <a:xfrm>
            <a:off x="2221637" y="4257962"/>
            <a:ext cx="2077756" cy="1688119"/>
          </a:xfrm>
          <a:prstGeom prst="roundRect">
            <a:avLst/>
          </a:prstGeom>
          <a:gradFill flip="none" rotWithShape="1">
            <a:gsLst>
              <a:gs pos="0">
                <a:srgbClr val="9BE1F2">
                  <a:tint val="66000"/>
                  <a:satMod val="160000"/>
                </a:srgbClr>
              </a:gs>
              <a:gs pos="50000">
                <a:srgbClr val="9BE1F2">
                  <a:tint val="44500"/>
                  <a:satMod val="160000"/>
                </a:srgbClr>
              </a:gs>
              <a:gs pos="100000">
                <a:srgbClr val="9BE1F2">
                  <a:tint val="23500"/>
                  <a:satMod val="160000"/>
                </a:srgbClr>
              </a:gs>
            </a:gsLst>
            <a:lin ang="0" scaled="1"/>
            <a:tileRect/>
          </a:gra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Chuẩn</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bị</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bảng</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nhóm</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bút</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lông</a:t>
            </a:r>
            <a:endParaRPr lang="en-US" sz="2600" b="1" dirty="0">
              <a:solidFill>
                <a:srgbClr val="002060"/>
              </a:solidFill>
              <a:latin typeface="#9Slide03 SFU Futura_12" panose="00000400000000000000" pitchFamily="2" charset="0"/>
              <a:cs typeface="Arial" panose="020B0604020202020204" pitchFamily="34" charset="0"/>
            </a:endParaRPr>
          </a:p>
        </p:txBody>
      </p:sp>
      <p:sp>
        <p:nvSpPr>
          <p:cNvPr id="48" name="Rectangle: Rounded Corners 7">
            <a:extLst>
              <a:ext uri="{FF2B5EF4-FFF2-40B4-BE49-F238E27FC236}">
                <a16:creationId xmlns:a16="http://schemas.microsoft.com/office/drawing/2014/main" xmlns="" id="{71BB15BF-9051-9952-0F64-6A8981EC5E2D}"/>
              </a:ext>
            </a:extLst>
          </p:cNvPr>
          <p:cNvSpPr/>
          <p:nvPr/>
        </p:nvSpPr>
        <p:spPr>
          <a:xfrm>
            <a:off x="4425633" y="4257961"/>
            <a:ext cx="2968346" cy="1688117"/>
          </a:xfrm>
          <a:prstGeom prst="roundRect">
            <a:avLst/>
          </a:prstGeom>
          <a:gradFill flip="none" rotWithShape="1">
            <a:gsLst>
              <a:gs pos="0">
                <a:srgbClr val="9BE1F2">
                  <a:tint val="66000"/>
                  <a:satMod val="160000"/>
                </a:srgbClr>
              </a:gs>
              <a:gs pos="50000">
                <a:srgbClr val="9BE1F2">
                  <a:tint val="44500"/>
                  <a:satMod val="160000"/>
                </a:srgbClr>
              </a:gs>
              <a:gs pos="100000">
                <a:srgbClr val="9BE1F2">
                  <a:tint val="23500"/>
                  <a:satMod val="160000"/>
                </a:srgbClr>
              </a:gs>
            </a:gsLst>
            <a:lin ang="0" scaled="1"/>
            <a:tileRect/>
          </a:gra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Giải</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các</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câu</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đố</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ghi</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vào</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bảng</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nhóm</a:t>
            </a:r>
            <a:endParaRPr lang="en-US" sz="2600" b="1" dirty="0">
              <a:solidFill>
                <a:schemeClr val="tx1"/>
              </a:solidFill>
              <a:latin typeface="#9Slide03 SFU Futura_12" panose="00000400000000000000" pitchFamily="2" charset="0"/>
              <a:cs typeface="Arial" panose="020B0604020202020204" pitchFamily="34" charset="0"/>
            </a:endParaRPr>
          </a:p>
        </p:txBody>
      </p:sp>
      <p:sp>
        <p:nvSpPr>
          <p:cNvPr id="49" name="Rectangle: Rounded Corners 7">
            <a:extLst>
              <a:ext uri="{FF2B5EF4-FFF2-40B4-BE49-F238E27FC236}">
                <a16:creationId xmlns:a16="http://schemas.microsoft.com/office/drawing/2014/main" xmlns="" id="{DA344A05-30D9-BDF5-FFA8-92CBB1B96F1A}"/>
              </a:ext>
            </a:extLst>
          </p:cNvPr>
          <p:cNvSpPr/>
          <p:nvPr/>
        </p:nvSpPr>
        <p:spPr>
          <a:xfrm>
            <a:off x="7534074" y="4257960"/>
            <a:ext cx="2147214" cy="1688119"/>
          </a:xfrm>
          <a:prstGeom prst="roundRect">
            <a:avLst/>
          </a:prstGeom>
          <a:gradFill flip="none" rotWithShape="1">
            <a:gsLst>
              <a:gs pos="0">
                <a:srgbClr val="9BE1F2">
                  <a:tint val="66000"/>
                  <a:satMod val="160000"/>
                </a:srgbClr>
              </a:gs>
              <a:gs pos="50000">
                <a:srgbClr val="9BE1F2">
                  <a:tint val="44500"/>
                  <a:satMod val="160000"/>
                </a:srgbClr>
              </a:gs>
              <a:gs pos="100000">
                <a:srgbClr val="9BE1F2">
                  <a:tint val="23500"/>
                  <a:satMod val="160000"/>
                </a:srgbClr>
              </a:gs>
            </a:gsLst>
            <a:lin ang="0" scaled="1"/>
            <a:tileRect/>
          </a:gra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rgbClr val="002060"/>
                </a:solidFill>
                <a:latin typeface="#9Slide03 SFU Futura_12" panose="00000400000000000000" pitchFamily="2" charset="0"/>
                <a:cs typeface="Arial" panose="020B0604020202020204" pitchFamily="34" charset="0"/>
              </a:rPr>
              <a:t>Thời</a:t>
            </a:r>
            <a:r>
              <a:rPr lang="en-US" sz="2600" b="1" dirty="0">
                <a:solidFill>
                  <a:srgbClr val="002060"/>
                </a:solidFill>
                <a:latin typeface="#9Slide03 SFU Futura_12" panose="00000400000000000000" pitchFamily="2" charset="0"/>
                <a:cs typeface="Arial" panose="020B0604020202020204" pitchFamily="34" charset="0"/>
              </a:rPr>
              <a:t> </a:t>
            </a:r>
            <a:r>
              <a:rPr lang="en-US" sz="2600" b="1" dirty="0" err="1">
                <a:solidFill>
                  <a:srgbClr val="002060"/>
                </a:solidFill>
                <a:latin typeface="#9Slide03 SFU Futura_12" panose="00000400000000000000" pitchFamily="2" charset="0"/>
                <a:cs typeface="Arial" panose="020B0604020202020204" pitchFamily="34" charset="0"/>
              </a:rPr>
              <a:t>gian</a:t>
            </a:r>
            <a:r>
              <a:rPr lang="en-US" sz="2600" b="1" dirty="0">
                <a:solidFill>
                  <a:srgbClr val="002060"/>
                </a:solidFill>
                <a:latin typeface="#9Slide03 SFU Futura_12" panose="00000400000000000000" pitchFamily="2" charset="0"/>
                <a:cs typeface="Arial" panose="020B0604020202020204" pitchFamily="34" charset="0"/>
              </a:rPr>
              <a:t>: 15 </a:t>
            </a:r>
            <a:r>
              <a:rPr lang="en-US" sz="2600" b="1" dirty="0" err="1">
                <a:solidFill>
                  <a:srgbClr val="002060"/>
                </a:solidFill>
                <a:latin typeface="#9Slide03 SFU Futura_12" panose="00000400000000000000" pitchFamily="2" charset="0"/>
                <a:cs typeface="Arial" panose="020B0604020202020204" pitchFamily="34" charset="0"/>
              </a:rPr>
              <a:t>giây</a:t>
            </a:r>
            <a:r>
              <a:rPr lang="en-US" sz="2600" b="1" dirty="0">
                <a:solidFill>
                  <a:srgbClr val="002060"/>
                </a:solidFill>
                <a:latin typeface="#9Slide03 SFU Futura_12" panose="00000400000000000000" pitchFamily="2" charset="0"/>
                <a:cs typeface="Arial" panose="020B0604020202020204" pitchFamily="34" charset="0"/>
              </a:rPr>
              <a:t>/</a:t>
            </a:r>
            <a:r>
              <a:rPr lang="en-US" sz="2600" b="1" dirty="0" err="1">
                <a:solidFill>
                  <a:srgbClr val="002060"/>
                </a:solidFill>
                <a:latin typeface="#9Slide03 SFU Futura_12" panose="00000400000000000000" pitchFamily="2" charset="0"/>
                <a:cs typeface="Arial" panose="020B0604020202020204" pitchFamily="34" charset="0"/>
              </a:rPr>
              <a:t>câu</a:t>
            </a:r>
            <a:endParaRPr lang="en-US" sz="2600" b="1" dirty="0">
              <a:solidFill>
                <a:srgbClr val="002060"/>
              </a:solidFill>
              <a:latin typeface="#9Slide03 SFU Futura_12" panose="00000400000000000000" pitchFamily="2" charset="0"/>
              <a:cs typeface="Arial" panose="020B0604020202020204" pitchFamily="34" charset="0"/>
            </a:endParaRPr>
          </a:p>
        </p:txBody>
      </p:sp>
      <p:sp>
        <p:nvSpPr>
          <p:cNvPr id="50" name="Rectangle: Rounded Corners 7">
            <a:extLst>
              <a:ext uri="{FF2B5EF4-FFF2-40B4-BE49-F238E27FC236}">
                <a16:creationId xmlns:a16="http://schemas.microsoft.com/office/drawing/2014/main" xmlns="" id="{60DB7FCD-73AC-ECC5-024A-786F22C09437}"/>
              </a:ext>
            </a:extLst>
          </p:cNvPr>
          <p:cNvSpPr/>
          <p:nvPr/>
        </p:nvSpPr>
        <p:spPr>
          <a:xfrm>
            <a:off x="9780547" y="4257959"/>
            <a:ext cx="2247820" cy="1688119"/>
          </a:xfrm>
          <a:prstGeom prst="roundRect">
            <a:avLst/>
          </a:prstGeom>
          <a:gradFill flip="none" rotWithShape="1">
            <a:gsLst>
              <a:gs pos="0">
                <a:srgbClr val="9BE1F2">
                  <a:tint val="66000"/>
                  <a:satMod val="160000"/>
                </a:srgbClr>
              </a:gs>
              <a:gs pos="50000">
                <a:srgbClr val="9BE1F2">
                  <a:tint val="44500"/>
                  <a:satMod val="160000"/>
                </a:srgbClr>
              </a:gs>
              <a:gs pos="100000">
                <a:srgbClr val="9BE1F2">
                  <a:tint val="23500"/>
                  <a:satMod val="160000"/>
                </a:srgbClr>
              </a:gs>
            </a:gsLst>
            <a:lin ang="0" scaled="1"/>
            <a:tileRect/>
          </a:gradFill>
          <a:ln w="31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err="1">
                <a:solidFill>
                  <a:schemeClr val="tx1"/>
                </a:solidFill>
                <a:latin typeface="#9Slide03 SFU Futura_12" panose="00000400000000000000" pitchFamily="2" charset="0"/>
                <a:cs typeface="Arial" panose="020B0604020202020204" pitchFamily="34" charset="0"/>
              </a:rPr>
              <a:t>Nhóm</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đúng</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nhiều</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err="1">
                <a:solidFill>
                  <a:schemeClr val="tx1"/>
                </a:solidFill>
                <a:latin typeface="#9Slide03 SFU Futura_12" panose="00000400000000000000" pitchFamily="2" charset="0"/>
                <a:cs typeface="Arial" panose="020B0604020202020204" pitchFamily="34" charset="0"/>
              </a:rPr>
              <a:t>nhất</a:t>
            </a:r>
            <a:r>
              <a:rPr lang="en-US" sz="2600" b="1" dirty="0">
                <a:solidFill>
                  <a:schemeClr val="tx1"/>
                </a:solidFill>
                <a:latin typeface="#9Slide03 SFU Futura_12" panose="00000400000000000000" pitchFamily="2" charset="0"/>
                <a:cs typeface="Arial" panose="020B0604020202020204" pitchFamily="34" charset="0"/>
              </a:rPr>
              <a:t> </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chiến</a:t>
            </a:r>
            <a:r>
              <a:rPr lang="en-US" sz="2600" b="1" dirty="0">
                <a:solidFill>
                  <a:schemeClr val="tx1"/>
                </a:solidFill>
                <a:latin typeface="#9Slide03 SFU Futura_12" panose="00000400000000000000" pitchFamily="2" charset="0"/>
                <a:cs typeface="Arial" panose="020B0604020202020204" pitchFamily="34" charset="0"/>
                <a:sym typeface="Wingdings" panose="05000000000000000000" pitchFamily="2" charset="2"/>
              </a:rPr>
              <a:t> </a:t>
            </a:r>
            <a:r>
              <a:rPr lang="en-US" sz="2600" b="1" dirty="0" err="1">
                <a:solidFill>
                  <a:schemeClr val="tx1"/>
                </a:solidFill>
                <a:latin typeface="#9Slide03 SFU Futura_12" panose="00000400000000000000" pitchFamily="2" charset="0"/>
                <a:cs typeface="Arial" panose="020B0604020202020204" pitchFamily="34" charset="0"/>
                <a:sym typeface="Wingdings" panose="05000000000000000000" pitchFamily="2" charset="2"/>
              </a:rPr>
              <a:t>thắng</a:t>
            </a:r>
            <a:endParaRPr lang="en-US" sz="2600" b="1" dirty="0">
              <a:solidFill>
                <a:schemeClr val="tx1"/>
              </a:solidFill>
              <a:latin typeface="#9Slide03 SFU Futura_12" panose="00000400000000000000" pitchFamily="2" charset="0"/>
              <a:cs typeface="Arial" panose="020B0604020202020204" pitchFamily="34" charset="0"/>
            </a:endParaRPr>
          </a:p>
        </p:txBody>
      </p:sp>
      <p:pic>
        <p:nvPicPr>
          <p:cNvPr id="52" name="Picture 51">
            <a:extLst>
              <a:ext uri="{FF2B5EF4-FFF2-40B4-BE49-F238E27FC236}">
                <a16:creationId xmlns:a16="http://schemas.microsoft.com/office/drawing/2014/main" xmlns="" id="{F866536D-0E26-A927-7DB8-D6B88682CC8C}"/>
              </a:ext>
            </a:extLst>
          </p:cNvPr>
          <p:cNvPicPr>
            <a:picLocks noChangeAspect="1"/>
          </p:cNvPicPr>
          <p:nvPr/>
        </p:nvPicPr>
        <p:blipFill>
          <a:blip r:embed="rId5">
            <a:extLst>
              <a:ext uri="{BEBA8EAE-BF5A-486C-A8C5-ECC9F3942E4B}">
                <a14:imgProps xmlns:a14="http://schemas.microsoft.com/office/drawing/2010/main" xmlns="">
                  <a14:imgLayer r:embed="rId6">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tretch>
            <a:fillRect/>
          </a:stretch>
        </p:blipFill>
        <p:spPr>
          <a:xfrm>
            <a:off x="-111315" y="5579152"/>
            <a:ext cx="2239313" cy="1207473"/>
          </a:xfrm>
          <a:prstGeom prst="rect">
            <a:avLst/>
          </a:prstGeom>
        </p:spPr>
      </p:pic>
      <p:pic>
        <p:nvPicPr>
          <p:cNvPr id="54" name="Picture 4" descr="Hình ảnh Mbe Phong Cách Cần Thiết Hàng Ngày đồng Hồ Báo Thức Màu Xanh Lá  Cây Thương Mại Dễ, Mbe, Nhu Yếu Phẩm Hàng Ngày, Màu Xanh miễn phí tải tập">
            <a:extLst>
              <a:ext uri="{FF2B5EF4-FFF2-40B4-BE49-F238E27FC236}">
                <a16:creationId xmlns:a16="http://schemas.microsoft.com/office/drawing/2014/main" xmlns="" id="{4A0E7128-B342-1470-24CA-BFAFBB0C22C4}"/>
              </a:ext>
            </a:extLst>
          </p:cNvPr>
          <p:cNvPicPr>
            <a:picLocks noChangeAspect="1" noChangeArrowheads="1"/>
          </p:cNvPicPr>
          <p:nvPr/>
        </p:nvPicPr>
        <p:blipFill rotWithShape="1">
          <a:blip r:embed="rId7" cstate="print">
            <a:extLst>
              <a:ext uri="{BEBA8EAE-BF5A-486C-A8C5-ECC9F3942E4B}">
                <a14:imgProps xmlns:a14="http://schemas.microsoft.com/office/drawing/2010/main" xmlns="">
                  <a14:imgLayer r:embed="rId8">
                    <a14:imgEffect>
                      <a14:backgroundRemoval t="10000" b="90000" l="10000" r="90000">
                        <a14:foregroundMark x1="34167" y1="23417" x2="34167" y2="23417"/>
                        <a14:foregroundMark x1="37667" y1="29917" x2="29333" y2="19333"/>
                        <a14:foregroundMark x1="28750" y1="17417" x2="23333" y2="23667"/>
                        <a14:foregroundMark x1="23333" y1="23667" x2="22750" y2="23750"/>
                      </a14:backgroundRemoval>
                    </a14:imgEffect>
                  </a14:imgLayer>
                </a14:imgProps>
              </a:ext>
              <a:ext uri="{28A0092B-C50C-407E-A947-70E740481C1C}">
                <a14:useLocalDpi xmlns:a14="http://schemas.microsoft.com/office/drawing/2010/main" xmlns="" val="0"/>
              </a:ext>
            </a:extLst>
          </a:blip>
          <a:srcRect l="23333" t="12560" r="15604" b="27674"/>
          <a:stretch/>
        </p:blipFill>
        <p:spPr bwMode="auto">
          <a:xfrm>
            <a:off x="8095900" y="5618758"/>
            <a:ext cx="1039130" cy="1017059"/>
          </a:xfrm>
          <a:prstGeom prst="rect">
            <a:avLst/>
          </a:prstGeom>
          <a:noFill/>
          <a:extLst>
            <a:ext uri="{909E8E84-426E-40DD-AFC4-6F175D3DCCD1}">
              <a14:hiddenFill xmlns:a14="http://schemas.microsoft.com/office/drawing/2010/main" xmlns="">
                <a:solidFill>
                  <a:srgbClr val="FFFFFF"/>
                </a:solidFill>
              </a14:hiddenFill>
            </a:ext>
          </a:extLst>
        </p:spPr>
      </p:pic>
      <p:grpSp>
        <p:nvGrpSpPr>
          <p:cNvPr id="56" name="Google Shape;3400;p35">
            <a:extLst>
              <a:ext uri="{FF2B5EF4-FFF2-40B4-BE49-F238E27FC236}">
                <a16:creationId xmlns:a16="http://schemas.microsoft.com/office/drawing/2014/main" xmlns="" id="{EA0D2419-FD44-47EA-9CE4-FA7D7BCAC1A0}"/>
              </a:ext>
            </a:extLst>
          </p:cNvPr>
          <p:cNvGrpSpPr/>
          <p:nvPr/>
        </p:nvGrpSpPr>
        <p:grpSpPr>
          <a:xfrm>
            <a:off x="2621538" y="371483"/>
            <a:ext cx="1431505" cy="961051"/>
            <a:chOff x="7681600" y="381950"/>
            <a:chExt cx="1073629" cy="720788"/>
          </a:xfrm>
        </p:grpSpPr>
        <p:sp>
          <p:nvSpPr>
            <p:cNvPr id="57" name="Google Shape;3401;p35">
              <a:extLst>
                <a:ext uri="{FF2B5EF4-FFF2-40B4-BE49-F238E27FC236}">
                  <a16:creationId xmlns:a16="http://schemas.microsoft.com/office/drawing/2014/main" xmlns="" id="{13E61DD0-41BE-D3E7-5F2F-CDB97E096346}"/>
                </a:ext>
              </a:extLst>
            </p:cNvPr>
            <p:cNvSpPr/>
            <p:nvPr/>
          </p:nvSpPr>
          <p:spPr>
            <a:xfrm>
              <a:off x="7896527" y="971845"/>
              <a:ext cx="226409" cy="91112"/>
            </a:xfrm>
            <a:custGeom>
              <a:avLst/>
              <a:gdLst/>
              <a:ahLst/>
              <a:cxnLst/>
              <a:rect l="l" t="t" r="r" b="b"/>
              <a:pathLst>
                <a:path w="5775" h="2324" fill="none" extrusionOk="0">
                  <a:moveTo>
                    <a:pt x="226" y="2323"/>
                  </a:moveTo>
                  <a:lnTo>
                    <a:pt x="0" y="1444"/>
                  </a:lnTo>
                  <a:lnTo>
                    <a:pt x="5549" y="0"/>
                  </a:lnTo>
                  <a:lnTo>
                    <a:pt x="5775" y="880"/>
                  </a:lnTo>
                  <a:lnTo>
                    <a:pt x="226" y="2323"/>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 name="Google Shape;3402;p35">
              <a:extLst>
                <a:ext uri="{FF2B5EF4-FFF2-40B4-BE49-F238E27FC236}">
                  <a16:creationId xmlns:a16="http://schemas.microsoft.com/office/drawing/2014/main" xmlns="" id="{E849B3C4-3E53-71F6-845C-55D7BD5E2AAA}"/>
                </a:ext>
              </a:extLst>
            </p:cNvPr>
            <p:cNvSpPr/>
            <p:nvPr/>
          </p:nvSpPr>
          <p:spPr>
            <a:xfrm>
              <a:off x="7885000" y="930286"/>
              <a:ext cx="229977" cy="84918"/>
            </a:xfrm>
            <a:custGeom>
              <a:avLst/>
              <a:gdLst/>
              <a:ahLst/>
              <a:cxnLst/>
              <a:rect l="l" t="t" r="r" b="b"/>
              <a:pathLst>
                <a:path w="5866" h="2166" fill="none" extrusionOk="0">
                  <a:moveTo>
                    <a:pt x="181" y="2165"/>
                  </a:moveTo>
                  <a:lnTo>
                    <a:pt x="1" y="1489"/>
                  </a:lnTo>
                  <a:lnTo>
                    <a:pt x="5685" y="0"/>
                  </a:lnTo>
                  <a:lnTo>
                    <a:pt x="5866" y="699"/>
                  </a:lnTo>
                  <a:lnTo>
                    <a:pt x="181" y="2165"/>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 name="Google Shape;3403;p35">
              <a:extLst>
                <a:ext uri="{FF2B5EF4-FFF2-40B4-BE49-F238E27FC236}">
                  <a16:creationId xmlns:a16="http://schemas.microsoft.com/office/drawing/2014/main" xmlns="" id="{ED9EA82C-38B9-5981-642E-536490D2C3E9}"/>
                </a:ext>
              </a:extLst>
            </p:cNvPr>
            <p:cNvSpPr/>
            <p:nvPr/>
          </p:nvSpPr>
          <p:spPr>
            <a:xfrm>
              <a:off x="7681600" y="381950"/>
              <a:ext cx="1073629" cy="720784"/>
            </a:xfrm>
            <a:custGeom>
              <a:avLst/>
              <a:gdLst/>
              <a:ahLst/>
              <a:cxnLst/>
              <a:rect l="l" t="t" r="r" b="b"/>
              <a:pathLst>
                <a:path w="27385" h="18385" extrusionOk="0">
                  <a:moveTo>
                    <a:pt x="24159" y="1"/>
                  </a:moveTo>
                  <a:lnTo>
                    <a:pt x="1" y="6633"/>
                  </a:lnTo>
                  <a:lnTo>
                    <a:pt x="3249" y="18385"/>
                  </a:lnTo>
                  <a:lnTo>
                    <a:pt x="27384" y="11775"/>
                  </a:lnTo>
                  <a:lnTo>
                    <a:pt x="24159" y="1"/>
                  </a:lnTo>
                  <a:close/>
                </a:path>
              </a:pathLst>
            </a:custGeom>
            <a:solidFill>
              <a:schemeClr val="lt1"/>
            </a:solidFill>
            <a:ln>
              <a:noFill/>
            </a:ln>
            <a:effectLst>
              <a:outerShdw dist="47625" dir="3000000" algn="bl" rotWithShape="0">
                <a:schemeClr val="accent5">
                  <a:alpha val="50000"/>
                </a:scheme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 name="Google Shape;3404;p35">
              <a:extLst>
                <a:ext uri="{FF2B5EF4-FFF2-40B4-BE49-F238E27FC236}">
                  <a16:creationId xmlns:a16="http://schemas.microsoft.com/office/drawing/2014/main" xmlns="" id="{C719C00A-AD3E-25ED-BD48-9503B467FCF5}"/>
                </a:ext>
              </a:extLst>
            </p:cNvPr>
            <p:cNvSpPr/>
            <p:nvPr/>
          </p:nvSpPr>
          <p:spPr>
            <a:xfrm>
              <a:off x="7681600" y="540264"/>
              <a:ext cx="496178" cy="562474"/>
            </a:xfrm>
            <a:custGeom>
              <a:avLst/>
              <a:gdLst/>
              <a:ahLst/>
              <a:cxnLst/>
              <a:rect l="l" t="t" r="r" b="b"/>
              <a:pathLst>
                <a:path w="12656" h="14347" extrusionOk="0">
                  <a:moveTo>
                    <a:pt x="9430" y="1"/>
                  </a:moveTo>
                  <a:lnTo>
                    <a:pt x="1" y="2595"/>
                  </a:lnTo>
                  <a:lnTo>
                    <a:pt x="3249" y="14347"/>
                  </a:lnTo>
                  <a:lnTo>
                    <a:pt x="12655" y="11775"/>
                  </a:lnTo>
                  <a:lnTo>
                    <a:pt x="9430"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 name="Google Shape;3405;p35">
              <a:extLst>
                <a:ext uri="{FF2B5EF4-FFF2-40B4-BE49-F238E27FC236}">
                  <a16:creationId xmlns:a16="http://schemas.microsoft.com/office/drawing/2014/main" xmlns="" id="{D9D6A5EF-03C1-A65D-2B23-440A52E2BB99}"/>
                </a:ext>
              </a:extLst>
            </p:cNvPr>
            <p:cNvSpPr/>
            <p:nvPr/>
          </p:nvSpPr>
          <p:spPr>
            <a:xfrm>
              <a:off x="8170655" y="573001"/>
              <a:ext cx="427178" cy="117654"/>
            </a:xfrm>
            <a:custGeom>
              <a:avLst/>
              <a:gdLst/>
              <a:ahLst/>
              <a:cxnLst/>
              <a:rect l="l" t="t" r="r" b="b"/>
              <a:pathLst>
                <a:path w="10896" h="3001" extrusionOk="0">
                  <a:moveTo>
                    <a:pt x="1" y="3000"/>
                  </a:moveTo>
                  <a:lnTo>
                    <a:pt x="10895" y="0"/>
                  </a:lnTo>
                  <a:close/>
                </a:path>
              </a:pathLst>
            </a:custGeom>
            <a:solidFill>
              <a:srgbClr val="FDEB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 name="Google Shape;3406;p35">
              <a:extLst>
                <a:ext uri="{FF2B5EF4-FFF2-40B4-BE49-F238E27FC236}">
                  <a16:creationId xmlns:a16="http://schemas.microsoft.com/office/drawing/2014/main" xmlns="" id="{1824DD1D-8507-A64E-51F5-5CD80A816FD2}"/>
                </a:ext>
              </a:extLst>
            </p:cNvPr>
            <p:cNvSpPr/>
            <p:nvPr/>
          </p:nvSpPr>
          <p:spPr>
            <a:xfrm>
              <a:off x="8170655" y="573001"/>
              <a:ext cx="427178" cy="117654"/>
            </a:xfrm>
            <a:custGeom>
              <a:avLst/>
              <a:gdLst/>
              <a:ahLst/>
              <a:cxnLst/>
              <a:rect l="l" t="t" r="r" b="b"/>
              <a:pathLst>
                <a:path w="10896" h="3001" fill="none" extrusionOk="0">
                  <a:moveTo>
                    <a:pt x="1" y="3000"/>
                  </a:moveTo>
                  <a:lnTo>
                    <a:pt x="1089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 name="Google Shape;3407;p35">
              <a:extLst>
                <a:ext uri="{FF2B5EF4-FFF2-40B4-BE49-F238E27FC236}">
                  <a16:creationId xmlns:a16="http://schemas.microsoft.com/office/drawing/2014/main" xmlns="" id="{3F71C875-5218-6F59-D333-B07E776B0F2C}"/>
                </a:ext>
              </a:extLst>
            </p:cNvPr>
            <p:cNvSpPr/>
            <p:nvPr/>
          </p:nvSpPr>
          <p:spPr>
            <a:xfrm>
              <a:off x="8161833" y="564141"/>
              <a:ext cx="444820" cy="134473"/>
            </a:xfrm>
            <a:custGeom>
              <a:avLst/>
              <a:gdLst/>
              <a:ahLst/>
              <a:cxnLst/>
              <a:rect l="l" t="t" r="r" b="b"/>
              <a:pathLst>
                <a:path w="11346" h="3430" extrusionOk="0">
                  <a:moveTo>
                    <a:pt x="11053" y="1"/>
                  </a:moveTo>
                  <a:lnTo>
                    <a:pt x="158" y="3001"/>
                  </a:lnTo>
                  <a:lnTo>
                    <a:pt x="68" y="3046"/>
                  </a:lnTo>
                  <a:lnTo>
                    <a:pt x="23" y="3113"/>
                  </a:lnTo>
                  <a:lnTo>
                    <a:pt x="0" y="3181"/>
                  </a:lnTo>
                  <a:lnTo>
                    <a:pt x="0" y="3271"/>
                  </a:lnTo>
                  <a:lnTo>
                    <a:pt x="23" y="3339"/>
                  </a:lnTo>
                  <a:lnTo>
                    <a:pt x="90" y="3384"/>
                  </a:lnTo>
                  <a:lnTo>
                    <a:pt x="135" y="3429"/>
                  </a:lnTo>
                  <a:lnTo>
                    <a:pt x="271" y="3429"/>
                  </a:lnTo>
                  <a:lnTo>
                    <a:pt x="11188" y="429"/>
                  </a:lnTo>
                  <a:lnTo>
                    <a:pt x="11256" y="407"/>
                  </a:lnTo>
                  <a:lnTo>
                    <a:pt x="11323" y="339"/>
                  </a:lnTo>
                  <a:lnTo>
                    <a:pt x="11346" y="249"/>
                  </a:lnTo>
                  <a:lnTo>
                    <a:pt x="11346" y="159"/>
                  </a:lnTo>
                  <a:lnTo>
                    <a:pt x="11301" y="91"/>
                  </a:lnTo>
                  <a:lnTo>
                    <a:pt x="11233" y="23"/>
                  </a:lnTo>
                  <a:lnTo>
                    <a:pt x="11143"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4" name="Google Shape;3408;p35">
              <a:extLst>
                <a:ext uri="{FF2B5EF4-FFF2-40B4-BE49-F238E27FC236}">
                  <a16:creationId xmlns:a16="http://schemas.microsoft.com/office/drawing/2014/main" xmlns="" id="{F7F9079A-6A3E-46D9-F732-4CC6A72D2F0B}"/>
                </a:ext>
              </a:extLst>
            </p:cNvPr>
            <p:cNvSpPr/>
            <p:nvPr/>
          </p:nvSpPr>
          <p:spPr>
            <a:xfrm>
              <a:off x="8183044" y="618990"/>
              <a:ext cx="427178" cy="116752"/>
            </a:xfrm>
            <a:custGeom>
              <a:avLst/>
              <a:gdLst/>
              <a:ahLst/>
              <a:cxnLst/>
              <a:rect l="l" t="t" r="r" b="b"/>
              <a:pathLst>
                <a:path w="10896" h="2978" extrusionOk="0">
                  <a:moveTo>
                    <a:pt x="0" y="2978"/>
                  </a:moveTo>
                  <a:lnTo>
                    <a:pt x="10895" y="0"/>
                  </a:lnTo>
                  <a:close/>
                </a:path>
              </a:pathLst>
            </a:custGeom>
            <a:solidFill>
              <a:srgbClr val="FDEB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5" name="Google Shape;3409;p35">
              <a:extLst>
                <a:ext uri="{FF2B5EF4-FFF2-40B4-BE49-F238E27FC236}">
                  <a16:creationId xmlns:a16="http://schemas.microsoft.com/office/drawing/2014/main" xmlns="" id="{1DA2BFE5-4D9A-1F23-EF0E-F0A743AED287}"/>
                </a:ext>
              </a:extLst>
            </p:cNvPr>
            <p:cNvSpPr/>
            <p:nvPr/>
          </p:nvSpPr>
          <p:spPr>
            <a:xfrm>
              <a:off x="8183044" y="618990"/>
              <a:ext cx="427178" cy="116752"/>
            </a:xfrm>
            <a:custGeom>
              <a:avLst/>
              <a:gdLst/>
              <a:ahLst/>
              <a:cxnLst/>
              <a:rect l="l" t="t" r="r" b="b"/>
              <a:pathLst>
                <a:path w="10896" h="2978" fill="none" extrusionOk="0">
                  <a:moveTo>
                    <a:pt x="0" y="2978"/>
                  </a:moveTo>
                  <a:lnTo>
                    <a:pt x="10895"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6" name="Google Shape;3410;p35">
              <a:extLst>
                <a:ext uri="{FF2B5EF4-FFF2-40B4-BE49-F238E27FC236}">
                  <a16:creationId xmlns:a16="http://schemas.microsoft.com/office/drawing/2014/main" xmlns="" id="{83DC182E-BBF3-DC1E-EC6F-F9980E5388F5}"/>
                </a:ext>
              </a:extLst>
            </p:cNvPr>
            <p:cNvSpPr/>
            <p:nvPr/>
          </p:nvSpPr>
          <p:spPr>
            <a:xfrm>
              <a:off x="8174183" y="610129"/>
              <a:ext cx="444859" cy="134473"/>
            </a:xfrm>
            <a:custGeom>
              <a:avLst/>
              <a:gdLst/>
              <a:ahLst/>
              <a:cxnLst/>
              <a:rect l="l" t="t" r="r" b="b"/>
              <a:pathLst>
                <a:path w="11347" h="3430" extrusionOk="0">
                  <a:moveTo>
                    <a:pt x="11076" y="1"/>
                  </a:moveTo>
                  <a:lnTo>
                    <a:pt x="159" y="3001"/>
                  </a:lnTo>
                  <a:lnTo>
                    <a:pt x="91" y="3023"/>
                  </a:lnTo>
                  <a:lnTo>
                    <a:pt x="23" y="3091"/>
                  </a:lnTo>
                  <a:lnTo>
                    <a:pt x="1" y="3181"/>
                  </a:lnTo>
                  <a:lnTo>
                    <a:pt x="1" y="3271"/>
                  </a:lnTo>
                  <a:lnTo>
                    <a:pt x="46" y="3339"/>
                  </a:lnTo>
                  <a:lnTo>
                    <a:pt x="91" y="3384"/>
                  </a:lnTo>
                  <a:lnTo>
                    <a:pt x="159" y="3429"/>
                  </a:lnTo>
                  <a:lnTo>
                    <a:pt x="272" y="3429"/>
                  </a:lnTo>
                  <a:lnTo>
                    <a:pt x="11189" y="429"/>
                  </a:lnTo>
                  <a:lnTo>
                    <a:pt x="11279" y="384"/>
                  </a:lnTo>
                  <a:lnTo>
                    <a:pt x="11324" y="339"/>
                  </a:lnTo>
                  <a:lnTo>
                    <a:pt x="11347" y="249"/>
                  </a:lnTo>
                  <a:lnTo>
                    <a:pt x="11347" y="158"/>
                  </a:lnTo>
                  <a:lnTo>
                    <a:pt x="11302" y="68"/>
                  </a:lnTo>
                  <a:lnTo>
                    <a:pt x="11234" y="23"/>
                  </a:lnTo>
                  <a:lnTo>
                    <a:pt x="11166"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7" name="Google Shape;3411;p35">
              <a:extLst>
                <a:ext uri="{FF2B5EF4-FFF2-40B4-BE49-F238E27FC236}">
                  <a16:creationId xmlns:a16="http://schemas.microsoft.com/office/drawing/2014/main" xmlns="" id="{E804A8FF-2B1D-FE87-2D40-749E5B78ECDF}"/>
                </a:ext>
              </a:extLst>
            </p:cNvPr>
            <p:cNvSpPr/>
            <p:nvPr/>
          </p:nvSpPr>
          <p:spPr>
            <a:xfrm>
              <a:off x="8195433" y="664077"/>
              <a:ext cx="428040" cy="117654"/>
            </a:xfrm>
            <a:custGeom>
              <a:avLst/>
              <a:gdLst/>
              <a:ahLst/>
              <a:cxnLst/>
              <a:rect l="l" t="t" r="r" b="b"/>
              <a:pathLst>
                <a:path w="10918" h="3001" extrusionOk="0">
                  <a:moveTo>
                    <a:pt x="0" y="3001"/>
                  </a:moveTo>
                  <a:lnTo>
                    <a:pt x="10918" y="0"/>
                  </a:lnTo>
                  <a:close/>
                </a:path>
              </a:pathLst>
            </a:custGeom>
            <a:solidFill>
              <a:srgbClr val="FDEB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8" name="Google Shape;3412;p35">
              <a:extLst>
                <a:ext uri="{FF2B5EF4-FFF2-40B4-BE49-F238E27FC236}">
                  <a16:creationId xmlns:a16="http://schemas.microsoft.com/office/drawing/2014/main" xmlns="" id="{F10C26E8-AA27-D367-AA78-A2331CE034FA}"/>
                </a:ext>
              </a:extLst>
            </p:cNvPr>
            <p:cNvSpPr/>
            <p:nvPr/>
          </p:nvSpPr>
          <p:spPr>
            <a:xfrm>
              <a:off x="8195433" y="664077"/>
              <a:ext cx="428040" cy="117654"/>
            </a:xfrm>
            <a:custGeom>
              <a:avLst/>
              <a:gdLst/>
              <a:ahLst/>
              <a:cxnLst/>
              <a:rect l="l" t="t" r="r" b="b"/>
              <a:pathLst>
                <a:path w="10918" h="3001" fill="none" extrusionOk="0">
                  <a:moveTo>
                    <a:pt x="0" y="3001"/>
                  </a:moveTo>
                  <a:lnTo>
                    <a:pt x="10918"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69" name="Google Shape;3413;p35">
              <a:extLst>
                <a:ext uri="{FF2B5EF4-FFF2-40B4-BE49-F238E27FC236}">
                  <a16:creationId xmlns:a16="http://schemas.microsoft.com/office/drawing/2014/main" xmlns="" id="{4D50313A-6433-2C85-304D-61B20864A6D0}"/>
                </a:ext>
              </a:extLst>
            </p:cNvPr>
            <p:cNvSpPr/>
            <p:nvPr/>
          </p:nvSpPr>
          <p:spPr>
            <a:xfrm>
              <a:off x="8186572" y="656118"/>
              <a:ext cx="444859" cy="134473"/>
            </a:xfrm>
            <a:custGeom>
              <a:avLst/>
              <a:gdLst/>
              <a:ahLst/>
              <a:cxnLst/>
              <a:rect l="l" t="t" r="r" b="b"/>
              <a:pathLst>
                <a:path w="11347" h="3430" extrusionOk="0">
                  <a:moveTo>
                    <a:pt x="11076" y="0"/>
                  </a:moveTo>
                  <a:lnTo>
                    <a:pt x="159" y="3001"/>
                  </a:lnTo>
                  <a:lnTo>
                    <a:pt x="91" y="3023"/>
                  </a:lnTo>
                  <a:lnTo>
                    <a:pt x="23" y="3091"/>
                  </a:lnTo>
                  <a:lnTo>
                    <a:pt x="1" y="3181"/>
                  </a:lnTo>
                  <a:lnTo>
                    <a:pt x="1" y="3271"/>
                  </a:lnTo>
                  <a:lnTo>
                    <a:pt x="46" y="3339"/>
                  </a:lnTo>
                  <a:lnTo>
                    <a:pt x="91" y="3384"/>
                  </a:lnTo>
                  <a:lnTo>
                    <a:pt x="159" y="3429"/>
                  </a:lnTo>
                  <a:lnTo>
                    <a:pt x="294" y="3429"/>
                  </a:lnTo>
                  <a:lnTo>
                    <a:pt x="11189" y="429"/>
                  </a:lnTo>
                  <a:lnTo>
                    <a:pt x="11279" y="384"/>
                  </a:lnTo>
                  <a:lnTo>
                    <a:pt x="11324" y="316"/>
                  </a:lnTo>
                  <a:lnTo>
                    <a:pt x="11347" y="249"/>
                  </a:lnTo>
                  <a:lnTo>
                    <a:pt x="11347" y="158"/>
                  </a:lnTo>
                  <a:lnTo>
                    <a:pt x="11301" y="68"/>
                  </a:lnTo>
                  <a:lnTo>
                    <a:pt x="11234" y="23"/>
                  </a:lnTo>
                  <a:lnTo>
                    <a:pt x="11166"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0" name="Google Shape;3414;p35">
              <a:extLst>
                <a:ext uri="{FF2B5EF4-FFF2-40B4-BE49-F238E27FC236}">
                  <a16:creationId xmlns:a16="http://schemas.microsoft.com/office/drawing/2014/main" xmlns="" id="{96639BE5-0CF6-2808-704E-95DD93A13191}"/>
                </a:ext>
              </a:extLst>
            </p:cNvPr>
            <p:cNvSpPr/>
            <p:nvPr/>
          </p:nvSpPr>
          <p:spPr>
            <a:xfrm>
              <a:off x="8207822" y="710066"/>
              <a:ext cx="428040" cy="117654"/>
            </a:xfrm>
            <a:custGeom>
              <a:avLst/>
              <a:gdLst/>
              <a:ahLst/>
              <a:cxnLst/>
              <a:rect l="l" t="t" r="r" b="b"/>
              <a:pathLst>
                <a:path w="10918" h="3001" extrusionOk="0">
                  <a:moveTo>
                    <a:pt x="0" y="3000"/>
                  </a:moveTo>
                  <a:lnTo>
                    <a:pt x="10917" y="0"/>
                  </a:lnTo>
                  <a:close/>
                </a:path>
              </a:pathLst>
            </a:custGeom>
            <a:solidFill>
              <a:srgbClr val="FDEB9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1" name="Google Shape;3415;p35">
              <a:extLst>
                <a:ext uri="{FF2B5EF4-FFF2-40B4-BE49-F238E27FC236}">
                  <a16:creationId xmlns:a16="http://schemas.microsoft.com/office/drawing/2014/main" xmlns="" id="{B257E195-91A0-6CB4-389B-56BE01826BCD}"/>
                </a:ext>
              </a:extLst>
            </p:cNvPr>
            <p:cNvSpPr/>
            <p:nvPr/>
          </p:nvSpPr>
          <p:spPr>
            <a:xfrm>
              <a:off x="8207822" y="710066"/>
              <a:ext cx="428040" cy="117654"/>
            </a:xfrm>
            <a:custGeom>
              <a:avLst/>
              <a:gdLst/>
              <a:ahLst/>
              <a:cxnLst/>
              <a:rect l="l" t="t" r="r" b="b"/>
              <a:pathLst>
                <a:path w="10918" h="3001" fill="none" extrusionOk="0">
                  <a:moveTo>
                    <a:pt x="0" y="3000"/>
                  </a:moveTo>
                  <a:lnTo>
                    <a:pt x="10917" y="0"/>
                  </a:lnTo>
                </a:path>
              </a:pathLst>
            </a:custGeom>
            <a:no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2" name="Google Shape;3416;p35">
              <a:extLst>
                <a:ext uri="{FF2B5EF4-FFF2-40B4-BE49-F238E27FC236}">
                  <a16:creationId xmlns:a16="http://schemas.microsoft.com/office/drawing/2014/main" xmlns="" id="{169740C6-8363-34FE-9CD9-57E833741269}"/>
                </a:ext>
              </a:extLst>
            </p:cNvPr>
            <p:cNvSpPr/>
            <p:nvPr/>
          </p:nvSpPr>
          <p:spPr>
            <a:xfrm>
              <a:off x="8198961" y="701205"/>
              <a:ext cx="445722" cy="135375"/>
            </a:xfrm>
            <a:custGeom>
              <a:avLst/>
              <a:gdLst/>
              <a:ahLst/>
              <a:cxnLst/>
              <a:rect l="l" t="t" r="r" b="b"/>
              <a:pathLst>
                <a:path w="11369" h="3453" extrusionOk="0">
                  <a:moveTo>
                    <a:pt x="11166" y="1"/>
                  </a:moveTo>
                  <a:lnTo>
                    <a:pt x="11076" y="23"/>
                  </a:lnTo>
                  <a:lnTo>
                    <a:pt x="181" y="3001"/>
                  </a:lnTo>
                  <a:lnTo>
                    <a:pt x="91" y="3046"/>
                  </a:lnTo>
                  <a:lnTo>
                    <a:pt x="46" y="3114"/>
                  </a:lnTo>
                  <a:lnTo>
                    <a:pt x="0" y="3204"/>
                  </a:lnTo>
                  <a:lnTo>
                    <a:pt x="23" y="3294"/>
                  </a:lnTo>
                  <a:lnTo>
                    <a:pt x="46" y="3362"/>
                  </a:lnTo>
                  <a:lnTo>
                    <a:pt x="91" y="3407"/>
                  </a:lnTo>
                  <a:lnTo>
                    <a:pt x="158" y="3429"/>
                  </a:lnTo>
                  <a:lnTo>
                    <a:pt x="226" y="3452"/>
                  </a:lnTo>
                  <a:lnTo>
                    <a:pt x="294" y="3452"/>
                  </a:lnTo>
                  <a:lnTo>
                    <a:pt x="11188" y="452"/>
                  </a:lnTo>
                  <a:lnTo>
                    <a:pt x="11279" y="407"/>
                  </a:lnTo>
                  <a:lnTo>
                    <a:pt x="11324" y="339"/>
                  </a:lnTo>
                  <a:lnTo>
                    <a:pt x="11369" y="272"/>
                  </a:lnTo>
                  <a:lnTo>
                    <a:pt x="11346" y="181"/>
                  </a:lnTo>
                  <a:lnTo>
                    <a:pt x="11324" y="91"/>
                  </a:lnTo>
                  <a:lnTo>
                    <a:pt x="11256" y="46"/>
                  </a:lnTo>
                  <a:lnTo>
                    <a:pt x="11166"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3" name="Google Shape;3417;p35">
              <a:extLst>
                <a:ext uri="{FF2B5EF4-FFF2-40B4-BE49-F238E27FC236}">
                  <a16:creationId xmlns:a16="http://schemas.microsoft.com/office/drawing/2014/main" xmlns="" id="{D12DA508-364D-CE06-5C90-49CF87B82446}"/>
                </a:ext>
              </a:extLst>
            </p:cNvPr>
            <p:cNvSpPr/>
            <p:nvPr/>
          </p:nvSpPr>
          <p:spPr>
            <a:xfrm>
              <a:off x="7813371" y="668507"/>
              <a:ext cx="217588" cy="217588"/>
            </a:xfrm>
            <a:custGeom>
              <a:avLst/>
              <a:gdLst/>
              <a:ahLst/>
              <a:cxnLst/>
              <a:rect l="l" t="t" r="r" b="b"/>
              <a:pathLst>
                <a:path w="5550" h="5550" extrusionOk="0">
                  <a:moveTo>
                    <a:pt x="2866" y="0"/>
                  </a:moveTo>
                  <a:lnTo>
                    <a:pt x="2595" y="23"/>
                  </a:lnTo>
                  <a:lnTo>
                    <a:pt x="2302" y="45"/>
                  </a:lnTo>
                  <a:lnTo>
                    <a:pt x="2031" y="113"/>
                  </a:lnTo>
                  <a:lnTo>
                    <a:pt x="1760" y="203"/>
                  </a:lnTo>
                  <a:lnTo>
                    <a:pt x="1512" y="316"/>
                  </a:lnTo>
                  <a:lnTo>
                    <a:pt x="1264" y="451"/>
                  </a:lnTo>
                  <a:lnTo>
                    <a:pt x="1038" y="609"/>
                  </a:lnTo>
                  <a:lnTo>
                    <a:pt x="835" y="790"/>
                  </a:lnTo>
                  <a:lnTo>
                    <a:pt x="655" y="970"/>
                  </a:lnTo>
                  <a:lnTo>
                    <a:pt x="497" y="1173"/>
                  </a:lnTo>
                  <a:lnTo>
                    <a:pt x="362" y="1399"/>
                  </a:lnTo>
                  <a:lnTo>
                    <a:pt x="226" y="1647"/>
                  </a:lnTo>
                  <a:lnTo>
                    <a:pt x="136" y="1895"/>
                  </a:lnTo>
                  <a:lnTo>
                    <a:pt x="69" y="2143"/>
                  </a:lnTo>
                  <a:lnTo>
                    <a:pt x="23" y="2414"/>
                  </a:lnTo>
                  <a:lnTo>
                    <a:pt x="1" y="2685"/>
                  </a:lnTo>
                  <a:lnTo>
                    <a:pt x="1" y="2955"/>
                  </a:lnTo>
                  <a:lnTo>
                    <a:pt x="23" y="3248"/>
                  </a:lnTo>
                  <a:lnTo>
                    <a:pt x="91" y="3519"/>
                  </a:lnTo>
                  <a:lnTo>
                    <a:pt x="181" y="3790"/>
                  </a:lnTo>
                  <a:lnTo>
                    <a:pt x="294" y="4038"/>
                  </a:lnTo>
                  <a:lnTo>
                    <a:pt x="429" y="4286"/>
                  </a:lnTo>
                  <a:lnTo>
                    <a:pt x="587" y="4512"/>
                  </a:lnTo>
                  <a:lnTo>
                    <a:pt x="768" y="4715"/>
                  </a:lnTo>
                  <a:lnTo>
                    <a:pt x="948" y="4895"/>
                  </a:lnTo>
                  <a:lnTo>
                    <a:pt x="1174" y="5053"/>
                  </a:lnTo>
                  <a:lnTo>
                    <a:pt x="1399" y="5188"/>
                  </a:lnTo>
                  <a:lnTo>
                    <a:pt x="1625" y="5324"/>
                  </a:lnTo>
                  <a:lnTo>
                    <a:pt x="1873" y="5414"/>
                  </a:lnTo>
                  <a:lnTo>
                    <a:pt x="2144" y="5482"/>
                  </a:lnTo>
                  <a:lnTo>
                    <a:pt x="2392" y="5527"/>
                  </a:lnTo>
                  <a:lnTo>
                    <a:pt x="2663" y="5549"/>
                  </a:lnTo>
                  <a:lnTo>
                    <a:pt x="2956" y="5549"/>
                  </a:lnTo>
                  <a:lnTo>
                    <a:pt x="3226" y="5527"/>
                  </a:lnTo>
                  <a:lnTo>
                    <a:pt x="3497" y="5459"/>
                  </a:lnTo>
                  <a:lnTo>
                    <a:pt x="3768" y="5369"/>
                  </a:lnTo>
                  <a:lnTo>
                    <a:pt x="4016" y="5256"/>
                  </a:lnTo>
                  <a:lnTo>
                    <a:pt x="4264" y="5121"/>
                  </a:lnTo>
                  <a:lnTo>
                    <a:pt x="4490" y="4963"/>
                  </a:lnTo>
                  <a:lnTo>
                    <a:pt x="4693" y="4782"/>
                  </a:lnTo>
                  <a:lnTo>
                    <a:pt x="4873" y="4602"/>
                  </a:lnTo>
                  <a:lnTo>
                    <a:pt x="5031" y="4376"/>
                  </a:lnTo>
                  <a:lnTo>
                    <a:pt x="5189" y="4151"/>
                  </a:lnTo>
                  <a:lnTo>
                    <a:pt x="5302" y="3925"/>
                  </a:lnTo>
                  <a:lnTo>
                    <a:pt x="5392" y="3677"/>
                  </a:lnTo>
                  <a:lnTo>
                    <a:pt x="5460" y="3406"/>
                  </a:lnTo>
                  <a:lnTo>
                    <a:pt x="5527" y="3158"/>
                  </a:lnTo>
                  <a:lnTo>
                    <a:pt x="5550" y="2888"/>
                  </a:lnTo>
                  <a:lnTo>
                    <a:pt x="5527" y="2594"/>
                  </a:lnTo>
                  <a:lnTo>
                    <a:pt x="5505" y="2324"/>
                  </a:lnTo>
                  <a:lnTo>
                    <a:pt x="5437" y="2053"/>
                  </a:lnTo>
                  <a:lnTo>
                    <a:pt x="5347" y="1782"/>
                  </a:lnTo>
                  <a:lnTo>
                    <a:pt x="5234" y="1534"/>
                  </a:lnTo>
                  <a:lnTo>
                    <a:pt x="5099" y="1286"/>
                  </a:lnTo>
                  <a:lnTo>
                    <a:pt x="4941" y="1060"/>
                  </a:lnTo>
                  <a:lnTo>
                    <a:pt x="4760" y="857"/>
                  </a:lnTo>
                  <a:lnTo>
                    <a:pt x="4580" y="677"/>
                  </a:lnTo>
                  <a:lnTo>
                    <a:pt x="4354" y="519"/>
                  </a:lnTo>
                  <a:lnTo>
                    <a:pt x="4129" y="361"/>
                  </a:lnTo>
                  <a:lnTo>
                    <a:pt x="3903" y="248"/>
                  </a:lnTo>
                  <a:lnTo>
                    <a:pt x="3655" y="158"/>
                  </a:lnTo>
                  <a:lnTo>
                    <a:pt x="3407" y="68"/>
                  </a:lnTo>
                  <a:lnTo>
                    <a:pt x="3136" y="23"/>
                  </a:lnTo>
                  <a:lnTo>
                    <a:pt x="2866"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4" name="Google Shape;3418;p35">
              <a:extLst>
                <a:ext uri="{FF2B5EF4-FFF2-40B4-BE49-F238E27FC236}">
                  <a16:creationId xmlns:a16="http://schemas.microsoft.com/office/drawing/2014/main" xmlns="" id="{5A067EAD-1BD5-3C68-2349-38DD9F9D1A3E}"/>
                </a:ext>
              </a:extLst>
            </p:cNvPr>
            <p:cNvSpPr/>
            <p:nvPr/>
          </p:nvSpPr>
          <p:spPr>
            <a:xfrm>
              <a:off x="7844344" y="720691"/>
              <a:ext cx="148587" cy="112322"/>
            </a:xfrm>
            <a:custGeom>
              <a:avLst/>
              <a:gdLst/>
              <a:ahLst/>
              <a:cxnLst/>
              <a:rect l="l" t="t" r="r" b="b"/>
              <a:pathLst>
                <a:path w="3790" h="2865" extrusionOk="0">
                  <a:moveTo>
                    <a:pt x="2301" y="0"/>
                  </a:moveTo>
                  <a:lnTo>
                    <a:pt x="2008" y="68"/>
                  </a:lnTo>
                  <a:lnTo>
                    <a:pt x="1805" y="293"/>
                  </a:lnTo>
                  <a:lnTo>
                    <a:pt x="1760" y="248"/>
                  </a:lnTo>
                  <a:lnTo>
                    <a:pt x="1602" y="203"/>
                  </a:lnTo>
                  <a:lnTo>
                    <a:pt x="1579" y="361"/>
                  </a:lnTo>
                  <a:lnTo>
                    <a:pt x="1715" y="384"/>
                  </a:lnTo>
                  <a:lnTo>
                    <a:pt x="1421" y="699"/>
                  </a:lnTo>
                  <a:lnTo>
                    <a:pt x="1354" y="654"/>
                  </a:lnTo>
                  <a:lnTo>
                    <a:pt x="1218" y="632"/>
                  </a:lnTo>
                  <a:lnTo>
                    <a:pt x="1173" y="790"/>
                  </a:lnTo>
                  <a:lnTo>
                    <a:pt x="1331" y="812"/>
                  </a:lnTo>
                  <a:lnTo>
                    <a:pt x="1106" y="1038"/>
                  </a:lnTo>
                  <a:lnTo>
                    <a:pt x="1106" y="1060"/>
                  </a:lnTo>
                  <a:lnTo>
                    <a:pt x="812" y="993"/>
                  </a:lnTo>
                  <a:lnTo>
                    <a:pt x="542" y="970"/>
                  </a:lnTo>
                  <a:lnTo>
                    <a:pt x="271" y="970"/>
                  </a:lnTo>
                  <a:lnTo>
                    <a:pt x="68" y="993"/>
                  </a:lnTo>
                  <a:lnTo>
                    <a:pt x="23" y="1015"/>
                  </a:lnTo>
                  <a:lnTo>
                    <a:pt x="0" y="1083"/>
                  </a:lnTo>
                  <a:lnTo>
                    <a:pt x="0" y="1128"/>
                  </a:lnTo>
                  <a:lnTo>
                    <a:pt x="45" y="1173"/>
                  </a:lnTo>
                  <a:lnTo>
                    <a:pt x="226" y="1263"/>
                  </a:lnTo>
                  <a:lnTo>
                    <a:pt x="474" y="1376"/>
                  </a:lnTo>
                  <a:lnTo>
                    <a:pt x="722" y="1421"/>
                  </a:lnTo>
                  <a:lnTo>
                    <a:pt x="1015" y="1489"/>
                  </a:lnTo>
                  <a:lnTo>
                    <a:pt x="1151" y="1782"/>
                  </a:lnTo>
                  <a:lnTo>
                    <a:pt x="1015" y="1760"/>
                  </a:lnTo>
                  <a:lnTo>
                    <a:pt x="970" y="1917"/>
                  </a:lnTo>
                  <a:lnTo>
                    <a:pt x="1128" y="1940"/>
                  </a:lnTo>
                  <a:lnTo>
                    <a:pt x="1196" y="1917"/>
                  </a:lnTo>
                  <a:lnTo>
                    <a:pt x="1376" y="2323"/>
                  </a:lnTo>
                  <a:lnTo>
                    <a:pt x="1241" y="2301"/>
                  </a:lnTo>
                  <a:lnTo>
                    <a:pt x="1196" y="2436"/>
                  </a:lnTo>
                  <a:lnTo>
                    <a:pt x="1354" y="2459"/>
                  </a:lnTo>
                  <a:lnTo>
                    <a:pt x="1421" y="2436"/>
                  </a:lnTo>
                  <a:lnTo>
                    <a:pt x="1534" y="2707"/>
                  </a:lnTo>
                  <a:lnTo>
                    <a:pt x="1782" y="2865"/>
                  </a:lnTo>
                  <a:lnTo>
                    <a:pt x="1647" y="1602"/>
                  </a:lnTo>
                  <a:lnTo>
                    <a:pt x="2865" y="1827"/>
                  </a:lnTo>
                  <a:lnTo>
                    <a:pt x="3023" y="1827"/>
                  </a:lnTo>
                  <a:lnTo>
                    <a:pt x="3181" y="1782"/>
                  </a:lnTo>
                  <a:lnTo>
                    <a:pt x="3339" y="2323"/>
                  </a:lnTo>
                  <a:lnTo>
                    <a:pt x="3564" y="2369"/>
                  </a:lnTo>
                  <a:lnTo>
                    <a:pt x="3564" y="2369"/>
                  </a:lnTo>
                  <a:lnTo>
                    <a:pt x="3519" y="1714"/>
                  </a:lnTo>
                  <a:lnTo>
                    <a:pt x="3790" y="1128"/>
                  </a:lnTo>
                  <a:lnTo>
                    <a:pt x="3564" y="1083"/>
                  </a:lnTo>
                  <a:lnTo>
                    <a:pt x="3226" y="1534"/>
                  </a:lnTo>
                  <a:lnTo>
                    <a:pt x="3158" y="1489"/>
                  </a:lnTo>
                  <a:lnTo>
                    <a:pt x="3091" y="1444"/>
                  </a:lnTo>
                  <a:lnTo>
                    <a:pt x="3023" y="1399"/>
                  </a:lnTo>
                  <a:lnTo>
                    <a:pt x="2933" y="1376"/>
                  </a:lnTo>
                  <a:lnTo>
                    <a:pt x="1737" y="1173"/>
                  </a:lnTo>
                  <a:lnTo>
                    <a:pt x="230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5" name="Google Shape;3419;p35">
              <a:extLst>
                <a:ext uri="{FF2B5EF4-FFF2-40B4-BE49-F238E27FC236}">
                  <a16:creationId xmlns:a16="http://schemas.microsoft.com/office/drawing/2014/main" xmlns="" id="{51C25513-CB7D-0915-BA66-827425A87C17}"/>
                </a:ext>
              </a:extLst>
            </p:cNvPr>
            <p:cNvSpPr/>
            <p:nvPr/>
          </p:nvSpPr>
          <p:spPr>
            <a:xfrm>
              <a:off x="7854851" y="977922"/>
              <a:ext cx="34030" cy="40381"/>
            </a:xfrm>
            <a:custGeom>
              <a:avLst/>
              <a:gdLst/>
              <a:ahLst/>
              <a:cxnLst/>
              <a:rect l="l" t="t" r="r" b="b"/>
              <a:pathLst>
                <a:path w="868" h="1030" extrusionOk="0">
                  <a:moveTo>
                    <a:pt x="822" y="1"/>
                  </a:moveTo>
                  <a:lnTo>
                    <a:pt x="1" y="216"/>
                  </a:lnTo>
                  <a:lnTo>
                    <a:pt x="46" y="390"/>
                  </a:lnTo>
                  <a:lnTo>
                    <a:pt x="342" y="312"/>
                  </a:lnTo>
                  <a:lnTo>
                    <a:pt x="530" y="1029"/>
                  </a:lnTo>
                  <a:lnTo>
                    <a:pt x="760" y="969"/>
                  </a:lnTo>
                  <a:lnTo>
                    <a:pt x="572" y="252"/>
                  </a:lnTo>
                  <a:lnTo>
                    <a:pt x="867" y="174"/>
                  </a:lnTo>
                  <a:lnTo>
                    <a:pt x="822"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6" name="Google Shape;3420;p35">
              <a:extLst>
                <a:ext uri="{FF2B5EF4-FFF2-40B4-BE49-F238E27FC236}">
                  <a16:creationId xmlns:a16="http://schemas.microsoft.com/office/drawing/2014/main" xmlns="" id="{65908A4C-0A6D-7410-1E9C-D7078722EA8E}"/>
                </a:ext>
              </a:extLst>
            </p:cNvPr>
            <p:cNvSpPr/>
            <p:nvPr/>
          </p:nvSpPr>
          <p:spPr>
            <a:xfrm>
              <a:off x="7889979" y="947302"/>
              <a:ext cx="124123" cy="64963"/>
            </a:xfrm>
            <a:custGeom>
              <a:avLst/>
              <a:gdLst/>
              <a:ahLst/>
              <a:cxnLst/>
              <a:rect l="l" t="t" r="r" b="b"/>
              <a:pathLst>
                <a:path w="3166" h="1657" extrusionOk="0">
                  <a:moveTo>
                    <a:pt x="2919" y="1"/>
                  </a:moveTo>
                  <a:lnTo>
                    <a:pt x="2299" y="163"/>
                  </a:lnTo>
                  <a:lnTo>
                    <a:pt x="2532" y="1054"/>
                  </a:lnTo>
                  <a:lnTo>
                    <a:pt x="3165" y="888"/>
                  </a:lnTo>
                  <a:lnTo>
                    <a:pt x="3120" y="714"/>
                  </a:lnTo>
                  <a:lnTo>
                    <a:pt x="2717" y="820"/>
                  </a:lnTo>
                  <a:lnTo>
                    <a:pt x="2663" y="616"/>
                  </a:lnTo>
                  <a:lnTo>
                    <a:pt x="3030" y="520"/>
                  </a:lnTo>
                  <a:lnTo>
                    <a:pt x="2984" y="346"/>
                  </a:lnTo>
                  <a:lnTo>
                    <a:pt x="2617" y="442"/>
                  </a:lnTo>
                  <a:lnTo>
                    <a:pt x="2574" y="277"/>
                  </a:lnTo>
                  <a:lnTo>
                    <a:pt x="2964" y="174"/>
                  </a:lnTo>
                  <a:lnTo>
                    <a:pt x="2919" y="1"/>
                  </a:lnTo>
                  <a:close/>
                  <a:moveTo>
                    <a:pt x="2179" y="195"/>
                  </a:moveTo>
                  <a:lnTo>
                    <a:pt x="1913" y="265"/>
                  </a:lnTo>
                  <a:lnTo>
                    <a:pt x="1667" y="677"/>
                  </a:lnTo>
                  <a:lnTo>
                    <a:pt x="1581" y="351"/>
                  </a:lnTo>
                  <a:lnTo>
                    <a:pt x="1352" y="412"/>
                  </a:lnTo>
                  <a:lnTo>
                    <a:pt x="1585" y="1302"/>
                  </a:lnTo>
                  <a:lnTo>
                    <a:pt x="1815" y="1242"/>
                  </a:lnTo>
                  <a:lnTo>
                    <a:pt x="1723" y="891"/>
                  </a:lnTo>
                  <a:lnTo>
                    <a:pt x="1723" y="891"/>
                  </a:lnTo>
                  <a:lnTo>
                    <a:pt x="2170" y="1149"/>
                  </a:lnTo>
                  <a:lnTo>
                    <a:pt x="2457" y="1074"/>
                  </a:lnTo>
                  <a:lnTo>
                    <a:pt x="1861" y="729"/>
                  </a:lnTo>
                  <a:lnTo>
                    <a:pt x="2179" y="195"/>
                  </a:lnTo>
                  <a:close/>
                  <a:moveTo>
                    <a:pt x="1041" y="497"/>
                  </a:moveTo>
                  <a:cubicBezTo>
                    <a:pt x="1037" y="497"/>
                    <a:pt x="1033" y="497"/>
                    <a:pt x="1030" y="497"/>
                  </a:cubicBezTo>
                  <a:cubicBezTo>
                    <a:pt x="981" y="498"/>
                    <a:pt x="932" y="505"/>
                    <a:pt x="882" y="518"/>
                  </a:cubicBezTo>
                  <a:cubicBezTo>
                    <a:pt x="734" y="557"/>
                    <a:pt x="627" y="629"/>
                    <a:pt x="562" y="735"/>
                  </a:cubicBezTo>
                  <a:cubicBezTo>
                    <a:pt x="497" y="840"/>
                    <a:pt x="484" y="964"/>
                    <a:pt x="521" y="1107"/>
                  </a:cubicBezTo>
                  <a:cubicBezTo>
                    <a:pt x="558" y="1249"/>
                    <a:pt x="631" y="1350"/>
                    <a:pt x="739" y="1410"/>
                  </a:cubicBezTo>
                  <a:cubicBezTo>
                    <a:pt x="805" y="1446"/>
                    <a:pt x="879" y="1465"/>
                    <a:pt x="959" y="1465"/>
                  </a:cubicBezTo>
                  <a:cubicBezTo>
                    <a:pt x="1011" y="1465"/>
                    <a:pt x="1066" y="1457"/>
                    <a:pt x="1125" y="1442"/>
                  </a:cubicBezTo>
                  <a:cubicBezTo>
                    <a:pt x="1174" y="1429"/>
                    <a:pt x="1221" y="1411"/>
                    <a:pt x="1264" y="1388"/>
                  </a:cubicBezTo>
                  <a:cubicBezTo>
                    <a:pt x="1306" y="1364"/>
                    <a:pt x="1346" y="1336"/>
                    <a:pt x="1382" y="1303"/>
                  </a:cubicBezTo>
                  <a:lnTo>
                    <a:pt x="1334" y="1119"/>
                  </a:lnTo>
                  <a:cubicBezTo>
                    <a:pt x="1299" y="1159"/>
                    <a:pt x="1263" y="1192"/>
                    <a:pt x="1225" y="1216"/>
                  </a:cubicBezTo>
                  <a:cubicBezTo>
                    <a:pt x="1187" y="1240"/>
                    <a:pt x="1145" y="1258"/>
                    <a:pt x="1100" y="1270"/>
                  </a:cubicBezTo>
                  <a:cubicBezTo>
                    <a:pt x="1071" y="1278"/>
                    <a:pt x="1044" y="1282"/>
                    <a:pt x="1018" y="1282"/>
                  </a:cubicBezTo>
                  <a:cubicBezTo>
                    <a:pt x="969" y="1282"/>
                    <a:pt x="925" y="1269"/>
                    <a:pt x="886" y="1242"/>
                  </a:cubicBezTo>
                  <a:cubicBezTo>
                    <a:pt x="825" y="1202"/>
                    <a:pt x="782" y="1136"/>
                    <a:pt x="758" y="1044"/>
                  </a:cubicBezTo>
                  <a:cubicBezTo>
                    <a:pt x="734" y="952"/>
                    <a:pt x="739" y="874"/>
                    <a:pt x="772" y="809"/>
                  </a:cubicBezTo>
                  <a:cubicBezTo>
                    <a:pt x="805" y="744"/>
                    <a:pt x="862" y="701"/>
                    <a:pt x="944" y="679"/>
                  </a:cubicBezTo>
                  <a:cubicBezTo>
                    <a:pt x="982" y="669"/>
                    <a:pt x="1019" y="665"/>
                    <a:pt x="1056" y="665"/>
                  </a:cubicBezTo>
                  <a:cubicBezTo>
                    <a:pt x="1064" y="665"/>
                    <a:pt x="1072" y="665"/>
                    <a:pt x="1080" y="665"/>
                  </a:cubicBezTo>
                  <a:cubicBezTo>
                    <a:pt x="1125" y="668"/>
                    <a:pt x="1173" y="678"/>
                    <a:pt x="1223" y="696"/>
                  </a:cubicBezTo>
                  <a:lnTo>
                    <a:pt x="1175" y="512"/>
                  </a:lnTo>
                  <a:cubicBezTo>
                    <a:pt x="1130" y="502"/>
                    <a:pt x="1086" y="497"/>
                    <a:pt x="1041" y="497"/>
                  </a:cubicBezTo>
                  <a:close/>
                  <a:moveTo>
                    <a:pt x="230" y="706"/>
                  </a:moveTo>
                  <a:lnTo>
                    <a:pt x="1" y="766"/>
                  </a:lnTo>
                  <a:lnTo>
                    <a:pt x="234" y="1657"/>
                  </a:lnTo>
                  <a:lnTo>
                    <a:pt x="464" y="1597"/>
                  </a:lnTo>
                  <a:lnTo>
                    <a:pt x="230" y="706"/>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7" name="Google Shape;3421;p35">
              <a:extLst>
                <a:ext uri="{FF2B5EF4-FFF2-40B4-BE49-F238E27FC236}">
                  <a16:creationId xmlns:a16="http://schemas.microsoft.com/office/drawing/2014/main" xmlns="" id="{21EF5AFC-96E7-73BA-F1E8-0E0F97A69AC0}"/>
                </a:ext>
              </a:extLst>
            </p:cNvPr>
            <p:cNvSpPr/>
            <p:nvPr/>
          </p:nvSpPr>
          <p:spPr>
            <a:xfrm>
              <a:off x="8009636" y="937265"/>
              <a:ext cx="33991" cy="40342"/>
            </a:xfrm>
            <a:custGeom>
              <a:avLst/>
              <a:gdLst/>
              <a:ahLst/>
              <a:cxnLst/>
              <a:rect l="l" t="t" r="r" b="b"/>
              <a:pathLst>
                <a:path w="867" h="1029" extrusionOk="0">
                  <a:moveTo>
                    <a:pt x="821" y="0"/>
                  </a:moveTo>
                  <a:lnTo>
                    <a:pt x="0" y="215"/>
                  </a:lnTo>
                  <a:lnTo>
                    <a:pt x="46" y="389"/>
                  </a:lnTo>
                  <a:lnTo>
                    <a:pt x="342" y="311"/>
                  </a:lnTo>
                  <a:lnTo>
                    <a:pt x="530" y="1029"/>
                  </a:lnTo>
                  <a:lnTo>
                    <a:pt x="760" y="968"/>
                  </a:lnTo>
                  <a:lnTo>
                    <a:pt x="571" y="251"/>
                  </a:lnTo>
                  <a:lnTo>
                    <a:pt x="867" y="174"/>
                  </a:lnTo>
                  <a:lnTo>
                    <a:pt x="82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8" name="Google Shape;3422;p35">
              <a:extLst>
                <a:ext uri="{FF2B5EF4-FFF2-40B4-BE49-F238E27FC236}">
                  <a16:creationId xmlns:a16="http://schemas.microsoft.com/office/drawing/2014/main" xmlns="" id="{76EEC02C-A12A-9ABE-6FFF-F032A95745ED}"/>
                </a:ext>
              </a:extLst>
            </p:cNvPr>
            <p:cNvSpPr/>
            <p:nvPr/>
          </p:nvSpPr>
          <p:spPr>
            <a:xfrm>
              <a:off x="8045078" y="931384"/>
              <a:ext cx="34148" cy="38774"/>
            </a:xfrm>
            <a:custGeom>
              <a:avLst/>
              <a:gdLst/>
              <a:ahLst/>
              <a:cxnLst/>
              <a:rect l="l" t="t" r="r" b="b"/>
              <a:pathLst>
                <a:path w="871" h="989" extrusionOk="0">
                  <a:moveTo>
                    <a:pt x="613" y="0"/>
                  </a:moveTo>
                  <a:cubicBezTo>
                    <a:pt x="556" y="0"/>
                    <a:pt x="502" y="3"/>
                    <a:pt x="450" y="9"/>
                  </a:cubicBezTo>
                  <a:cubicBezTo>
                    <a:pt x="396" y="15"/>
                    <a:pt x="345" y="25"/>
                    <a:pt x="296" y="38"/>
                  </a:cubicBezTo>
                  <a:cubicBezTo>
                    <a:pt x="189" y="66"/>
                    <a:pt x="113" y="111"/>
                    <a:pt x="68" y="174"/>
                  </a:cubicBezTo>
                  <a:cubicBezTo>
                    <a:pt x="23" y="237"/>
                    <a:pt x="12" y="312"/>
                    <a:pt x="36" y="401"/>
                  </a:cubicBezTo>
                  <a:cubicBezTo>
                    <a:pt x="54" y="472"/>
                    <a:pt x="90" y="523"/>
                    <a:pt x="142" y="554"/>
                  </a:cubicBezTo>
                  <a:cubicBezTo>
                    <a:pt x="188" y="581"/>
                    <a:pt x="250" y="595"/>
                    <a:pt x="328" y="595"/>
                  </a:cubicBezTo>
                  <a:cubicBezTo>
                    <a:pt x="339" y="595"/>
                    <a:pt x="350" y="594"/>
                    <a:pt x="361" y="594"/>
                  </a:cubicBezTo>
                  <a:lnTo>
                    <a:pt x="455" y="590"/>
                  </a:lnTo>
                  <a:cubicBezTo>
                    <a:pt x="465" y="590"/>
                    <a:pt x="475" y="590"/>
                    <a:pt x="484" y="590"/>
                  </a:cubicBezTo>
                  <a:cubicBezTo>
                    <a:pt x="526" y="590"/>
                    <a:pt x="556" y="594"/>
                    <a:pt x="574" y="602"/>
                  </a:cubicBezTo>
                  <a:cubicBezTo>
                    <a:pt x="596" y="613"/>
                    <a:pt x="611" y="632"/>
                    <a:pt x="618" y="660"/>
                  </a:cubicBezTo>
                  <a:cubicBezTo>
                    <a:pt x="626" y="691"/>
                    <a:pt x="619" y="718"/>
                    <a:pt x="597" y="742"/>
                  </a:cubicBezTo>
                  <a:cubicBezTo>
                    <a:pt x="575" y="765"/>
                    <a:pt x="538" y="784"/>
                    <a:pt x="488" y="797"/>
                  </a:cubicBezTo>
                  <a:cubicBezTo>
                    <a:pt x="444" y="809"/>
                    <a:pt x="396" y="814"/>
                    <a:pt x="345" y="814"/>
                  </a:cubicBezTo>
                  <a:cubicBezTo>
                    <a:pt x="340" y="814"/>
                    <a:pt x="334" y="814"/>
                    <a:pt x="329" y="814"/>
                  </a:cubicBezTo>
                  <a:cubicBezTo>
                    <a:pt x="272" y="813"/>
                    <a:pt x="211" y="805"/>
                    <a:pt x="146" y="789"/>
                  </a:cubicBezTo>
                  <a:lnTo>
                    <a:pt x="146" y="789"/>
                  </a:lnTo>
                  <a:lnTo>
                    <a:pt x="197" y="983"/>
                  </a:lnTo>
                  <a:cubicBezTo>
                    <a:pt x="234" y="987"/>
                    <a:pt x="271" y="989"/>
                    <a:pt x="307" y="989"/>
                  </a:cubicBezTo>
                  <a:cubicBezTo>
                    <a:pt x="331" y="989"/>
                    <a:pt x="356" y="988"/>
                    <a:pt x="380" y="986"/>
                  </a:cubicBezTo>
                  <a:cubicBezTo>
                    <a:pt x="440" y="982"/>
                    <a:pt x="498" y="972"/>
                    <a:pt x="554" y="958"/>
                  </a:cubicBezTo>
                  <a:cubicBezTo>
                    <a:pt x="674" y="926"/>
                    <a:pt x="757" y="879"/>
                    <a:pt x="802" y="816"/>
                  </a:cubicBezTo>
                  <a:cubicBezTo>
                    <a:pt x="848" y="752"/>
                    <a:pt x="858" y="672"/>
                    <a:pt x="832" y="574"/>
                  </a:cubicBezTo>
                  <a:cubicBezTo>
                    <a:pt x="812" y="499"/>
                    <a:pt x="776" y="447"/>
                    <a:pt x="724" y="417"/>
                  </a:cubicBezTo>
                  <a:cubicBezTo>
                    <a:pt x="681" y="392"/>
                    <a:pt x="619" y="380"/>
                    <a:pt x="540" y="380"/>
                  </a:cubicBezTo>
                  <a:cubicBezTo>
                    <a:pt x="524" y="380"/>
                    <a:pt x="507" y="381"/>
                    <a:pt x="489" y="382"/>
                  </a:cubicBezTo>
                  <a:lnTo>
                    <a:pt x="386" y="388"/>
                  </a:lnTo>
                  <a:cubicBezTo>
                    <a:pt x="375" y="388"/>
                    <a:pt x="364" y="389"/>
                    <a:pt x="354" y="389"/>
                  </a:cubicBezTo>
                  <a:cubicBezTo>
                    <a:pt x="321" y="389"/>
                    <a:pt x="297" y="385"/>
                    <a:pt x="281" y="379"/>
                  </a:cubicBezTo>
                  <a:cubicBezTo>
                    <a:pt x="260" y="370"/>
                    <a:pt x="246" y="354"/>
                    <a:pt x="240" y="330"/>
                  </a:cubicBezTo>
                  <a:cubicBezTo>
                    <a:pt x="231" y="298"/>
                    <a:pt x="238" y="271"/>
                    <a:pt x="260" y="249"/>
                  </a:cubicBezTo>
                  <a:cubicBezTo>
                    <a:pt x="283" y="227"/>
                    <a:pt x="321" y="209"/>
                    <a:pt x="376" y="194"/>
                  </a:cubicBezTo>
                  <a:cubicBezTo>
                    <a:pt x="418" y="184"/>
                    <a:pt x="463" y="178"/>
                    <a:pt x="512" y="177"/>
                  </a:cubicBezTo>
                  <a:cubicBezTo>
                    <a:pt x="518" y="176"/>
                    <a:pt x="523" y="176"/>
                    <a:pt x="528" y="176"/>
                  </a:cubicBezTo>
                  <a:cubicBezTo>
                    <a:pt x="573" y="176"/>
                    <a:pt x="620" y="180"/>
                    <a:pt x="669" y="189"/>
                  </a:cubicBezTo>
                  <a:lnTo>
                    <a:pt x="619" y="0"/>
                  </a:lnTo>
                  <a:cubicBezTo>
                    <a:pt x="617" y="0"/>
                    <a:pt x="615" y="0"/>
                    <a:pt x="61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79" name="Google Shape;3423;p35">
              <a:extLst>
                <a:ext uri="{FF2B5EF4-FFF2-40B4-BE49-F238E27FC236}">
                  <a16:creationId xmlns:a16="http://schemas.microsoft.com/office/drawing/2014/main" xmlns="" id="{3BC95FAC-0C3B-62C7-0E5F-9D19F9F73210}"/>
                </a:ext>
              </a:extLst>
            </p:cNvPr>
            <p:cNvSpPr/>
            <p:nvPr/>
          </p:nvSpPr>
          <p:spPr>
            <a:xfrm>
              <a:off x="7851597" y="942127"/>
              <a:ext cx="28816" cy="32344"/>
            </a:xfrm>
            <a:custGeom>
              <a:avLst/>
              <a:gdLst/>
              <a:ahLst/>
              <a:cxnLst/>
              <a:rect l="l" t="t" r="r" b="b"/>
              <a:pathLst>
                <a:path w="735" h="825" extrusionOk="0">
                  <a:moveTo>
                    <a:pt x="227" y="193"/>
                  </a:moveTo>
                  <a:lnTo>
                    <a:pt x="396" y="446"/>
                  </a:lnTo>
                  <a:lnTo>
                    <a:pt x="204" y="496"/>
                  </a:lnTo>
                  <a:lnTo>
                    <a:pt x="227" y="193"/>
                  </a:lnTo>
                  <a:close/>
                  <a:moveTo>
                    <a:pt x="291" y="0"/>
                  </a:moveTo>
                  <a:lnTo>
                    <a:pt x="76" y="57"/>
                  </a:lnTo>
                  <a:lnTo>
                    <a:pt x="0" y="825"/>
                  </a:lnTo>
                  <a:lnTo>
                    <a:pt x="182" y="777"/>
                  </a:lnTo>
                  <a:lnTo>
                    <a:pt x="193" y="638"/>
                  </a:lnTo>
                  <a:lnTo>
                    <a:pt x="475" y="564"/>
                  </a:lnTo>
                  <a:lnTo>
                    <a:pt x="553" y="680"/>
                  </a:lnTo>
                  <a:lnTo>
                    <a:pt x="734" y="632"/>
                  </a:lnTo>
                  <a:lnTo>
                    <a:pt x="29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0" name="Google Shape;3424;p35">
              <a:extLst>
                <a:ext uri="{FF2B5EF4-FFF2-40B4-BE49-F238E27FC236}">
                  <a16:creationId xmlns:a16="http://schemas.microsoft.com/office/drawing/2014/main" xmlns="" id="{15B668F8-BC73-BF65-2D62-94071A767096}"/>
                </a:ext>
              </a:extLst>
            </p:cNvPr>
            <p:cNvSpPr/>
            <p:nvPr/>
          </p:nvSpPr>
          <p:spPr>
            <a:xfrm>
              <a:off x="7878610" y="936324"/>
              <a:ext cx="14310" cy="29325"/>
            </a:xfrm>
            <a:custGeom>
              <a:avLst/>
              <a:gdLst/>
              <a:ahLst/>
              <a:cxnLst/>
              <a:rect l="l" t="t" r="r" b="b"/>
              <a:pathLst>
                <a:path w="365" h="748" extrusionOk="0">
                  <a:moveTo>
                    <a:pt x="181" y="1"/>
                  </a:moveTo>
                  <a:lnTo>
                    <a:pt x="1" y="48"/>
                  </a:lnTo>
                  <a:lnTo>
                    <a:pt x="184" y="748"/>
                  </a:lnTo>
                  <a:lnTo>
                    <a:pt x="365" y="700"/>
                  </a:lnTo>
                  <a:lnTo>
                    <a:pt x="181"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1" name="Google Shape;3425;p35">
              <a:extLst>
                <a:ext uri="{FF2B5EF4-FFF2-40B4-BE49-F238E27FC236}">
                  <a16:creationId xmlns:a16="http://schemas.microsoft.com/office/drawing/2014/main" xmlns="" id="{F619561C-9835-E6CE-40CC-6002BBBF8475}"/>
                </a:ext>
              </a:extLst>
            </p:cNvPr>
            <p:cNvSpPr/>
            <p:nvPr/>
          </p:nvSpPr>
          <p:spPr>
            <a:xfrm>
              <a:off x="7893665" y="931031"/>
              <a:ext cx="31991" cy="31090"/>
            </a:xfrm>
            <a:custGeom>
              <a:avLst/>
              <a:gdLst/>
              <a:ahLst/>
              <a:cxnLst/>
              <a:rect l="l" t="t" r="r" b="b"/>
              <a:pathLst>
                <a:path w="816" h="793" extrusionOk="0">
                  <a:moveTo>
                    <a:pt x="342" y="149"/>
                  </a:moveTo>
                  <a:cubicBezTo>
                    <a:pt x="356" y="149"/>
                    <a:pt x="368" y="151"/>
                    <a:pt x="378" y="155"/>
                  </a:cubicBezTo>
                  <a:cubicBezTo>
                    <a:pt x="398" y="165"/>
                    <a:pt x="412" y="186"/>
                    <a:pt x="420" y="217"/>
                  </a:cubicBezTo>
                  <a:cubicBezTo>
                    <a:pt x="429" y="250"/>
                    <a:pt x="427" y="275"/>
                    <a:pt x="414" y="293"/>
                  </a:cubicBezTo>
                  <a:cubicBezTo>
                    <a:pt x="401" y="312"/>
                    <a:pt x="376" y="326"/>
                    <a:pt x="338" y="336"/>
                  </a:cubicBezTo>
                  <a:lnTo>
                    <a:pt x="262" y="356"/>
                  </a:lnTo>
                  <a:lnTo>
                    <a:pt x="215" y="176"/>
                  </a:lnTo>
                  <a:lnTo>
                    <a:pt x="291" y="156"/>
                  </a:lnTo>
                  <a:cubicBezTo>
                    <a:pt x="310" y="151"/>
                    <a:pt x="327" y="149"/>
                    <a:pt x="342" y="149"/>
                  </a:cubicBezTo>
                  <a:close/>
                  <a:moveTo>
                    <a:pt x="410" y="0"/>
                  </a:moveTo>
                  <a:cubicBezTo>
                    <a:pt x="371" y="0"/>
                    <a:pt x="327" y="7"/>
                    <a:pt x="276" y="20"/>
                  </a:cubicBezTo>
                  <a:lnTo>
                    <a:pt x="0" y="93"/>
                  </a:lnTo>
                  <a:lnTo>
                    <a:pt x="184" y="792"/>
                  </a:lnTo>
                  <a:lnTo>
                    <a:pt x="364" y="745"/>
                  </a:lnTo>
                  <a:lnTo>
                    <a:pt x="295" y="480"/>
                  </a:lnTo>
                  <a:lnTo>
                    <a:pt x="346" y="467"/>
                  </a:lnTo>
                  <a:cubicBezTo>
                    <a:pt x="360" y="463"/>
                    <a:pt x="373" y="461"/>
                    <a:pt x="386" y="461"/>
                  </a:cubicBezTo>
                  <a:cubicBezTo>
                    <a:pt x="399" y="461"/>
                    <a:pt x="411" y="463"/>
                    <a:pt x="422" y="468"/>
                  </a:cubicBezTo>
                  <a:cubicBezTo>
                    <a:pt x="443" y="476"/>
                    <a:pt x="466" y="495"/>
                    <a:pt x="493" y="526"/>
                  </a:cubicBezTo>
                  <a:lnTo>
                    <a:pt x="624" y="677"/>
                  </a:lnTo>
                  <a:lnTo>
                    <a:pt x="816" y="627"/>
                  </a:lnTo>
                  <a:lnTo>
                    <a:pt x="666" y="454"/>
                  </a:lnTo>
                  <a:cubicBezTo>
                    <a:pt x="635" y="419"/>
                    <a:pt x="607" y="394"/>
                    <a:pt x="583" y="379"/>
                  </a:cubicBezTo>
                  <a:cubicBezTo>
                    <a:pt x="559" y="365"/>
                    <a:pt x="535" y="358"/>
                    <a:pt x="510" y="358"/>
                  </a:cubicBezTo>
                  <a:cubicBezTo>
                    <a:pt x="509" y="358"/>
                    <a:pt x="508" y="358"/>
                    <a:pt x="506" y="358"/>
                  </a:cubicBezTo>
                  <a:cubicBezTo>
                    <a:pt x="548" y="332"/>
                    <a:pt x="576" y="302"/>
                    <a:pt x="590" y="266"/>
                  </a:cubicBezTo>
                  <a:cubicBezTo>
                    <a:pt x="605" y="231"/>
                    <a:pt x="606" y="190"/>
                    <a:pt x="594" y="143"/>
                  </a:cubicBezTo>
                  <a:cubicBezTo>
                    <a:pt x="576" y="76"/>
                    <a:pt x="542" y="33"/>
                    <a:pt x="491" y="14"/>
                  </a:cubicBezTo>
                  <a:cubicBezTo>
                    <a:pt x="468" y="5"/>
                    <a:pt x="441" y="0"/>
                    <a:pt x="41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2" name="Google Shape;3426;p35">
              <a:extLst>
                <a:ext uri="{FF2B5EF4-FFF2-40B4-BE49-F238E27FC236}">
                  <a16:creationId xmlns:a16="http://schemas.microsoft.com/office/drawing/2014/main" xmlns="" id="{E39E978A-6233-771A-12E5-C94D12E75F8E}"/>
                </a:ext>
              </a:extLst>
            </p:cNvPr>
            <p:cNvSpPr/>
            <p:nvPr/>
          </p:nvSpPr>
          <p:spPr>
            <a:xfrm>
              <a:off x="7923736" y="922955"/>
              <a:ext cx="26111" cy="31207"/>
            </a:xfrm>
            <a:custGeom>
              <a:avLst/>
              <a:gdLst/>
              <a:ahLst/>
              <a:cxnLst/>
              <a:rect l="l" t="t" r="r" b="b"/>
              <a:pathLst>
                <a:path w="666" h="796" extrusionOk="0">
                  <a:moveTo>
                    <a:pt x="357" y="147"/>
                  </a:moveTo>
                  <a:cubicBezTo>
                    <a:pt x="374" y="147"/>
                    <a:pt x="389" y="150"/>
                    <a:pt x="403" y="157"/>
                  </a:cubicBezTo>
                  <a:cubicBezTo>
                    <a:pt x="426" y="169"/>
                    <a:pt x="442" y="190"/>
                    <a:pt x="450" y="222"/>
                  </a:cubicBezTo>
                  <a:cubicBezTo>
                    <a:pt x="458" y="253"/>
                    <a:pt x="455" y="279"/>
                    <a:pt x="440" y="302"/>
                  </a:cubicBezTo>
                  <a:cubicBezTo>
                    <a:pt x="426" y="324"/>
                    <a:pt x="401" y="339"/>
                    <a:pt x="366" y="348"/>
                  </a:cubicBezTo>
                  <a:lnTo>
                    <a:pt x="266" y="375"/>
                  </a:lnTo>
                  <a:lnTo>
                    <a:pt x="215" y="179"/>
                  </a:lnTo>
                  <a:lnTo>
                    <a:pt x="315" y="153"/>
                  </a:lnTo>
                  <a:cubicBezTo>
                    <a:pt x="330" y="149"/>
                    <a:pt x="344" y="147"/>
                    <a:pt x="357" y="147"/>
                  </a:cubicBezTo>
                  <a:close/>
                  <a:moveTo>
                    <a:pt x="414" y="1"/>
                  </a:moveTo>
                  <a:cubicBezTo>
                    <a:pt x="379" y="1"/>
                    <a:pt x="341" y="6"/>
                    <a:pt x="300" y="17"/>
                  </a:cubicBezTo>
                  <a:lnTo>
                    <a:pt x="0" y="96"/>
                  </a:lnTo>
                  <a:lnTo>
                    <a:pt x="184" y="795"/>
                  </a:lnTo>
                  <a:lnTo>
                    <a:pt x="364" y="748"/>
                  </a:lnTo>
                  <a:lnTo>
                    <a:pt x="301" y="505"/>
                  </a:lnTo>
                  <a:lnTo>
                    <a:pt x="420" y="474"/>
                  </a:lnTo>
                  <a:cubicBezTo>
                    <a:pt x="509" y="451"/>
                    <a:pt x="572" y="413"/>
                    <a:pt x="609" y="361"/>
                  </a:cubicBezTo>
                  <a:cubicBezTo>
                    <a:pt x="646" y="309"/>
                    <a:pt x="655" y="246"/>
                    <a:pt x="636" y="173"/>
                  </a:cubicBezTo>
                  <a:cubicBezTo>
                    <a:pt x="617" y="100"/>
                    <a:pt x="578" y="50"/>
                    <a:pt x="520" y="23"/>
                  </a:cubicBezTo>
                  <a:cubicBezTo>
                    <a:pt x="489" y="8"/>
                    <a:pt x="454" y="1"/>
                    <a:pt x="41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3" name="Google Shape;3427;p35">
              <a:extLst>
                <a:ext uri="{FF2B5EF4-FFF2-40B4-BE49-F238E27FC236}">
                  <a16:creationId xmlns:a16="http://schemas.microsoft.com/office/drawing/2014/main" xmlns="" id="{937D3238-61ED-945C-3055-5FBFF7C0DE63}"/>
                </a:ext>
              </a:extLst>
            </p:cNvPr>
            <p:cNvSpPr/>
            <p:nvPr/>
          </p:nvSpPr>
          <p:spPr>
            <a:xfrm>
              <a:off x="7952003" y="916878"/>
              <a:ext cx="26738" cy="29325"/>
            </a:xfrm>
            <a:custGeom>
              <a:avLst/>
              <a:gdLst/>
              <a:ahLst/>
              <a:cxnLst/>
              <a:rect l="l" t="t" r="r" b="b"/>
              <a:pathLst>
                <a:path w="682" h="748" extrusionOk="0">
                  <a:moveTo>
                    <a:pt x="181" y="0"/>
                  </a:moveTo>
                  <a:lnTo>
                    <a:pt x="1" y="48"/>
                  </a:lnTo>
                  <a:lnTo>
                    <a:pt x="185" y="747"/>
                  </a:lnTo>
                  <a:lnTo>
                    <a:pt x="682" y="617"/>
                  </a:lnTo>
                  <a:lnTo>
                    <a:pt x="646" y="481"/>
                  </a:lnTo>
                  <a:lnTo>
                    <a:pt x="329" y="564"/>
                  </a:lnTo>
                  <a:lnTo>
                    <a:pt x="181"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4" name="Google Shape;3428;p35">
              <a:extLst>
                <a:ext uri="{FF2B5EF4-FFF2-40B4-BE49-F238E27FC236}">
                  <a16:creationId xmlns:a16="http://schemas.microsoft.com/office/drawing/2014/main" xmlns="" id="{0AB8C526-7942-89AD-8B43-58287AA03520}"/>
                </a:ext>
              </a:extLst>
            </p:cNvPr>
            <p:cNvSpPr/>
            <p:nvPr/>
          </p:nvSpPr>
          <p:spPr>
            <a:xfrm>
              <a:off x="7979839" y="898451"/>
              <a:ext cx="57004" cy="42420"/>
            </a:xfrm>
            <a:custGeom>
              <a:avLst/>
              <a:gdLst/>
              <a:ahLst/>
              <a:cxnLst/>
              <a:rect l="l" t="t" r="r" b="b"/>
              <a:pathLst>
                <a:path w="1454" h="1082" extrusionOk="0">
                  <a:moveTo>
                    <a:pt x="227" y="449"/>
                  </a:moveTo>
                  <a:lnTo>
                    <a:pt x="395" y="703"/>
                  </a:lnTo>
                  <a:lnTo>
                    <a:pt x="204" y="753"/>
                  </a:lnTo>
                  <a:lnTo>
                    <a:pt x="227" y="449"/>
                  </a:lnTo>
                  <a:close/>
                  <a:moveTo>
                    <a:pt x="1270" y="0"/>
                  </a:moveTo>
                  <a:lnTo>
                    <a:pt x="1099" y="45"/>
                  </a:lnTo>
                  <a:lnTo>
                    <a:pt x="1225" y="525"/>
                  </a:lnTo>
                  <a:lnTo>
                    <a:pt x="1225" y="525"/>
                  </a:lnTo>
                  <a:lnTo>
                    <a:pt x="844" y="112"/>
                  </a:lnTo>
                  <a:lnTo>
                    <a:pt x="643" y="165"/>
                  </a:lnTo>
                  <a:lnTo>
                    <a:pt x="826" y="865"/>
                  </a:lnTo>
                  <a:lnTo>
                    <a:pt x="998" y="820"/>
                  </a:lnTo>
                  <a:lnTo>
                    <a:pt x="872" y="340"/>
                  </a:lnTo>
                  <a:lnTo>
                    <a:pt x="1252" y="753"/>
                  </a:lnTo>
                  <a:lnTo>
                    <a:pt x="1454" y="700"/>
                  </a:lnTo>
                  <a:lnTo>
                    <a:pt x="1270" y="0"/>
                  </a:lnTo>
                  <a:close/>
                  <a:moveTo>
                    <a:pt x="291" y="257"/>
                  </a:moveTo>
                  <a:lnTo>
                    <a:pt x="76" y="314"/>
                  </a:lnTo>
                  <a:lnTo>
                    <a:pt x="0" y="1081"/>
                  </a:lnTo>
                  <a:lnTo>
                    <a:pt x="0" y="1081"/>
                  </a:lnTo>
                  <a:lnTo>
                    <a:pt x="182" y="1034"/>
                  </a:lnTo>
                  <a:lnTo>
                    <a:pt x="193" y="895"/>
                  </a:lnTo>
                  <a:lnTo>
                    <a:pt x="475" y="821"/>
                  </a:lnTo>
                  <a:lnTo>
                    <a:pt x="552" y="937"/>
                  </a:lnTo>
                  <a:lnTo>
                    <a:pt x="734" y="889"/>
                  </a:lnTo>
                  <a:lnTo>
                    <a:pt x="291" y="257"/>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285" name="Google Shape;3429;p35">
              <a:extLst>
                <a:ext uri="{FF2B5EF4-FFF2-40B4-BE49-F238E27FC236}">
                  <a16:creationId xmlns:a16="http://schemas.microsoft.com/office/drawing/2014/main" xmlns="" id="{0EB44655-B7F1-4521-9B80-D3B1884C73D3}"/>
                </a:ext>
              </a:extLst>
            </p:cNvPr>
            <p:cNvSpPr/>
            <p:nvPr/>
          </p:nvSpPr>
          <p:spPr>
            <a:xfrm>
              <a:off x="8040452" y="890728"/>
              <a:ext cx="26738" cy="32462"/>
            </a:xfrm>
            <a:custGeom>
              <a:avLst/>
              <a:gdLst/>
              <a:ahLst/>
              <a:cxnLst/>
              <a:rect l="l" t="t" r="r" b="b"/>
              <a:pathLst>
                <a:path w="682" h="828" extrusionOk="0">
                  <a:moveTo>
                    <a:pt x="488" y="0"/>
                  </a:moveTo>
                  <a:lnTo>
                    <a:pt x="1" y="128"/>
                  </a:lnTo>
                  <a:lnTo>
                    <a:pt x="184" y="828"/>
                  </a:lnTo>
                  <a:lnTo>
                    <a:pt x="682" y="698"/>
                  </a:lnTo>
                  <a:lnTo>
                    <a:pt x="646" y="561"/>
                  </a:lnTo>
                  <a:lnTo>
                    <a:pt x="329" y="644"/>
                  </a:lnTo>
                  <a:lnTo>
                    <a:pt x="287" y="484"/>
                  </a:lnTo>
                  <a:lnTo>
                    <a:pt x="575" y="408"/>
                  </a:lnTo>
                  <a:lnTo>
                    <a:pt x="539" y="272"/>
                  </a:lnTo>
                  <a:lnTo>
                    <a:pt x="251" y="348"/>
                  </a:lnTo>
                  <a:lnTo>
                    <a:pt x="217" y="217"/>
                  </a:lnTo>
                  <a:lnTo>
                    <a:pt x="523" y="137"/>
                  </a:lnTo>
                  <a:lnTo>
                    <a:pt x="488"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Tree>
    <p:extLst>
      <p:ext uri="{BB962C8B-B14F-4D97-AF65-F5344CB8AC3E}">
        <p14:creationId xmlns:p14="http://schemas.microsoft.com/office/powerpoint/2010/main" xmlns="" val="2949335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6"/>
                                        </p:tgtEl>
                                        <p:attrNameLst>
                                          <p:attrName>style.visibility</p:attrName>
                                        </p:attrNameLst>
                                      </p:cBhvr>
                                      <p:to>
                                        <p:strVal val="visible"/>
                                      </p:to>
                                    </p:set>
                                    <p:animEffect transition="in" filter="fade">
                                      <p:cBhvr>
                                        <p:cTn id="18" dur="500"/>
                                        <p:tgtEl>
                                          <p:spTgt spid="46"/>
                                        </p:tgtEl>
                                      </p:cBhvr>
                                    </p:animEffect>
                                  </p:childTnLst>
                                </p:cTn>
                              </p:par>
                              <p:par>
                                <p:cTn id="19" presetID="10" presetClass="entr" presetSubtype="0" fill="hold" nodeType="withEffect">
                                  <p:stCondLst>
                                    <p:cond delay="0"/>
                                  </p:stCondLst>
                                  <p:childTnLst>
                                    <p:set>
                                      <p:cBhvr>
                                        <p:cTn id="20" dur="1" fill="hold">
                                          <p:stCondLst>
                                            <p:cond delay="0"/>
                                          </p:stCondLst>
                                        </p:cTn>
                                        <p:tgtEl>
                                          <p:spTgt spid="52"/>
                                        </p:tgtEl>
                                        <p:attrNameLst>
                                          <p:attrName>style.visibility</p:attrName>
                                        </p:attrNameLst>
                                      </p:cBhvr>
                                      <p:to>
                                        <p:strVal val="visible"/>
                                      </p:to>
                                    </p:set>
                                    <p:animEffect transition="in" filter="fade">
                                      <p:cBhvr>
                                        <p:cTn id="21" dur="500"/>
                                        <p:tgtEl>
                                          <p:spTgt spid="5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fade">
                                      <p:cBhvr>
                                        <p:cTn id="27" dur="500"/>
                                        <p:tgtEl>
                                          <p:spTgt spid="48"/>
                                        </p:tgtEl>
                                      </p:cBhvr>
                                    </p:animEffect>
                                  </p:childTnLst>
                                </p:cTn>
                              </p:par>
                              <p:par>
                                <p:cTn id="28" presetID="10" presetClass="entr" presetSubtype="0"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Effect transition="in" filter="fade">
                                      <p:cBhvr>
                                        <p:cTn id="30" dur="500"/>
                                        <p:tgtEl>
                                          <p:spTgt spid="5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9"/>
                                        </p:tgtEl>
                                        <p:attrNameLst>
                                          <p:attrName>style.visibility</p:attrName>
                                        </p:attrNameLst>
                                      </p:cBhvr>
                                      <p:to>
                                        <p:strVal val="visible"/>
                                      </p:to>
                                    </p:set>
                                    <p:animEffect transition="in" filter="fade">
                                      <p:cBhvr>
                                        <p:cTn id="33" dur="500"/>
                                        <p:tgtEl>
                                          <p:spTgt spid="4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0"/>
                                        </p:tgtEl>
                                        <p:attrNameLst>
                                          <p:attrName>style.visibility</p:attrName>
                                        </p:attrNameLst>
                                      </p:cBhvr>
                                      <p:to>
                                        <p:strVal val="visible"/>
                                      </p:to>
                                    </p:set>
                                    <p:animEffect transition="in" filter="fade">
                                      <p:cBhvr>
                                        <p:cTn id="36"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2" grpId="0"/>
      <p:bldP spid="46" grpId="0" animBg="1"/>
      <p:bldP spid="47" grpId="0" animBg="1"/>
      <p:bldP spid="48" grpId="0" animBg="1"/>
      <p:bldP spid="49" grpId="0" animBg="1"/>
      <p:bldP spid="5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982317" y="2513064"/>
            <a:ext cx="4860850" cy="1500924"/>
          </a:xfrm>
          <a:prstGeom prst="rect">
            <a:avLst/>
          </a:prstGeom>
        </p:spPr>
        <p:txBody>
          <a:bodyPr wrap="square">
            <a:spAutoFit/>
          </a:bodyPr>
          <a:lstStyle/>
          <a:p>
            <a:pPr algn="ctr">
              <a:lnSpc>
                <a:spcPct val="120000"/>
              </a:lnSpc>
            </a:pPr>
            <a:r>
              <a:rPr lang="en-US" sz="4000" b="1" dirty="0" err="1">
                <a:solidFill>
                  <a:srgbClr val="1508B8"/>
                </a:solidFill>
                <a:latin typeface="Times New Roman" pitchFamily="18" charset="0"/>
                <a:ea typeface="Tahoma" panose="020B0604030504040204" pitchFamily="34" charset="0"/>
                <a:cs typeface="Times New Roman" pitchFamily="18" charset="0"/>
              </a:rPr>
              <a:t>Tỉnh</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gì</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tên</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chẳng</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thiếu</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đâu</a:t>
            </a:r>
            <a:r>
              <a:rPr lang="en-US" sz="4000" b="1" dirty="0">
                <a:solidFill>
                  <a:srgbClr val="1508B8"/>
                </a:solidFill>
                <a:latin typeface="Times New Roman" pitchFamily="18" charset="0"/>
                <a:ea typeface="Tahoma" panose="020B0604030504040204" pitchFamily="34" charset="0"/>
                <a:cs typeface="Times New Roman" pitchFamily="18" charset="0"/>
              </a:rPr>
              <a:t>?</a:t>
            </a:r>
            <a:endParaRPr lang="en-US" sz="4000" b="1" dirty="0">
              <a:solidFill>
                <a:srgbClr val="1508B8"/>
              </a:solidFill>
              <a:effectLst/>
              <a:latin typeface="Times New Roman" pitchFamily="18" charset="0"/>
              <a:ea typeface="Tahoma" panose="020B0604030504040204" pitchFamily="34" charset="0"/>
              <a:cs typeface="Times New Roman" pitchFamily="18" charset="0"/>
            </a:endParaRPr>
          </a:p>
        </p:txBody>
      </p:sp>
      <p:pic>
        <p:nvPicPr>
          <p:cNvPr id="10" name="Picture 9">
            <a:extLst>
              <a:ext uri="{FF2B5EF4-FFF2-40B4-BE49-F238E27FC236}">
                <a16:creationId xmlns:a16="http://schemas.microsoft.com/office/drawing/2014/main" xmlns="" id="{DD389F0C-64E9-9DD9-AA22-FB3C147EBDB8}"/>
              </a:ext>
            </a:extLst>
          </p:cNvPr>
          <p:cNvPicPr>
            <a:picLocks noChangeAspect="1"/>
          </p:cNvPicPr>
          <p:nvPr/>
        </p:nvPicPr>
        <p:blipFill>
          <a:blip r:embed="rId3"/>
          <a:stretch>
            <a:fillRect/>
          </a:stretch>
        </p:blipFill>
        <p:spPr>
          <a:xfrm>
            <a:off x="6713575" y="48858"/>
            <a:ext cx="5478425" cy="6760283"/>
          </a:xfrm>
          <a:prstGeom prst="rect">
            <a:avLst/>
          </a:prstGeom>
        </p:spPr>
      </p:pic>
      <p:sp>
        <p:nvSpPr>
          <p:cNvPr id="11" name="Rectangle 10">
            <a:extLst>
              <a:ext uri="{FF2B5EF4-FFF2-40B4-BE49-F238E27FC236}">
                <a16:creationId xmlns:a16="http://schemas.microsoft.com/office/drawing/2014/main" xmlns="" id="{D97F4E9E-AA15-B453-1293-E762B814BD46}"/>
              </a:ext>
            </a:extLst>
          </p:cNvPr>
          <p:cNvSpPr/>
          <p:nvPr/>
        </p:nvSpPr>
        <p:spPr>
          <a:xfrm>
            <a:off x="8148131" y="1997838"/>
            <a:ext cx="2802366" cy="2862322"/>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itchFamily="18" charset="0"/>
                <a:cs typeface="Times New Roman" pitchFamily="18" charset="0"/>
              </a:rPr>
              <a:t>THỪA THIÊN – HUẾ</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itchFamily="18" charset="0"/>
              <a:cs typeface="Times New Roman" pitchFamily="18" charset="0"/>
            </a:endParaRPr>
          </a:p>
        </p:txBody>
      </p:sp>
      <p:pic>
        <p:nvPicPr>
          <p:cNvPr id="13" name="Picture 12">
            <a:extLst>
              <a:ext uri="{FF2B5EF4-FFF2-40B4-BE49-F238E27FC236}">
                <a16:creationId xmlns:a16="http://schemas.microsoft.com/office/drawing/2014/main" xmlns="" id="{5A7851A3-5C6B-2CAA-7CF1-7A860B3CE3A3}"/>
              </a:ext>
            </a:extLst>
          </p:cNvPr>
          <p:cNvPicPr>
            <a:picLocks noChangeAspect="1"/>
          </p:cNvPicPr>
          <p:nvPr/>
        </p:nvPicPr>
        <p:blipFill>
          <a:blip r:embed="rId4" cstate="print">
            <a:extLst>
              <a:ext uri="{BEBA8EAE-BF5A-486C-A8C5-ECC9F3942E4B}">
                <a14:imgProps xmlns:a14="http://schemas.microsoft.com/office/drawing/2010/main" xmlns="">
                  <a14:imgLayer r:embed="rId5">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tretch>
            <a:fillRect/>
          </a:stretch>
        </p:blipFill>
        <p:spPr>
          <a:xfrm>
            <a:off x="-738490" y="4013988"/>
            <a:ext cx="2716676" cy="2716676"/>
          </a:xfrm>
          <a:prstGeom prst="rect">
            <a:avLst/>
          </a:prstGeom>
        </p:spPr>
      </p:pic>
      <p:grpSp>
        <p:nvGrpSpPr>
          <p:cNvPr id="17" name="Group 16">
            <a:extLst>
              <a:ext uri="{FF2B5EF4-FFF2-40B4-BE49-F238E27FC236}">
                <a16:creationId xmlns:a16="http://schemas.microsoft.com/office/drawing/2014/main" xmlns="" id="{9A22E31D-EC25-98D6-77F3-83EB6A71F471}"/>
              </a:ext>
            </a:extLst>
          </p:cNvPr>
          <p:cNvGrpSpPr/>
          <p:nvPr/>
        </p:nvGrpSpPr>
        <p:grpSpPr>
          <a:xfrm>
            <a:off x="1699009" y="801349"/>
            <a:ext cx="3307889" cy="1016299"/>
            <a:chOff x="1699009" y="801349"/>
            <a:chExt cx="3307889" cy="1016299"/>
          </a:xfrm>
        </p:grpSpPr>
        <p:sp>
          <p:nvSpPr>
            <p:cNvPr id="14" name="Flowchart: Terminator 13">
              <a:extLst>
                <a:ext uri="{FF2B5EF4-FFF2-40B4-BE49-F238E27FC236}">
                  <a16:creationId xmlns:a16="http://schemas.microsoft.com/office/drawing/2014/main" xmlns="" id="{C2560AE1-62EB-3858-F7F0-8BBB488B85B0}"/>
                </a:ext>
              </a:extLst>
            </p:cNvPr>
            <p:cNvSpPr/>
            <p:nvPr/>
          </p:nvSpPr>
          <p:spPr>
            <a:xfrm>
              <a:off x="1699009" y="801349"/>
              <a:ext cx="3307889" cy="1016299"/>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5" name="Rectangle 14">
              <a:extLst>
                <a:ext uri="{FF2B5EF4-FFF2-40B4-BE49-F238E27FC236}">
                  <a16:creationId xmlns:a16="http://schemas.microsoft.com/office/drawing/2014/main" xmlns="" id="{FAA8223A-7DA9-8EA9-85A5-2313C4079E9E}"/>
                </a:ext>
              </a:extLst>
            </p:cNvPr>
            <p:cNvSpPr/>
            <p:nvPr/>
          </p:nvSpPr>
          <p:spPr>
            <a:xfrm>
              <a:off x="1889203" y="801985"/>
              <a:ext cx="2802366"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Times New Roman" pitchFamily="18" charset="0"/>
                  <a:cs typeface="Times New Roman" pitchFamily="18" charset="0"/>
                </a:rPr>
                <a:t>CÂU 9</a:t>
              </a:r>
              <a:endParaRPr lang="en-US" sz="5400" b="1" cap="none" spc="0"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Times New Roman" pitchFamily="18" charset="0"/>
                <a:cs typeface="Times New Roman" pitchFamily="18" charset="0"/>
              </a:endParaRPr>
            </a:p>
          </p:txBody>
        </p:sp>
      </p:grpSp>
    </p:spTree>
    <p:extLst>
      <p:ext uri="{BB962C8B-B14F-4D97-AF65-F5344CB8AC3E}">
        <p14:creationId xmlns:p14="http://schemas.microsoft.com/office/powerpoint/2010/main" xmlns="" val="6789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xmlns="" id="{19E301E5-1206-47D0-9CDF-72583D7390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xmlns="" id="{AFA31FBE-7948-4384-B68A-75DEFDC495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477012" y="480060"/>
            <a:ext cx="11237976" cy="589788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xmlns="" id="{123E1277-D22A-4A15-A2C6-D1C190556FD0}"/>
              </a:ext>
            </a:extLst>
          </p:cNvPr>
          <p:cNvSpPr txBox="1"/>
          <p:nvPr/>
        </p:nvSpPr>
        <p:spPr>
          <a:xfrm>
            <a:off x="2087880" y="495300"/>
            <a:ext cx="10104120" cy="3169613"/>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vi-VN" sz="4800" dirty="0">
                <a:latin typeface="Times New Roman" pitchFamily="18" charset="0"/>
                <a:ea typeface="+mj-ea"/>
                <a:cs typeface="Times New Roman" pitchFamily="18" charset="0"/>
              </a:rPr>
              <a:t>CHƯƠNG 1: </a:t>
            </a:r>
            <a:endParaRPr lang="en-US" sz="4800" dirty="0">
              <a:latin typeface="Times New Roman" pitchFamily="18" charset="0"/>
              <a:ea typeface="+mj-ea"/>
              <a:cs typeface="Times New Roman" pitchFamily="18" charset="0"/>
            </a:endParaRPr>
          </a:p>
          <a:p>
            <a:pPr algn="ctr">
              <a:lnSpc>
                <a:spcPct val="90000"/>
              </a:lnSpc>
              <a:spcBef>
                <a:spcPct val="0"/>
              </a:spcBef>
              <a:spcAft>
                <a:spcPts val="600"/>
              </a:spcAft>
            </a:pPr>
            <a:r>
              <a:rPr lang="vi-VN" sz="4800" dirty="0">
                <a:latin typeface="Times New Roman" pitchFamily="18" charset="0"/>
                <a:ea typeface="+mj-ea"/>
                <a:cs typeface="Times New Roman" pitchFamily="18" charset="0"/>
              </a:rPr>
              <a:t>ĐẶC ĐIỂM VỊ TRÍ ĐỊA LÍ, PHẠM VI LÃNH THỔ, ĐỊA HÌNH VÀ KHOÁNG SẢN VIỆT NAM</a:t>
            </a:r>
            <a:endParaRPr lang="en-US" sz="4800" dirty="0">
              <a:latin typeface="Times New Roman" pitchFamily="18" charset="0"/>
              <a:ea typeface="+mj-ea"/>
              <a:cs typeface="Times New Roman" pitchFamily="18" charset="0"/>
            </a:endParaRPr>
          </a:p>
        </p:txBody>
      </p:sp>
      <p:sp>
        <p:nvSpPr>
          <p:cNvPr id="2" name="TextBox 1">
            <a:extLst>
              <a:ext uri="{FF2B5EF4-FFF2-40B4-BE49-F238E27FC236}">
                <a16:creationId xmlns:a16="http://schemas.microsoft.com/office/drawing/2014/main" xmlns="" id="{545B81AD-5C84-F2EB-5E7E-A728FB075FBF}"/>
              </a:ext>
            </a:extLst>
          </p:cNvPr>
          <p:cNvSpPr txBox="1"/>
          <p:nvPr/>
        </p:nvSpPr>
        <p:spPr>
          <a:xfrm>
            <a:off x="3291840" y="2897125"/>
            <a:ext cx="8686800" cy="3169613"/>
          </a:xfrm>
          <a:prstGeom prst="rect">
            <a:avLst/>
          </a:prstGeom>
        </p:spPr>
        <p:txBody>
          <a:bodyPr vert="horz" lIns="91440" tIns="45720" rIns="91440" bIns="45720" rtlCol="0" anchor="b">
            <a:noAutofit/>
          </a:bodyPr>
          <a:lstStyle/>
          <a:p>
            <a:pPr algn="ctr">
              <a:lnSpc>
                <a:spcPct val="90000"/>
              </a:lnSpc>
              <a:spcBef>
                <a:spcPct val="0"/>
              </a:spcBef>
              <a:spcAft>
                <a:spcPts val="600"/>
              </a:spcAft>
            </a:pPr>
            <a:r>
              <a:rPr lang="vi-VN" sz="5400" dirty="0">
                <a:solidFill>
                  <a:srgbClr val="FFFF00"/>
                </a:solidFill>
                <a:latin typeface="Times New Roman" pitchFamily="18" charset="0"/>
                <a:ea typeface="+mj-ea"/>
                <a:cs typeface="Times New Roman" pitchFamily="18" charset="0"/>
              </a:rPr>
              <a:t>Bài 1: </a:t>
            </a:r>
            <a:endParaRPr lang="en-US" sz="5400" dirty="0">
              <a:solidFill>
                <a:srgbClr val="FFFF00"/>
              </a:solidFill>
              <a:latin typeface="Times New Roman" pitchFamily="18" charset="0"/>
              <a:ea typeface="+mj-ea"/>
              <a:cs typeface="Times New Roman" pitchFamily="18" charset="0"/>
            </a:endParaRPr>
          </a:p>
          <a:p>
            <a:pPr algn="ctr">
              <a:lnSpc>
                <a:spcPct val="90000"/>
              </a:lnSpc>
              <a:spcBef>
                <a:spcPct val="0"/>
              </a:spcBef>
              <a:spcAft>
                <a:spcPts val="600"/>
              </a:spcAft>
            </a:pPr>
            <a:r>
              <a:rPr lang="vi-VN" sz="5400" dirty="0">
                <a:solidFill>
                  <a:srgbClr val="FFFF00"/>
                </a:solidFill>
                <a:latin typeface="Times New Roman" pitchFamily="18" charset="0"/>
                <a:ea typeface="+mj-ea"/>
                <a:cs typeface="Times New Roman" pitchFamily="18" charset="0"/>
              </a:rPr>
              <a:t>ĐẶC ĐIỂM VỊ TRÍ ĐỊA LÍ, PHẠM VI LÃNH THỔ</a:t>
            </a:r>
            <a:endParaRPr lang="en-US" sz="3600" dirty="0">
              <a:solidFill>
                <a:srgbClr val="FFFF00"/>
              </a:solidFill>
              <a:latin typeface="Times New Roman" pitchFamily="18" charset="0"/>
              <a:ea typeface="+mj-ea"/>
              <a:cs typeface="Times New Roman" pitchFamily="18" charset="0"/>
            </a:endParaRPr>
          </a:p>
        </p:txBody>
      </p:sp>
      <p:pic>
        <p:nvPicPr>
          <p:cNvPr id="3" name="Picture 2" descr="Map&#10;&#10;Description automatically generated">
            <a:extLst>
              <a:ext uri="{FF2B5EF4-FFF2-40B4-BE49-F238E27FC236}">
                <a16:creationId xmlns:a16="http://schemas.microsoft.com/office/drawing/2014/main" xmlns="" id="{712BBF7F-AE38-6FF6-9298-97147029BAC9}"/>
              </a:ext>
            </a:extLst>
          </p:cNvPr>
          <p:cNvPicPr>
            <a:picLocks noChangeAspect="1"/>
          </p:cNvPicPr>
          <p:nvPr/>
        </p:nvPicPr>
        <p:blipFill rotWithShape="1">
          <a:blip r:embed="rId2">
            <a:clrChange>
              <a:clrFrom>
                <a:srgbClr val="000000"/>
              </a:clrFrom>
              <a:clrTo>
                <a:srgbClr val="000000">
                  <a:alpha val="0"/>
                </a:srgbClr>
              </a:clrTo>
            </a:clrChange>
          </a:blip>
          <a:srcRect r="966" b="-3"/>
          <a:stretch/>
        </p:blipFill>
        <p:spPr>
          <a:xfrm>
            <a:off x="97932" y="274320"/>
            <a:ext cx="3936404" cy="6309360"/>
          </a:xfrm>
          <a:prstGeom prst="rect">
            <a:avLst/>
          </a:prstGeom>
        </p:spPr>
      </p:pic>
      <p:pic>
        <p:nvPicPr>
          <p:cNvPr id="4" name="Picture 3">
            <a:extLst>
              <a:ext uri="{FF2B5EF4-FFF2-40B4-BE49-F238E27FC236}">
                <a16:creationId xmlns:a16="http://schemas.microsoft.com/office/drawing/2014/main" xmlns="" id="{919DEF47-6A6D-A471-F1A6-422F0D7073F6}"/>
              </a:ext>
            </a:extLst>
          </p:cNvPr>
          <p:cNvPicPr>
            <a:picLocks noChangeAspect="1"/>
          </p:cNvPicPr>
          <p:nvPr/>
        </p:nvPicPr>
        <p:blipFill>
          <a:blip r:embed="rId3">
            <a:extLst>
              <a:ext uri="{BEBA8EAE-BF5A-486C-A8C5-ECC9F3942E4B}">
                <a14:imgProps xmlns:a14="http://schemas.microsoft.com/office/drawing/2010/main" xmlns="">
                  <a14:imgLayer r:embed="rId4">
                    <a14:imgEffect>
                      <a14:backgroundRemoval t="5185" b="95062" l="10000" r="90000">
                        <a14:foregroundMark x1="59146" y1="8395" x2="68171" y2="11111"/>
                        <a14:foregroundMark x1="60488" y1="5679" x2="53659" y2="11605"/>
                        <a14:foregroundMark x1="63049" y1="91605" x2="63049" y2="91605"/>
                        <a14:foregroundMark x1="39268" y1="95062" x2="39268" y2="95062"/>
                      </a14:backgroundRemoval>
                    </a14:imgEffect>
                  </a14:imgLayer>
                </a14:imgProps>
              </a:ext>
            </a:extLst>
          </a:blip>
          <a:stretch>
            <a:fillRect/>
          </a:stretch>
        </p:blipFill>
        <p:spPr>
          <a:xfrm>
            <a:off x="9230504" y="5277512"/>
            <a:ext cx="3200002" cy="1580488"/>
          </a:xfrm>
          <a:prstGeom prst="rect">
            <a:avLst/>
          </a:prstGeom>
        </p:spPr>
      </p:pic>
    </p:spTree>
    <p:extLst>
      <p:ext uri="{BB962C8B-B14F-4D97-AF65-F5344CB8AC3E}">
        <p14:creationId xmlns:p14="http://schemas.microsoft.com/office/powerpoint/2010/main" xmlns="" val="197290080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xmlns="" id="{A6025502-B418-FD7E-BF95-E6A2635F19D2}"/>
              </a:ext>
            </a:extLst>
          </p:cNvPr>
          <p:cNvPicPr>
            <a:picLocks noChangeAspect="1"/>
          </p:cNvPicPr>
          <p:nvPr/>
        </p:nvPicPr>
        <p:blipFill rotWithShape="1">
          <a:blip r:embed="rId3">
            <a:extLst>
              <a:ext uri="{BEBA8EAE-BF5A-486C-A8C5-ECC9F3942E4B}">
                <a14:imgProps xmlns:a14="http://schemas.microsoft.com/office/drawing/2010/main" xmlns="">
                  <a14:imgLayer r:embed="rId4">
                    <a14:imgEffect>
                      <a14:backgroundRemoval t="10000" b="90000" l="10000" r="90000">
                        <a14:foregroundMark x1="81111" y1="21667" x2="81111" y2="21667"/>
                        <a14:foregroundMark x1="81111" y1="21667" x2="81111" y2="21667"/>
                        <a14:foregroundMark x1="71944" y1="38333" x2="71944" y2="38333"/>
                        <a14:foregroundMark x1="71944" y1="38611" x2="71944" y2="38611"/>
                      </a14:backgroundRemoval>
                    </a14:imgEffect>
                  </a14:imgLayer>
                </a14:imgProps>
              </a:ext>
            </a:extLst>
          </a:blip>
          <a:srcRect l="28734" t="8081" r="9461" b="17719"/>
          <a:stretch/>
        </p:blipFill>
        <p:spPr>
          <a:xfrm>
            <a:off x="9952119" y="3880624"/>
            <a:ext cx="2239881" cy="2689145"/>
          </a:xfrm>
          <a:prstGeom prst="rect">
            <a:avLst/>
          </a:prstGeom>
        </p:spPr>
      </p:pic>
      <p:grpSp>
        <p:nvGrpSpPr>
          <p:cNvPr id="7" name="Group 6"/>
          <p:cNvGrpSpPr/>
          <p:nvPr/>
        </p:nvGrpSpPr>
        <p:grpSpPr>
          <a:xfrm>
            <a:off x="403123" y="0"/>
            <a:ext cx="11385754" cy="814857"/>
            <a:chOff x="403123" y="0"/>
            <a:chExt cx="11385754" cy="814857"/>
          </a:xfrm>
        </p:grpSpPr>
        <p:sp>
          <p:nvSpPr>
            <p:cNvPr id="8" name="Rectangle: Rounded Corners 17">
              <a:extLst>
                <a:ext uri="{FF2B5EF4-FFF2-40B4-BE49-F238E27FC236}">
                  <a16:creationId xmlns:a16="http://schemas.microsoft.com/office/drawing/2014/main" xmlns="" id="{FAD1B7D5-53C9-4DD5-8454-63D6FF634185}"/>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Times New Roman" pitchFamily="18" charset="0"/>
                  <a:cs typeface="Times New Roman" pitchFamily="18" charset="0"/>
                </a:rPr>
                <a:t>1. VỊ TRÍ ĐỊA LÍ VÀ PHẠM VI LÃNH THỔ  </a:t>
              </a:r>
              <a:endParaRPr lang="vi-VN" sz="3200" b="1" dirty="0">
                <a:solidFill>
                  <a:srgbClr val="FFFF00"/>
                </a:solidFill>
                <a:latin typeface="Times New Roman" pitchFamily="18" charset="0"/>
                <a:cs typeface="Times New Roman" pitchFamily="18" charset="0"/>
              </a:endParaRPr>
            </a:p>
          </p:txBody>
        </p:sp>
        <p:pic>
          <p:nvPicPr>
            <p:cNvPr id="9" name="Picture 2" descr="Giấy Mở Rộng Biểu Tượng - Véc tơ bút và giấy png tải về - Miễn phí trong  suốt Góc png Tải về.">
              <a:extLst>
                <a:ext uri="{FF2B5EF4-FFF2-40B4-BE49-F238E27FC236}">
                  <a16:creationId xmlns:a16="http://schemas.microsoft.com/office/drawing/2014/main" xmlns="" id="{E563379A-F467-4019-AC1D-DBC6B18287CD}"/>
                </a:ext>
              </a:extLst>
            </p:cNvPr>
            <p:cNvPicPr>
              <a:picLocks noChangeAspect="1" noChangeArrowheads="1"/>
            </p:cNvPicPr>
            <p:nvPr/>
          </p:nvPicPr>
          <p:blipFill rotWithShape="1">
            <a:blip r:embed="rId5" cstate="print">
              <a:extLst>
                <a:ext uri="{BEBA8EAE-BF5A-486C-A8C5-ECC9F3942E4B}">
                  <a14:imgProps xmlns:a14="http://schemas.microsoft.com/office/drawing/2010/main" xmlns="">
                    <a14:imgLayer r:embed="rId6">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xmlns=""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4" name="Rectangle: Rounded Corners 7">
            <a:extLst>
              <a:ext uri="{FF2B5EF4-FFF2-40B4-BE49-F238E27FC236}">
                <a16:creationId xmlns:a16="http://schemas.microsoft.com/office/drawing/2014/main" xmlns="" id="{B019053A-0486-90CB-F053-D397AE9249FB}"/>
              </a:ext>
            </a:extLst>
          </p:cNvPr>
          <p:cNvSpPr/>
          <p:nvPr/>
        </p:nvSpPr>
        <p:spPr>
          <a:xfrm>
            <a:off x="3786394" y="1661976"/>
            <a:ext cx="2084646" cy="1486886"/>
          </a:xfrm>
          <a:prstGeom prst="roundRect">
            <a:avLst/>
          </a:prstGeom>
          <a:solidFill>
            <a:schemeClr val="accent5">
              <a:lumMod val="20000"/>
              <a:lumOff val="80000"/>
            </a:schemeClr>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itchFamily="18" charset="0"/>
                <a:cs typeface="Times New Roman" pitchFamily="18" charset="0"/>
              </a:rPr>
              <a:t>Hoạt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động</a:t>
            </a:r>
            <a:r>
              <a:rPr lang="en-US" sz="2400" b="1" dirty="0">
                <a:solidFill>
                  <a:schemeClr val="tx1"/>
                </a:solidFill>
                <a:latin typeface="Times New Roman" pitchFamily="18" charset="0"/>
                <a:cs typeface="Times New Roman" pitchFamily="18" charset="0"/>
              </a:rPr>
              <a:t>: 6 </a:t>
            </a:r>
            <a:r>
              <a:rPr lang="en-US" sz="2400" b="1" dirty="0" err="1">
                <a:solidFill>
                  <a:schemeClr val="tx1"/>
                </a:solidFill>
                <a:latin typeface="Times New Roman" pitchFamily="18" charset="0"/>
                <a:cs typeface="Times New Roman" pitchFamily="18" charset="0"/>
              </a:rPr>
              <a:t>nhóm</a:t>
            </a:r>
            <a:endParaRPr lang="en-US" sz="2400" b="1" dirty="0">
              <a:solidFill>
                <a:schemeClr val="tx1"/>
              </a:solidFill>
              <a:latin typeface="Times New Roman" pitchFamily="18" charset="0"/>
              <a:cs typeface="Times New Roman" pitchFamily="18" charset="0"/>
            </a:endParaRPr>
          </a:p>
        </p:txBody>
      </p:sp>
      <p:sp>
        <p:nvSpPr>
          <p:cNvPr id="15" name="Rectangle: Rounded Corners 7">
            <a:extLst>
              <a:ext uri="{FF2B5EF4-FFF2-40B4-BE49-F238E27FC236}">
                <a16:creationId xmlns:a16="http://schemas.microsoft.com/office/drawing/2014/main" xmlns="" id="{7A56150F-771C-BF9E-57D7-B640624007B1}"/>
              </a:ext>
            </a:extLst>
          </p:cNvPr>
          <p:cNvSpPr/>
          <p:nvPr/>
        </p:nvSpPr>
        <p:spPr>
          <a:xfrm>
            <a:off x="8565282" y="1646150"/>
            <a:ext cx="2775508" cy="1486886"/>
          </a:xfrm>
          <a:prstGeom prst="roundRect">
            <a:avLst/>
          </a:prstGeom>
          <a:solidFill>
            <a:schemeClr val="accent5">
              <a:lumMod val="20000"/>
              <a:lumOff val="80000"/>
            </a:schemeClr>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itchFamily="18" charset="0"/>
                <a:cs typeface="Times New Roman" pitchFamily="18" charset="0"/>
              </a:rPr>
              <a:t>Đọc</a:t>
            </a:r>
            <a:r>
              <a:rPr lang="en-US" sz="2400" b="1" dirty="0">
                <a:solidFill>
                  <a:schemeClr val="tx1"/>
                </a:solidFill>
                <a:latin typeface="Times New Roman" pitchFamily="18" charset="0"/>
                <a:cs typeface="Times New Roman" pitchFamily="18" charset="0"/>
              </a:rPr>
              <a:t> SGK </a:t>
            </a:r>
            <a:r>
              <a:rPr lang="en-US" sz="2400" b="1" dirty="0" err="1">
                <a:solidFill>
                  <a:schemeClr val="tx1"/>
                </a:solidFill>
                <a:latin typeface="Times New Roman" pitchFamily="18" charset="0"/>
                <a:cs typeface="Times New Roman" pitchFamily="18" charset="0"/>
              </a:rPr>
              <a:t>để</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hoàn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thành</a:t>
            </a:r>
            <a:r>
              <a:rPr lang="en-US" sz="2400" b="1" dirty="0">
                <a:solidFill>
                  <a:schemeClr val="tx1"/>
                </a:solidFill>
                <a:latin typeface="Times New Roman" pitchFamily="18" charset="0"/>
                <a:cs typeface="Times New Roman" pitchFamily="18" charset="0"/>
              </a:rPr>
              <a:t> 10 </a:t>
            </a:r>
            <a:r>
              <a:rPr lang="en-US" sz="2400" b="1" dirty="0" err="1">
                <a:solidFill>
                  <a:schemeClr val="tx1"/>
                </a:solidFill>
                <a:latin typeface="Times New Roman" pitchFamily="18" charset="0"/>
                <a:cs typeface="Times New Roman" pitchFamily="18" charset="0"/>
              </a:rPr>
              <a:t>câu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điền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khuyết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trong</a:t>
            </a:r>
            <a:r>
              <a:rPr lang="en-US" sz="2400" b="1" dirty="0">
                <a:solidFill>
                  <a:schemeClr val="tx1"/>
                </a:solidFill>
                <a:latin typeface="Times New Roman" pitchFamily="18" charset="0"/>
                <a:cs typeface="Times New Roman" pitchFamily="18" charset="0"/>
              </a:rPr>
              <a:t> PHT</a:t>
            </a:r>
          </a:p>
        </p:txBody>
      </p:sp>
      <p:sp>
        <p:nvSpPr>
          <p:cNvPr id="16" name="Rectangle: Rounded Corners 7">
            <a:extLst>
              <a:ext uri="{FF2B5EF4-FFF2-40B4-BE49-F238E27FC236}">
                <a16:creationId xmlns:a16="http://schemas.microsoft.com/office/drawing/2014/main" xmlns="" id="{B531BBCA-DA50-2E69-10D7-D2CBF8B5AAEE}"/>
              </a:ext>
            </a:extLst>
          </p:cNvPr>
          <p:cNvSpPr/>
          <p:nvPr/>
        </p:nvSpPr>
        <p:spPr>
          <a:xfrm>
            <a:off x="7018152" y="4011930"/>
            <a:ext cx="2775508" cy="1486886"/>
          </a:xfrm>
          <a:prstGeom prst="roundRect">
            <a:avLst/>
          </a:prstGeom>
          <a:solidFill>
            <a:schemeClr val="accent5">
              <a:lumMod val="20000"/>
              <a:lumOff val="80000"/>
            </a:schemeClr>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itchFamily="18" charset="0"/>
                <a:cs typeface="Times New Roman" pitchFamily="18" charset="0"/>
              </a:rPr>
              <a:t>Đ</a:t>
            </a:r>
            <a:r>
              <a:rPr lang="vi-VN" sz="2400" b="1" dirty="0">
                <a:solidFill>
                  <a:schemeClr val="tx1"/>
                </a:solidFill>
                <a:latin typeface="Times New Roman" pitchFamily="18" charset="0"/>
                <a:cs typeface="Times New Roman" pitchFamily="18" charset="0"/>
              </a:rPr>
              <a:t>ổi bài chấm chéo, mỗi câu đúng được 1 điểm</a:t>
            </a:r>
            <a:endParaRPr lang="en-US" sz="2400" b="1" dirty="0">
              <a:solidFill>
                <a:schemeClr val="tx1"/>
              </a:solidFill>
              <a:latin typeface="Times New Roman" pitchFamily="18" charset="0"/>
              <a:cs typeface="Times New Roman" pitchFamily="18" charset="0"/>
            </a:endParaRPr>
          </a:p>
        </p:txBody>
      </p:sp>
      <p:pic>
        <p:nvPicPr>
          <p:cNvPr id="17" name="Picture 6" descr="Search keyword icon Royalty Free Vector Image - VectorStock">
            <a:extLst>
              <a:ext uri="{FF2B5EF4-FFF2-40B4-BE49-F238E27FC236}">
                <a16:creationId xmlns:a16="http://schemas.microsoft.com/office/drawing/2014/main" xmlns="" id="{12E639BB-C37A-F3C1-1079-FF3BFA5308C3}"/>
              </a:ext>
            </a:extLst>
          </p:cNvPr>
          <p:cNvPicPr>
            <a:picLocks noChangeAspect="1" noChangeArrowheads="1"/>
          </p:cNvPicPr>
          <p:nvPr/>
        </p:nvPicPr>
        <p:blipFill rotWithShape="1">
          <a:blip r:embed="rId7" cstate="print">
            <a:extLst>
              <a:ext uri="{BEBA8EAE-BF5A-486C-A8C5-ECC9F3942E4B}">
                <a14:imgProps xmlns:a14="http://schemas.microsoft.com/office/drawing/2010/main" xmlns="">
                  <a14:imgLayer r:embed="rId8">
                    <a14:imgEffect>
                      <a14:backgroundRemoval t="10000" b="90000" l="10000" r="90000">
                        <a14:foregroundMark x1="45100" y1="41613" x2="45100" y2="41613"/>
                        <a14:foregroundMark x1="44800" y1="41520" x2="44800" y2="41520"/>
                        <a14:foregroundMark x1="44900" y1="40964" x2="44900" y2="40964"/>
                        <a14:foregroundMark x1="37500" y1="30955" x2="37500" y2="30955"/>
                        <a14:foregroundMark x1="37300" y1="31140" x2="37300" y2="31140"/>
                        <a14:foregroundMark x1="57900" y1="36886" x2="58300" y2="37164"/>
                        <a14:foregroundMark x1="59600" y1="38091" x2="60300" y2="38091"/>
                        <a14:foregroundMark x1="60800" y1="38091" x2="60800" y2="38091"/>
                        <a14:foregroundMark x1="61500" y1="38276" x2="61500" y2="38276"/>
                        <a14:foregroundMark x1="62200" y1="38276" x2="62200" y2="38276"/>
                        <a14:foregroundMark x1="72400" y1="38647" x2="72400" y2="38647"/>
                        <a14:foregroundMark x1="75200" y1="37071" x2="75200" y2="37071"/>
                        <a14:foregroundMark x1="75200" y1="37071" x2="75200" y2="37071"/>
                        <a14:foregroundMark x1="74000" y1="37442" x2="74000" y2="37442"/>
                        <a14:foregroundMark x1="35700" y1="37998" x2="35700" y2="37998"/>
                        <a14:foregroundMark x1="35900" y1="37627" x2="35900" y2="37627"/>
                      </a14:backgroundRemoval>
                    </a14:imgEffect>
                  </a14:imgLayer>
                </a14:imgProps>
              </a:ext>
              <a:ext uri="{28A0092B-C50C-407E-A947-70E740481C1C}">
                <a14:useLocalDpi xmlns:a14="http://schemas.microsoft.com/office/drawing/2010/main" xmlns="" val="0"/>
              </a:ext>
            </a:extLst>
          </a:blip>
          <a:srcRect l="19973" t="16705" r="20827" b="23981"/>
          <a:stretch/>
        </p:blipFill>
        <p:spPr bwMode="auto">
          <a:xfrm>
            <a:off x="11084741" y="2595242"/>
            <a:ext cx="512098" cy="553620"/>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6" descr="Champions cup icon Royalty Free Vector Image - VectorStock">
            <a:extLst>
              <a:ext uri="{FF2B5EF4-FFF2-40B4-BE49-F238E27FC236}">
                <a16:creationId xmlns:a16="http://schemas.microsoft.com/office/drawing/2014/main" xmlns="" id="{18D8DCAD-082C-7CE5-E3EA-A56F2AE0ACAD}"/>
              </a:ext>
            </a:extLst>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9372406" y="4011930"/>
            <a:ext cx="421254" cy="454954"/>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Rectangle: Rounded Corners 7">
            <a:extLst>
              <a:ext uri="{FF2B5EF4-FFF2-40B4-BE49-F238E27FC236}">
                <a16:creationId xmlns:a16="http://schemas.microsoft.com/office/drawing/2014/main" xmlns="" id="{E21903E9-279E-36C0-F519-BBBF5D6B6954}"/>
              </a:ext>
            </a:extLst>
          </p:cNvPr>
          <p:cNvSpPr/>
          <p:nvPr/>
        </p:nvSpPr>
        <p:spPr>
          <a:xfrm>
            <a:off x="4386679" y="4000868"/>
            <a:ext cx="2490336" cy="1509011"/>
          </a:xfrm>
          <a:prstGeom prst="roundRect">
            <a:avLst/>
          </a:prstGeom>
          <a:solidFill>
            <a:schemeClr val="bg1"/>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itchFamily="18" charset="0"/>
                <a:cs typeface="Times New Roman" pitchFamily="18" charset="0"/>
              </a:rPr>
              <a:t>Thời</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gian</a:t>
            </a:r>
            <a:r>
              <a:rPr lang="en-US" sz="2400" b="1" dirty="0">
                <a:solidFill>
                  <a:schemeClr val="tx1"/>
                </a:solidFill>
                <a:latin typeface="Times New Roman" pitchFamily="18" charset="0"/>
                <a:cs typeface="Times New Roman" pitchFamily="18" charset="0"/>
              </a:rPr>
              <a:t>: 10 </a:t>
            </a:r>
            <a:r>
              <a:rPr lang="en-US" sz="2400" b="1" dirty="0" err="1">
                <a:solidFill>
                  <a:schemeClr val="tx1"/>
                </a:solidFill>
                <a:latin typeface="Times New Roman" pitchFamily="18" charset="0"/>
                <a:cs typeface="Times New Roman" pitchFamily="18" charset="0"/>
              </a:rPr>
              <a:t>phút</a:t>
            </a:r>
            <a:endParaRPr lang="en-US" sz="2400" b="1" dirty="0">
              <a:solidFill>
                <a:schemeClr val="tx1"/>
              </a:solidFill>
              <a:latin typeface="Times New Roman" pitchFamily="18" charset="0"/>
              <a:cs typeface="Times New Roman" pitchFamily="18" charset="0"/>
            </a:endParaRPr>
          </a:p>
        </p:txBody>
      </p:sp>
      <p:sp>
        <p:nvSpPr>
          <p:cNvPr id="20" name="Rectangle: Rounded Corners 7">
            <a:extLst>
              <a:ext uri="{FF2B5EF4-FFF2-40B4-BE49-F238E27FC236}">
                <a16:creationId xmlns:a16="http://schemas.microsoft.com/office/drawing/2014/main" xmlns="" id="{F6602446-1C9E-9C8F-3E70-AA3077860BA3}"/>
              </a:ext>
            </a:extLst>
          </p:cNvPr>
          <p:cNvSpPr/>
          <p:nvPr/>
        </p:nvSpPr>
        <p:spPr>
          <a:xfrm>
            <a:off x="6163758" y="1670455"/>
            <a:ext cx="2222208" cy="1486886"/>
          </a:xfrm>
          <a:prstGeom prst="roundRect">
            <a:avLst/>
          </a:prstGeom>
          <a:solidFill>
            <a:schemeClr val="bg1"/>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itchFamily="18" charset="0"/>
                <a:cs typeface="Times New Roman" pitchFamily="18" charset="0"/>
              </a:rPr>
              <a:t>Mỗi</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nhóm</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được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phát</a:t>
            </a:r>
            <a:r>
              <a:rPr lang="en-US" sz="2400" b="1" dirty="0">
                <a:solidFill>
                  <a:schemeClr val="tx1"/>
                </a:solidFill>
                <a:latin typeface="Times New Roman" pitchFamily="18" charset="0"/>
                <a:cs typeface="Times New Roman" pitchFamily="18" charset="0"/>
              </a:rPr>
              <a:t> 1 PHT </a:t>
            </a:r>
          </a:p>
        </p:txBody>
      </p:sp>
      <p:pic>
        <p:nvPicPr>
          <p:cNvPr id="21" name="Picture 10" descr="ivyachievement - Luyện thi đại học mỹ, hỗ trợ thi tuyển đại học, trường nội  trú tại Mỹ">
            <a:extLst>
              <a:ext uri="{FF2B5EF4-FFF2-40B4-BE49-F238E27FC236}">
                <a16:creationId xmlns:a16="http://schemas.microsoft.com/office/drawing/2014/main" xmlns="" id="{1D3DFE37-8768-6799-94BB-F35D1D2955CA}"/>
              </a:ext>
            </a:extLst>
          </p:cNvPr>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7776822" y="2595241"/>
            <a:ext cx="532411" cy="533471"/>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2" descr="Conversation, Debate, Discussion, Talking, Two People Talking Icon #432048  - PNG Images - PNGio">
            <a:extLst>
              <a:ext uri="{FF2B5EF4-FFF2-40B4-BE49-F238E27FC236}">
                <a16:creationId xmlns:a16="http://schemas.microsoft.com/office/drawing/2014/main" xmlns="" id="{2103F5FD-BE06-CC02-F4E3-8A357A21758C}"/>
              </a:ext>
            </a:extLst>
          </p:cNvPr>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5088820" y="2595241"/>
            <a:ext cx="702788" cy="573161"/>
          </a:xfrm>
          <a:prstGeom prst="rect">
            <a:avLst/>
          </a:prstGeom>
          <a:noFill/>
          <a:extLst>
            <a:ext uri="{909E8E84-426E-40DD-AFC4-6F175D3DCCD1}">
              <a14:hiddenFill xmlns:a14="http://schemas.microsoft.com/office/drawing/2010/main" xmlns="">
                <a:solidFill>
                  <a:srgbClr val="FFFFFF"/>
                </a:solidFill>
              </a14:hiddenFill>
            </a:ext>
          </a:extLst>
        </p:spPr>
      </p:pic>
      <p:pic>
        <p:nvPicPr>
          <p:cNvPr id="24" name="Picture 23" descr="Map&#10;&#10;Description automatically generated">
            <a:extLst>
              <a:ext uri="{FF2B5EF4-FFF2-40B4-BE49-F238E27FC236}">
                <a16:creationId xmlns:a16="http://schemas.microsoft.com/office/drawing/2014/main" xmlns="" id="{011AC6EE-76CF-AA3A-971C-4FB8D64869E9}"/>
              </a:ext>
            </a:extLst>
          </p:cNvPr>
          <p:cNvPicPr>
            <a:picLocks noChangeAspect="1"/>
          </p:cNvPicPr>
          <p:nvPr/>
        </p:nvPicPr>
        <p:blipFill rotWithShape="1">
          <a:blip r:embed="rId12">
            <a:clrChange>
              <a:clrFrom>
                <a:srgbClr val="000000"/>
              </a:clrFrom>
              <a:clrTo>
                <a:srgbClr val="000000">
                  <a:alpha val="0"/>
                </a:srgbClr>
              </a:clrTo>
            </a:clrChange>
          </a:blip>
          <a:srcRect r="966" b="-3"/>
          <a:stretch/>
        </p:blipFill>
        <p:spPr>
          <a:xfrm>
            <a:off x="141260" y="878082"/>
            <a:ext cx="3564447" cy="5713178"/>
          </a:xfrm>
          <a:prstGeom prst="rect">
            <a:avLst/>
          </a:prstGeom>
        </p:spPr>
      </p:pic>
    </p:spTree>
    <p:extLst>
      <p:ext uri="{BB962C8B-B14F-4D97-AF65-F5344CB8AC3E}">
        <p14:creationId xmlns:p14="http://schemas.microsoft.com/office/powerpoint/2010/main" xmlns="" val="1531007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500"/>
                                        <p:tgtEl>
                                          <p:spTgt spid="20"/>
                                        </p:tgtEl>
                                      </p:cBhvr>
                                    </p:animEffect>
                                  </p:childTnLst>
                                </p:cTn>
                              </p:par>
                              <p:par>
                                <p:cTn id="25" presetID="10"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500"/>
                                        <p:tgtEl>
                                          <p:spTgt spid="1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500"/>
                                        <p:tgtEl>
                                          <p:spTgt spid="18"/>
                                        </p:tgtEl>
                                      </p:cBhvr>
                                    </p:animEffect>
                                  </p:childTnLst>
                                </p:cTn>
                              </p:par>
                              <p:par>
                                <p:cTn id="42" presetID="10" presetClass="entr" presetSubtype="0" fill="hold"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Rounded Corners 7">
            <a:extLst>
              <a:ext uri="{FF2B5EF4-FFF2-40B4-BE49-F238E27FC236}">
                <a16:creationId xmlns:a16="http://schemas.microsoft.com/office/drawing/2014/main" xmlns="" id="{D6CE6303-3C40-4361-9869-64BB994762E1}"/>
              </a:ext>
            </a:extLst>
          </p:cNvPr>
          <p:cNvSpPr/>
          <p:nvPr/>
        </p:nvSpPr>
        <p:spPr>
          <a:xfrm>
            <a:off x="4217892" y="867806"/>
            <a:ext cx="4529868" cy="664290"/>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C00000"/>
                </a:solidFill>
                <a:latin typeface="Times New Roman" pitchFamily="18" charset="0"/>
                <a:cs typeface="Times New Roman" pitchFamily="18" charset="0"/>
              </a:rPr>
              <a:t>Phiếu</a:t>
            </a:r>
            <a:r>
              <a:rPr lang="en-US" sz="4800" b="1" dirty="0">
                <a:solidFill>
                  <a:srgbClr val="C00000"/>
                </a:solidFill>
                <a:latin typeface="Times New Roman" pitchFamily="18" charset="0"/>
                <a:cs typeface="Times New Roman" pitchFamily="18" charset="0"/>
              </a:rPr>
              <a:t> </a:t>
            </a:r>
            <a:r>
              <a:rPr lang="en-US" sz="4800" b="1" dirty="0" err="1">
                <a:solidFill>
                  <a:srgbClr val="C00000"/>
                </a:solidFill>
                <a:latin typeface="Times New Roman" pitchFamily="18" charset="0"/>
                <a:cs typeface="Times New Roman" pitchFamily="18" charset="0"/>
              </a:rPr>
              <a:t>học</a:t>
            </a:r>
            <a:r>
              <a:rPr lang="en-US" sz="4800" b="1" dirty="0">
                <a:solidFill>
                  <a:srgbClr val="C00000"/>
                </a:solidFill>
                <a:latin typeface="Times New Roman" pitchFamily="18" charset="0"/>
                <a:cs typeface="Times New Roman" pitchFamily="18" charset="0"/>
              </a:rPr>
              <a:t> </a:t>
            </a:r>
            <a:r>
              <a:rPr lang="en-US" sz="4800" b="1" dirty="0" err="1">
                <a:solidFill>
                  <a:srgbClr val="C00000"/>
                </a:solidFill>
                <a:latin typeface="Times New Roman" pitchFamily="18" charset="0"/>
                <a:cs typeface="Times New Roman" pitchFamily="18" charset="0"/>
              </a:rPr>
              <a:t>tập</a:t>
            </a:r>
            <a:endParaRPr lang="en-US" sz="4800" b="1" dirty="0">
              <a:solidFill>
                <a:srgbClr val="C00000"/>
              </a:solidFill>
              <a:latin typeface="Times New Roman" pitchFamily="18" charset="0"/>
              <a:cs typeface="Times New Roman" pitchFamily="18" charset="0"/>
            </a:endParaRPr>
          </a:p>
        </p:txBody>
      </p:sp>
      <p:sp>
        <p:nvSpPr>
          <p:cNvPr id="5" name="Rectangle 4"/>
          <p:cNvSpPr/>
          <p:nvPr/>
        </p:nvSpPr>
        <p:spPr>
          <a:xfrm>
            <a:off x="1704459" y="1095200"/>
            <a:ext cx="2513433" cy="4571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500807" y="1111366"/>
            <a:ext cx="2271377" cy="4764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xmlns="" id="{605F5B45-9A84-9007-A72F-9D2661D5DE70}"/>
              </a:ext>
            </a:extLst>
          </p:cNvPr>
          <p:cNvGrpSpPr/>
          <p:nvPr/>
        </p:nvGrpSpPr>
        <p:grpSpPr>
          <a:xfrm>
            <a:off x="-167869" y="1465889"/>
            <a:ext cx="12055430" cy="5262663"/>
            <a:chOff x="4616441" y="1670783"/>
            <a:chExt cx="7322741" cy="5262663"/>
          </a:xfrm>
        </p:grpSpPr>
        <p:grpSp>
          <p:nvGrpSpPr>
            <p:cNvPr id="19" name="Group 18"/>
            <p:cNvGrpSpPr/>
            <p:nvPr/>
          </p:nvGrpSpPr>
          <p:grpSpPr>
            <a:xfrm>
              <a:off x="4845126" y="1753914"/>
              <a:ext cx="7053832" cy="5179532"/>
              <a:chOff x="456480" y="-219765"/>
              <a:chExt cx="11674216" cy="7440139"/>
            </a:xfrm>
          </p:grpSpPr>
          <p:sp>
            <p:nvSpPr>
              <p:cNvPr id="20" name="Rectangle 19"/>
              <p:cNvSpPr/>
              <p:nvPr/>
            </p:nvSpPr>
            <p:spPr>
              <a:xfrm>
                <a:off x="456480" y="-219765"/>
                <a:ext cx="10961543" cy="6402425"/>
              </a:xfrm>
              <a:prstGeom prst="rect">
                <a:avLst/>
              </a:prstGeom>
              <a:solidFill>
                <a:srgbClr val="1508B8"/>
              </a:solidFill>
              <a:ln w="76200">
                <a:solidFill>
                  <a:srgbClr val="766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84652" y="-51741"/>
                <a:ext cx="11446044" cy="6830373"/>
              </a:xfrm>
              <a:prstGeom prst="rect">
                <a:avLst/>
              </a:prstGeom>
              <a:solidFill>
                <a:srgbClr val="FFFF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49478" y="52309"/>
                <a:ext cx="11291293" cy="7168065"/>
              </a:xfrm>
              <a:prstGeom prst="rect">
                <a:avLst/>
              </a:prstGeom>
              <a:solidFill>
                <a:srgbClr val="FDF0DF"/>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0" name="Picture 29">
              <a:extLst>
                <a:ext uri="{FF2B5EF4-FFF2-40B4-BE49-F238E27FC236}">
                  <a16:creationId xmlns:a16="http://schemas.microsoft.com/office/drawing/2014/main" xmlns="" id="{33BC334A-C514-8D85-7514-9A569D8C8A9E}"/>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10000" b="90000" l="10000" r="90000"/>
                      </a14:imgEffect>
                    </a14:imgLayer>
                  </a14:imgProps>
                </a:ext>
              </a:extLst>
            </a:blip>
            <a:srcRect l="8329" t="20222" r="8329" b="18172"/>
            <a:stretch/>
          </p:blipFill>
          <p:spPr>
            <a:xfrm rot="19492806">
              <a:off x="4616441" y="1670783"/>
              <a:ext cx="787023" cy="723076"/>
            </a:xfrm>
            <a:prstGeom prst="rect">
              <a:avLst/>
            </a:prstGeom>
          </p:spPr>
        </p:pic>
        <p:pic>
          <p:nvPicPr>
            <p:cNvPr id="31" name="Picture 30">
              <a:extLst>
                <a:ext uri="{FF2B5EF4-FFF2-40B4-BE49-F238E27FC236}">
                  <a16:creationId xmlns:a16="http://schemas.microsoft.com/office/drawing/2014/main" xmlns="" id="{A6025502-B418-FD7E-BF95-E6A2635F19D2}"/>
                </a:ext>
              </a:extLst>
            </p:cNvPr>
            <p:cNvPicPr>
              <a:picLocks noChangeAspect="1"/>
            </p:cNvPicPr>
            <p:nvPr/>
          </p:nvPicPr>
          <p:blipFill rotWithShape="1">
            <a:blip r:embed="rId5">
              <a:extLst>
                <a:ext uri="{BEBA8EAE-BF5A-486C-A8C5-ECC9F3942E4B}">
                  <a14:imgProps xmlns:a14="http://schemas.microsoft.com/office/drawing/2010/main" xmlns="">
                    <a14:imgLayer r:embed="rId6">
                      <a14:imgEffect>
                        <a14:backgroundRemoval t="10000" b="90000" l="10000" r="90000">
                          <a14:foregroundMark x1="81111" y1="21667" x2="81111" y2="21667"/>
                          <a14:foregroundMark x1="81111" y1="21667" x2="81111" y2="21667"/>
                          <a14:foregroundMark x1="71944" y1="38333" x2="71944" y2="38333"/>
                          <a14:foregroundMark x1="71944" y1="38611" x2="71944" y2="38611"/>
                        </a14:backgroundRemoval>
                      </a14:imgEffect>
                    </a14:imgLayer>
                  </a14:imgProps>
                </a:ext>
              </a:extLst>
            </a:blip>
            <a:srcRect l="28734" t="8081" r="9461" b="17719"/>
            <a:stretch/>
          </p:blipFill>
          <p:spPr>
            <a:xfrm>
              <a:off x="11428480" y="5816438"/>
              <a:ext cx="510702" cy="1096707"/>
            </a:xfrm>
            <a:prstGeom prst="rect">
              <a:avLst/>
            </a:prstGeom>
          </p:spPr>
        </p:pic>
      </p:grpSp>
      <p:grpSp>
        <p:nvGrpSpPr>
          <p:cNvPr id="3" name="Group 2">
            <a:extLst>
              <a:ext uri="{FF2B5EF4-FFF2-40B4-BE49-F238E27FC236}">
                <a16:creationId xmlns:a16="http://schemas.microsoft.com/office/drawing/2014/main" xmlns="" id="{1F623426-7FD3-1C5B-1E80-C2680E1FA715}"/>
              </a:ext>
            </a:extLst>
          </p:cNvPr>
          <p:cNvGrpSpPr/>
          <p:nvPr/>
        </p:nvGrpSpPr>
        <p:grpSpPr>
          <a:xfrm>
            <a:off x="403123" y="0"/>
            <a:ext cx="11385754" cy="814857"/>
            <a:chOff x="403123" y="0"/>
            <a:chExt cx="11385754" cy="814857"/>
          </a:xfrm>
        </p:grpSpPr>
        <p:sp>
          <p:nvSpPr>
            <p:cNvPr id="4" name="Rectangle: Rounded Corners 17">
              <a:extLst>
                <a:ext uri="{FF2B5EF4-FFF2-40B4-BE49-F238E27FC236}">
                  <a16:creationId xmlns:a16="http://schemas.microsoft.com/office/drawing/2014/main" xmlns="" id="{458CAE12-49A3-0FA1-3A73-7BEF79AE6697}"/>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Times New Roman" pitchFamily="18" charset="0"/>
                  <a:cs typeface="Times New Roman" pitchFamily="18" charset="0"/>
                </a:rPr>
                <a:t>1. VỊ TRÍ ĐỊA LÍ VÀ PHẠM VI LÃNH THỔ  </a:t>
              </a:r>
              <a:endParaRPr lang="vi-VN" sz="3200" b="1" dirty="0">
                <a:solidFill>
                  <a:srgbClr val="FFFF00"/>
                </a:solidFill>
                <a:latin typeface="Times New Roman" pitchFamily="18" charset="0"/>
                <a:cs typeface="Times New Roman" pitchFamily="18" charset="0"/>
              </a:endParaRPr>
            </a:p>
          </p:txBody>
        </p:sp>
        <p:pic>
          <p:nvPicPr>
            <p:cNvPr id="6" name="Picture 2" descr="Giấy Mở Rộng Biểu Tượng - Véc tơ bút và giấy png tải về - Miễn phí trong  suốt Góc png Tải về.">
              <a:extLst>
                <a:ext uri="{FF2B5EF4-FFF2-40B4-BE49-F238E27FC236}">
                  <a16:creationId xmlns:a16="http://schemas.microsoft.com/office/drawing/2014/main" xmlns="" id="{AC3CB30C-B9C2-42D4-320B-45966CAB80A1}"/>
                </a:ext>
              </a:extLst>
            </p:cNvPr>
            <p:cNvPicPr>
              <a:picLocks noChangeAspect="1" noChangeArrowheads="1"/>
            </p:cNvPicPr>
            <p:nvPr/>
          </p:nvPicPr>
          <p:blipFill rotWithShape="1">
            <a:blip r:embed="rId7" cstate="print">
              <a:extLst>
                <a:ext uri="{BEBA8EAE-BF5A-486C-A8C5-ECC9F3942E4B}">
                  <a14:imgProps xmlns:a14="http://schemas.microsoft.com/office/drawing/2010/main" xmlns="">
                    <a14:imgLayer r:embed="rId8">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xmlns=""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1" name="TextBox 10">
            <a:extLst>
              <a:ext uri="{FF2B5EF4-FFF2-40B4-BE49-F238E27FC236}">
                <a16:creationId xmlns:a16="http://schemas.microsoft.com/office/drawing/2014/main" xmlns="" id="{D57F64B7-A723-D938-6DA7-6AD332ED9B7D}"/>
              </a:ext>
            </a:extLst>
          </p:cNvPr>
          <p:cNvSpPr txBox="1"/>
          <p:nvPr/>
        </p:nvSpPr>
        <p:spPr>
          <a:xfrm>
            <a:off x="4592982" y="1719253"/>
            <a:ext cx="3448133" cy="523220"/>
          </a:xfrm>
          <a:prstGeom prst="rect">
            <a:avLst/>
          </a:prstGeom>
          <a:noFill/>
        </p:spPr>
        <p:txBody>
          <a:bodyPr wrap="square">
            <a:spAutoFit/>
          </a:bodyPr>
          <a:lstStyle/>
          <a:p>
            <a:r>
              <a:rPr lang="es-ES" sz="2800" b="1" dirty="0">
                <a:latin typeface="Times New Roman" pitchFamily="18" charset="0"/>
                <a:cs typeface="Times New Roman" pitchFamily="18" charset="0"/>
              </a:rPr>
              <a:t>a. </a:t>
            </a:r>
            <a:r>
              <a:rPr lang="es-ES" sz="2800" b="1" dirty="0" err="1">
                <a:latin typeface="Times New Roman" pitchFamily="18" charset="0"/>
                <a:cs typeface="Times New Roman" pitchFamily="18" charset="0"/>
              </a:rPr>
              <a:t>Vị</a:t>
            </a:r>
            <a:r>
              <a:rPr lang="es-ES" sz="2800" b="1" dirty="0">
                <a:latin typeface="Times New Roman" pitchFamily="18" charset="0"/>
                <a:cs typeface="Times New Roman" pitchFamily="18" charset="0"/>
              </a:rPr>
              <a:t> </a:t>
            </a:r>
            <a:r>
              <a:rPr lang="es-ES" sz="2800" b="1" dirty="0" err="1">
                <a:latin typeface="Times New Roman" pitchFamily="18" charset="0"/>
                <a:cs typeface="Times New Roman" pitchFamily="18" charset="0"/>
              </a:rPr>
              <a:t>trí</a:t>
            </a:r>
            <a:r>
              <a:rPr lang="es-ES" sz="2800" b="1" dirty="0">
                <a:latin typeface="Times New Roman" pitchFamily="18" charset="0"/>
                <a:cs typeface="Times New Roman" pitchFamily="18" charset="0"/>
              </a:rPr>
              <a:t> </a:t>
            </a:r>
            <a:r>
              <a:rPr lang="es-ES" sz="2800" b="1" dirty="0" err="1">
                <a:latin typeface="Times New Roman" pitchFamily="18" charset="0"/>
                <a:cs typeface="Times New Roman" pitchFamily="18" charset="0"/>
              </a:rPr>
              <a:t>địa</a:t>
            </a:r>
            <a:r>
              <a:rPr lang="es-ES" sz="2800" b="1" dirty="0">
                <a:latin typeface="Times New Roman" pitchFamily="18" charset="0"/>
                <a:cs typeface="Times New Roman" pitchFamily="18" charset="0"/>
              </a:rPr>
              <a:t> </a:t>
            </a:r>
            <a:r>
              <a:rPr lang="es-ES" sz="2800" b="1" dirty="0" err="1">
                <a:latin typeface="Times New Roman" pitchFamily="18" charset="0"/>
                <a:cs typeface="Times New Roman" pitchFamily="18" charset="0"/>
              </a:rPr>
              <a:t>lí</a:t>
            </a:r>
            <a:endParaRPr lang="en-US" sz="2800" b="1" dirty="0">
              <a:latin typeface="Times New Roman" pitchFamily="18" charset="0"/>
              <a:cs typeface="Times New Roman" pitchFamily="18" charset="0"/>
            </a:endParaRPr>
          </a:p>
        </p:txBody>
      </p:sp>
      <p:sp>
        <p:nvSpPr>
          <p:cNvPr id="7" name="TextBox 6">
            <a:extLst>
              <a:ext uri="{FF2B5EF4-FFF2-40B4-BE49-F238E27FC236}">
                <a16:creationId xmlns:a16="http://schemas.microsoft.com/office/drawing/2014/main" xmlns="" id="{5B1ABD6D-8CD4-039A-B6BE-45A8F66A2990}"/>
              </a:ext>
            </a:extLst>
          </p:cNvPr>
          <p:cNvSpPr txBox="1"/>
          <p:nvPr/>
        </p:nvSpPr>
        <p:spPr>
          <a:xfrm>
            <a:off x="563074" y="2107780"/>
            <a:ext cx="11086861" cy="830997"/>
          </a:xfrm>
          <a:prstGeom prst="rect">
            <a:avLst/>
          </a:prstGeom>
          <a:noFill/>
        </p:spPr>
        <p:txBody>
          <a:bodyPr wrap="square">
            <a:spAutoFit/>
          </a:bodyPr>
          <a:lstStyle/>
          <a:p>
            <a:r>
              <a:rPr lang="en-US" sz="2400" dirty="0">
                <a:latin typeface="Times New Roman" pitchFamily="18" charset="0"/>
                <a:cs typeface="Times New Roman" pitchFamily="18" charset="0"/>
              </a:rPr>
              <a:t>1. </a:t>
            </a:r>
            <a:r>
              <a:rPr lang="en-US" sz="2400" dirty="0" err="1">
                <a:latin typeface="Times New Roman" pitchFamily="18" charset="0"/>
                <a:cs typeface="Times New Roman" pitchFamily="18" charset="0"/>
              </a:rPr>
              <a:t>Việt</a:t>
            </a:r>
            <a:r>
              <a:rPr lang="en-US" sz="2400" dirty="0">
                <a:latin typeface="Times New Roman" pitchFamily="18" charset="0"/>
                <a:cs typeface="Times New Roman" pitchFamily="18" charset="0"/>
              </a:rPr>
              <a:t> Nam </a:t>
            </a:r>
            <a:r>
              <a:rPr lang="en-US" sz="2400" dirty="0" err="1">
                <a:latin typeface="Times New Roman" pitchFamily="18" charset="0"/>
                <a:cs typeface="Times New Roman" pitchFamily="18" charset="0"/>
              </a:rPr>
              <a:t>nằm</a:t>
            </a:r>
            <a:r>
              <a:rPr lang="en-US" sz="2400" dirty="0">
                <a:latin typeface="Times New Roman" pitchFamily="18" charset="0"/>
                <a:cs typeface="Times New Roman" pitchFamily="18" charset="0"/>
              </a:rPr>
              <a:t> ở </a:t>
            </a:r>
            <a:r>
              <a:rPr lang="en-US" sz="2400" dirty="0" err="1">
                <a:latin typeface="Times New Roman" pitchFamily="18" charset="0"/>
                <a:cs typeface="Times New Roman" pitchFamily="18" charset="0"/>
              </a:rPr>
              <a:t>rìa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phía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gần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tâm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vực</a:t>
            </a:r>
            <a:r>
              <a:rPr lang="en-US" sz="2400" dirty="0">
                <a:latin typeface="Times New Roman" pitchFamily="18" charset="0"/>
                <a:cs typeface="Times New Roman" pitchFamily="18" charset="0"/>
              </a:rPr>
              <a:t> …………..………………</a:t>
            </a:r>
          </a:p>
        </p:txBody>
      </p:sp>
      <p:sp>
        <p:nvSpPr>
          <p:cNvPr id="9" name="TextBox 8">
            <a:extLst>
              <a:ext uri="{FF2B5EF4-FFF2-40B4-BE49-F238E27FC236}">
                <a16:creationId xmlns:a16="http://schemas.microsoft.com/office/drawing/2014/main" xmlns="" id="{5275A22B-0D19-B7DC-E0BE-1F98FDC6FF83}"/>
              </a:ext>
            </a:extLst>
          </p:cNvPr>
          <p:cNvSpPr txBox="1"/>
          <p:nvPr/>
        </p:nvSpPr>
        <p:spPr>
          <a:xfrm>
            <a:off x="576942" y="5038782"/>
            <a:ext cx="11002013" cy="830997"/>
          </a:xfrm>
          <a:prstGeom prst="rect">
            <a:avLst/>
          </a:prstGeom>
          <a:noFill/>
        </p:spPr>
        <p:txBody>
          <a:bodyPr wrap="square">
            <a:spAutoFit/>
          </a:bodyPr>
          <a:lstStyle/>
          <a:p>
            <a:r>
              <a:rPr lang="en-US" sz="2400" dirty="0">
                <a:latin typeface="Times New Roman" pitchFamily="18" charset="0"/>
                <a:cs typeface="Times New Roman" pitchFamily="18" charset="0"/>
              </a:rPr>
              <a:t>5</a:t>
            </a:r>
            <a:r>
              <a:rPr lang="vi-VN" sz="2400" dirty="0">
                <a:latin typeface="Times New Roman" pitchFamily="18" charset="0"/>
                <a:cs typeface="Times New Roman" pitchFamily="18" charset="0"/>
              </a:rPr>
              <a:t>. Việt Nam nằm ở vị trí cầu nối giữa </a:t>
            </a:r>
            <a:r>
              <a:rPr lang="en-US" sz="2400" dirty="0" err="1">
                <a:latin typeface="Times New Roman" pitchFamily="18" charset="0"/>
                <a:cs typeface="Times New Roman" pitchFamily="18" charset="0"/>
              </a:rPr>
              <a:t>hai</a:t>
            </a:r>
            <a:r>
              <a:rPr lang="vi-VN" sz="2400" dirty="0">
                <a:latin typeface="Times New Roman" pitchFamily="18" charset="0"/>
                <a:cs typeface="Times New Roman" pitchFamily="18" charset="0"/>
              </a:rPr>
              <a:t> lục địa: ………………</a:t>
            </a:r>
            <a:r>
              <a:rPr lang="en-US" sz="2400" dirty="0">
                <a:latin typeface="Times New Roman" pitchFamily="18" charset="0"/>
                <a:cs typeface="Times New Roman" pitchFamily="18" charset="0"/>
              </a:rPr>
              <a:t>…….</a:t>
            </a:r>
            <a:r>
              <a:rPr lang="vi-VN"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hai</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đại dương: ………………</a:t>
            </a:r>
            <a:r>
              <a:rPr lang="en-US" sz="2400" dirty="0">
                <a:latin typeface="Times New Roman" pitchFamily="18" charset="0"/>
                <a:cs typeface="Times New Roman" pitchFamily="18" charset="0"/>
              </a:rPr>
              <a:t>………..</a:t>
            </a:r>
            <a:r>
              <a:rPr lang="vi-VN" sz="2400" dirty="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xmlns="" id="{FE45ADE5-D053-8D74-7233-8020BEBF5307}"/>
              </a:ext>
            </a:extLst>
          </p:cNvPr>
          <p:cNvSpPr txBox="1"/>
          <p:nvPr/>
        </p:nvSpPr>
        <p:spPr>
          <a:xfrm>
            <a:off x="570922" y="5762800"/>
            <a:ext cx="10728599" cy="830997"/>
          </a:xfrm>
          <a:prstGeom prst="rect">
            <a:avLst/>
          </a:prstGeom>
          <a:noFill/>
        </p:spPr>
        <p:txBody>
          <a:bodyPr wrap="square">
            <a:spAutoFit/>
          </a:bodyPr>
          <a:lstStyle/>
          <a:p>
            <a:r>
              <a:rPr lang="en-US" sz="2400" dirty="0">
                <a:latin typeface="Times New Roman" pitchFamily="18" charset="0"/>
                <a:cs typeface="Times New Roman" pitchFamily="18" charset="0"/>
              </a:rPr>
              <a:t>6. </a:t>
            </a:r>
            <a:r>
              <a:rPr lang="en-US" sz="2400" dirty="0" err="1">
                <a:latin typeface="Times New Roman" pitchFamily="18" charset="0"/>
                <a:cs typeface="Times New Roman" pitchFamily="18" charset="0"/>
              </a:rPr>
              <a:t>Phía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Bắc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giáp</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phía</a:t>
            </a:r>
            <a:r>
              <a:rPr lang="en-US" sz="2400" dirty="0">
                <a:latin typeface="Times New Roman" pitchFamily="18" charset="0"/>
                <a:cs typeface="Times New Roman" pitchFamily="18" charset="0"/>
              </a:rPr>
              <a:t> …………. </a:t>
            </a:r>
            <a:r>
              <a:rPr lang="en-US" sz="2400" dirty="0" err="1">
                <a:latin typeface="Times New Roman" pitchFamily="18" charset="0"/>
                <a:cs typeface="Times New Roman" pitchFamily="18" charset="0"/>
              </a:rPr>
              <a:t>giáp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Campuchia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phía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giáp</a:t>
            </a:r>
            <a:r>
              <a:rPr lang="en-US" sz="2400" dirty="0">
                <a:latin typeface="Times New Roman" pitchFamily="18" charset="0"/>
                <a:cs typeface="Times New Roman" pitchFamily="18" charset="0"/>
              </a:rPr>
              <a:t> …………………..</a:t>
            </a:r>
          </a:p>
        </p:txBody>
      </p:sp>
      <p:sp>
        <p:nvSpPr>
          <p:cNvPr id="2" name="TextBox 1">
            <a:extLst>
              <a:ext uri="{FF2B5EF4-FFF2-40B4-BE49-F238E27FC236}">
                <a16:creationId xmlns:a16="http://schemas.microsoft.com/office/drawing/2014/main" xmlns="" id="{715E2B6B-5FE4-6444-27D4-3FB647F5625E}"/>
              </a:ext>
            </a:extLst>
          </p:cNvPr>
          <p:cNvSpPr txBox="1"/>
          <p:nvPr/>
        </p:nvSpPr>
        <p:spPr>
          <a:xfrm>
            <a:off x="570922" y="2855365"/>
            <a:ext cx="11008033" cy="830997"/>
          </a:xfrm>
          <a:prstGeom prst="rect">
            <a:avLst/>
          </a:prstGeom>
          <a:noFill/>
        </p:spPr>
        <p:txBody>
          <a:bodyPr wrap="square">
            <a:spAutoFit/>
          </a:bodyPr>
          <a:lstStyle/>
          <a:p>
            <a:r>
              <a:rPr lang="vi-VN" sz="2400" dirty="0">
                <a:latin typeface="Times New Roman" pitchFamily="18" charset="0"/>
                <a:cs typeface="Times New Roman" pitchFamily="18" charset="0"/>
              </a:rPr>
              <a:t>2. Nước ta nằm ở vị trí nội chí tuyến bán cầu ……….. Nước ta nằm trong khu vực châu Á gió mùa.</a:t>
            </a:r>
            <a:endParaRPr lang="en-US" sz="2400" dirty="0">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xmlns="" id="{A4D92652-08B8-6782-E3ED-CC4392A0FC86}"/>
              </a:ext>
            </a:extLst>
          </p:cNvPr>
          <p:cNvSpPr txBox="1"/>
          <p:nvPr/>
        </p:nvSpPr>
        <p:spPr>
          <a:xfrm>
            <a:off x="570923" y="3551712"/>
            <a:ext cx="10903806" cy="830997"/>
          </a:xfrm>
          <a:prstGeom prst="rect">
            <a:avLst/>
          </a:prstGeom>
          <a:noFill/>
        </p:spPr>
        <p:txBody>
          <a:bodyPr wrap="square">
            <a:spAutoFit/>
          </a:bodyPr>
          <a:lstStyle/>
          <a:p>
            <a:r>
              <a:rPr lang="en-US" sz="2400" dirty="0">
                <a:latin typeface="Times New Roman" pitchFamily="18" charset="0"/>
                <a:cs typeface="Times New Roman" pitchFamily="18" charset="0"/>
              </a:rPr>
              <a:t>3</a:t>
            </a:r>
            <a:r>
              <a:rPr lang="vi-VN" sz="2400" dirty="0">
                <a:latin typeface="Times New Roman" pitchFamily="18" charset="0"/>
                <a:cs typeface="Times New Roman" pitchFamily="18" charset="0"/>
              </a:rPr>
              <a:t>. Nước ta là nơi tiếp giáp giữa đất liền và đại dương, liền kề với vành đai ……………….. Thái Bình Dương và vành đai …………………. Địa Trung Hải</a:t>
            </a:r>
            <a:r>
              <a:rPr lang="vi-VN" sz="2400" dirty="0">
                <a:latin typeface="#9Slide03 SFU Futura_12" panose="020B0604020202020204" charset="0"/>
              </a:rPr>
              <a:t>.</a:t>
            </a:r>
            <a:endParaRPr lang="en-US" sz="2400" dirty="0">
              <a:latin typeface="#9Slide03 SFU Futura_12" panose="020B0604020202020204" charset="0"/>
            </a:endParaRPr>
          </a:p>
        </p:txBody>
      </p:sp>
      <p:sp>
        <p:nvSpPr>
          <p:cNvPr id="10" name="TextBox 9">
            <a:extLst>
              <a:ext uri="{FF2B5EF4-FFF2-40B4-BE49-F238E27FC236}">
                <a16:creationId xmlns:a16="http://schemas.microsoft.com/office/drawing/2014/main" xmlns="" id="{2BAC91AD-8D3C-C4C9-EBB0-E3E8449E4F62}"/>
              </a:ext>
            </a:extLst>
          </p:cNvPr>
          <p:cNvSpPr txBox="1"/>
          <p:nvPr/>
        </p:nvSpPr>
        <p:spPr>
          <a:xfrm>
            <a:off x="570923" y="4286981"/>
            <a:ext cx="11008032" cy="830997"/>
          </a:xfrm>
          <a:prstGeom prst="rect">
            <a:avLst/>
          </a:prstGeom>
          <a:noFill/>
        </p:spPr>
        <p:txBody>
          <a:bodyPr wrap="square">
            <a:spAutoFit/>
          </a:bodyPr>
          <a:lstStyle/>
          <a:p>
            <a:r>
              <a:rPr lang="vi-VN" sz="2400" dirty="0">
                <a:latin typeface="Times New Roman" pitchFamily="18" charset="0"/>
                <a:cs typeface="Times New Roman" pitchFamily="18" charset="0"/>
              </a:rPr>
              <a:t>4. Nước ta nằm trên ………………. đường hàng hải và hàng không quốc tế, là ……………. giữa Đông Nam Á lục địa và Đông Nam Á hải đảo.</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xmlns="" val="1487711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Rounded Corners 7">
            <a:extLst>
              <a:ext uri="{FF2B5EF4-FFF2-40B4-BE49-F238E27FC236}">
                <a16:creationId xmlns:a16="http://schemas.microsoft.com/office/drawing/2014/main" xmlns="" id="{D6CE6303-3C40-4361-9869-64BB994762E1}"/>
              </a:ext>
            </a:extLst>
          </p:cNvPr>
          <p:cNvSpPr/>
          <p:nvPr/>
        </p:nvSpPr>
        <p:spPr>
          <a:xfrm>
            <a:off x="3821652" y="837326"/>
            <a:ext cx="4331748" cy="664290"/>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C00000"/>
                </a:solidFill>
                <a:latin typeface="Times New Roman" pitchFamily="18" charset="0"/>
                <a:cs typeface="Times New Roman" pitchFamily="18" charset="0"/>
              </a:rPr>
              <a:t>Phiếu</a:t>
            </a:r>
            <a:r>
              <a:rPr lang="en-US" sz="4800" b="1" dirty="0">
                <a:solidFill>
                  <a:srgbClr val="C00000"/>
                </a:solidFill>
                <a:latin typeface="Times New Roman" pitchFamily="18" charset="0"/>
                <a:cs typeface="Times New Roman" pitchFamily="18" charset="0"/>
              </a:rPr>
              <a:t> </a:t>
            </a:r>
            <a:r>
              <a:rPr lang="en-US" sz="4800" b="1" dirty="0" err="1">
                <a:solidFill>
                  <a:srgbClr val="C00000"/>
                </a:solidFill>
                <a:latin typeface="Times New Roman" pitchFamily="18" charset="0"/>
                <a:cs typeface="Times New Roman" pitchFamily="18" charset="0"/>
              </a:rPr>
              <a:t>học</a:t>
            </a:r>
            <a:r>
              <a:rPr lang="en-US" sz="4800" b="1" dirty="0">
                <a:solidFill>
                  <a:srgbClr val="C00000"/>
                </a:solidFill>
                <a:latin typeface="Times New Roman" pitchFamily="18" charset="0"/>
                <a:cs typeface="Times New Roman" pitchFamily="18" charset="0"/>
              </a:rPr>
              <a:t> </a:t>
            </a:r>
            <a:r>
              <a:rPr lang="en-US" sz="4800" b="1" dirty="0" err="1">
                <a:solidFill>
                  <a:srgbClr val="C00000"/>
                </a:solidFill>
                <a:latin typeface="Times New Roman" pitchFamily="18" charset="0"/>
                <a:cs typeface="Times New Roman" pitchFamily="18" charset="0"/>
              </a:rPr>
              <a:t>tập</a:t>
            </a:r>
            <a:endParaRPr lang="en-US" sz="4800" b="1" dirty="0">
              <a:solidFill>
                <a:srgbClr val="C00000"/>
              </a:solidFill>
              <a:latin typeface="Times New Roman" pitchFamily="18" charset="0"/>
              <a:cs typeface="Times New Roman" pitchFamily="18" charset="0"/>
            </a:endParaRPr>
          </a:p>
        </p:txBody>
      </p:sp>
      <p:sp>
        <p:nvSpPr>
          <p:cNvPr id="5" name="Rectangle 4"/>
          <p:cNvSpPr/>
          <p:nvPr/>
        </p:nvSpPr>
        <p:spPr>
          <a:xfrm>
            <a:off x="1704459" y="1095200"/>
            <a:ext cx="2513433" cy="4571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500807" y="1111366"/>
            <a:ext cx="2271377" cy="4764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xmlns="" id="{605F5B45-9A84-9007-A72F-9D2661D5DE70}"/>
              </a:ext>
            </a:extLst>
          </p:cNvPr>
          <p:cNvGrpSpPr/>
          <p:nvPr/>
        </p:nvGrpSpPr>
        <p:grpSpPr>
          <a:xfrm>
            <a:off x="-86846" y="1414741"/>
            <a:ext cx="12055430" cy="5262663"/>
            <a:chOff x="4616441" y="1670783"/>
            <a:chExt cx="7322741" cy="5262663"/>
          </a:xfrm>
        </p:grpSpPr>
        <p:grpSp>
          <p:nvGrpSpPr>
            <p:cNvPr id="19" name="Group 18"/>
            <p:cNvGrpSpPr/>
            <p:nvPr/>
          </p:nvGrpSpPr>
          <p:grpSpPr>
            <a:xfrm>
              <a:off x="4845126" y="1753914"/>
              <a:ext cx="7053832" cy="5179532"/>
              <a:chOff x="456480" y="-219765"/>
              <a:chExt cx="11674216" cy="7440139"/>
            </a:xfrm>
          </p:grpSpPr>
          <p:sp>
            <p:nvSpPr>
              <p:cNvPr id="20" name="Rectangle 19"/>
              <p:cNvSpPr/>
              <p:nvPr/>
            </p:nvSpPr>
            <p:spPr>
              <a:xfrm>
                <a:off x="456480" y="-219765"/>
                <a:ext cx="10961543" cy="6402425"/>
              </a:xfrm>
              <a:prstGeom prst="rect">
                <a:avLst/>
              </a:prstGeom>
              <a:solidFill>
                <a:srgbClr val="1508B8"/>
              </a:solidFill>
              <a:ln w="76200">
                <a:solidFill>
                  <a:srgbClr val="766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84652" y="-51741"/>
                <a:ext cx="11446044" cy="6830373"/>
              </a:xfrm>
              <a:prstGeom prst="rect">
                <a:avLst/>
              </a:prstGeom>
              <a:solidFill>
                <a:srgbClr val="FFFF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49478" y="52309"/>
                <a:ext cx="11291293" cy="7168065"/>
              </a:xfrm>
              <a:prstGeom prst="rect">
                <a:avLst/>
              </a:prstGeom>
              <a:solidFill>
                <a:srgbClr val="FDF0DF"/>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a:extLst>
                <a:ext uri="{FF2B5EF4-FFF2-40B4-BE49-F238E27FC236}">
                  <a16:creationId xmlns:a16="http://schemas.microsoft.com/office/drawing/2014/main" xmlns="" id="{33BC334A-C514-8D85-7514-9A569D8C8A9E}"/>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10000" b="90000" l="10000" r="90000"/>
                      </a14:imgEffect>
                    </a14:imgLayer>
                  </a14:imgProps>
                </a:ext>
              </a:extLst>
            </a:blip>
            <a:srcRect l="8329" t="20222" r="8329" b="18172"/>
            <a:stretch/>
          </p:blipFill>
          <p:spPr>
            <a:xfrm rot="19492806">
              <a:off x="4616441" y="1670783"/>
              <a:ext cx="787023" cy="723076"/>
            </a:xfrm>
            <a:prstGeom prst="rect">
              <a:avLst/>
            </a:prstGeom>
          </p:spPr>
        </p:pic>
        <p:pic>
          <p:nvPicPr>
            <p:cNvPr id="31" name="Picture 30">
              <a:extLst>
                <a:ext uri="{FF2B5EF4-FFF2-40B4-BE49-F238E27FC236}">
                  <a16:creationId xmlns:a16="http://schemas.microsoft.com/office/drawing/2014/main" xmlns="" id="{A6025502-B418-FD7E-BF95-E6A2635F19D2}"/>
                </a:ext>
              </a:extLst>
            </p:cNvPr>
            <p:cNvPicPr>
              <a:picLocks noChangeAspect="1"/>
            </p:cNvPicPr>
            <p:nvPr/>
          </p:nvPicPr>
          <p:blipFill rotWithShape="1">
            <a:blip r:embed="rId5">
              <a:extLst>
                <a:ext uri="{BEBA8EAE-BF5A-486C-A8C5-ECC9F3942E4B}">
                  <a14:imgProps xmlns:a14="http://schemas.microsoft.com/office/drawing/2010/main" xmlns="">
                    <a14:imgLayer r:embed="rId6">
                      <a14:imgEffect>
                        <a14:backgroundRemoval t="10000" b="90000" l="10000" r="90000">
                          <a14:foregroundMark x1="81111" y1="21667" x2="81111" y2="21667"/>
                          <a14:foregroundMark x1="81111" y1="21667" x2="81111" y2="21667"/>
                          <a14:foregroundMark x1="71944" y1="38333" x2="71944" y2="38333"/>
                          <a14:foregroundMark x1="71944" y1="38611" x2="71944" y2="38611"/>
                        </a14:backgroundRemoval>
                      </a14:imgEffect>
                    </a14:imgLayer>
                  </a14:imgProps>
                </a:ext>
              </a:extLst>
            </a:blip>
            <a:srcRect l="28734" t="8081" r="9461" b="17719"/>
            <a:stretch/>
          </p:blipFill>
          <p:spPr>
            <a:xfrm>
              <a:off x="11428480" y="5816438"/>
              <a:ext cx="510702" cy="1096707"/>
            </a:xfrm>
            <a:prstGeom prst="rect">
              <a:avLst/>
            </a:prstGeom>
          </p:spPr>
        </p:pic>
      </p:grpSp>
      <p:grpSp>
        <p:nvGrpSpPr>
          <p:cNvPr id="3" name="Group 2">
            <a:extLst>
              <a:ext uri="{FF2B5EF4-FFF2-40B4-BE49-F238E27FC236}">
                <a16:creationId xmlns:a16="http://schemas.microsoft.com/office/drawing/2014/main" xmlns="" id="{1F623426-7FD3-1C5B-1E80-C2680E1FA715}"/>
              </a:ext>
            </a:extLst>
          </p:cNvPr>
          <p:cNvGrpSpPr/>
          <p:nvPr/>
        </p:nvGrpSpPr>
        <p:grpSpPr>
          <a:xfrm>
            <a:off x="403123" y="0"/>
            <a:ext cx="11385754" cy="814857"/>
            <a:chOff x="403123" y="0"/>
            <a:chExt cx="11385754" cy="814857"/>
          </a:xfrm>
        </p:grpSpPr>
        <p:sp>
          <p:nvSpPr>
            <p:cNvPr id="4" name="Rectangle: Rounded Corners 17">
              <a:extLst>
                <a:ext uri="{FF2B5EF4-FFF2-40B4-BE49-F238E27FC236}">
                  <a16:creationId xmlns:a16="http://schemas.microsoft.com/office/drawing/2014/main" xmlns="" id="{458CAE12-49A3-0FA1-3A73-7BEF79AE6697}"/>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Times New Roman" pitchFamily="18" charset="0"/>
                  <a:cs typeface="Times New Roman" pitchFamily="18" charset="0"/>
                </a:rPr>
                <a:t>1. VỊ TRÍ ĐỊA LÍ VÀ PHẠM VI LÃNH THỔ  </a:t>
              </a:r>
              <a:endParaRPr lang="vi-VN" sz="3200" b="1" dirty="0">
                <a:solidFill>
                  <a:srgbClr val="FFFF00"/>
                </a:solidFill>
                <a:latin typeface="Times New Roman" pitchFamily="18" charset="0"/>
                <a:cs typeface="Times New Roman" pitchFamily="18" charset="0"/>
              </a:endParaRPr>
            </a:p>
          </p:txBody>
        </p:sp>
        <p:pic>
          <p:nvPicPr>
            <p:cNvPr id="6" name="Picture 2" descr="Giấy Mở Rộng Biểu Tượng - Véc tơ bút và giấy png tải về - Miễn phí trong  suốt Góc png Tải về.">
              <a:extLst>
                <a:ext uri="{FF2B5EF4-FFF2-40B4-BE49-F238E27FC236}">
                  <a16:creationId xmlns:a16="http://schemas.microsoft.com/office/drawing/2014/main" xmlns="" id="{AC3CB30C-B9C2-42D4-320B-45966CAB80A1}"/>
                </a:ext>
              </a:extLst>
            </p:cNvPr>
            <p:cNvPicPr>
              <a:picLocks noChangeAspect="1" noChangeArrowheads="1"/>
            </p:cNvPicPr>
            <p:nvPr/>
          </p:nvPicPr>
          <p:blipFill rotWithShape="1">
            <a:blip r:embed="rId7" cstate="print">
              <a:extLst>
                <a:ext uri="{BEBA8EAE-BF5A-486C-A8C5-ECC9F3942E4B}">
                  <a14:imgProps xmlns:a14="http://schemas.microsoft.com/office/drawing/2010/main" xmlns="">
                    <a14:imgLayer r:embed="rId8">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xmlns=""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1" name="TextBox 10">
            <a:extLst>
              <a:ext uri="{FF2B5EF4-FFF2-40B4-BE49-F238E27FC236}">
                <a16:creationId xmlns:a16="http://schemas.microsoft.com/office/drawing/2014/main" xmlns="" id="{D57F64B7-A723-D938-6DA7-6AD332ED9B7D}"/>
              </a:ext>
            </a:extLst>
          </p:cNvPr>
          <p:cNvSpPr txBox="1"/>
          <p:nvPr/>
        </p:nvSpPr>
        <p:spPr>
          <a:xfrm>
            <a:off x="4549078" y="1700894"/>
            <a:ext cx="3448133" cy="523220"/>
          </a:xfrm>
          <a:prstGeom prst="rect">
            <a:avLst/>
          </a:prstGeom>
          <a:noFill/>
        </p:spPr>
        <p:txBody>
          <a:bodyPr wrap="square">
            <a:spAutoFit/>
          </a:bodyPr>
          <a:lstStyle/>
          <a:p>
            <a:r>
              <a:rPr lang="en-US" sz="2800" b="1" dirty="0">
                <a:latin typeface="Times New Roman" pitchFamily="18" charset="0"/>
                <a:cs typeface="Times New Roman" pitchFamily="18" charset="0"/>
              </a:rPr>
              <a:t>b. </a:t>
            </a:r>
            <a:r>
              <a:rPr lang="en-US" sz="2800" b="1" dirty="0" err="1">
                <a:latin typeface="Times New Roman" pitchFamily="18" charset="0"/>
                <a:cs typeface="Times New Roman" pitchFamily="18" charset="0"/>
              </a:rPr>
              <a:t>Phạm</a:t>
            </a:r>
            <a:r>
              <a:rPr lang="en-US" sz="2800" b="1" dirty="0">
                <a:latin typeface="Times New Roman" pitchFamily="18" charset="0"/>
                <a:cs typeface="Times New Roman" pitchFamily="18" charset="0"/>
              </a:rPr>
              <a:t> vi </a:t>
            </a:r>
            <a:r>
              <a:rPr lang="en-US" sz="2800" b="1" dirty="0" err="1">
                <a:latin typeface="Times New Roman" pitchFamily="18" charset="0"/>
                <a:cs typeface="Times New Roman" pitchFamily="18" charset="0"/>
              </a:rPr>
              <a:t>lãnh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thổ</a:t>
            </a:r>
            <a:endParaRPr lang="en-US" sz="2800" b="1" dirty="0">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xmlns="" id="{0F1DD836-98FE-9588-626E-A2CAD1901AE0}"/>
              </a:ext>
            </a:extLst>
          </p:cNvPr>
          <p:cNvSpPr txBox="1"/>
          <p:nvPr/>
        </p:nvSpPr>
        <p:spPr>
          <a:xfrm>
            <a:off x="766140" y="2256730"/>
            <a:ext cx="11231817" cy="461665"/>
          </a:xfrm>
          <a:prstGeom prst="rect">
            <a:avLst/>
          </a:prstGeom>
          <a:noFill/>
        </p:spPr>
        <p:txBody>
          <a:bodyPr wrap="square">
            <a:spAutoFit/>
          </a:bodyPr>
          <a:lstStyle/>
          <a:p>
            <a:r>
              <a:rPr lang="en-US" sz="2400" dirty="0">
                <a:latin typeface="Times New Roman" pitchFamily="18" charset="0"/>
                <a:cs typeface="Times New Roman" pitchFamily="18" charset="0"/>
              </a:rPr>
              <a:t>7</a:t>
            </a:r>
            <a:r>
              <a:rPr lang="vi-VN" sz="2400" dirty="0">
                <a:latin typeface="Times New Roman" pitchFamily="18" charset="0"/>
                <a:cs typeface="Times New Roman" pitchFamily="18" charset="0"/>
              </a:rPr>
              <a:t>.</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Lãnh thổ nước ta là một khối ……………………, bao gồm: …………………….</a:t>
            </a:r>
            <a:endParaRPr lang="en-US" sz="2400" dirty="0">
              <a:latin typeface="Times New Roman" pitchFamily="18" charset="0"/>
              <a:cs typeface="Times New Roman" pitchFamily="18" charset="0"/>
            </a:endParaRPr>
          </a:p>
        </p:txBody>
      </p:sp>
      <p:sp>
        <p:nvSpPr>
          <p:cNvPr id="15" name="TextBox 14">
            <a:extLst>
              <a:ext uri="{FF2B5EF4-FFF2-40B4-BE49-F238E27FC236}">
                <a16:creationId xmlns:a16="http://schemas.microsoft.com/office/drawing/2014/main" xmlns="" id="{F35732B5-A7CF-FB32-A77E-B279413A85F7}"/>
              </a:ext>
            </a:extLst>
          </p:cNvPr>
          <p:cNvSpPr txBox="1"/>
          <p:nvPr/>
        </p:nvSpPr>
        <p:spPr>
          <a:xfrm>
            <a:off x="761718" y="2689932"/>
            <a:ext cx="9721131" cy="461665"/>
          </a:xfrm>
          <a:prstGeom prst="rect">
            <a:avLst/>
          </a:prstGeom>
          <a:noFill/>
        </p:spPr>
        <p:txBody>
          <a:bodyPr wrap="square">
            <a:spAutoFit/>
          </a:bodyPr>
          <a:lstStyle/>
          <a:p>
            <a:r>
              <a:rPr lang="en-US" sz="2400" dirty="0">
                <a:latin typeface="Times New Roman" pitchFamily="18" charset="0"/>
                <a:cs typeface="Times New Roman" pitchFamily="18" charset="0"/>
              </a:rPr>
              <a:t>8. </a:t>
            </a:r>
            <a:r>
              <a:rPr lang="en-US" sz="2400" dirty="0" err="1">
                <a:latin typeface="Times New Roman" pitchFamily="18" charset="0"/>
                <a:cs typeface="Times New Roman" pitchFamily="18" charset="0"/>
              </a:rPr>
              <a:t>Vùng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đất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của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Việt</a:t>
            </a:r>
            <a:r>
              <a:rPr lang="en-US" sz="2400" dirty="0">
                <a:latin typeface="Times New Roman" pitchFamily="18" charset="0"/>
                <a:cs typeface="Times New Roman" pitchFamily="18" charset="0"/>
              </a:rPr>
              <a:t> Nam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diện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tích</a:t>
            </a:r>
            <a:r>
              <a:rPr lang="en-US" sz="2400" dirty="0">
                <a:latin typeface="Times New Roman" pitchFamily="18" charset="0"/>
                <a:cs typeface="Times New Roman" pitchFamily="18" charset="0"/>
              </a:rPr>
              <a:t> ……………</a:t>
            </a:r>
          </a:p>
        </p:txBody>
      </p:sp>
      <p:sp>
        <p:nvSpPr>
          <p:cNvPr id="17" name="TextBox 16">
            <a:extLst>
              <a:ext uri="{FF2B5EF4-FFF2-40B4-BE49-F238E27FC236}">
                <a16:creationId xmlns:a16="http://schemas.microsoft.com/office/drawing/2014/main" xmlns="" id="{17B158C8-C515-919A-A6B5-F189D2FA7243}"/>
              </a:ext>
            </a:extLst>
          </p:cNvPr>
          <p:cNvSpPr txBox="1"/>
          <p:nvPr/>
        </p:nvSpPr>
        <p:spPr>
          <a:xfrm>
            <a:off x="718195" y="3541456"/>
            <a:ext cx="11290966" cy="830997"/>
          </a:xfrm>
          <a:prstGeom prst="rect">
            <a:avLst/>
          </a:prstGeom>
          <a:noFill/>
        </p:spPr>
        <p:txBody>
          <a:bodyPr wrap="square">
            <a:spAutoFit/>
          </a:bodyPr>
          <a:lstStyle/>
          <a:p>
            <a:r>
              <a:rPr lang="vi-VN" sz="2400" dirty="0">
                <a:latin typeface="Times New Roman" pitchFamily="18" charset="0"/>
                <a:cs typeface="Times New Roman" pitchFamily="18" charset="0"/>
              </a:rPr>
              <a:t>10. Đường bờ biển dài …………………, từ thành phố Móng Cái - Quảng Ninh đến thành phố ……………………………. </a:t>
            </a:r>
            <a:endParaRPr lang="en-US" sz="2400" dirty="0">
              <a:latin typeface="Times New Roman" pitchFamily="18" charset="0"/>
              <a:cs typeface="Times New Roman" pitchFamily="18" charset="0"/>
            </a:endParaRPr>
          </a:p>
        </p:txBody>
      </p:sp>
      <p:sp>
        <p:nvSpPr>
          <p:cNvPr id="26" name="TextBox 25">
            <a:extLst>
              <a:ext uri="{FF2B5EF4-FFF2-40B4-BE49-F238E27FC236}">
                <a16:creationId xmlns:a16="http://schemas.microsoft.com/office/drawing/2014/main" xmlns="" id="{E513DB34-59B9-F8C1-6E03-1ADDCDE2D26A}"/>
              </a:ext>
            </a:extLst>
          </p:cNvPr>
          <p:cNvSpPr txBox="1"/>
          <p:nvPr/>
        </p:nvSpPr>
        <p:spPr>
          <a:xfrm>
            <a:off x="731416" y="4333472"/>
            <a:ext cx="10729168" cy="830997"/>
          </a:xfrm>
          <a:prstGeom prst="rect">
            <a:avLst/>
          </a:prstGeom>
          <a:noFill/>
        </p:spPr>
        <p:txBody>
          <a:bodyPr wrap="square">
            <a:spAutoFit/>
          </a:bodyPr>
          <a:lstStyle/>
          <a:p>
            <a:r>
              <a:rPr lang="vi-VN" sz="2400" dirty="0">
                <a:latin typeface="Times New Roman" pitchFamily="18" charset="0"/>
                <a:cs typeface="Times New Roman" pitchFamily="18" charset="0"/>
              </a:rPr>
              <a:t>11. Vùng biển của nước ta ở biển Đông có diện tích khoảng ………………., gấp hơn ………. lần diện tích đất liền, chiếm gần 30% diện tích biển Đông.</a:t>
            </a:r>
            <a:endParaRPr lang="en-US" sz="2400" dirty="0">
              <a:latin typeface="Times New Roman" pitchFamily="18" charset="0"/>
              <a:cs typeface="Times New Roman" pitchFamily="18" charset="0"/>
            </a:endParaRPr>
          </a:p>
        </p:txBody>
      </p:sp>
      <p:sp>
        <p:nvSpPr>
          <p:cNvPr id="33" name="TextBox 32">
            <a:extLst>
              <a:ext uri="{FF2B5EF4-FFF2-40B4-BE49-F238E27FC236}">
                <a16:creationId xmlns:a16="http://schemas.microsoft.com/office/drawing/2014/main" xmlns="" id="{1E869A5F-B745-9C8F-8B19-E5B2F185C669}"/>
              </a:ext>
            </a:extLst>
          </p:cNvPr>
          <p:cNvSpPr txBox="1"/>
          <p:nvPr/>
        </p:nvSpPr>
        <p:spPr>
          <a:xfrm>
            <a:off x="726531" y="5241698"/>
            <a:ext cx="10879491" cy="830997"/>
          </a:xfrm>
          <a:prstGeom prst="rect">
            <a:avLst/>
          </a:prstGeom>
          <a:noFill/>
        </p:spPr>
        <p:txBody>
          <a:bodyPr wrap="square">
            <a:spAutoFit/>
          </a:bodyPr>
          <a:lstStyle/>
          <a:p>
            <a:r>
              <a:rPr lang="vi-VN" sz="2400" dirty="0">
                <a:latin typeface="Times New Roman" pitchFamily="18" charset="0"/>
                <a:cs typeface="Times New Roman" pitchFamily="18" charset="0"/>
              </a:rPr>
              <a:t>12. Vùng biển Việt Nam có ………………….. đảo lớn nhỏ, trong đó có 2 quần đảo Hoàng Sa và ……………………….. thuộc chủ quyền của Việt Nam.</a:t>
            </a:r>
            <a:endParaRPr lang="en-US" sz="2400" dirty="0">
              <a:latin typeface="Times New Roman" pitchFamily="18" charset="0"/>
              <a:cs typeface="Times New Roman" pitchFamily="18" charset="0"/>
            </a:endParaRPr>
          </a:p>
        </p:txBody>
      </p:sp>
      <p:sp>
        <p:nvSpPr>
          <p:cNvPr id="35" name="TextBox 34">
            <a:extLst>
              <a:ext uri="{FF2B5EF4-FFF2-40B4-BE49-F238E27FC236}">
                <a16:creationId xmlns:a16="http://schemas.microsoft.com/office/drawing/2014/main" xmlns="" id="{E96E27DA-80C4-2D59-C89A-23D606330EBE}"/>
              </a:ext>
            </a:extLst>
          </p:cNvPr>
          <p:cNvSpPr txBox="1"/>
          <p:nvPr/>
        </p:nvSpPr>
        <p:spPr>
          <a:xfrm>
            <a:off x="694361" y="6089581"/>
            <a:ext cx="10344002" cy="461665"/>
          </a:xfrm>
          <a:prstGeom prst="rect">
            <a:avLst/>
          </a:prstGeom>
          <a:noFill/>
        </p:spPr>
        <p:txBody>
          <a:bodyPr wrap="square">
            <a:spAutoFit/>
          </a:bodyPr>
          <a:lstStyle/>
          <a:p>
            <a:r>
              <a:rPr lang="en-US" sz="2400" dirty="0">
                <a:latin typeface="Times New Roman" pitchFamily="18" charset="0"/>
                <a:cs typeface="Times New Roman" pitchFamily="18" charset="0"/>
              </a:rPr>
              <a:t>13</a:t>
            </a:r>
            <a:r>
              <a:rPr lang="vi-VN" sz="2400" dirty="0">
                <a:latin typeface="Times New Roman" pitchFamily="18" charset="0"/>
                <a:cs typeface="Times New Roman" pitchFamily="18" charset="0"/>
              </a:rPr>
              <a:t>.</a:t>
            </a:r>
            <a:r>
              <a:rPr lang="en-US" sz="2400" dirty="0">
                <a:latin typeface="Times New Roman" pitchFamily="18" charset="0"/>
                <a:cs typeface="Times New Roman" pitchFamily="18" charset="0"/>
              </a:rPr>
              <a:t> </a:t>
            </a:r>
            <a:r>
              <a:rPr lang="vi-VN" sz="2400" dirty="0">
                <a:latin typeface="Times New Roman" pitchFamily="18" charset="0"/>
                <a:cs typeface="Times New Roman" pitchFamily="18" charset="0"/>
              </a:rPr>
              <a:t>…………của nước ta là khoảng không gian bao trùm lên lãnh thổ nước ta</a:t>
            </a:r>
            <a:r>
              <a:rPr lang="vi-VN" sz="2400" dirty="0">
                <a:latin typeface="#9Slide03 SFU Futura_12" panose="020B0604020202020204" charset="0"/>
              </a:rPr>
              <a:t>.</a:t>
            </a:r>
            <a:endParaRPr lang="en-US" sz="2400" dirty="0">
              <a:latin typeface="#9Slide03 SFU Futura_12" panose="020B0604020202020204" charset="0"/>
            </a:endParaRPr>
          </a:p>
        </p:txBody>
      </p:sp>
      <p:sp>
        <p:nvSpPr>
          <p:cNvPr id="2" name="TextBox 1">
            <a:extLst>
              <a:ext uri="{FF2B5EF4-FFF2-40B4-BE49-F238E27FC236}">
                <a16:creationId xmlns:a16="http://schemas.microsoft.com/office/drawing/2014/main" xmlns="" id="{2533BDAB-4D04-E636-AB17-7354B8568818}"/>
              </a:ext>
            </a:extLst>
          </p:cNvPr>
          <p:cNvSpPr txBox="1"/>
          <p:nvPr/>
        </p:nvSpPr>
        <p:spPr>
          <a:xfrm>
            <a:off x="761717" y="3130824"/>
            <a:ext cx="9721131" cy="461665"/>
          </a:xfrm>
          <a:prstGeom prst="rect">
            <a:avLst/>
          </a:prstGeom>
          <a:noFill/>
        </p:spPr>
        <p:txBody>
          <a:bodyPr wrap="square">
            <a:spAutoFit/>
          </a:bodyPr>
          <a:lstStyle/>
          <a:p>
            <a:r>
              <a:rPr lang="en-US" sz="2400" dirty="0">
                <a:latin typeface="Times New Roman" pitchFamily="18" charset="0"/>
                <a:cs typeface="Times New Roman" pitchFamily="18" charset="0"/>
              </a:rPr>
              <a:t>9. </a:t>
            </a:r>
            <a:r>
              <a:rPr lang="vi-VN" sz="2400" dirty="0">
                <a:latin typeface="Times New Roman" pitchFamily="18" charset="0"/>
                <a:cs typeface="Times New Roman" pitchFamily="18" charset="0"/>
              </a:rPr>
              <a:t>Đường biên giới trên đất liền của nước ta dài …………………………...</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xmlns="" val="277639374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Rounded Corners 7">
            <a:extLst>
              <a:ext uri="{FF2B5EF4-FFF2-40B4-BE49-F238E27FC236}">
                <a16:creationId xmlns:a16="http://schemas.microsoft.com/office/drawing/2014/main" xmlns="" id="{D6CE6303-3C40-4361-9869-64BB994762E1}"/>
              </a:ext>
            </a:extLst>
          </p:cNvPr>
          <p:cNvSpPr/>
          <p:nvPr/>
        </p:nvSpPr>
        <p:spPr>
          <a:xfrm>
            <a:off x="4217892" y="867806"/>
            <a:ext cx="3145501" cy="664290"/>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C00000"/>
                </a:solidFill>
                <a:latin typeface="#9Slide05 Great Vibes" panose="02000507080000020002" pitchFamily="2" charset="0"/>
                <a:cs typeface="Arial" panose="020B0604020202020204" pitchFamily="34" charset="0"/>
              </a:rPr>
              <a:t>Phiếu</a:t>
            </a:r>
            <a:r>
              <a:rPr lang="en-US" sz="4800" b="1" dirty="0">
                <a:solidFill>
                  <a:srgbClr val="C00000"/>
                </a:solidFill>
                <a:latin typeface="#9Slide05 Great Vibes" panose="02000507080000020002" pitchFamily="2" charset="0"/>
                <a:cs typeface="Arial" panose="020B0604020202020204" pitchFamily="34" charset="0"/>
              </a:rPr>
              <a:t> </a:t>
            </a:r>
            <a:r>
              <a:rPr lang="en-US" sz="4800" b="1" dirty="0" err="1">
                <a:solidFill>
                  <a:srgbClr val="C00000"/>
                </a:solidFill>
                <a:latin typeface="#9Slide05 Great Vibes" panose="02000507080000020002" pitchFamily="2" charset="0"/>
                <a:cs typeface="Arial" panose="020B0604020202020204" pitchFamily="34" charset="0"/>
              </a:rPr>
              <a:t>học</a:t>
            </a:r>
            <a:r>
              <a:rPr lang="en-US" sz="4800" b="1" dirty="0">
                <a:solidFill>
                  <a:srgbClr val="C00000"/>
                </a:solidFill>
                <a:latin typeface="#9Slide05 Great Vibes" panose="02000507080000020002" pitchFamily="2" charset="0"/>
                <a:cs typeface="Arial" panose="020B0604020202020204" pitchFamily="34" charset="0"/>
              </a:rPr>
              <a:t> </a:t>
            </a:r>
            <a:r>
              <a:rPr lang="en-US" sz="4800" b="1" dirty="0" err="1">
                <a:solidFill>
                  <a:srgbClr val="C00000"/>
                </a:solidFill>
                <a:latin typeface="#9Slide05 Great Vibes" panose="02000507080000020002" pitchFamily="2" charset="0"/>
                <a:cs typeface="Arial" panose="020B0604020202020204" pitchFamily="34" charset="0"/>
              </a:rPr>
              <a:t>tập</a:t>
            </a:r>
            <a:endParaRPr lang="en-US" sz="4800" b="1" dirty="0">
              <a:solidFill>
                <a:srgbClr val="C00000"/>
              </a:solidFill>
              <a:latin typeface="#9Slide05 Great Vibes" panose="02000507080000020002" pitchFamily="2" charset="0"/>
              <a:cs typeface="Arial" panose="020B0604020202020204" pitchFamily="34" charset="0"/>
            </a:endParaRPr>
          </a:p>
        </p:txBody>
      </p:sp>
      <p:sp>
        <p:nvSpPr>
          <p:cNvPr id="5" name="Rectangle 4"/>
          <p:cNvSpPr/>
          <p:nvPr/>
        </p:nvSpPr>
        <p:spPr>
          <a:xfrm>
            <a:off x="1704459" y="1095200"/>
            <a:ext cx="2513433" cy="4571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500807" y="1111366"/>
            <a:ext cx="2271377" cy="4764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xmlns="" id="{605F5B45-9A84-9007-A72F-9D2661D5DE70}"/>
              </a:ext>
            </a:extLst>
          </p:cNvPr>
          <p:cNvGrpSpPr/>
          <p:nvPr/>
        </p:nvGrpSpPr>
        <p:grpSpPr>
          <a:xfrm>
            <a:off x="-167869" y="1465889"/>
            <a:ext cx="12055430" cy="5262663"/>
            <a:chOff x="4616441" y="1670783"/>
            <a:chExt cx="7322741" cy="5262663"/>
          </a:xfrm>
        </p:grpSpPr>
        <p:grpSp>
          <p:nvGrpSpPr>
            <p:cNvPr id="19" name="Group 18"/>
            <p:cNvGrpSpPr/>
            <p:nvPr/>
          </p:nvGrpSpPr>
          <p:grpSpPr>
            <a:xfrm>
              <a:off x="4845126" y="1753914"/>
              <a:ext cx="7053832" cy="5179532"/>
              <a:chOff x="456480" y="-219765"/>
              <a:chExt cx="11674216" cy="7440139"/>
            </a:xfrm>
          </p:grpSpPr>
          <p:sp>
            <p:nvSpPr>
              <p:cNvPr id="20" name="Rectangle 19"/>
              <p:cNvSpPr/>
              <p:nvPr/>
            </p:nvSpPr>
            <p:spPr>
              <a:xfrm>
                <a:off x="456480" y="-219765"/>
                <a:ext cx="10961543" cy="6402425"/>
              </a:xfrm>
              <a:prstGeom prst="rect">
                <a:avLst/>
              </a:prstGeom>
              <a:solidFill>
                <a:srgbClr val="1508B8"/>
              </a:solidFill>
              <a:ln w="76200">
                <a:solidFill>
                  <a:srgbClr val="766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84652" y="-51741"/>
                <a:ext cx="11446044" cy="6830373"/>
              </a:xfrm>
              <a:prstGeom prst="rect">
                <a:avLst/>
              </a:prstGeom>
              <a:solidFill>
                <a:srgbClr val="FFFF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49478" y="52309"/>
                <a:ext cx="11291293" cy="7168065"/>
              </a:xfrm>
              <a:prstGeom prst="rect">
                <a:avLst/>
              </a:prstGeom>
              <a:solidFill>
                <a:srgbClr val="FDF0DF"/>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0" name="Picture 29">
              <a:extLst>
                <a:ext uri="{FF2B5EF4-FFF2-40B4-BE49-F238E27FC236}">
                  <a16:creationId xmlns:a16="http://schemas.microsoft.com/office/drawing/2014/main" xmlns="" id="{33BC334A-C514-8D85-7514-9A569D8C8A9E}"/>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10000" b="90000" l="10000" r="90000"/>
                      </a14:imgEffect>
                    </a14:imgLayer>
                  </a14:imgProps>
                </a:ext>
              </a:extLst>
            </a:blip>
            <a:srcRect l="8329" t="20222" r="8329" b="18172"/>
            <a:stretch/>
          </p:blipFill>
          <p:spPr>
            <a:xfrm rot="19492806">
              <a:off x="4616441" y="1670783"/>
              <a:ext cx="787023" cy="723076"/>
            </a:xfrm>
            <a:prstGeom prst="rect">
              <a:avLst/>
            </a:prstGeom>
          </p:spPr>
        </p:pic>
        <p:pic>
          <p:nvPicPr>
            <p:cNvPr id="31" name="Picture 30">
              <a:extLst>
                <a:ext uri="{FF2B5EF4-FFF2-40B4-BE49-F238E27FC236}">
                  <a16:creationId xmlns:a16="http://schemas.microsoft.com/office/drawing/2014/main" xmlns="" id="{A6025502-B418-FD7E-BF95-E6A2635F19D2}"/>
                </a:ext>
              </a:extLst>
            </p:cNvPr>
            <p:cNvPicPr>
              <a:picLocks noChangeAspect="1"/>
            </p:cNvPicPr>
            <p:nvPr/>
          </p:nvPicPr>
          <p:blipFill rotWithShape="1">
            <a:blip r:embed="rId5">
              <a:extLst>
                <a:ext uri="{BEBA8EAE-BF5A-486C-A8C5-ECC9F3942E4B}">
                  <a14:imgProps xmlns:a14="http://schemas.microsoft.com/office/drawing/2010/main" xmlns="">
                    <a14:imgLayer r:embed="rId6">
                      <a14:imgEffect>
                        <a14:backgroundRemoval t="10000" b="90000" l="10000" r="90000">
                          <a14:foregroundMark x1="81111" y1="21667" x2="81111" y2="21667"/>
                          <a14:foregroundMark x1="81111" y1="21667" x2="81111" y2="21667"/>
                          <a14:foregroundMark x1="71944" y1="38333" x2="71944" y2="38333"/>
                          <a14:foregroundMark x1="71944" y1="38611" x2="71944" y2="38611"/>
                        </a14:backgroundRemoval>
                      </a14:imgEffect>
                    </a14:imgLayer>
                  </a14:imgProps>
                </a:ext>
              </a:extLst>
            </a:blip>
            <a:srcRect l="28734" t="8081" r="9461" b="17719"/>
            <a:stretch/>
          </p:blipFill>
          <p:spPr>
            <a:xfrm>
              <a:off x="11428480" y="5816438"/>
              <a:ext cx="510702" cy="1096707"/>
            </a:xfrm>
            <a:prstGeom prst="rect">
              <a:avLst/>
            </a:prstGeom>
          </p:spPr>
        </p:pic>
      </p:grpSp>
      <p:grpSp>
        <p:nvGrpSpPr>
          <p:cNvPr id="3" name="Group 2">
            <a:extLst>
              <a:ext uri="{FF2B5EF4-FFF2-40B4-BE49-F238E27FC236}">
                <a16:creationId xmlns:a16="http://schemas.microsoft.com/office/drawing/2014/main" xmlns="" id="{1F623426-7FD3-1C5B-1E80-C2680E1FA715}"/>
              </a:ext>
            </a:extLst>
          </p:cNvPr>
          <p:cNvGrpSpPr/>
          <p:nvPr/>
        </p:nvGrpSpPr>
        <p:grpSpPr>
          <a:xfrm>
            <a:off x="403123" y="0"/>
            <a:ext cx="11385754" cy="814857"/>
            <a:chOff x="403123" y="0"/>
            <a:chExt cx="11385754" cy="814857"/>
          </a:xfrm>
        </p:grpSpPr>
        <p:sp>
          <p:nvSpPr>
            <p:cNvPr id="4" name="Rectangle: Rounded Corners 17">
              <a:extLst>
                <a:ext uri="{FF2B5EF4-FFF2-40B4-BE49-F238E27FC236}">
                  <a16:creationId xmlns:a16="http://schemas.microsoft.com/office/drawing/2014/main" xmlns="" id="{458CAE12-49A3-0FA1-3A73-7BEF79AE6697}"/>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6" name="Picture 2" descr="Giấy Mở Rộng Biểu Tượng - Véc tơ bút và giấy png tải về - Miễn phí trong  suốt Góc png Tải về.">
              <a:extLst>
                <a:ext uri="{FF2B5EF4-FFF2-40B4-BE49-F238E27FC236}">
                  <a16:creationId xmlns:a16="http://schemas.microsoft.com/office/drawing/2014/main" xmlns="" id="{AC3CB30C-B9C2-42D4-320B-45966CAB80A1}"/>
                </a:ext>
              </a:extLst>
            </p:cNvPr>
            <p:cNvPicPr>
              <a:picLocks noChangeAspect="1" noChangeArrowheads="1"/>
            </p:cNvPicPr>
            <p:nvPr/>
          </p:nvPicPr>
          <p:blipFill rotWithShape="1">
            <a:blip r:embed="rId7" cstate="print">
              <a:extLst>
                <a:ext uri="{BEBA8EAE-BF5A-486C-A8C5-ECC9F3942E4B}">
                  <a14:imgProps xmlns:a14="http://schemas.microsoft.com/office/drawing/2010/main" xmlns="">
                    <a14:imgLayer r:embed="rId8">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xmlns=""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1" name="TextBox 10">
            <a:extLst>
              <a:ext uri="{FF2B5EF4-FFF2-40B4-BE49-F238E27FC236}">
                <a16:creationId xmlns:a16="http://schemas.microsoft.com/office/drawing/2014/main" xmlns="" id="{D57F64B7-A723-D938-6DA7-6AD332ED9B7D}"/>
              </a:ext>
            </a:extLst>
          </p:cNvPr>
          <p:cNvSpPr txBox="1"/>
          <p:nvPr/>
        </p:nvSpPr>
        <p:spPr>
          <a:xfrm>
            <a:off x="4592982" y="1719253"/>
            <a:ext cx="3448133" cy="523220"/>
          </a:xfrm>
          <a:prstGeom prst="rect">
            <a:avLst/>
          </a:prstGeom>
          <a:noFill/>
        </p:spPr>
        <p:txBody>
          <a:bodyPr wrap="square">
            <a:spAutoFit/>
          </a:bodyPr>
          <a:lstStyle/>
          <a:p>
            <a:r>
              <a:rPr lang="es-ES" sz="2800" b="1" dirty="0">
                <a:latin typeface="#9Slide03 SFU Futura_12" panose="020B0604020202020204" charset="0"/>
              </a:rPr>
              <a:t>a. </a:t>
            </a:r>
            <a:r>
              <a:rPr lang="es-ES" sz="2800" b="1" dirty="0" err="1">
                <a:latin typeface="#9Slide03 SFU Futura_12" panose="020B0604020202020204" charset="0"/>
              </a:rPr>
              <a:t>Vị</a:t>
            </a:r>
            <a:r>
              <a:rPr lang="es-ES" sz="2800" b="1" dirty="0">
                <a:latin typeface="#9Slide03 SFU Futura_12" panose="020B0604020202020204" charset="0"/>
              </a:rPr>
              <a:t> </a:t>
            </a:r>
            <a:r>
              <a:rPr lang="es-ES" sz="2800" b="1" dirty="0" err="1">
                <a:latin typeface="#9Slide03 SFU Futura_12" panose="020B0604020202020204" charset="0"/>
              </a:rPr>
              <a:t>trí</a:t>
            </a:r>
            <a:r>
              <a:rPr lang="es-ES" sz="2800" b="1" dirty="0">
                <a:latin typeface="#9Slide03 SFU Futura_12" panose="020B0604020202020204" charset="0"/>
              </a:rPr>
              <a:t> </a:t>
            </a:r>
            <a:r>
              <a:rPr lang="es-ES" sz="2800" b="1" dirty="0" err="1">
                <a:latin typeface="#9Slide03 SFU Futura_12" panose="020B0604020202020204" charset="0"/>
              </a:rPr>
              <a:t>địa</a:t>
            </a:r>
            <a:r>
              <a:rPr lang="es-ES" sz="2800" b="1" dirty="0">
                <a:latin typeface="#9Slide03 SFU Futura_12" panose="020B0604020202020204" charset="0"/>
              </a:rPr>
              <a:t> </a:t>
            </a:r>
            <a:r>
              <a:rPr lang="es-ES" sz="2800" b="1" dirty="0" err="1">
                <a:latin typeface="#9Slide03 SFU Futura_12" panose="020B0604020202020204" charset="0"/>
              </a:rPr>
              <a:t>lí</a:t>
            </a:r>
            <a:endParaRPr lang="en-US" sz="2800" b="1" dirty="0">
              <a:latin typeface="#9Slide03 SFU Futura_12" panose="020B0604020202020204" charset="0"/>
            </a:endParaRPr>
          </a:p>
        </p:txBody>
      </p:sp>
      <p:sp>
        <p:nvSpPr>
          <p:cNvPr id="7" name="TextBox 6">
            <a:extLst>
              <a:ext uri="{FF2B5EF4-FFF2-40B4-BE49-F238E27FC236}">
                <a16:creationId xmlns:a16="http://schemas.microsoft.com/office/drawing/2014/main" xmlns="" id="{5B1ABD6D-8CD4-039A-B6BE-45A8F66A2990}"/>
              </a:ext>
            </a:extLst>
          </p:cNvPr>
          <p:cNvSpPr txBox="1"/>
          <p:nvPr/>
        </p:nvSpPr>
        <p:spPr>
          <a:xfrm>
            <a:off x="563074" y="2107780"/>
            <a:ext cx="11086861" cy="830997"/>
          </a:xfrm>
          <a:prstGeom prst="rect">
            <a:avLst/>
          </a:prstGeom>
          <a:noFill/>
        </p:spPr>
        <p:txBody>
          <a:bodyPr wrap="square">
            <a:spAutoFit/>
          </a:bodyPr>
          <a:lstStyle/>
          <a:p>
            <a:r>
              <a:rPr lang="en-US" sz="2400" dirty="0">
                <a:latin typeface="#9Slide03 SFU Futura_12" panose="020B0604020202020204" charset="0"/>
              </a:rPr>
              <a:t>1. </a:t>
            </a:r>
            <a:r>
              <a:rPr lang="en-US" sz="2400" dirty="0" err="1">
                <a:latin typeface="#9Slide03 SFU Futura_12" panose="020B0604020202020204" charset="0"/>
              </a:rPr>
              <a:t>Việt</a:t>
            </a:r>
            <a:r>
              <a:rPr lang="en-US" sz="2400" dirty="0">
                <a:latin typeface="#9Slide03 SFU Futura_12" panose="020B0604020202020204" charset="0"/>
              </a:rPr>
              <a:t> Nam </a:t>
            </a:r>
            <a:r>
              <a:rPr lang="en-US" sz="2400" dirty="0" err="1">
                <a:latin typeface="#9Slide03 SFU Futura_12" panose="020B0604020202020204" charset="0"/>
              </a:rPr>
              <a:t>nằm</a:t>
            </a:r>
            <a:r>
              <a:rPr lang="en-US" sz="2400" dirty="0">
                <a:latin typeface="#9Slide03 SFU Futura_12" panose="020B0604020202020204" charset="0"/>
              </a:rPr>
              <a:t> ở </a:t>
            </a:r>
            <a:r>
              <a:rPr lang="en-US" sz="2400" dirty="0" err="1">
                <a:latin typeface="#9Slide03 SFU Futura_12" panose="020B0604020202020204" charset="0"/>
              </a:rPr>
              <a:t>rìa</a:t>
            </a:r>
            <a:r>
              <a:rPr lang="en-US" sz="2400" dirty="0">
                <a:latin typeface="#9Slide03 SFU Futura_12" panose="020B0604020202020204" charset="0"/>
              </a:rPr>
              <a:t> </a:t>
            </a:r>
            <a:r>
              <a:rPr lang="en-US" sz="2400" dirty="0" err="1">
                <a:latin typeface="#9Slide03 SFU Futura_12" panose="020B0604020202020204" charset="0"/>
              </a:rPr>
              <a:t>phía</a:t>
            </a:r>
            <a:r>
              <a:rPr lang="en-US" sz="2400" dirty="0">
                <a:latin typeface="#9Slide03 SFU Futura_12" panose="020B0604020202020204" charset="0"/>
              </a:rPr>
              <a:t> </a:t>
            </a:r>
            <a:r>
              <a:rPr lang="en-US" sz="2400" dirty="0" err="1">
                <a:latin typeface="#9Slide03 SFU Futura_12" panose="020B0604020202020204" charset="0"/>
              </a:rPr>
              <a:t>đông</a:t>
            </a:r>
            <a:r>
              <a:rPr lang="en-US" sz="2400" dirty="0">
                <a:latin typeface="#9Slide03 SFU Futura_12" panose="020B0604020202020204" charset="0"/>
              </a:rPr>
              <a:t> </a:t>
            </a:r>
            <a:r>
              <a:rPr lang="en-US" sz="2400" dirty="0" err="1">
                <a:latin typeface="#9Slide03 SFU Futura_12" panose="020B0604020202020204" charset="0"/>
              </a:rPr>
              <a:t>của</a:t>
            </a:r>
            <a:r>
              <a:rPr lang="en-US" sz="2400" dirty="0">
                <a:latin typeface="#9Slide03 SFU Futura_12" panose="020B0604020202020204" charset="0"/>
              </a:rPr>
              <a:t> ……………………..……, </a:t>
            </a:r>
            <a:r>
              <a:rPr lang="en-US" sz="2400" dirty="0" err="1">
                <a:latin typeface="#9Slide03 SFU Futura_12" panose="020B0604020202020204" charset="0"/>
              </a:rPr>
              <a:t>gần</a:t>
            </a:r>
            <a:r>
              <a:rPr lang="en-US" sz="2400" dirty="0">
                <a:latin typeface="#9Slide03 SFU Futura_12" panose="020B0604020202020204" charset="0"/>
              </a:rPr>
              <a:t> </a:t>
            </a:r>
            <a:r>
              <a:rPr lang="en-US" sz="2400" dirty="0" err="1">
                <a:latin typeface="#9Slide03 SFU Futura_12" panose="020B0604020202020204" charset="0"/>
              </a:rPr>
              <a:t>trung</a:t>
            </a:r>
            <a:r>
              <a:rPr lang="en-US" sz="2400" dirty="0">
                <a:latin typeface="#9Slide03 SFU Futura_12" panose="020B0604020202020204" charset="0"/>
              </a:rPr>
              <a:t> </a:t>
            </a:r>
            <a:r>
              <a:rPr lang="en-US" sz="2400" dirty="0" err="1">
                <a:latin typeface="#9Slide03 SFU Futura_12" panose="020B0604020202020204" charset="0"/>
              </a:rPr>
              <a:t>tâm</a:t>
            </a:r>
            <a:r>
              <a:rPr lang="en-US" sz="2400" dirty="0">
                <a:latin typeface="#9Slide03 SFU Futura_12" panose="020B0604020202020204" charset="0"/>
              </a:rPr>
              <a:t> </a:t>
            </a:r>
            <a:r>
              <a:rPr lang="en-US" sz="2400" dirty="0" err="1">
                <a:latin typeface="#9Slide03 SFU Futura_12" panose="020B0604020202020204" charset="0"/>
              </a:rPr>
              <a:t>khu</a:t>
            </a:r>
            <a:r>
              <a:rPr lang="en-US" sz="2400" dirty="0">
                <a:latin typeface="#9Slide03 SFU Futura_12" panose="020B0604020202020204" charset="0"/>
              </a:rPr>
              <a:t> </a:t>
            </a:r>
            <a:r>
              <a:rPr lang="en-US" sz="2400" dirty="0" err="1">
                <a:latin typeface="#9Slide03 SFU Futura_12" panose="020B0604020202020204" charset="0"/>
              </a:rPr>
              <a:t>vực</a:t>
            </a:r>
            <a:r>
              <a:rPr lang="en-US" sz="2400" dirty="0">
                <a:latin typeface="#9Slide03 SFU Futura_12" panose="020B0604020202020204" charset="0"/>
              </a:rPr>
              <a:t> …………..………………</a:t>
            </a:r>
          </a:p>
        </p:txBody>
      </p:sp>
      <p:sp>
        <p:nvSpPr>
          <p:cNvPr id="9" name="TextBox 8">
            <a:extLst>
              <a:ext uri="{FF2B5EF4-FFF2-40B4-BE49-F238E27FC236}">
                <a16:creationId xmlns:a16="http://schemas.microsoft.com/office/drawing/2014/main" xmlns="" id="{5275A22B-0D19-B7DC-E0BE-1F98FDC6FF83}"/>
              </a:ext>
            </a:extLst>
          </p:cNvPr>
          <p:cNvSpPr txBox="1"/>
          <p:nvPr/>
        </p:nvSpPr>
        <p:spPr>
          <a:xfrm>
            <a:off x="576942" y="5038782"/>
            <a:ext cx="11002013" cy="830997"/>
          </a:xfrm>
          <a:prstGeom prst="rect">
            <a:avLst/>
          </a:prstGeom>
          <a:noFill/>
        </p:spPr>
        <p:txBody>
          <a:bodyPr wrap="square">
            <a:spAutoFit/>
          </a:bodyPr>
          <a:lstStyle/>
          <a:p>
            <a:r>
              <a:rPr lang="en-US" sz="2400" dirty="0">
                <a:latin typeface="#9Slide03 SFU Futura_12" panose="020B0604020202020204" charset="0"/>
              </a:rPr>
              <a:t>5</a:t>
            </a:r>
            <a:r>
              <a:rPr lang="vi-VN" sz="2400" dirty="0">
                <a:latin typeface="#9Slide03 SFU Futura_12" panose="020B0604020202020204" charset="0"/>
              </a:rPr>
              <a:t>. Việt Nam nằm ở vị trí cầu nối giữa </a:t>
            </a:r>
            <a:r>
              <a:rPr lang="en-US" sz="2400" dirty="0" err="1">
                <a:latin typeface="#9Slide03 SFU Futura_12" panose="020B0604020202020204" charset="0"/>
              </a:rPr>
              <a:t>hai</a:t>
            </a:r>
            <a:r>
              <a:rPr lang="vi-VN" sz="2400" dirty="0">
                <a:latin typeface="#9Slide03 SFU Futura_12" panose="020B0604020202020204" charset="0"/>
              </a:rPr>
              <a:t> lục địa: ………………</a:t>
            </a:r>
            <a:r>
              <a:rPr lang="en-US" sz="2400" dirty="0">
                <a:latin typeface="#9Slide03 SFU Futura_12" panose="020B0604020202020204" charset="0"/>
              </a:rPr>
              <a:t>…….</a:t>
            </a:r>
            <a:r>
              <a:rPr lang="vi-VN" sz="2400" dirty="0">
                <a:latin typeface="#9Slide03 SFU Futura_12" panose="020B0604020202020204" charset="0"/>
              </a:rPr>
              <a:t>……; </a:t>
            </a:r>
            <a:r>
              <a:rPr lang="en-US" sz="2400" dirty="0" err="1">
                <a:latin typeface="#9Slide03 SFU Futura_12" panose="020B0604020202020204" charset="0"/>
              </a:rPr>
              <a:t>hai</a:t>
            </a:r>
            <a:r>
              <a:rPr lang="en-US" sz="2400" dirty="0">
                <a:latin typeface="#9Slide03 SFU Futura_12" panose="020B0604020202020204" charset="0"/>
              </a:rPr>
              <a:t> </a:t>
            </a:r>
            <a:r>
              <a:rPr lang="vi-VN" sz="2400" dirty="0">
                <a:latin typeface="#9Slide03 SFU Futura_12" panose="020B0604020202020204" charset="0"/>
              </a:rPr>
              <a:t>đại dương: ………………</a:t>
            </a:r>
            <a:r>
              <a:rPr lang="en-US" sz="2400" dirty="0">
                <a:latin typeface="#9Slide03 SFU Futura_12" panose="020B0604020202020204" charset="0"/>
              </a:rPr>
              <a:t>………..</a:t>
            </a:r>
            <a:r>
              <a:rPr lang="vi-VN" sz="2400" dirty="0">
                <a:latin typeface="#9Slide03 SFU Futura_12" panose="020B0604020202020204" charset="0"/>
              </a:rPr>
              <a:t>……</a:t>
            </a:r>
            <a:endParaRPr lang="en-US" sz="2400" dirty="0">
              <a:latin typeface="#9Slide03 SFU Futura_12" panose="020B0604020202020204" charset="0"/>
            </a:endParaRPr>
          </a:p>
        </p:txBody>
      </p:sp>
      <p:sp>
        <p:nvSpPr>
          <p:cNvPr id="12" name="TextBox 11">
            <a:extLst>
              <a:ext uri="{FF2B5EF4-FFF2-40B4-BE49-F238E27FC236}">
                <a16:creationId xmlns:a16="http://schemas.microsoft.com/office/drawing/2014/main" xmlns="" id="{FE45ADE5-D053-8D74-7233-8020BEBF5307}"/>
              </a:ext>
            </a:extLst>
          </p:cNvPr>
          <p:cNvSpPr txBox="1"/>
          <p:nvPr/>
        </p:nvSpPr>
        <p:spPr>
          <a:xfrm>
            <a:off x="570922" y="5762800"/>
            <a:ext cx="10728599" cy="830997"/>
          </a:xfrm>
          <a:prstGeom prst="rect">
            <a:avLst/>
          </a:prstGeom>
          <a:noFill/>
        </p:spPr>
        <p:txBody>
          <a:bodyPr wrap="square">
            <a:spAutoFit/>
          </a:bodyPr>
          <a:lstStyle/>
          <a:p>
            <a:r>
              <a:rPr lang="en-US" sz="2400" dirty="0">
                <a:latin typeface="#9Slide03 SFU Futura_12" panose="020B0604020202020204" charset="0"/>
              </a:rPr>
              <a:t>6. </a:t>
            </a:r>
            <a:r>
              <a:rPr lang="en-US" sz="2400" dirty="0" err="1">
                <a:latin typeface="#9Slide03 SFU Futura_12" panose="020B0604020202020204" charset="0"/>
              </a:rPr>
              <a:t>Phía</a:t>
            </a:r>
            <a:r>
              <a:rPr lang="en-US" sz="2400" dirty="0">
                <a:latin typeface="#9Slide03 SFU Futura_12" panose="020B0604020202020204" charset="0"/>
              </a:rPr>
              <a:t> </a:t>
            </a:r>
            <a:r>
              <a:rPr lang="en-US" sz="2400" dirty="0" err="1">
                <a:latin typeface="#9Slide03 SFU Futura_12" panose="020B0604020202020204" charset="0"/>
              </a:rPr>
              <a:t>Bắc</a:t>
            </a:r>
            <a:r>
              <a:rPr lang="en-US" sz="2400" dirty="0">
                <a:latin typeface="#9Slide03 SFU Futura_12" panose="020B0604020202020204" charset="0"/>
              </a:rPr>
              <a:t> </a:t>
            </a:r>
            <a:r>
              <a:rPr lang="en-US" sz="2400" dirty="0" err="1">
                <a:latin typeface="#9Slide03 SFU Futura_12" panose="020B0604020202020204" charset="0"/>
              </a:rPr>
              <a:t>giáp</a:t>
            </a:r>
            <a:r>
              <a:rPr lang="en-US" sz="2400" dirty="0">
                <a:latin typeface="#9Slide03 SFU Futura_12" panose="020B0604020202020204" charset="0"/>
              </a:rPr>
              <a:t> …………….., </a:t>
            </a:r>
            <a:r>
              <a:rPr lang="en-US" sz="2400" dirty="0" err="1">
                <a:latin typeface="#9Slide03 SFU Futura_12" panose="020B0604020202020204" charset="0"/>
              </a:rPr>
              <a:t>phía</a:t>
            </a:r>
            <a:r>
              <a:rPr lang="en-US" sz="2400" dirty="0">
                <a:latin typeface="#9Slide03 SFU Futura_12" panose="020B0604020202020204" charset="0"/>
              </a:rPr>
              <a:t> …………. </a:t>
            </a:r>
            <a:r>
              <a:rPr lang="en-US" sz="2400" dirty="0" err="1">
                <a:latin typeface="#9Slide03 SFU Futura_12" panose="020B0604020202020204" charset="0"/>
              </a:rPr>
              <a:t>giáp</a:t>
            </a:r>
            <a:r>
              <a:rPr lang="en-US" sz="2400" dirty="0">
                <a:latin typeface="#9Slide03 SFU Futura_12" panose="020B0604020202020204" charset="0"/>
              </a:rPr>
              <a:t> </a:t>
            </a:r>
            <a:r>
              <a:rPr lang="en-US" sz="2400" dirty="0" err="1">
                <a:latin typeface="#9Slide03 SFU Futura_12" panose="020B0604020202020204" charset="0"/>
              </a:rPr>
              <a:t>Lào</a:t>
            </a:r>
            <a:r>
              <a:rPr lang="en-US" sz="2400" dirty="0">
                <a:latin typeface="#9Slide03 SFU Futura_12" panose="020B0604020202020204" charset="0"/>
              </a:rPr>
              <a:t> </a:t>
            </a:r>
            <a:r>
              <a:rPr lang="en-US" sz="2400" dirty="0" err="1">
                <a:latin typeface="#9Slide03 SFU Futura_12" panose="020B0604020202020204" charset="0"/>
              </a:rPr>
              <a:t>và</a:t>
            </a:r>
            <a:r>
              <a:rPr lang="en-US" sz="2400" dirty="0">
                <a:latin typeface="#9Slide03 SFU Futura_12" panose="020B0604020202020204" charset="0"/>
              </a:rPr>
              <a:t> </a:t>
            </a:r>
            <a:r>
              <a:rPr lang="en-US" sz="2400" dirty="0" err="1">
                <a:latin typeface="#9Slide03 SFU Futura_12" panose="020B0604020202020204" charset="0"/>
              </a:rPr>
              <a:t>Campuchia</a:t>
            </a:r>
            <a:r>
              <a:rPr lang="en-US" sz="2400" dirty="0">
                <a:latin typeface="#9Slide03 SFU Futura_12" panose="020B0604020202020204" charset="0"/>
              </a:rPr>
              <a:t>, </a:t>
            </a:r>
            <a:r>
              <a:rPr lang="en-US" sz="2400" dirty="0" err="1">
                <a:latin typeface="#9Slide03 SFU Futura_12" panose="020B0604020202020204" charset="0"/>
              </a:rPr>
              <a:t>phía</a:t>
            </a:r>
            <a:r>
              <a:rPr lang="en-US" sz="2400" dirty="0">
                <a:latin typeface="#9Slide03 SFU Futura_12" panose="020B0604020202020204" charset="0"/>
              </a:rPr>
              <a:t> </a:t>
            </a:r>
            <a:r>
              <a:rPr lang="en-US" sz="2400" dirty="0" err="1">
                <a:latin typeface="#9Slide03 SFU Futura_12" panose="020B0604020202020204" charset="0"/>
              </a:rPr>
              <a:t>Đông</a:t>
            </a:r>
            <a:r>
              <a:rPr lang="en-US" sz="2400" dirty="0">
                <a:latin typeface="#9Slide03 SFU Futura_12" panose="020B0604020202020204" charset="0"/>
              </a:rPr>
              <a:t> </a:t>
            </a:r>
            <a:r>
              <a:rPr lang="en-US" sz="2400" dirty="0" err="1">
                <a:latin typeface="#9Slide03 SFU Futura_12" panose="020B0604020202020204" charset="0"/>
              </a:rPr>
              <a:t>giáp</a:t>
            </a:r>
            <a:r>
              <a:rPr lang="en-US" sz="2400" dirty="0">
                <a:latin typeface="#9Slide03 SFU Futura_12" panose="020B0604020202020204" charset="0"/>
              </a:rPr>
              <a:t> …………………..</a:t>
            </a:r>
          </a:p>
        </p:txBody>
      </p:sp>
      <p:sp>
        <p:nvSpPr>
          <p:cNvPr id="2" name="TextBox 1">
            <a:extLst>
              <a:ext uri="{FF2B5EF4-FFF2-40B4-BE49-F238E27FC236}">
                <a16:creationId xmlns:a16="http://schemas.microsoft.com/office/drawing/2014/main" xmlns="" id="{715E2B6B-5FE4-6444-27D4-3FB647F5625E}"/>
              </a:ext>
            </a:extLst>
          </p:cNvPr>
          <p:cNvSpPr txBox="1"/>
          <p:nvPr/>
        </p:nvSpPr>
        <p:spPr>
          <a:xfrm>
            <a:off x="570922" y="2855365"/>
            <a:ext cx="11008033" cy="830997"/>
          </a:xfrm>
          <a:prstGeom prst="rect">
            <a:avLst/>
          </a:prstGeom>
          <a:noFill/>
        </p:spPr>
        <p:txBody>
          <a:bodyPr wrap="square">
            <a:spAutoFit/>
          </a:bodyPr>
          <a:lstStyle/>
          <a:p>
            <a:r>
              <a:rPr lang="vi-VN" sz="2400" dirty="0">
                <a:latin typeface="#9Slide03 SFU Futura_12" panose="020B0604020202020204" charset="0"/>
              </a:rPr>
              <a:t>2. Nước ta nằm ở vị trí nội chí tuyến bán cầu ……….. Nước ta nằm trong khu vực châu Á gió mùa.</a:t>
            </a:r>
            <a:endParaRPr lang="en-US" sz="2400" dirty="0">
              <a:latin typeface="#9Slide03 SFU Futura_12" panose="020B0604020202020204" charset="0"/>
            </a:endParaRPr>
          </a:p>
        </p:txBody>
      </p:sp>
      <p:sp>
        <p:nvSpPr>
          <p:cNvPr id="8" name="TextBox 7">
            <a:extLst>
              <a:ext uri="{FF2B5EF4-FFF2-40B4-BE49-F238E27FC236}">
                <a16:creationId xmlns:a16="http://schemas.microsoft.com/office/drawing/2014/main" xmlns="" id="{A4D92652-08B8-6782-E3ED-CC4392A0FC86}"/>
              </a:ext>
            </a:extLst>
          </p:cNvPr>
          <p:cNvSpPr txBox="1"/>
          <p:nvPr/>
        </p:nvSpPr>
        <p:spPr>
          <a:xfrm>
            <a:off x="570923" y="3551712"/>
            <a:ext cx="10903806" cy="830997"/>
          </a:xfrm>
          <a:prstGeom prst="rect">
            <a:avLst/>
          </a:prstGeom>
          <a:noFill/>
        </p:spPr>
        <p:txBody>
          <a:bodyPr wrap="square">
            <a:spAutoFit/>
          </a:bodyPr>
          <a:lstStyle/>
          <a:p>
            <a:r>
              <a:rPr lang="en-US" sz="2400" dirty="0">
                <a:latin typeface="#9Slide03 SFU Futura_12" panose="020B0604020202020204" charset="0"/>
              </a:rPr>
              <a:t>3</a:t>
            </a:r>
            <a:r>
              <a:rPr lang="vi-VN" sz="2400" dirty="0">
                <a:latin typeface="#9Slide03 SFU Futura_12" panose="020B0604020202020204" charset="0"/>
              </a:rPr>
              <a:t>. Nước ta là nơi tiếp giáp giữa đất liền và đại dương, liền kề với vành đai ……………….. Thái Bình Dương và vành đai …………………. Địa Trung Hải.</a:t>
            </a:r>
            <a:endParaRPr lang="en-US" sz="2400" dirty="0">
              <a:latin typeface="#9Slide03 SFU Futura_12" panose="020B0604020202020204" charset="0"/>
            </a:endParaRPr>
          </a:p>
        </p:txBody>
      </p:sp>
      <p:sp>
        <p:nvSpPr>
          <p:cNvPr id="10" name="TextBox 9">
            <a:extLst>
              <a:ext uri="{FF2B5EF4-FFF2-40B4-BE49-F238E27FC236}">
                <a16:creationId xmlns:a16="http://schemas.microsoft.com/office/drawing/2014/main" xmlns="" id="{2BAC91AD-8D3C-C4C9-EBB0-E3E8449E4F62}"/>
              </a:ext>
            </a:extLst>
          </p:cNvPr>
          <p:cNvSpPr txBox="1"/>
          <p:nvPr/>
        </p:nvSpPr>
        <p:spPr>
          <a:xfrm>
            <a:off x="570923" y="4286981"/>
            <a:ext cx="11008032" cy="830997"/>
          </a:xfrm>
          <a:prstGeom prst="rect">
            <a:avLst/>
          </a:prstGeom>
          <a:noFill/>
        </p:spPr>
        <p:txBody>
          <a:bodyPr wrap="square">
            <a:spAutoFit/>
          </a:bodyPr>
          <a:lstStyle/>
          <a:p>
            <a:r>
              <a:rPr lang="vi-VN" sz="2400" dirty="0">
                <a:latin typeface="#9Slide03 SFU Futura_12" panose="020B0604020202020204" charset="0"/>
              </a:rPr>
              <a:t>4. Nước ta nằm trên ………………. đường hàng hải và hàng không quốc tế, là ……………. giữa Đông Nam Á lục địa và Đông Nam Á hải đảo.</a:t>
            </a:r>
            <a:endParaRPr lang="en-US" sz="2400" dirty="0">
              <a:latin typeface="#9Slide03 SFU Futura_12" panose="020B0604020202020204" charset="0"/>
            </a:endParaRPr>
          </a:p>
        </p:txBody>
      </p:sp>
      <p:sp>
        <p:nvSpPr>
          <p:cNvPr id="13" name="TextBox 12">
            <a:extLst>
              <a:ext uri="{FF2B5EF4-FFF2-40B4-BE49-F238E27FC236}">
                <a16:creationId xmlns:a16="http://schemas.microsoft.com/office/drawing/2014/main" xmlns="" id="{80978DD7-9100-D634-BDF3-80FEB9E9289A}"/>
              </a:ext>
            </a:extLst>
          </p:cNvPr>
          <p:cNvSpPr txBox="1"/>
          <p:nvPr/>
        </p:nvSpPr>
        <p:spPr>
          <a:xfrm>
            <a:off x="5821031" y="2135378"/>
            <a:ext cx="3359552" cy="430887"/>
          </a:xfrm>
          <a:prstGeom prst="rect">
            <a:avLst/>
          </a:prstGeom>
          <a:noFill/>
        </p:spPr>
        <p:txBody>
          <a:bodyPr wrap="square">
            <a:spAutoFit/>
          </a:bodyPr>
          <a:lstStyle/>
          <a:p>
            <a:r>
              <a:rPr lang="vi-VN" sz="2200" b="1" dirty="0">
                <a:solidFill>
                  <a:srgbClr val="C00000"/>
                </a:solidFill>
                <a:latin typeface="#9Slide03 SFU Futura_12" panose="020B0604020202020204" charset="0"/>
              </a:rPr>
              <a:t>bán đảo Đông Dương</a:t>
            </a:r>
            <a:endParaRPr lang="en-US" sz="2200" b="1" dirty="0">
              <a:solidFill>
                <a:srgbClr val="C00000"/>
              </a:solidFill>
              <a:latin typeface="#9Slide03 SFU Futura_12" panose="020B0604020202020204" charset="0"/>
            </a:endParaRPr>
          </a:p>
        </p:txBody>
      </p:sp>
      <p:sp>
        <p:nvSpPr>
          <p:cNvPr id="14" name="TextBox 13">
            <a:extLst>
              <a:ext uri="{FF2B5EF4-FFF2-40B4-BE49-F238E27FC236}">
                <a16:creationId xmlns:a16="http://schemas.microsoft.com/office/drawing/2014/main" xmlns="" id="{7C70D6CD-BA80-2D31-8B8C-DE794BA68DC8}"/>
              </a:ext>
            </a:extLst>
          </p:cNvPr>
          <p:cNvSpPr txBox="1"/>
          <p:nvPr/>
        </p:nvSpPr>
        <p:spPr>
          <a:xfrm>
            <a:off x="1287569" y="2499893"/>
            <a:ext cx="1904483" cy="430887"/>
          </a:xfrm>
          <a:prstGeom prst="rect">
            <a:avLst/>
          </a:prstGeom>
          <a:noFill/>
        </p:spPr>
        <p:txBody>
          <a:bodyPr wrap="square">
            <a:spAutoFit/>
          </a:bodyPr>
          <a:lstStyle/>
          <a:p>
            <a:r>
              <a:rPr lang="en-US" sz="2200" b="1" dirty="0" err="1">
                <a:solidFill>
                  <a:srgbClr val="C00000"/>
                </a:solidFill>
                <a:effectLst/>
                <a:latin typeface="#9Slide03 SFU Futura_12" panose="020B0604020202020204" charset="0"/>
                <a:ea typeface="Times New Roman" panose="02020603050405020304" pitchFamily="18" charset="0"/>
              </a:rPr>
              <a:t>Đông</a:t>
            </a:r>
            <a:r>
              <a:rPr lang="en-US" sz="2200" b="1" dirty="0">
                <a:solidFill>
                  <a:srgbClr val="C00000"/>
                </a:solidFill>
                <a:effectLst/>
                <a:latin typeface="#9Slide03 SFU Futura_12" panose="020B0604020202020204" charset="0"/>
                <a:ea typeface="Times New Roman" panose="02020603050405020304" pitchFamily="18" charset="0"/>
              </a:rPr>
              <a:t> Nam Á</a:t>
            </a:r>
            <a:endParaRPr lang="en-US" sz="2200" b="1" dirty="0">
              <a:solidFill>
                <a:srgbClr val="C00000"/>
              </a:solidFill>
              <a:latin typeface="#9Slide03 SFU Futura_12" panose="020B0604020202020204" charset="0"/>
            </a:endParaRPr>
          </a:p>
        </p:txBody>
      </p:sp>
      <p:sp>
        <p:nvSpPr>
          <p:cNvPr id="15" name="TextBox 14">
            <a:extLst>
              <a:ext uri="{FF2B5EF4-FFF2-40B4-BE49-F238E27FC236}">
                <a16:creationId xmlns:a16="http://schemas.microsoft.com/office/drawing/2014/main" xmlns="" id="{33E828D8-A236-C2E2-EE32-581FB8B11751}"/>
              </a:ext>
            </a:extLst>
          </p:cNvPr>
          <p:cNvSpPr txBox="1"/>
          <p:nvPr/>
        </p:nvSpPr>
        <p:spPr>
          <a:xfrm>
            <a:off x="7191058" y="5004021"/>
            <a:ext cx="3053107" cy="430887"/>
          </a:xfrm>
          <a:prstGeom prst="rect">
            <a:avLst/>
          </a:prstGeom>
          <a:noFill/>
        </p:spPr>
        <p:txBody>
          <a:bodyPr wrap="square">
            <a:spAutoFit/>
          </a:bodyPr>
          <a:lstStyle/>
          <a:p>
            <a:r>
              <a:rPr lang="en-US" sz="2200" b="1" dirty="0">
                <a:solidFill>
                  <a:srgbClr val="C00000"/>
                </a:solidFill>
                <a:effectLst/>
                <a:latin typeface="#9Slide03 SFU Futura_12" panose="020B0604020202020204" charset="0"/>
                <a:ea typeface="Times New Roman" panose="02020603050405020304" pitchFamily="18" charset="0"/>
              </a:rPr>
              <a:t>Á – </a:t>
            </a:r>
            <a:r>
              <a:rPr lang="en-US" sz="2200" b="1" dirty="0" err="1">
                <a:solidFill>
                  <a:srgbClr val="C00000"/>
                </a:solidFill>
                <a:effectLst/>
                <a:latin typeface="#9Slide03 SFU Futura_12" panose="020B0604020202020204" charset="0"/>
                <a:ea typeface="Times New Roman" panose="02020603050405020304" pitchFamily="18" charset="0"/>
              </a:rPr>
              <a:t>Âu</a:t>
            </a:r>
            <a:r>
              <a:rPr lang="en-US" sz="2200" b="1" dirty="0">
                <a:solidFill>
                  <a:srgbClr val="C00000"/>
                </a:solidFill>
                <a:effectLst/>
                <a:latin typeface="#9Slide03 SFU Futura_12" panose="020B0604020202020204" charset="0"/>
                <a:ea typeface="Times New Roman" panose="02020603050405020304" pitchFamily="18" charset="0"/>
              </a:rPr>
              <a:t> </a:t>
            </a:r>
            <a:r>
              <a:rPr lang="en-US" sz="2200" b="1" dirty="0" err="1">
                <a:solidFill>
                  <a:srgbClr val="C00000"/>
                </a:solidFill>
                <a:effectLst/>
                <a:latin typeface="#9Slide03 SFU Futura_12" panose="020B0604020202020204" charset="0"/>
                <a:ea typeface="Times New Roman" panose="02020603050405020304" pitchFamily="18" charset="0"/>
              </a:rPr>
              <a:t>và</a:t>
            </a:r>
            <a:r>
              <a:rPr lang="en-US" sz="2200" b="1" dirty="0">
                <a:solidFill>
                  <a:srgbClr val="C00000"/>
                </a:solidFill>
                <a:effectLst/>
                <a:latin typeface="#9Slide03 SFU Futura_12" panose="020B0604020202020204" charset="0"/>
                <a:ea typeface="Times New Roman" panose="02020603050405020304" pitchFamily="18" charset="0"/>
              </a:rPr>
              <a:t> Ô-</a:t>
            </a:r>
            <a:r>
              <a:rPr lang="en-US" sz="2200" b="1" dirty="0" err="1">
                <a:solidFill>
                  <a:srgbClr val="C00000"/>
                </a:solidFill>
                <a:effectLst/>
                <a:latin typeface="#9Slide03 SFU Futura_12" panose="020B0604020202020204" charset="0"/>
                <a:ea typeface="Times New Roman" panose="02020603050405020304" pitchFamily="18" charset="0"/>
              </a:rPr>
              <a:t>xtrây</a:t>
            </a:r>
            <a:r>
              <a:rPr lang="en-US" sz="2200" b="1" dirty="0">
                <a:solidFill>
                  <a:srgbClr val="C00000"/>
                </a:solidFill>
                <a:effectLst/>
                <a:latin typeface="#9Slide03 SFU Futura_12" panose="020B0604020202020204" charset="0"/>
                <a:ea typeface="Times New Roman" panose="02020603050405020304" pitchFamily="18" charset="0"/>
              </a:rPr>
              <a:t>-li-a</a:t>
            </a:r>
            <a:endParaRPr lang="en-US" sz="2200" b="1" dirty="0">
              <a:solidFill>
                <a:srgbClr val="C00000"/>
              </a:solidFill>
              <a:latin typeface="#9Slide03 SFU Futura_12" panose="020B0604020202020204" charset="0"/>
            </a:endParaRPr>
          </a:p>
        </p:txBody>
      </p:sp>
      <p:sp>
        <p:nvSpPr>
          <p:cNvPr id="16" name="TextBox 15">
            <a:extLst>
              <a:ext uri="{FF2B5EF4-FFF2-40B4-BE49-F238E27FC236}">
                <a16:creationId xmlns:a16="http://schemas.microsoft.com/office/drawing/2014/main" xmlns="" id="{5A77DB01-6436-50CF-DC78-E9FD89F0CAC4}"/>
              </a:ext>
            </a:extLst>
          </p:cNvPr>
          <p:cNvSpPr txBox="1"/>
          <p:nvPr/>
        </p:nvSpPr>
        <p:spPr>
          <a:xfrm>
            <a:off x="1569394" y="5393966"/>
            <a:ext cx="4526606" cy="430887"/>
          </a:xfrm>
          <a:prstGeom prst="rect">
            <a:avLst/>
          </a:prstGeom>
          <a:noFill/>
        </p:spPr>
        <p:txBody>
          <a:bodyPr wrap="square">
            <a:spAutoFit/>
          </a:bodyPr>
          <a:lstStyle/>
          <a:p>
            <a:r>
              <a:rPr lang="en-US" sz="2200" b="1" dirty="0" err="1">
                <a:solidFill>
                  <a:srgbClr val="C00000"/>
                </a:solidFill>
                <a:effectLst/>
                <a:latin typeface="#9Slide03 SFU Futura_12" panose="020B0604020202020204" charset="0"/>
                <a:ea typeface="Times New Roman" panose="02020603050405020304" pitchFamily="18" charset="0"/>
              </a:rPr>
              <a:t>Ấn</a:t>
            </a:r>
            <a:r>
              <a:rPr lang="en-US" sz="2200" b="1" dirty="0">
                <a:solidFill>
                  <a:srgbClr val="C00000"/>
                </a:solidFill>
                <a:effectLst/>
                <a:latin typeface="#9Slide03 SFU Futura_12" panose="020B0604020202020204" charset="0"/>
                <a:ea typeface="Times New Roman" panose="02020603050405020304" pitchFamily="18" charset="0"/>
              </a:rPr>
              <a:t> </a:t>
            </a:r>
            <a:r>
              <a:rPr lang="en-US" sz="2200" b="1" dirty="0" err="1">
                <a:solidFill>
                  <a:srgbClr val="C00000"/>
                </a:solidFill>
                <a:effectLst/>
                <a:latin typeface="#9Slide03 SFU Futura_12" panose="020B0604020202020204" charset="0"/>
                <a:ea typeface="Times New Roman" panose="02020603050405020304" pitchFamily="18" charset="0"/>
              </a:rPr>
              <a:t>Độ</a:t>
            </a:r>
            <a:r>
              <a:rPr lang="en-US" sz="2200" b="1" dirty="0">
                <a:solidFill>
                  <a:srgbClr val="C00000"/>
                </a:solidFill>
                <a:effectLst/>
                <a:latin typeface="#9Slide03 SFU Futura_12" panose="020B0604020202020204" charset="0"/>
                <a:ea typeface="Times New Roman" panose="02020603050405020304" pitchFamily="18" charset="0"/>
              </a:rPr>
              <a:t> </a:t>
            </a:r>
            <a:r>
              <a:rPr lang="en-US" sz="2200" b="1" dirty="0" err="1">
                <a:solidFill>
                  <a:srgbClr val="C00000"/>
                </a:solidFill>
                <a:effectLst/>
                <a:latin typeface="#9Slide03 SFU Futura_12" panose="020B0604020202020204" charset="0"/>
                <a:ea typeface="Times New Roman" panose="02020603050405020304" pitchFamily="18" charset="0"/>
              </a:rPr>
              <a:t>Dương</a:t>
            </a:r>
            <a:r>
              <a:rPr lang="en-US" sz="2200" b="1" dirty="0">
                <a:solidFill>
                  <a:srgbClr val="C00000"/>
                </a:solidFill>
                <a:effectLst/>
                <a:latin typeface="#9Slide03 SFU Futura_12" panose="020B0604020202020204" charset="0"/>
                <a:ea typeface="Times New Roman" panose="02020603050405020304" pitchFamily="18" charset="0"/>
              </a:rPr>
              <a:t> </a:t>
            </a:r>
            <a:r>
              <a:rPr lang="en-US" sz="2200" b="1" dirty="0" err="1">
                <a:solidFill>
                  <a:srgbClr val="C00000"/>
                </a:solidFill>
                <a:effectLst/>
                <a:latin typeface="#9Slide03 SFU Futura_12" panose="020B0604020202020204" charset="0"/>
                <a:ea typeface="Times New Roman" panose="02020603050405020304" pitchFamily="18" charset="0"/>
              </a:rPr>
              <a:t>và</a:t>
            </a:r>
            <a:r>
              <a:rPr lang="en-US" sz="2200" b="1" dirty="0">
                <a:solidFill>
                  <a:srgbClr val="C00000"/>
                </a:solidFill>
                <a:effectLst/>
                <a:latin typeface="#9Slide03 SFU Futura_12" panose="020B0604020202020204" charset="0"/>
                <a:ea typeface="Times New Roman" panose="02020603050405020304" pitchFamily="18" charset="0"/>
              </a:rPr>
              <a:t> Thái Bình </a:t>
            </a:r>
            <a:r>
              <a:rPr lang="en-US" sz="2200" b="1" dirty="0" err="1">
                <a:solidFill>
                  <a:srgbClr val="C00000"/>
                </a:solidFill>
                <a:effectLst/>
                <a:latin typeface="#9Slide03 SFU Futura_12" panose="020B0604020202020204" charset="0"/>
                <a:ea typeface="Times New Roman" panose="02020603050405020304" pitchFamily="18" charset="0"/>
              </a:rPr>
              <a:t>Dương</a:t>
            </a:r>
            <a:r>
              <a:rPr lang="en-US" sz="2200" b="1" dirty="0">
                <a:solidFill>
                  <a:srgbClr val="C00000"/>
                </a:solidFill>
                <a:effectLst/>
                <a:latin typeface="#9Slide03 SFU Futura_12" panose="020B0604020202020204" charset="0"/>
                <a:ea typeface="Times New Roman" panose="02020603050405020304" pitchFamily="18" charset="0"/>
              </a:rPr>
              <a:t>.</a:t>
            </a:r>
            <a:endParaRPr lang="en-US" sz="2200" b="1" dirty="0">
              <a:solidFill>
                <a:srgbClr val="C00000"/>
              </a:solidFill>
              <a:latin typeface="#9Slide03 SFU Futura_12" panose="020B0604020202020204" charset="0"/>
            </a:endParaRPr>
          </a:p>
        </p:txBody>
      </p:sp>
      <p:sp>
        <p:nvSpPr>
          <p:cNvPr id="18" name="TextBox 17">
            <a:extLst>
              <a:ext uri="{FF2B5EF4-FFF2-40B4-BE49-F238E27FC236}">
                <a16:creationId xmlns:a16="http://schemas.microsoft.com/office/drawing/2014/main" xmlns="" id="{3FEF7E7F-8BE6-0963-7756-8CA3B5CEA54F}"/>
              </a:ext>
            </a:extLst>
          </p:cNvPr>
          <p:cNvSpPr txBox="1"/>
          <p:nvPr/>
        </p:nvSpPr>
        <p:spPr>
          <a:xfrm>
            <a:off x="6736469" y="2820673"/>
            <a:ext cx="879814" cy="461665"/>
          </a:xfrm>
          <a:prstGeom prst="rect">
            <a:avLst/>
          </a:prstGeom>
          <a:noFill/>
        </p:spPr>
        <p:txBody>
          <a:bodyPr wrap="square">
            <a:spAutoFit/>
          </a:bodyPr>
          <a:lstStyle/>
          <a:p>
            <a:r>
              <a:rPr lang="en-US" sz="2400" b="1" dirty="0" err="1">
                <a:solidFill>
                  <a:srgbClr val="C00000"/>
                </a:solidFill>
                <a:effectLst/>
                <a:latin typeface="#9Slide03 SFU Futura_12" panose="020B0604020202020204" charset="0"/>
                <a:ea typeface="Times New Roman" panose="02020603050405020304" pitchFamily="18" charset="0"/>
              </a:rPr>
              <a:t>Bắc</a:t>
            </a:r>
            <a:endParaRPr lang="en-US" sz="2400" dirty="0">
              <a:solidFill>
                <a:srgbClr val="C00000"/>
              </a:solidFill>
              <a:latin typeface="#9Slide03 SFU Futura_12" panose="020B0604020202020204" charset="0"/>
            </a:endParaRPr>
          </a:p>
        </p:txBody>
      </p:sp>
      <p:sp>
        <p:nvSpPr>
          <p:cNvPr id="24" name="TextBox 23">
            <a:extLst>
              <a:ext uri="{FF2B5EF4-FFF2-40B4-BE49-F238E27FC236}">
                <a16:creationId xmlns:a16="http://schemas.microsoft.com/office/drawing/2014/main" xmlns="" id="{0021EFE3-76AF-8EF3-12C8-22B71511D3ED}"/>
              </a:ext>
            </a:extLst>
          </p:cNvPr>
          <p:cNvSpPr txBox="1"/>
          <p:nvPr/>
        </p:nvSpPr>
        <p:spPr>
          <a:xfrm>
            <a:off x="785826" y="3845534"/>
            <a:ext cx="2175349" cy="461665"/>
          </a:xfrm>
          <a:prstGeom prst="rect">
            <a:avLst/>
          </a:prstGeom>
          <a:noFill/>
        </p:spPr>
        <p:txBody>
          <a:bodyPr wrap="square">
            <a:spAutoFit/>
          </a:bodyPr>
          <a:lstStyle/>
          <a:p>
            <a:r>
              <a:rPr lang="en-US" sz="2400" b="1" dirty="0" err="1">
                <a:solidFill>
                  <a:srgbClr val="C00000"/>
                </a:solidFill>
                <a:effectLst/>
                <a:latin typeface="#9Slide03 SFU Futura_12" panose="020B0604020202020204" charset="0"/>
                <a:ea typeface="Times New Roman" panose="02020603050405020304" pitchFamily="18" charset="0"/>
              </a:rPr>
              <a:t>sinh</a:t>
            </a:r>
            <a:r>
              <a:rPr lang="en-US" sz="2400" b="1" dirty="0">
                <a:solidFill>
                  <a:srgbClr val="C00000"/>
                </a:solidFill>
                <a:effectLst/>
                <a:latin typeface="#9Slide03 SFU Futura_12" panose="020B0604020202020204" charset="0"/>
                <a:ea typeface="Times New Roman" panose="02020603050405020304" pitchFamily="18" charset="0"/>
              </a:rPr>
              <a:t> </a:t>
            </a:r>
            <a:r>
              <a:rPr lang="en-US" sz="2400" b="1" dirty="0" err="1">
                <a:solidFill>
                  <a:srgbClr val="C00000"/>
                </a:solidFill>
                <a:effectLst/>
                <a:latin typeface="#9Slide03 SFU Futura_12" panose="020B0604020202020204" charset="0"/>
                <a:ea typeface="Times New Roman" panose="02020603050405020304" pitchFamily="18" charset="0"/>
              </a:rPr>
              <a:t>khoáng</a:t>
            </a:r>
            <a:r>
              <a:rPr lang="en-US" sz="2400" dirty="0">
                <a:solidFill>
                  <a:srgbClr val="C00000"/>
                </a:solidFill>
                <a:effectLst/>
                <a:latin typeface="#9Slide03 SFU Futura_12" panose="020B0604020202020204" charset="0"/>
                <a:ea typeface="Times New Roman" panose="02020603050405020304" pitchFamily="18" charset="0"/>
              </a:rPr>
              <a:t> </a:t>
            </a:r>
            <a:endParaRPr lang="en-US" sz="2400" dirty="0">
              <a:solidFill>
                <a:srgbClr val="C00000"/>
              </a:solidFill>
              <a:latin typeface="#9Slide03 SFU Futura_12" panose="020B0604020202020204" charset="0"/>
            </a:endParaRPr>
          </a:p>
        </p:txBody>
      </p:sp>
      <p:sp>
        <p:nvSpPr>
          <p:cNvPr id="26" name="TextBox 25">
            <a:extLst>
              <a:ext uri="{FF2B5EF4-FFF2-40B4-BE49-F238E27FC236}">
                <a16:creationId xmlns:a16="http://schemas.microsoft.com/office/drawing/2014/main" xmlns="" id="{B9D93786-5444-EFD9-D701-F1EF083DF9FD}"/>
              </a:ext>
            </a:extLst>
          </p:cNvPr>
          <p:cNvSpPr txBox="1"/>
          <p:nvPr/>
        </p:nvSpPr>
        <p:spPr>
          <a:xfrm>
            <a:off x="6708642" y="3890513"/>
            <a:ext cx="2750386" cy="461665"/>
          </a:xfrm>
          <a:prstGeom prst="rect">
            <a:avLst/>
          </a:prstGeom>
          <a:noFill/>
        </p:spPr>
        <p:txBody>
          <a:bodyPr wrap="square">
            <a:spAutoFit/>
          </a:bodyPr>
          <a:lstStyle/>
          <a:p>
            <a:r>
              <a:rPr lang="en-US" sz="2400" b="1" dirty="0" err="1">
                <a:solidFill>
                  <a:srgbClr val="C00000"/>
                </a:solidFill>
                <a:effectLst/>
                <a:latin typeface="#9Slide03 SFU Futura_12" panose="020B0604020202020204" charset="0"/>
                <a:ea typeface="Times New Roman" panose="02020603050405020304" pitchFamily="18" charset="0"/>
              </a:rPr>
              <a:t>sinh</a:t>
            </a:r>
            <a:r>
              <a:rPr lang="en-US" sz="2400" b="1" dirty="0">
                <a:solidFill>
                  <a:srgbClr val="C00000"/>
                </a:solidFill>
                <a:effectLst/>
                <a:latin typeface="#9Slide03 SFU Futura_12" panose="020B0604020202020204" charset="0"/>
                <a:ea typeface="Times New Roman" panose="02020603050405020304" pitchFamily="18" charset="0"/>
              </a:rPr>
              <a:t> </a:t>
            </a:r>
            <a:r>
              <a:rPr lang="en-US" sz="2400" b="1" dirty="0" err="1">
                <a:solidFill>
                  <a:srgbClr val="C00000"/>
                </a:solidFill>
                <a:effectLst/>
                <a:latin typeface="#9Slide03 SFU Futura_12" panose="020B0604020202020204" charset="0"/>
                <a:ea typeface="Times New Roman" panose="02020603050405020304" pitchFamily="18" charset="0"/>
              </a:rPr>
              <a:t>khoáng</a:t>
            </a:r>
            <a:r>
              <a:rPr lang="en-US" sz="2400" dirty="0">
                <a:solidFill>
                  <a:srgbClr val="C00000"/>
                </a:solidFill>
                <a:effectLst/>
                <a:latin typeface="#9Slide03 SFU Futura_12" panose="020B0604020202020204" charset="0"/>
                <a:ea typeface="Times New Roman" panose="02020603050405020304" pitchFamily="18" charset="0"/>
              </a:rPr>
              <a:t> </a:t>
            </a:r>
            <a:endParaRPr lang="en-US" sz="2400" dirty="0">
              <a:solidFill>
                <a:srgbClr val="C00000"/>
              </a:solidFill>
              <a:latin typeface="#9Slide03 SFU Futura_12" panose="020B0604020202020204" charset="0"/>
            </a:endParaRPr>
          </a:p>
        </p:txBody>
      </p:sp>
      <p:sp>
        <p:nvSpPr>
          <p:cNvPr id="29" name="TextBox 28">
            <a:extLst>
              <a:ext uri="{FF2B5EF4-FFF2-40B4-BE49-F238E27FC236}">
                <a16:creationId xmlns:a16="http://schemas.microsoft.com/office/drawing/2014/main" xmlns="" id="{6EB3226A-2A33-BF84-0984-826BA39D912E}"/>
              </a:ext>
            </a:extLst>
          </p:cNvPr>
          <p:cNvSpPr txBox="1"/>
          <p:nvPr/>
        </p:nvSpPr>
        <p:spPr>
          <a:xfrm>
            <a:off x="3792530" y="4256699"/>
            <a:ext cx="1600904" cy="461665"/>
          </a:xfrm>
          <a:prstGeom prst="rect">
            <a:avLst/>
          </a:prstGeom>
          <a:noFill/>
        </p:spPr>
        <p:txBody>
          <a:bodyPr wrap="square">
            <a:spAutoFit/>
          </a:bodyPr>
          <a:lstStyle/>
          <a:p>
            <a:r>
              <a:rPr lang="en-US" sz="2400" b="1" dirty="0" err="1">
                <a:solidFill>
                  <a:srgbClr val="C00000"/>
                </a:solidFill>
                <a:effectLst/>
                <a:latin typeface="#9Slide03 SFU Futura_12" panose="020B0604020202020204" charset="0"/>
                <a:ea typeface="Times New Roman" panose="02020603050405020304" pitchFamily="18" charset="0"/>
              </a:rPr>
              <a:t>ngã</a:t>
            </a:r>
            <a:r>
              <a:rPr lang="en-US" sz="2400" b="1" dirty="0">
                <a:solidFill>
                  <a:srgbClr val="C00000"/>
                </a:solidFill>
                <a:effectLst/>
                <a:latin typeface="#9Slide03 SFU Futura_12" panose="020B0604020202020204" charset="0"/>
                <a:ea typeface="Times New Roman" panose="02020603050405020304" pitchFamily="18" charset="0"/>
              </a:rPr>
              <a:t> </a:t>
            </a:r>
            <a:r>
              <a:rPr lang="en-US" sz="2400" b="1" dirty="0" err="1">
                <a:solidFill>
                  <a:srgbClr val="C00000"/>
                </a:solidFill>
                <a:effectLst/>
                <a:latin typeface="#9Slide03 SFU Futura_12" panose="020B0604020202020204" charset="0"/>
                <a:ea typeface="Times New Roman" panose="02020603050405020304" pitchFamily="18" charset="0"/>
              </a:rPr>
              <a:t>tư</a:t>
            </a:r>
            <a:r>
              <a:rPr lang="en-US" sz="2400" dirty="0">
                <a:solidFill>
                  <a:srgbClr val="C00000"/>
                </a:solidFill>
                <a:effectLst/>
                <a:latin typeface="#9Slide03 SFU Futura_12" panose="020B0604020202020204" charset="0"/>
                <a:ea typeface="Times New Roman" panose="02020603050405020304" pitchFamily="18" charset="0"/>
              </a:rPr>
              <a:t> </a:t>
            </a:r>
            <a:endParaRPr lang="en-US" sz="2400" dirty="0">
              <a:solidFill>
                <a:srgbClr val="C00000"/>
              </a:solidFill>
              <a:latin typeface="#9Slide03 SFU Futura_12" panose="020B0604020202020204" charset="0"/>
            </a:endParaRPr>
          </a:p>
        </p:txBody>
      </p:sp>
      <p:sp>
        <p:nvSpPr>
          <p:cNvPr id="34" name="TextBox 33">
            <a:extLst>
              <a:ext uri="{FF2B5EF4-FFF2-40B4-BE49-F238E27FC236}">
                <a16:creationId xmlns:a16="http://schemas.microsoft.com/office/drawing/2014/main" xmlns="" id="{3CDB4221-08AD-8F24-B146-CE146088F18C}"/>
              </a:ext>
            </a:extLst>
          </p:cNvPr>
          <p:cNvSpPr txBox="1"/>
          <p:nvPr/>
        </p:nvSpPr>
        <p:spPr>
          <a:xfrm>
            <a:off x="988372" y="4614250"/>
            <a:ext cx="1795616" cy="461665"/>
          </a:xfrm>
          <a:prstGeom prst="rect">
            <a:avLst/>
          </a:prstGeom>
          <a:noFill/>
        </p:spPr>
        <p:txBody>
          <a:bodyPr wrap="square">
            <a:spAutoFit/>
          </a:bodyPr>
          <a:lstStyle/>
          <a:p>
            <a:r>
              <a:rPr lang="en-US" sz="2400" b="1" dirty="0" err="1">
                <a:solidFill>
                  <a:srgbClr val="C00000"/>
                </a:solidFill>
                <a:effectLst/>
                <a:latin typeface="#9Slide03 SFU Futura_12" panose="020B0604020202020204" charset="0"/>
                <a:ea typeface="Times New Roman" panose="02020603050405020304" pitchFamily="18" charset="0"/>
              </a:rPr>
              <a:t>cầu</a:t>
            </a:r>
            <a:r>
              <a:rPr lang="en-US" sz="2400" b="1" dirty="0">
                <a:solidFill>
                  <a:srgbClr val="C00000"/>
                </a:solidFill>
                <a:effectLst/>
                <a:latin typeface="#9Slide03 SFU Futura_12" panose="020B0604020202020204" charset="0"/>
                <a:ea typeface="Times New Roman" panose="02020603050405020304" pitchFamily="18" charset="0"/>
              </a:rPr>
              <a:t> </a:t>
            </a:r>
            <a:r>
              <a:rPr lang="en-US" sz="2400" b="1" dirty="0" err="1">
                <a:solidFill>
                  <a:srgbClr val="C00000"/>
                </a:solidFill>
                <a:effectLst/>
                <a:latin typeface="#9Slide03 SFU Futura_12" panose="020B0604020202020204" charset="0"/>
                <a:ea typeface="Times New Roman" panose="02020603050405020304" pitchFamily="18" charset="0"/>
              </a:rPr>
              <a:t>nối</a:t>
            </a:r>
            <a:r>
              <a:rPr lang="en-US" sz="2400" dirty="0">
                <a:solidFill>
                  <a:srgbClr val="C00000"/>
                </a:solidFill>
                <a:effectLst/>
                <a:latin typeface="#9Slide03 SFU Futura_12" panose="020B0604020202020204" charset="0"/>
                <a:ea typeface="Times New Roman" panose="02020603050405020304" pitchFamily="18" charset="0"/>
              </a:rPr>
              <a:t> </a:t>
            </a:r>
            <a:endParaRPr lang="en-US" sz="2400" dirty="0">
              <a:solidFill>
                <a:srgbClr val="C00000"/>
              </a:solidFill>
              <a:latin typeface="#9Slide03 SFU Futura_12" panose="020B0604020202020204" charset="0"/>
            </a:endParaRPr>
          </a:p>
        </p:txBody>
      </p:sp>
      <p:sp>
        <p:nvSpPr>
          <p:cNvPr id="36" name="TextBox 35">
            <a:extLst>
              <a:ext uri="{FF2B5EF4-FFF2-40B4-BE49-F238E27FC236}">
                <a16:creationId xmlns:a16="http://schemas.microsoft.com/office/drawing/2014/main" xmlns="" id="{5E0DC52A-E15B-681F-EF2C-A97BCA225DDF}"/>
              </a:ext>
            </a:extLst>
          </p:cNvPr>
          <p:cNvSpPr txBox="1"/>
          <p:nvPr/>
        </p:nvSpPr>
        <p:spPr>
          <a:xfrm>
            <a:off x="2906075" y="5718621"/>
            <a:ext cx="2337055" cy="461665"/>
          </a:xfrm>
          <a:prstGeom prst="rect">
            <a:avLst/>
          </a:prstGeom>
          <a:noFill/>
        </p:spPr>
        <p:txBody>
          <a:bodyPr wrap="square">
            <a:spAutoFit/>
          </a:bodyPr>
          <a:lstStyle/>
          <a:p>
            <a:r>
              <a:rPr lang="en-US" sz="2400" b="1" dirty="0">
                <a:solidFill>
                  <a:srgbClr val="C00000"/>
                </a:solidFill>
                <a:effectLst/>
                <a:latin typeface="#9Slide03 SFU Futura_12" panose="020B0604020202020204" charset="0"/>
                <a:ea typeface="Times New Roman" panose="02020603050405020304" pitchFamily="18" charset="0"/>
              </a:rPr>
              <a:t>Trung </a:t>
            </a:r>
            <a:r>
              <a:rPr lang="en-US" sz="2400" b="1" dirty="0" err="1">
                <a:solidFill>
                  <a:srgbClr val="C00000"/>
                </a:solidFill>
                <a:effectLst/>
                <a:latin typeface="#9Slide03 SFU Futura_12" panose="020B0604020202020204" charset="0"/>
                <a:ea typeface="Times New Roman" panose="02020603050405020304" pitchFamily="18" charset="0"/>
              </a:rPr>
              <a:t>Quốc</a:t>
            </a:r>
            <a:endParaRPr lang="en-US" sz="2400" dirty="0">
              <a:solidFill>
                <a:srgbClr val="C00000"/>
              </a:solidFill>
              <a:latin typeface="#9Slide03 SFU Futura_12" panose="020B0604020202020204" charset="0"/>
            </a:endParaRPr>
          </a:p>
        </p:txBody>
      </p:sp>
      <p:sp>
        <p:nvSpPr>
          <p:cNvPr id="38" name="TextBox 37">
            <a:extLst>
              <a:ext uri="{FF2B5EF4-FFF2-40B4-BE49-F238E27FC236}">
                <a16:creationId xmlns:a16="http://schemas.microsoft.com/office/drawing/2014/main" xmlns="" id="{16EFC0A8-A6F8-AA20-0413-549A87966DB2}"/>
              </a:ext>
            </a:extLst>
          </p:cNvPr>
          <p:cNvSpPr txBox="1"/>
          <p:nvPr/>
        </p:nvSpPr>
        <p:spPr>
          <a:xfrm>
            <a:off x="5847320" y="5730235"/>
            <a:ext cx="1206280" cy="461665"/>
          </a:xfrm>
          <a:prstGeom prst="rect">
            <a:avLst/>
          </a:prstGeom>
          <a:noFill/>
        </p:spPr>
        <p:txBody>
          <a:bodyPr wrap="square">
            <a:spAutoFit/>
          </a:bodyPr>
          <a:lstStyle/>
          <a:p>
            <a:r>
              <a:rPr lang="en-US" sz="2400" b="1" dirty="0" err="1">
                <a:solidFill>
                  <a:srgbClr val="C00000"/>
                </a:solidFill>
                <a:effectLst/>
                <a:latin typeface="#9Slide03 SFU Futura_12" panose="020B0604020202020204" charset="0"/>
                <a:ea typeface="Times New Roman" panose="02020603050405020304" pitchFamily="18" charset="0"/>
              </a:rPr>
              <a:t>tây</a:t>
            </a:r>
            <a:endParaRPr lang="en-US" sz="2400" dirty="0">
              <a:solidFill>
                <a:srgbClr val="C00000"/>
              </a:solidFill>
              <a:latin typeface="#9Slide03 SFU Futura_12" panose="020B0604020202020204" charset="0"/>
            </a:endParaRPr>
          </a:p>
        </p:txBody>
      </p:sp>
      <p:sp>
        <p:nvSpPr>
          <p:cNvPr id="40" name="TextBox 39">
            <a:extLst>
              <a:ext uri="{FF2B5EF4-FFF2-40B4-BE49-F238E27FC236}">
                <a16:creationId xmlns:a16="http://schemas.microsoft.com/office/drawing/2014/main" xmlns="" id="{4FFFF383-048D-A602-1A98-413F5E599EBC}"/>
              </a:ext>
            </a:extLst>
          </p:cNvPr>
          <p:cNvSpPr txBox="1"/>
          <p:nvPr/>
        </p:nvSpPr>
        <p:spPr>
          <a:xfrm>
            <a:off x="2232995" y="6098729"/>
            <a:ext cx="1792596" cy="461665"/>
          </a:xfrm>
          <a:prstGeom prst="rect">
            <a:avLst/>
          </a:prstGeom>
          <a:noFill/>
        </p:spPr>
        <p:txBody>
          <a:bodyPr wrap="square">
            <a:spAutoFit/>
          </a:bodyPr>
          <a:lstStyle/>
          <a:p>
            <a:r>
              <a:rPr lang="en-US" sz="2400" b="1" dirty="0" err="1">
                <a:solidFill>
                  <a:srgbClr val="C00000"/>
                </a:solidFill>
                <a:effectLst/>
                <a:latin typeface="#9Slide03 SFU Futura_12" panose="020B0604020202020204" charset="0"/>
                <a:ea typeface="Times New Roman" panose="02020603050405020304" pitchFamily="18" charset="0"/>
              </a:rPr>
              <a:t>biển</a:t>
            </a:r>
            <a:r>
              <a:rPr lang="en-US" sz="2400" b="1" dirty="0">
                <a:solidFill>
                  <a:srgbClr val="C00000"/>
                </a:solidFill>
                <a:effectLst/>
                <a:latin typeface="#9Slide03 SFU Futura_12" panose="020B0604020202020204" charset="0"/>
                <a:ea typeface="Times New Roman" panose="02020603050405020304" pitchFamily="18" charset="0"/>
              </a:rPr>
              <a:t> </a:t>
            </a:r>
            <a:r>
              <a:rPr lang="en-US" sz="2400" b="1" dirty="0" err="1">
                <a:solidFill>
                  <a:srgbClr val="C00000"/>
                </a:solidFill>
                <a:effectLst/>
                <a:latin typeface="#9Slide03 SFU Futura_12" panose="020B0604020202020204" charset="0"/>
                <a:ea typeface="Times New Roman" panose="02020603050405020304" pitchFamily="18" charset="0"/>
              </a:rPr>
              <a:t>Đông</a:t>
            </a:r>
            <a:endParaRPr lang="en-US" sz="2400" dirty="0">
              <a:solidFill>
                <a:srgbClr val="C00000"/>
              </a:solidFill>
              <a:latin typeface="#9Slide03 SFU Futura_12" panose="020B0604020202020204" charset="0"/>
            </a:endParaRPr>
          </a:p>
        </p:txBody>
      </p:sp>
    </p:spTree>
    <p:extLst>
      <p:ext uri="{BB962C8B-B14F-4D97-AF65-F5344CB8AC3E}">
        <p14:creationId xmlns:p14="http://schemas.microsoft.com/office/powerpoint/2010/main" xmlns="" val="302240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xEl>
                                              <p:pRg st="0" end="0"/>
                                            </p:txEl>
                                          </p:spTgt>
                                        </p:tgtEl>
                                        <p:attrNameLst>
                                          <p:attrName>style.visibility</p:attrName>
                                        </p:attrNameLst>
                                      </p:cBhvr>
                                      <p:to>
                                        <p:strVal val="visible"/>
                                      </p:to>
                                    </p:set>
                                    <p:animEffect transition="in" filter="fade">
                                      <p:cBhvr>
                                        <p:cTn id="27" dur="500"/>
                                        <p:tgtEl>
                                          <p:spTgt spid="2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fade">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animEffect transition="in" filter="fade">
                                      <p:cBhvr>
                                        <p:cTn id="57" dur="500"/>
                                        <p:tgtEl>
                                          <p:spTgt spid="38"/>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fade">
                                      <p:cBhvr>
                                        <p:cTn id="6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8" grpId="0"/>
      <p:bldP spid="24" grpId="0"/>
      <p:bldP spid="29" grpId="0"/>
      <p:bldP spid="34" grpId="0"/>
      <p:bldP spid="36" grpId="0"/>
      <p:bldP spid="38" grpId="0"/>
      <p:bldP spid="4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Rounded Corners 7">
            <a:extLst>
              <a:ext uri="{FF2B5EF4-FFF2-40B4-BE49-F238E27FC236}">
                <a16:creationId xmlns:a16="http://schemas.microsoft.com/office/drawing/2014/main" xmlns="" id="{D6CE6303-3C40-4361-9869-64BB994762E1}"/>
              </a:ext>
            </a:extLst>
          </p:cNvPr>
          <p:cNvSpPr/>
          <p:nvPr/>
        </p:nvSpPr>
        <p:spPr>
          <a:xfrm>
            <a:off x="4217892" y="867806"/>
            <a:ext cx="3145501" cy="664290"/>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C00000"/>
                </a:solidFill>
                <a:latin typeface="#9Slide05 Great Vibes" panose="02000507080000020002" pitchFamily="2" charset="0"/>
                <a:cs typeface="Arial" panose="020B0604020202020204" pitchFamily="34" charset="0"/>
              </a:rPr>
              <a:t>Phiếu</a:t>
            </a:r>
            <a:r>
              <a:rPr lang="en-US" sz="4800" b="1" dirty="0">
                <a:solidFill>
                  <a:srgbClr val="C00000"/>
                </a:solidFill>
                <a:latin typeface="#9Slide05 Great Vibes" panose="02000507080000020002" pitchFamily="2" charset="0"/>
                <a:cs typeface="Arial" panose="020B0604020202020204" pitchFamily="34" charset="0"/>
              </a:rPr>
              <a:t> </a:t>
            </a:r>
            <a:r>
              <a:rPr lang="en-US" sz="4800" b="1" dirty="0" err="1">
                <a:solidFill>
                  <a:srgbClr val="C00000"/>
                </a:solidFill>
                <a:latin typeface="#9Slide05 Great Vibes" panose="02000507080000020002" pitchFamily="2" charset="0"/>
                <a:cs typeface="Arial" panose="020B0604020202020204" pitchFamily="34" charset="0"/>
              </a:rPr>
              <a:t>học</a:t>
            </a:r>
            <a:r>
              <a:rPr lang="en-US" sz="4800" b="1" dirty="0">
                <a:solidFill>
                  <a:srgbClr val="C00000"/>
                </a:solidFill>
                <a:latin typeface="#9Slide05 Great Vibes" panose="02000507080000020002" pitchFamily="2" charset="0"/>
                <a:cs typeface="Arial" panose="020B0604020202020204" pitchFamily="34" charset="0"/>
              </a:rPr>
              <a:t> </a:t>
            </a:r>
            <a:r>
              <a:rPr lang="en-US" sz="4800" b="1" dirty="0" err="1">
                <a:solidFill>
                  <a:srgbClr val="C00000"/>
                </a:solidFill>
                <a:latin typeface="#9Slide05 Great Vibes" panose="02000507080000020002" pitchFamily="2" charset="0"/>
                <a:cs typeface="Arial" panose="020B0604020202020204" pitchFamily="34" charset="0"/>
              </a:rPr>
              <a:t>tập</a:t>
            </a:r>
            <a:endParaRPr lang="en-US" sz="4800" b="1" dirty="0">
              <a:solidFill>
                <a:srgbClr val="C00000"/>
              </a:solidFill>
              <a:latin typeface="#9Slide05 Great Vibes" panose="02000507080000020002" pitchFamily="2" charset="0"/>
              <a:cs typeface="Arial" panose="020B0604020202020204" pitchFamily="34" charset="0"/>
            </a:endParaRPr>
          </a:p>
        </p:txBody>
      </p:sp>
      <p:sp>
        <p:nvSpPr>
          <p:cNvPr id="5" name="Rectangle 4"/>
          <p:cNvSpPr/>
          <p:nvPr/>
        </p:nvSpPr>
        <p:spPr>
          <a:xfrm>
            <a:off x="1704459" y="1095200"/>
            <a:ext cx="2513433" cy="4571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500807" y="1111366"/>
            <a:ext cx="2271377" cy="47649"/>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xmlns="" id="{605F5B45-9A84-9007-A72F-9D2661D5DE70}"/>
              </a:ext>
            </a:extLst>
          </p:cNvPr>
          <p:cNvGrpSpPr/>
          <p:nvPr/>
        </p:nvGrpSpPr>
        <p:grpSpPr>
          <a:xfrm>
            <a:off x="-86846" y="1414741"/>
            <a:ext cx="12055430" cy="5262663"/>
            <a:chOff x="4616441" y="1670783"/>
            <a:chExt cx="7322741" cy="5262663"/>
          </a:xfrm>
        </p:grpSpPr>
        <p:grpSp>
          <p:nvGrpSpPr>
            <p:cNvPr id="19" name="Group 18"/>
            <p:cNvGrpSpPr/>
            <p:nvPr/>
          </p:nvGrpSpPr>
          <p:grpSpPr>
            <a:xfrm>
              <a:off x="4845126" y="1753914"/>
              <a:ext cx="7053832" cy="5179532"/>
              <a:chOff x="456480" y="-219765"/>
              <a:chExt cx="11674216" cy="7440139"/>
            </a:xfrm>
          </p:grpSpPr>
          <p:sp>
            <p:nvSpPr>
              <p:cNvPr id="20" name="Rectangle 19"/>
              <p:cNvSpPr/>
              <p:nvPr/>
            </p:nvSpPr>
            <p:spPr>
              <a:xfrm>
                <a:off x="456480" y="-219765"/>
                <a:ext cx="10961543" cy="6402425"/>
              </a:xfrm>
              <a:prstGeom prst="rect">
                <a:avLst/>
              </a:prstGeom>
              <a:solidFill>
                <a:srgbClr val="1508B8"/>
              </a:solidFill>
              <a:ln w="76200">
                <a:solidFill>
                  <a:srgbClr val="7661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84652" y="-51741"/>
                <a:ext cx="11446044" cy="6830373"/>
              </a:xfrm>
              <a:prstGeom prst="rect">
                <a:avLst/>
              </a:prstGeom>
              <a:solidFill>
                <a:srgbClr val="FFFF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749478" y="52309"/>
                <a:ext cx="11291293" cy="7168065"/>
              </a:xfrm>
              <a:prstGeom prst="rect">
                <a:avLst/>
              </a:prstGeom>
              <a:solidFill>
                <a:srgbClr val="FDF0DF"/>
              </a:solid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0" name="Picture 29">
              <a:extLst>
                <a:ext uri="{FF2B5EF4-FFF2-40B4-BE49-F238E27FC236}">
                  <a16:creationId xmlns:a16="http://schemas.microsoft.com/office/drawing/2014/main" xmlns="" id="{33BC334A-C514-8D85-7514-9A569D8C8A9E}"/>
                </a:ext>
              </a:extLst>
            </p:cNvPr>
            <p:cNvPicPr>
              <a:picLocks noChangeAspect="1"/>
            </p:cNvPicPr>
            <p:nvPr/>
          </p:nvPicPr>
          <p:blipFill rotWithShape="1">
            <a:blip r:embed="rId3" cstate="print">
              <a:extLst>
                <a:ext uri="{BEBA8EAE-BF5A-486C-A8C5-ECC9F3942E4B}">
                  <a14:imgProps xmlns:a14="http://schemas.microsoft.com/office/drawing/2010/main" xmlns="">
                    <a14:imgLayer r:embed="rId4">
                      <a14:imgEffect>
                        <a14:backgroundRemoval t="10000" b="90000" l="10000" r="90000"/>
                      </a14:imgEffect>
                    </a14:imgLayer>
                  </a14:imgProps>
                </a:ext>
              </a:extLst>
            </a:blip>
            <a:srcRect l="8329" t="20222" r="8329" b="18172"/>
            <a:stretch/>
          </p:blipFill>
          <p:spPr>
            <a:xfrm rot="19492806">
              <a:off x="4616441" y="1670783"/>
              <a:ext cx="787023" cy="723076"/>
            </a:xfrm>
            <a:prstGeom prst="rect">
              <a:avLst/>
            </a:prstGeom>
          </p:spPr>
        </p:pic>
        <p:pic>
          <p:nvPicPr>
            <p:cNvPr id="31" name="Picture 30">
              <a:extLst>
                <a:ext uri="{FF2B5EF4-FFF2-40B4-BE49-F238E27FC236}">
                  <a16:creationId xmlns:a16="http://schemas.microsoft.com/office/drawing/2014/main" xmlns="" id="{A6025502-B418-FD7E-BF95-E6A2635F19D2}"/>
                </a:ext>
              </a:extLst>
            </p:cNvPr>
            <p:cNvPicPr>
              <a:picLocks noChangeAspect="1"/>
            </p:cNvPicPr>
            <p:nvPr/>
          </p:nvPicPr>
          <p:blipFill rotWithShape="1">
            <a:blip r:embed="rId5">
              <a:extLst>
                <a:ext uri="{BEBA8EAE-BF5A-486C-A8C5-ECC9F3942E4B}">
                  <a14:imgProps xmlns:a14="http://schemas.microsoft.com/office/drawing/2010/main" xmlns="">
                    <a14:imgLayer r:embed="rId6">
                      <a14:imgEffect>
                        <a14:backgroundRemoval t="10000" b="90000" l="10000" r="90000">
                          <a14:foregroundMark x1="81111" y1="21667" x2="81111" y2="21667"/>
                          <a14:foregroundMark x1="81111" y1="21667" x2="81111" y2="21667"/>
                          <a14:foregroundMark x1="71944" y1="38333" x2="71944" y2="38333"/>
                          <a14:foregroundMark x1="71944" y1="38611" x2="71944" y2="38611"/>
                        </a14:backgroundRemoval>
                      </a14:imgEffect>
                    </a14:imgLayer>
                  </a14:imgProps>
                </a:ext>
              </a:extLst>
            </a:blip>
            <a:srcRect l="28734" t="8081" r="9461" b="17719"/>
            <a:stretch/>
          </p:blipFill>
          <p:spPr>
            <a:xfrm>
              <a:off x="11428480" y="5816438"/>
              <a:ext cx="510702" cy="1096707"/>
            </a:xfrm>
            <a:prstGeom prst="rect">
              <a:avLst/>
            </a:prstGeom>
          </p:spPr>
        </p:pic>
      </p:grpSp>
      <p:grpSp>
        <p:nvGrpSpPr>
          <p:cNvPr id="3" name="Group 2">
            <a:extLst>
              <a:ext uri="{FF2B5EF4-FFF2-40B4-BE49-F238E27FC236}">
                <a16:creationId xmlns:a16="http://schemas.microsoft.com/office/drawing/2014/main" xmlns="" id="{1F623426-7FD3-1C5B-1E80-C2680E1FA715}"/>
              </a:ext>
            </a:extLst>
          </p:cNvPr>
          <p:cNvGrpSpPr/>
          <p:nvPr/>
        </p:nvGrpSpPr>
        <p:grpSpPr>
          <a:xfrm>
            <a:off x="403123" y="0"/>
            <a:ext cx="11385754" cy="814857"/>
            <a:chOff x="403123" y="0"/>
            <a:chExt cx="11385754" cy="814857"/>
          </a:xfrm>
        </p:grpSpPr>
        <p:sp>
          <p:nvSpPr>
            <p:cNvPr id="4" name="Rectangle: Rounded Corners 17">
              <a:extLst>
                <a:ext uri="{FF2B5EF4-FFF2-40B4-BE49-F238E27FC236}">
                  <a16:creationId xmlns:a16="http://schemas.microsoft.com/office/drawing/2014/main" xmlns="" id="{458CAE12-49A3-0FA1-3A73-7BEF79AE6697}"/>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6" name="Picture 2" descr="Giấy Mở Rộng Biểu Tượng - Véc tơ bút và giấy png tải về - Miễn phí trong  suốt Góc png Tải về.">
              <a:extLst>
                <a:ext uri="{FF2B5EF4-FFF2-40B4-BE49-F238E27FC236}">
                  <a16:creationId xmlns:a16="http://schemas.microsoft.com/office/drawing/2014/main" xmlns="" id="{AC3CB30C-B9C2-42D4-320B-45966CAB80A1}"/>
                </a:ext>
              </a:extLst>
            </p:cNvPr>
            <p:cNvPicPr>
              <a:picLocks noChangeAspect="1" noChangeArrowheads="1"/>
            </p:cNvPicPr>
            <p:nvPr/>
          </p:nvPicPr>
          <p:blipFill rotWithShape="1">
            <a:blip r:embed="rId7" cstate="print">
              <a:extLst>
                <a:ext uri="{BEBA8EAE-BF5A-486C-A8C5-ECC9F3942E4B}">
                  <a14:imgProps xmlns:a14="http://schemas.microsoft.com/office/drawing/2010/main" xmlns="">
                    <a14:imgLayer r:embed="rId8">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xmlns=""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1" name="TextBox 10">
            <a:extLst>
              <a:ext uri="{FF2B5EF4-FFF2-40B4-BE49-F238E27FC236}">
                <a16:creationId xmlns:a16="http://schemas.microsoft.com/office/drawing/2014/main" xmlns="" id="{D57F64B7-A723-D938-6DA7-6AD332ED9B7D}"/>
              </a:ext>
            </a:extLst>
          </p:cNvPr>
          <p:cNvSpPr txBox="1"/>
          <p:nvPr/>
        </p:nvSpPr>
        <p:spPr>
          <a:xfrm>
            <a:off x="4549078" y="1700894"/>
            <a:ext cx="3448133" cy="523220"/>
          </a:xfrm>
          <a:prstGeom prst="rect">
            <a:avLst/>
          </a:prstGeom>
          <a:noFill/>
        </p:spPr>
        <p:txBody>
          <a:bodyPr wrap="square">
            <a:spAutoFit/>
          </a:bodyPr>
          <a:lstStyle/>
          <a:p>
            <a:r>
              <a:rPr lang="en-US" sz="2800" b="1" dirty="0">
                <a:latin typeface="#9Slide03 SFU Futura_12" panose="020B0604020202020204" charset="0"/>
              </a:rPr>
              <a:t>b. </a:t>
            </a:r>
            <a:r>
              <a:rPr lang="en-US" sz="2800" b="1" dirty="0" err="1">
                <a:latin typeface="#9Slide03 SFU Futura_12" panose="020B0604020202020204" charset="0"/>
              </a:rPr>
              <a:t>Phạm</a:t>
            </a:r>
            <a:r>
              <a:rPr lang="en-US" sz="2800" b="1" dirty="0">
                <a:latin typeface="#9Slide03 SFU Futura_12" panose="020B0604020202020204" charset="0"/>
              </a:rPr>
              <a:t> vi </a:t>
            </a:r>
            <a:r>
              <a:rPr lang="en-US" sz="2800" b="1" dirty="0" err="1">
                <a:latin typeface="#9Slide03 SFU Futura_12" panose="020B0604020202020204" charset="0"/>
              </a:rPr>
              <a:t>lãnh</a:t>
            </a:r>
            <a:r>
              <a:rPr lang="en-US" sz="2800" b="1" dirty="0">
                <a:latin typeface="#9Slide03 SFU Futura_12" panose="020B0604020202020204" charset="0"/>
              </a:rPr>
              <a:t> </a:t>
            </a:r>
            <a:r>
              <a:rPr lang="en-US" sz="2800" b="1" dirty="0" err="1">
                <a:latin typeface="#9Slide03 SFU Futura_12" panose="020B0604020202020204" charset="0"/>
              </a:rPr>
              <a:t>thổ</a:t>
            </a:r>
            <a:endParaRPr lang="en-US" sz="2800" b="1" dirty="0">
              <a:latin typeface="#9Slide03 SFU Futura_12" panose="020B0604020202020204" charset="0"/>
            </a:endParaRPr>
          </a:p>
        </p:txBody>
      </p:sp>
      <p:sp>
        <p:nvSpPr>
          <p:cNvPr id="13" name="TextBox 12">
            <a:extLst>
              <a:ext uri="{FF2B5EF4-FFF2-40B4-BE49-F238E27FC236}">
                <a16:creationId xmlns:a16="http://schemas.microsoft.com/office/drawing/2014/main" xmlns="" id="{0F1DD836-98FE-9588-626E-A2CAD1901AE0}"/>
              </a:ext>
            </a:extLst>
          </p:cNvPr>
          <p:cNvSpPr txBox="1"/>
          <p:nvPr/>
        </p:nvSpPr>
        <p:spPr>
          <a:xfrm>
            <a:off x="766140" y="2256730"/>
            <a:ext cx="11231817" cy="461665"/>
          </a:xfrm>
          <a:prstGeom prst="rect">
            <a:avLst/>
          </a:prstGeom>
          <a:noFill/>
        </p:spPr>
        <p:txBody>
          <a:bodyPr wrap="square">
            <a:spAutoFit/>
          </a:bodyPr>
          <a:lstStyle/>
          <a:p>
            <a:r>
              <a:rPr lang="en-US" sz="2400" dirty="0">
                <a:latin typeface="#9Slide03 SFU Futura_12" panose="020B0604020202020204" charset="0"/>
              </a:rPr>
              <a:t>7</a:t>
            </a:r>
            <a:r>
              <a:rPr lang="vi-VN" sz="2400" dirty="0">
                <a:latin typeface="#9Slide03 SFU Futura_12" panose="020B0604020202020204" charset="0"/>
              </a:rPr>
              <a:t>.</a:t>
            </a:r>
            <a:r>
              <a:rPr lang="en-US" sz="2400" dirty="0">
                <a:latin typeface="#9Slide03 SFU Futura_12" panose="020B0604020202020204" charset="0"/>
              </a:rPr>
              <a:t> </a:t>
            </a:r>
            <a:r>
              <a:rPr lang="vi-VN" sz="2400" dirty="0">
                <a:latin typeface="#9Slide03 SFU Futura_12" panose="020B0604020202020204" charset="0"/>
              </a:rPr>
              <a:t>Lãnh thổ nước ta là một khối ……………………, bao gồm: …………………….</a:t>
            </a:r>
            <a:endParaRPr lang="en-US" sz="2400" dirty="0">
              <a:latin typeface="#9Slide03 SFU Futura_12" panose="020B0604020202020204" charset="0"/>
            </a:endParaRPr>
          </a:p>
        </p:txBody>
      </p:sp>
      <p:sp>
        <p:nvSpPr>
          <p:cNvPr id="15" name="TextBox 14">
            <a:extLst>
              <a:ext uri="{FF2B5EF4-FFF2-40B4-BE49-F238E27FC236}">
                <a16:creationId xmlns:a16="http://schemas.microsoft.com/office/drawing/2014/main" xmlns="" id="{F35732B5-A7CF-FB32-A77E-B279413A85F7}"/>
              </a:ext>
            </a:extLst>
          </p:cNvPr>
          <p:cNvSpPr txBox="1"/>
          <p:nvPr/>
        </p:nvSpPr>
        <p:spPr>
          <a:xfrm>
            <a:off x="761718" y="2689932"/>
            <a:ext cx="9721131" cy="461665"/>
          </a:xfrm>
          <a:prstGeom prst="rect">
            <a:avLst/>
          </a:prstGeom>
          <a:noFill/>
        </p:spPr>
        <p:txBody>
          <a:bodyPr wrap="square">
            <a:spAutoFit/>
          </a:bodyPr>
          <a:lstStyle/>
          <a:p>
            <a:r>
              <a:rPr lang="en-US" sz="2400" dirty="0">
                <a:latin typeface="#9Slide03 SFU Futura_12" panose="020B0604020202020204" charset="0"/>
              </a:rPr>
              <a:t>8. </a:t>
            </a:r>
            <a:r>
              <a:rPr lang="en-US" sz="2400" dirty="0" err="1">
                <a:latin typeface="#9Slide03 SFU Futura_12" panose="020B0604020202020204" charset="0"/>
              </a:rPr>
              <a:t>Vùng</a:t>
            </a:r>
            <a:r>
              <a:rPr lang="en-US" sz="2400" dirty="0">
                <a:latin typeface="#9Slide03 SFU Futura_12" panose="020B0604020202020204" charset="0"/>
              </a:rPr>
              <a:t> </a:t>
            </a:r>
            <a:r>
              <a:rPr lang="en-US" sz="2400" dirty="0" err="1">
                <a:latin typeface="#9Slide03 SFU Futura_12" panose="020B0604020202020204" charset="0"/>
              </a:rPr>
              <a:t>đất</a:t>
            </a:r>
            <a:r>
              <a:rPr lang="en-US" sz="2400" dirty="0">
                <a:latin typeface="#9Slide03 SFU Futura_12" panose="020B0604020202020204" charset="0"/>
              </a:rPr>
              <a:t> </a:t>
            </a:r>
            <a:r>
              <a:rPr lang="en-US" sz="2400" dirty="0" err="1">
                <a:latin typeface="#9Slide03 SFU Futura_12" panose="020B0604020202020204" charset="0"/>
              </a:rPr>
              <a:t>của</a:t>
            </a:r>
            <a:r>
              <a:rPr lang="en-US" sz="2400" dirty="0">
                <a:latin typeface="#9Slide03 SFU Futura_12" panose="020B0604020202020204" charset="0"/>
              </a:rPr>
              <a:t> </a:t>
            </a:r>
            <a:r>
              <a:rPr lang="en-US" sz="2400" dirty="0" err="1">
                <a:latin typeface="#9Slide03 SFU Futura_12" panose="020B0604020202020204" charset="0"/>
              </a:rPr>
              <a:t>Việt</a:t>
            </a:r>
            <a:r>
              <a:rPr lang="en-US" sz="2400" dirty="0">
                <a:latin typeface="#9Slide03 SFU Futura_12" panose="020B0604020202020204" charset="0"/>
              </a:rPr>
              <a:t> Nam </a:t>
            </a:r>
            <a:r>
              <a:rPr lang="en-US" sz="2400" dirty="0" err="1">
                <a:latin typeface="#9Slide03 SFU Futura_12" panose="020B0604020202020204" charset="0"/>
              </a:rPr>
              <a:t>có</a:t>
            </a:r>
            <a:r>
              <a:rPr lang="en-US" sz="2400" dirty="0">
                <a:latin typeface="#9Slide03 SFU Futura_12" panose="020B0604020202020204" charset="0"/>
              </a:rPr>
              <a:t> </a:t>
            </a:r>
            <a:r>
              <a:rPr lang="en-US" sz="2400" dirty="0" err="1">
                <a:latin typeface="#9Slide03 SFU Futura_12" panose="020B0604020202020204" charset="0"/>
              </a:rPr>
              <a:t>diện</a:t>
            </a:r>
            <a:r>
              <a:rPr lang="en-US" sz="2400" dirty="0">
                <a:latin typeface="#9Slide03 SFU Futura_12" panose="020B0604020202020204" charset="0"/>
              </a:rPr>
              <a:t> </a:t>
            </a:r>
            <a:r>
              <a:rPr lang="en-US" sz="2400" dirty="0" err="1">
                <a:latin typeface="#9Slide03 SFU Futura_12" panose="020B0604020202020204" charset="0"/>
              </a:rPr>
              <a:t>tích</a:t>
            </a:r>
            <a:r>
              <a:rPr lang="en-US" sz="2400" dirty="0">
                <a:latin typeface="#9Slide03 SFU Futura_12" panose="020B0604020202020204" charset="0"/>
              </a:rPr>
              <a:t> ……………</a:t>
            </a:r>
          </a:p>
        </p:txBody>
      </p:sp>
      <p:sp>
        <p:nvSpPr>
          <p:cNvPr id="17" name="TextBox 16">
            <a:extLst>
              <a:ext uri="{FF2B5EF4-FFF2-40B4-BE49-F238E27FC236}">
                <a16:creationId xmlns:a16="http://schemas.microsoft.com/office/drawing/2014/main" xmlns="" id="{17B158C8-C515-919A-A6B5-F189D2FA7243}"/>
              </a:ext>
            </a:extLst>
          </p:cNvPr>
          <p:cNvSpPr txBox="1"/>
          <p:nvPr/>
        </p:nvSpPr>
        <p:spPr>
          <a:xfrm>
            <a:off x="718195" y="3541456"/>
            <a:ext cx="11290966" cy="830997"/>
          </a:xfrm>
          <a:prstGeom prst="rect">
            <a:avLst/>
          </a:prstGeom>
          <a:noFill/>
        </p:spPr>
        <p:txBody>
          <a:bodyPr wrap="square">
            <a:spAutoFit/>
          </a:bodyPr>
          <a:lstStyle/>
          <a:p>
            <a:r>
              <a:rPr lang="vi-VN" sz="2400" dirty="0">
                <a:latin typeface="#9Slide03 SFU Futura_12" panose="020B0604020202020204" charset="0"/>
              </a:rPr>
              <a:t>10. Đường bờ biển dài ……</a:t>
            </a:r>
            <a:r>
              <a:rPr lang="vi-VN" sz="2400" dirty="0">
                <a:latin typeface="Times New Roman" pitchFamily="18" charset="0"/>
                <a:cs typeface="Times New Roman" pitchFamily="18" charset="0"/>
              </a:rPr>
              <a:t>…………</a:t>
            </a:r>
            <a:r>
              <a:rPr lang="vi-VN" sz="2400" dirty="0">
                <a:latin typeface="#9Slide03 SFU Futura_12" panose="020B0604020202020204" charset="0"/>
              </a:rPr>
              <a:t>…, từ thành phố Móng Cái - Quảng Ninh đến thành phố </a:t>
            </a:r>
            <a:r>
              <a:rPr lang="vi-VN" sz="2400" dirty="0">
                <a:latin typeface="Times New Roman" pitchFamily="18" charset="0"/>
                <a:cs typeface="Times New Roman" pitchFamily="18" charset="0"/>
              </a:rPr>
              <a:t>……………………………. </a:t>
            </a:r>
            <a:endParaRPr lang="en-US" sz="2400" dirty="0">
              <a:latin typeface="Times New Roman" pitchFamily="18" charset="0"/>
              <a:cs typeface="Times New Roman" pitchFamily="18" charset="0"/>
            </a:endParaRPr>
          </a:p>
        </p:txBody>
      </p:sp>
      <p:sp>
        <p:nvSpPr>
          <p:cNvPr id="26" name="TextBox 25">
            <a:extLst>
              <a:ext uri="{FF2B5EF4-FFF2-40B4-BE49-F238E27FC236}">
                <a16:creationId xmlns:a16="http://schemas.microsoft.com/office/drawing/2014/main" xmlns="" id="{E513DB34-59B9-F8C1-6E03-1ADDCDE2D26A}"/>
              </a:ext>
            </a:extLst>
          </p:cNvPr>
          <p:cNvSpPr txBox="1"/>
          <p:nvPr/>
        </p:nvSpPr>
        <p:spPr>
          <a:xfrm>
            <a:off x="731416" y="4333472"/>
            <a:ext cx="10729168" cy="830997"/>
          </a:xfrm>
          <a:prstGeom prst="rect">
            <a:avLst/>
          </a:prstGeom>
          <a:noFill/>
        </p:spPr>
        <p:txBody>
          <a:bodyPr wrap="square">
            <a:spAutoFit/>
          </a:bodyPr>
          <a:lstStyle/>
          <a:p>
            <a:r>
              <a:rPr lang="vi-VN" sz="2400" dirty="0">
                <a:latin typeface="#9Slide03 SFU Futura_12" panose="020B0604020202020204" charset="0"/>
              </a:rPr>
              <a:t>11. Vùng biển của nước ta ở biển Đông có diện tích khoảng ………………., gấp hơn ………. lần diện tích đất liền, chiếm gần 30% diện tích biển Đông.</a:t>
            </a:r>
            <a:endParaRPr lang="en-US" sz="2400" dirty="0">
              <a:latin typeface="#9Slide03 SFU Futura_12" panose="020B0604020202020204" charset="0"/>
            </a:endParaRPr>
          </a:p>
        </p:txBody>
      </p:sp>
      <p:sp>
        <p:nvSpPr>
          <p:cNvPr id="33" name="TextBox 32">
            <a:extLst>
              <a:ext uri="{FF2B5EF4-FFF2-40B4-BE49-F238E27FC236}">
                <a16:creationId xmlns:a16="http://schemas.microsoft.com/office/drawing/2014/main" xmlns="" id="{1E869A5F-B745-9C8F-8B19-E5B2F185C669}"/>
              </a:ext>
            </a:extLst>
          </p:cNvPr>
          <p:cNvSpPr txBox="1"/>
          <p:nvPr/>
        </p:nvSpPr>
        <p:spPr>
          <a:xfrm>
            <a:off x="726531" y="5241698"/>
            <a:ext cx="10879491" cy="830997"/>
          </a:xfrm>
          <a:prstGeom prst="rect">
            <a:avLst/>
          </a:prstGeom>
          <a:noFill/>
        </p:spPr>
        <p:txBody>
          <a:bodyPr wrap="square">
            <a:spAutoFit/>
          </a:bodyPr>
          <a:lstStyle/>
          <a:p>
            <a:r>
              <a:rPr lang="vi-VN" sz="2400" dirty="0">
                <a:latin typeface="#9Slide03 SFU Futura_12" panose="020B0604020202020204" charset="0"/>
              </a:rPr>
              <a:t>12. Vùng biển Việt Nam có …</a:t>
            </a:r>
            <a:r>
              <a:rPr lang="vi-VN" sz="2400" dirty="0">
                <a:latin typeface="Times New Roman" pitchFamily="18" charset="0"/>
                <a:cs typeface="Times New Roman" pitchFamily="18" charset="0"/>
              </a:rPr>
              <a:t>……………</a:t>
            </a:r>
            <a:r>
              <a:rPr lang="vi-VN" sz="2400" dirty="0">
                <a:latin typeface="#9Slide03 SFU Futura_12" panose="020B0604020202020204" charset="0"/>
              </a:rPr>
              <a:t>….. đảo lớn nhỏ, trong đó có 2 quần đảo Hoàng Sa và ……………………….. thuộc chủ quyền của Việt Nam.</a:t>
            </a:r>
            <a:endParaRPr lang="en-US" sz="2400" dirty="0">
              <a:latin typeface="#9Slide03 SFU Futura_12" panose="020B0604020202020204" charset="0"/>
            </a:endParaRPr>
          </a:p>
        </p:txBody>
      </p:sp>
      <p:sp>
        <p:nvSpPr>
          <p:cNvPr id="35" name="TextBox 34">
            <a:extLst>
              <a:ext uri="{FF2B5EF4-FFF2-40B4-BE49-F238E27FC236}">
                <a16:creationId xmlns:a16="http://schemas.microsoft.com/office/drawing/2014/main" xmlns="" id="{E96E27DA-80C4-2D59-C89A-23D606330EBE}"/>
              </a:ext>
            </a:extLst>
          </p:cNvPr>
          <p:cNvSpPr txBox="1"/>
          <p:nvPr/>
        </p:nvSpPr>
        <p:spPr>
          <a:xfrm>
            <a:off x="694361" y="6089581"/>
            <a:ext cx="10344002" cy="461665"/>
          </a:xfrm>
          <a:prstGeom prst="rect">
            <a:avLst/>
          </a:prstGeom>
          <a:noFill/>
        </p:spPr>
        <p:txBody>
          <a:bodyPr wrap="square">
            <a:spAutoFit/>
          </a:bodyPr>
          <a:lstStyle/>
          <a:p>
            <a:r>
              <a:rPr lang="en-US" sz="2400" dirty="0">
                <a:latin typeface="#9Slide03 SFU Futura_12" panose="020B0604020202020204" charset="0"/>
              </a:rPr>
              <a:t>13</a:t>
            </a:r>
            <a:r>
              <a:rPr lang="vi-VN" sz="2400" dirty="0">
                <a:latin typeface="#9Slide03 SFU Futura_12" panose="020B0604020202020204" charset="0"/>
              </a:rPr>
              <a:t>.</a:t>
            </a:r>
            <a:r>
              <a:rPr lang="en-US" sz="2400" dirty="0">
                <a:latin typeface="#9Slide03 SFU Futura_12" panose="020B0604020202020204" charset="0"/>
              </a:rPr>
              <a:t> </a:t>
            </a:r>
            <a:r>
              <a:rPr lang="vi-VN" sz="2400" dirty="0">
                <a:latin typeface="#9Slide03 SFU Futura_12" panose="020B0604020202020204" charset="0"/>
              </a:rPr>
              <a:t>…………của nước ta là khoảng không gian bao trùm lên lãnh thổ nước ta.</a:t>
            </a:r>
            <a:endParaRPr lang="en-US" sz="2400" dirty="0">
              <a:latin typeface="#9Slide03 SFU Futura_12" panose="020B0604020202020204" charset="0"/>
            </a:endParaRPr>
          </a:p>
        </p:txBody>
      </p:sp>
      <p:sp>
        <p:nvSpPr>
          <p:cNvPr id="2" name="TextBox 1">
            <a:extLst>
              <a:ext uri="{FF2B5EF4-FFF2-40B4-BE49-F238E27FC236}">
                <a16:creationId xmlns:a16="http://schemas.microsoft.com/office/drawing/2014/main" xmlns="" id="{2533BDAB-4D04-E636-AB17-7354B8568818}"/>
              </a:ext>
            </a:extLst>
          </p:cNvPr>
          <p:cNvSpPr txBox="1"/>
          <p:nvPr/>
        </p:nvSpPr>
        <p:spPr>
          <a:xfrm>
            <a:off x="761717" y="3130824"/>
            <a:ext cx="9721131" cy="461665"/>
          </a:xfrm>
          <a:prstGeom prst="rect">
            <a:avLst/>
          </a:prstGeom>
          <a:noFill/>
        </p:spPr>
        <p:txBody>
          <a:bodyPr wrap="square">
            <a:spAutoFit/>
          </a:bodyPr>
          <a:lstStyle/>
          <a:p>
            <a:r>
              <a:rPr lang="en-US" sz="2400" dirty="0">
                <a:latin typeface="#9Slide03 SFU Futura_12" panose="020B0604020202020204" charset="0"/>
              </a:rPr>
              <a:t>9. </a:t>
            </a:r>
            <a:r>
              <a:rPr lang="vi-VN" sz="2400" dirty="0">
                <a:latin typeface="#9Slide03 SFU Futura_12" panose="020B0604020202020204" charset="0"/>
              </a:rPr>
              <a:t>Đường biên giới trên đất liền của nước ta dài </a:t>
            </a:r>
            <a:r>
              <a:rPr lang="vi-VN" sz="2400" dirty="0" smtClean="0">
                <a:latin typeface="Times New Roman" pitchFamily="18" charset="0"/>
                <a:cs typeface="Times New Roman" pitchFamily="18" charset="0"/>
              </a:rPr>
              <a:t>………………</a:t>
            </a:r>
            <a:r>
              <a:rPr lang="vi-VN" sz="2400" dirty="0" smtClean="0">
                <a:latin typeface="#9Slide03 SFU Futura_12" panose="020B0604020202020204" charset="0"/>
              </a:rPr>
              <a:t>…………...</a:t>
            </a:r>
            <a:endParaRPr lang="en-US" sz="2400" dirty="0">
              <a:latin typeface="#9Slide03 SFU Futura_12" panose="020B0604020202020204" charset="0"/>
            </a:endParaRPr>
          </a:p>
        </p:txBody>
      </p:sp>
      <p:sp>
        <p:nvSpPr>
          <p:cNvPr id="7" name="TextBox 6">
            <a:extLst>
              <a:ext uri="{FF2B5EF4-FFF2-40B4-BE49-F238E27FC236}">
                <a16:creationId xmlns:a16="http://schemas.microsoft.com/office/drawing/2014/main" xmlns="" id="{815305EE-F25B-7888-A334-B804BE6B04CF}"/>
              </a:ext>
            </a:extLst>
          </p:cNvPr>
          <p:cNvSpPr txBox="1"/>
          <p:nvPr/>
        </p:nvSpPr>
        <p:spPr>
          <a:xfrm>
            <a:off x="4853459" y="2158652"/>
            <a:ext cx="2785827" cy="400110"/>
          </a:xfrm>
          <a:prstGeom prst="rect">
            <a:avLst/>
          </a:prstGeom>
          <a:noFill/>
        </p:spPr>
        <p:txBody>
          <a:bodyPr wrap="square">
            <a:spAutoFit/>
          </a:bodyPr>
          <a:lstStyle/>
          <a:p>
            <a:r>
              <a:rPr lang="en-US" sz="2000" b="1" dirty="0" err="1">
                <a:solidFill>
                  <a:srgbClr val="C00000"/>
                </a:solidFill>
                <a:latin typeface="Times New Roman" pitchFamily="18" charset="0"/>
                <a:cs typeface="Times New Roman" pitchFamily="18" charset="0"/>
              </a:rPr>
              <a:t>thống</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nhất</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và</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toàn</a:t>
            </a:r>
            <a:r>
              <a:rPr lang="en-US" sz="2000" b="1" dirty="0">
                <a:solidFill>
                  <a:srgbClr val="C00000"/>
                </a:solidFill>
                <a:latin typeface="Times New Roman" pitchFamily="18" charset="0"/>
                <a:cs typeface="Times New Roman" pitchFamily="18" charset="0"/>
              </a:rPr>
              <a:t> </a:t>
            </a:r>
            <a:r>
              <a:rPr lang="en-US" sz="2000" b="1" dirty="0" err="1">
                <a:solidFill>
                  <a:srgbClr val="C00000"/>
                </a:solidFill>
                <a:latin typeface="Times New Roman" pitchFamily="18" charset="0"/>
                <a:cs typeface="Times New Roman" pitchFamily="18" charset="0"/>
              </a:rPr>
              <a:t>vẹn</a:t>
            </a:r>
            <a:endParaRPr lang="en-US" sz="2000" b="1" dirty="0">
              <a:solidFill>
                <a:srgbClr val="C00000"/>
              </a:solidFill>
              <a:latin typeface="Times New Roman" pitchFamily="18" charset="0"/>
              <a:cs typeface="Times New Roman" pitchFamily="18" charset="0"/>
            </a:endParaRPr>
          </a:p>
        </p:txBody>
      </p:sp>
      <p:sp>
        <p:nvSpPr>
          <p:cNvPr id="8" name="TextBox 7">
            <a:extLst>
              <a:ext uri="{FF2B5EF4-FFF2-40B4-BE49-F238E27FC236}">
                <a16:creationId xmlns:a16="http://schemas.microsoft.com/office/drawing/2014/main" xmlns="" id="{8AC1FA0B-5A91-E8BA-5BC9-674FBDF6A660}"/>
              </a:ext>
            </a:extLst>
          </p:cNvPr>
          <p:cNvSpPr txBox="1"/>
          <p:nvPr/>
        </p:nvSpPr>
        <p:spPr>
          <a:xfrm>
            <a:off x="8904610" y="1862005"/>
            <a:ext cx="2753990" cy="769441"/>
          </a:xfrm>
          <a:prstGeom prst="rect">
            <a:avLst/>
          </a:prstGeom>
          <a:noFill/>
        </p:spPr>
        <p:txBody>
          <a:bodyPr wrap="square">
            <a:spAutoFit/>
          </a:bodyPr>
          <a:lstStyle/>
          <a:p>
            <a:r>
              <a:rPr lang="en-US" sz="2200" b="1" dirty="0" err="1">
                <a:solidFill>
                  <a:srgbClr val="C00000"/>
                </a:solidFill>
                <a:latin typeface="Times New Roman" pitchFamily="18" charset="0"/>
                <a:cs typeface="Times New Roman" pitchFamily="18" charset="0"/>
              </a:rPr>
              <a:t>vùng</a:t>
            </a:r>
            <a:r>
              <a:rPr lang="en-US" sz="2200" b="1" dirty="0">
                <a:solidFill>
                  <a:srgbClr val="C00000"/>
                </a:solidFill>
                <a:latin typeface="Times New Roman" pitchFamily="18" charset="0"/>
                <a:cs typeface="Times New Roman" pitchFamily="18" charset="0"/>
              </a:rPr>
              <a:t> </a:t>
            </a:r>
            <a:r>
              <a:rPr lang="en-US" sz="2200" b="1" dirty="0" err="1">
                <a:solidFill>
                  <a:srgbClr val="C00000"/>
                </a:solidFill>
                <a:latin typeface="Times New Roman" pitchFamily="18" charset="0"/>
                <a:cs typeface="Times New Roman" pitchFamily="18" charset="0"/>
              </a:rPr>
              <a:t>đất</a:t>
            </a:r>
            <a:r>
              <a:rPr lang="en-US" sz="2200" b="1" dirty="0">
                <a:solidFill>
                  <a:srgbClr val="C00000"/>
                </a:solidFill>
                <a:latin typeface="Times New Roman" pitchFamily="18" charset="0"/>
                <a:cs typeface="Times New Roman" pitchFamily="18" charset="0"/>
              </a:rPr>
              <a:t>, </a:t>
            </a:r>
            <a:r>
              <a:rPr lang="en-US" sz="2200" b="1" dirty="0" err="1">
                <a:solidFill>
                  <a:srgbClr val="C00000"/>
                </a:solidFill>
                <a:latin typeface="Times New Roman" pitchFamily="18" charset="0"/>
                <a:cs typeface="Times New Roman" pitchFamily="18" charset="0"/>
              </a:rPr>
              <a:t>vùng</a:t>
            </a:r>
            <a:r>
              <a:rPr lang="en-US" sz="2200" b="1" dirty="0">
                <a:solidFill>
                  <a:srgbClr val="C00000"/>
                </a:solidFill>
                <a:latin typeface="Times New Roman" pitchFamily="18" charset="0"/>
                <a:cs typeface="Times New Roman" pitchFamily="18" charset="0"/>
              </a:rPr>
              <a:t> </a:t>
            </a:r>
            <a:r>
              <a:rPr lang="en-US" sz="2200" b="1" dirty="0" err="1">
                <a:solidFill>
                  <a:srgbClr val="C00000"/>
                </a:solidFill>
                <a:latin typeface="Times New Roman" pitchFamily="18" charset="0"/>
                <a:cs typeface="Times New Roman" pitchFamily="18" charset="0"/>
              </a:rPr>
              <a:t>biển</a:t>
            </a:r>
            <a:r>
              <a:rPr lang="en-US" sz="2200" b="1" dirty="0">
                <a:solidFill>
                  <a:srgbClr val="C00000"/>
                </a:solidFill>
                <a:latin typeface="Times New Roman" pitchFamily="18" charset="0"/>
                <a:cs typeface="Times New Roman" pitchFamily="18" charset="0"/>
              </a:rPr>
              <a:t> </a:t>
            </a:r>
            <a:r>
              <a:rPr lang="en-US" sz="2200" b="1" dirty="0" err="1">
                <a:solidFill>
                  <a:srgbClr val="C00000"/>
                </a:solidFill>
                <a:latin typeface="Times New Roman" pitchFamily="18" charset="0"/>
                <a:cs typeface="Times New Roman" pitchFamily="18" charset="0"/>
              </a:rPr>
              <a:t>và</a:t>
            </a:r>
            <a:r>
              <a:rPr lang="en-US" sz="2200" b="1" dirty="0">
                <a:solidFill>
                  <a:srgbClr val="C00000"/>
                </a:solidFill>
                <a:latin typeface="Times New Roman" pitchFamily="18" charset="0"/>
                <a:cs typeface="Times New Roman" pitchFamily="18" charset="0"/>
              </a:rPr>
              <a:t> </a:t>
            </a:r>
            <a:r>
              <a:rPr lang="en-US" sz="2200" b="1" dirty="0" err="1">
                <a:solidFill>
                  <a:srgbClr val="C00000"/>
                </a:solidFill>
                <a:latin typeface="Times New Roman" pitchFamily="18" charset="0"/>
                <a:cs typeface="Times New Roman" pitchFamily="18" charset="0"/>
              </a:rPr>
              <a:t>vùng</a:t>
            </a:r>
            <a:r>
              <a:rPr lang="en-US" sz="2200" b="1" dirty="0">
                <a:solidFill>
                  <a:srgbClr val="C00000"/>
                </a:solidFill>
                <a:latin typeface="Times New Roman" pitchFamily="18" charset="0"/>
                <a:cs typeface="Times New Roman" pitchFamily="18" charset="0"/>
              </a:rPr>
              <a:t> </a:t>
            </a:r>
            <a:r>
              <a:rPr lang="en-US" sz="2200" b="1" dirty="0" err="1">
                <a:solidFill>
                  <a:srgbClr val="C00000"/>
                </a:solidFill>
                <a:latin typeface="Times New Roman" pitchFamily="18" charset="0"/>
                <a:cs typeface="Times New Roman" pitchFamily="18" charset="0"/>
              </a:rPr>
              <a:t>trời</a:t>
            </a:r>
            <a:r>
              <a:rPr lang="en-US" sz="2200" b="1" dirty="0">
                <a:solidFill>
                  <a:srgbClr val="C00000"/>
                </a:solidFill>
                <a:latin typeface="Times New Roman" pitchFamily="18" charset="0"/>
                <a:cs typeface="Times New Roman" pitchFamily="18" charset="0"/>
              </a:rPr>
              <a:t>.</a:t>
            </a:r>
          </a:p>
        </p:txBody>
      </p:sp>
      <p:sp>
        <p:nvSpPr>
          <p:cNvPr id="9" name="TextBox 8">
            <a:extLst>
              <a:ext uri="{FF2B5EF4-FFF2-40B4-BE49-F238E27FC236}">
                <a16:creationId xmlns:a16="http://schemas.microsoft.com/office/drawing/2014/main" xmlns="" id="{722EC77A-9D4F-95A7-3220-C6E56D419DDA}"/>
              </a:ext>
            </a:extLst>
          </p:cNvPr>
          <p:cNvSpPr txBox="1"/>
          <p:nvPr/>
        </p:nvSpPr>
        <p:spPr>
          <a:xfrm>
            <a:off x="5866362" y="2647737"/>
            <a:ext cx="2129298" cy="430887"/>
          </a:xfrm>
          <a:prstGeom prst="rect">
            <a:avLst/>
          </a:prstGeom>
          <a:noFill/>
        </p:spPr>
        <p:txBody>
          <a:bodyPr wrap="square">
            <a:spAutoFit/>
          </a:bodyPr>
          <a:lstStyle/>
          <a:p>
            <a:r>
              <a:rPr lang="en-US" sz="2200" b="1" dirty="0">
                <a:solidFill>
                  <a:srgbClr val="C00000"/>
                </a:solidFill>
                <a:effectLst/>
                <a:latin typeface="Times New Roman" pitchFamily="18" charset="0"/>
                <a:ea typeface="Times New Roman" panose="02020603050405020304" pitchFamily="18" charset="0"/>
                <a:cs typeface="Times New Roman" pitchFamily="18" charset="0"/>
              </a:rPr>
              <a:t>331.344 km</a:t>
            </a:r>
            <a:r>
              <a:rPr lang="en-US" sz="2200" b="1" baseline="30000" dirty="0">
                <a:solidFill>
                  <a:srgbClr val="C00000"/>
                </a:solidFill>
                <a:effectLst/>
                <a:latin typeface="Times New Roman" pitchFamily="18" charset="0"/>
                <a:ea typeface="Times New Roman" panose="02020603050405020304" pitchFamily="18" charset="0"/>
                <a:cs typeface="Times New Roman" pitchFamily="18" charset="0"/>
              </a:rPr>
              <a:t>2</a:t>
            </a:r>
            <a:endParaRPr lang="en-US" sz="2200" b="1" dirty="0">
              <a:solidFill>
                <a:srgbClr val="C00000"/>
              </a:solidFill>
              <a:latin typeface="Times New Roman" pitchFamily="18" charset="0"/>
              <a:cs typeface="Times New Roman" pitchFamily="18" charset="0"/>
            </a:endParaRPr>
          </a:p>
        </p:txBody>
      </p:sp>
      <p:sp>
        <p:nvSpPr>
          <p:cNvPr id="10" name="TextBox 9">
            <a:extLst>
              <a:ext uri="{FF2B5EF4-FFF2-40B4-BE49-F238E27FC236}">
                <a16:creationId xmlns:a16="http://schemas.microsoft.com/office/drawing/2014/main" xmlns="" id="{4BD214EC-A5DE-97C9-91BA-5C297C419853}"/>
              </a:ext>
            </a:extLst>
          </p:cNvPr>
          <p:cNvSpPr txBox="1"/>
          <p:nvPr/>
        </p:nvSpPr>
        <p:spPr>
          <a:xfrm>
            <a:off x="4238001" y="3535562"/>
            <a:ext cx="1457200" cy="430887"/>
          </a:xfrm>
          <a:prstGeom prst="rect">
            <a:avLst/>
          </a:prstGeom>
          <a:noFill/>
        </p:spPr>
        <p:txBody>
          <a:bodyPr wrap="square">
            <a:spAutoFit/>
          </a:bodyPr>
          <a:lstStyle/>
          <a:p>
            <a:r>
              <a:rPr lang="en-US" sz="2200" b="1" dirty="0">
                <a:solidFill>
                  <a:srgbClr val="C00000"/>
                </a:solidFill>
                <a:effectLst/>
                <a:latin typeface="#9Slide03 SFU Futura_12" panose="020B0604020202020204" charset="0"/>
                <a:ea typeface="Times New Roman" panose="02020603050405020304" pitchFamily="18" charset="0"/>
              </a:rPr>
              <a:t>3.260 km</a:t>
            </a:r>
            <a:endParaRPr lang="en-US" sz="2200" b="1" dirty="0">
              <a:solidFill>
                <a:srgbClr val="C00000"/>
              </a:solidFill>
              <a:latin typeface="#9Slide03 SFU Futura_12" panose="020B0604020202020204" charset="0"/>
            </a:endParaRPr>
          </a:p>
        </p:txBody>
      </p:sp>
      <p:sp>
        <p:nvSpPr>
          <p:cNvPr id="12" name="TextBox 11">
            <a:extLst>
              <a:ext uri="{FF2B5EF4-FFF2-40B4-BE49-F238E27FC236}">
                <a16:creationId xmlns:a16="http://schemas.microsoft.com/office/drawing/2014/main" xmlns="" id="{10B4B32E-8953-A73C-C09C-8CD589079765}"/>
              </a:ext>
            </a:extLst>
          </p:cNvPr>
          <p:cNvSpPr txBox="1"/>
          <p:nvPr/>
        </p:nvSpPr>
        <p:spPr>
          <a:xfrm>
            <a:off x="2352123" y="3915154"/>
            <a:ext cx="3680685" cy="430887"/>
          </a:xfrm>
          <a:prstGeom prst="rect">
            <a:avLst/>
          </a:prstGeom>
          <a:noFill/>
        </p:spPr>
        <p:txBody>
          <a:bodyPr wrap="square">
            <a:spAutoFit/>
          </a:bodyPr>
          <a:lstStyle/>
          <a:p>
            <a:r>
              <a:rPr lang="en-US" sz="2200" b="1" dirty="0">
                <a:solidFill>
                  <a:srgbClr val="C00000"/>
                </a:solidFill>
                <a:effectLst/>
                <a:latin typeface="#9Slide03 SFU Futura_12" panose="020B0604020202020204" charset="0"/>
                <a:ea typeface="Times New Roman" panose="02020603050405020304" pitchFamily="18" charset="0"/>
              </a:rPr>
              <a:t>Hà Tiên - </a:t>
            </a:r>
            <a:r>
              <a:rPr lang="en-US" sz="2200" b="1" dirty="0" err="1">
                <a:solidFill>
                  <a:srgbClr val="C00000"/>
                </a:solidFill>
                <a:effectLst/>
                <a:latin typeface="#9Slide03 SFU Futura_12" panose="020B0604020202020204" charset="0"/>
                <a:ea typeface="Times New Roman" panose="02020603050405020304" pitchFamily="18" charset="0"/>
              </a:rPr>
              <a:t>Kiên</a:t>
            </a:r>
            <a:r>
              <a:rPr lang="en-US" sz="2200" b="1" dirty="0">
                <a:solidFill>
                  <a:srgbClr val="C00000"/>
                </a:solidFill>
                <a:effectLst/>
                <a:latin typeface="#9Slide03 SFU Futura_12" panose="020B0604020202020204" charset="0"/>
                <a:ea typeface="Times New Roman" panose="02020603050405020304" pitchFamily="18" charset="0"/>
              </a:rPr>
              <a:t> Giang</a:t>
            </a:r>
            <a:endParaRPr lang="en-US" sz="2200" b="1" dirty="0">
              <a:solidFill>
                <a:srgbClr val="C00000"/>
              </a:solidFill>
              <a:latin typeface="#9Slide03 SFU Futura_12" panose="020B0604020202020204" charset="0"/>
            </a:endParaRPr>
          </a:p>
        </p:txBody>
      </p:sp>
      <p:sp>
        <p:nvSpPr>
          <p:cNvPr id="14" name="TextBox 13">
            <a:extLst>
              <a:ext uri="{FF2B5EF4-FFF2-40B4-BE49-F238E27FC236}">
                <a16:creationId xmlns:a16="http://schemas.microsoft.com/office/drawing/2014/main" xmlns="" id="{8467E02C-672A-9658-1032-549CDF8A57CB}"/>
              </a:ext>
            </a:extLst>
          </p:cNvPr>
          <p:cNvSpPr txBox="1"/>
          <p:nvPr/>
        </p:nvSpPr>
        <p:spPr>
          <a:xfrm>
            <a:off x="8887198" y="4256243"/>
            <a:ext cx="1530390" cy="430887"/>
          </a:xfrm>
          <a:prstGeom prst="rect">
            <a:avLst/>
          </a:prstGeom>
          <a:noFill/>
        </p:spPr>
        <p:txBody>
          <a:bodyPr wrap="square">
            <a:spAutoFit/>
          </a:bodyPr>
          <a:lstStyle/>
          <a:p>
            <a:r>
              <a:rPr lang="en-US" sz="2200" b="1" dirty="0">
                <a:solidFill>
                  <a:srgbClr val="C00000"/>
                </a:solidFill>
                <a:effectLst/>
                <a:latin typeface="Times New Roman" pitchFamily="18" charset="0"/>
                <a:ea typeface="Times New Roman" panose="02020603050405020304" pitchFamily="18" charset="0"/>
                <a:cs typeface="Times New Roman" pitchFamily="18" charset="0"/>
              </a:rPr>
              <a:t>1 </a:t>
            </a:r>
            <a:r>
              <a:rPr lang="en-US" sz="2200" b="1" dirty="0" err="1">
                <a:solidFill>
                  <a:srgbClr val="C00000"/>
                </a:solidFill>
                <a:effectLst/>
                <a:latin typeface="Times New Roman" pitchFamily="18" charset="0"/>
                <a:ea typeface="Times New Roman" panose="02020603050405020304" pitchFamily="18" charset="0"/>
                <a:cs typeface="Times New Roman" pitchFamily="18" charset="0"/>
              </a:rPr>
              <a:t>triệu</a:t>
            </a:r>
            <a:r>
              <a:rPr lang="en-US" sz="2200" b="1" dirty="0">
                <a:solidFill>
                  <a:srgbClr val="C00000"/>
                </a:solidFill>
                <a:effectLst/>
                <a:latin typeface="Times New Roman" pitchFamily="18" charset="0"/>
                <a:ea typeface="Times New Roman" panose="02020603050405020304" pitchFamily="18" charset="0"/>
                <a:cs typeface="Times New Roman" pitchFamily="18" charset="0"/>
              </a:rPr>
              <a:t> km</a:t>
            </a:r>
            <a:r>
              <a:rPr lang="en-US" sz="2200" b="1" baseline="30000" dirty="0">
                <a:solidFill>
                  <a:srgbClr val="C00000"/>
                </a:solidFill>
                <a:effectLst/>
                <a:latin typeface="Times New Roman" pitchFamily="18" charset="0"/>
                <a:ea typeface="Times New Roman" panose="02020603050405020304" pitchFamily="18" charset="0"/>
                <a:cs typeface="Times New Roman" pitchFamily="18" charset="0"/>
              </a:rPr>
              <a:t>2</a:t>
            </a:r>
            <a:endParaRPr lang="en-US" sz="2200" b="1" dirty="0">
              <a:solidFill>
                <a:srgbClr val="C00000"/>
              </a:solidFill>
              <a:latin typeface="Times New Roman" pitchFamily="18" charset="0"/>
              <a:cs typeface="Times New Roman" pitchFamily="18" charset="0"/>
            </a:endParaRPr>
          </a:p>
        </p:txBody>
      </p:sp>
      <p:sp>
        <p:nvSpPr>
          <p:cNvPr id="16" name="TextBox 15">
            <a:extLst>
              <a:ext uri="{FF2B5EF4-FFF2-40B4-BE49-F238E27FC236}">
                <a16:creationId xmlns:a16="http://schemas.microsoft.com/office/drawing/2014/main" xmlns="" id="{6857FD9A-F50D-5183-AFD7-CE1E3DA7697F}"/>
              </a:ext>
            </a:extLst>
          </p:cNvPr>
          <p:cNvSpPr txBox="1"/>
          <p:nvPr/>
        </p:nvSpPr>
        <p:spPr>
          <a:xfrm>
            <a:off x="4679697" y="5170646"/>
            <a:ext cx="2251314" cy="430887"/>
          </a:xfrm>
          <a:prstGeom prst="rect">
            <a:avLst/>
          </a:prstGeom>
          <a:noFill/>
        </p:spPr>
        <p:txBody>
          <a:bodyPr wrap="square">
            <a:spAutoFit/>
          </a:bodyPr>
          <a:lstStyle/>
          <a:p>
            <a:r>
              <a:rPr lang="en-US" sz="2200" b="1" dirty="0" err="1">
                <a:solidFill>
                  <a:srgbClr val="C00000"/>
                </a:solidFill>
                <a:effectLst/>
                <a:latin typeface="#9Slide03 SFU Futura_12" panose="020B0604020202020204" charset="0"/>
                <a:ea typeface="Times New Roman" panose="02020603050405020304" pitchFamily="18" charset="0"/>
              </a:rPr>
              <a:t>hàng</a:t>
            </a:r>
            <a:r>
              <a:rPr lang="en-US" sz="2200" b="1" dirty="0">
                <a:solidFill>
                  <a:srgbClr val="C00000"/>
                </a:solidFill>
                <a:effectLst/>
                <a:latin typeface="#9Slide03 SFU Futura_12" panose="020B0604020202020204" charset="0"/>
                <a:ea typeface="Times New Roman" panose="02020603050405020304" pitchFamily="18" charset="0"/>
              </a:rPr>
              <a:t> </a:t>
            </a:r>
            <a:r>
              <a:rPr lang="en-US" sz="2200" b="1" dirty="0" err="1">
                <a:solidFill>
                  <a:srgbClr val="C00000"/>
                </a:solidFill>
                <a:effectLst/>
                <a:latin typeface="#9Slide03 SFU Futura_12" panose="020B0604020202020204" charset="0"/>
                <a:ea typeface="Times New Roman" panose="02020603050405020304" pitchFamily="18" charset="0"/>
              </a:rPr>
              <a:t>nghìn</a:t>
            </a:r>
            <a:r>
              <a:rPr lang="en-US" sz="2200" b="1" dirty="0">
                <a:solidFill>
                  <a:srgbClr val="C00000"/>
                </a:solidFill>
                <a:effectLst/>
                <a:latin typeface="#9Slide03 SFU Futura_12" panose="020B0604020202020204" charset="0"/>
                <a:ea typeface="Times New Roman" panose="02020603050405020304" pitchFamily="18" charset="0"/>
              </a:rPr>
              <a:t> </a:t>
            </a:r>
            <a:endParaRPr lang="en-US" sz="2200" b="1" dirty="0">
              <a:solidFill>
                <a:srgbClr val="C00000"/>
              </a:solidFill>
              <a:latin typeface="#9Slide03 SFU Futura_12" panose="020B0604020202020204" charset="0"/>
            </a:endParaRPr>
          </a:p>
        </p:txBody>
      </p:sp>
      <p:sp>
        <p:nvSpPr>
          <p:cNvPr id="18" name="TextBox 17">
            <a:extLst>
              <a:ext uri="{FF2B5EF4-FFF2-40B4-BE49-F238E27FC236}">
                <a16:creationId xmlns:a16="http://schemas.microsoft.com/office/drawing/2014/main" xmlns="" id="{AB4D3735-6A59-6E8A-B0DD-22B2E0FC0CE6}"/>
              </a:ext>
            </a:extLst>
          </p:cNvPr>
          <p:cNvSpPr txBox="1"/>
          <p:nvPr/>
        </p:nvSpPr>
        <p:spPr>
          <a:xfrm>
            <a:off x="1153637" y="6071421"/>
            <a:ext cx="1606432" cy="430887"/>
          </a:xfrm>
          <a:prstGeom prst="rect">
            <a:avLst/>
          </a:prstGeom>
          <a:noFill/>
        </p:spPr>
        <p:txBody>
          <a:bodyPr wrap="square">
            <a:spAutoFit/>
          </a:bodyPr>
          <a:lstStyle/>
          <a:p>
            <a:r>
              <a:rPr lang="en-US" sz="2200" b="1" dirty="0" err="1">
                <a:solidFill>
                  <a:srgbClr val="C00000"/>
                </a:solidFill>
                <a:effectLst/>
                <a:latin typeface="Times New Roman" pitchFamily="18" charset="0"/>
                <a:ea typeface="Times New Roman" panose="02020603050405020304" pitchFamily="18" charset="0"/>
                <a:cs typeface="Times New Roman" pitchFamily="18" charset="0"/>
              </a:rPr>
              <a:t>Vùng</a:t>
            </a:r>
            <a:r>
              <a:rPr lang="en-US" sz="2200" b="1" dirty="0">
                <a:solidFill>
                  <a:srgbClr val="C00000"/>
                </a:solidFill>
                <a:effectLst/>
                <a:latin typeface="Times New Roman" pitchFamily="18" charset="0"/>
                <a:ea typeface="Times New Roman" panose="02020603050405020304" pitchFamily="18" charset="0"/>
                <a:cs typeface="Times New Roman" pitchFamily="18" charset="0"/>
              </a:rPr>
              <a:t> </a:t>
            </a:r>
            <a:r>
              <a:rPr lang="en-US" sz="2200" b="1" dirty="0" err="1">
                <a:solidFill>
                  <a:srgbClr val="C00000"/>
                </a:solidFill>
                <a:effectLst/>
                <a:latin typeface="Times New Roman" pitchFamily="18" charset="0"/>
                <a:ea typeface="Times New Roman" panose="02020603050405020304" pitchFamily="18" charset="0"/>
                <a:cs typeface="Times New Roman" pitchFamily="18" charset="0"/>
              </a:rPr>
              <a:t>trời</a:t>
            </a:r>
            <a:r>
              <a:rPr lang="en-US" sz="2200" b="1" dirty="0">
                <a:solidFill>
                  <a:srgbClr val="C00000"/>
                </a:solidFill>
                <a:effectLst/>
                <a:latin typeface="Times New Roman" pitchFamily="18" charset="0"/>
                <a:ea typeface="Times New Roman" panose="02020603050405020304" pitchFamily="18" charset="0"/>
                <a:cs typeface="Times New Roman" pitchFamily="18" charset="0"/>
              </a:rPr>
              <a:t> </a:t>
            </a:r>
            <a:endParaRPr lang="en-US" sz="2200" b="1" dirty="0">
              <a:solidFill>
                <a:srgbClr val="C00000"/>
              </a:solidFill>
              <a:latin typeface="Times New Roman" pitchFamily="18" charset="0"/>
              <a:cs typeface="Times New Roman" pitchFamily="18" charset="0"/>
            </a:endParaRPr>
          </a:p>
        </p:txBody>
      </p:sp>
      <p:sp>
        <p:nvSpPr>
          <p:cNvPr id="23" name="TextBox 22">
            <a:extLst>
              <a:ext uri="{FF2B5EF4-FFF2-40B4-BE49-F238E27FC236}">
                <a16:creationId xmlns:a16="http://schemas.microsoft.com/office/drawing/2014/main" xmlns="" id="{EB1D1CB7-BE51-AAA7-F48F-945C3E1D8636}"/>
              </a:ext>
            </a:extLst>
          </p:cNvPr>
          <p:cNvSpPr txBox="1"/>
          <p:nvPr/>
        </p:nvSpPr>
        <p:spPr>
          <a:xfrm>
            <a:off x="7064580" y="3090534"/>
            <a:ext cx="3645237" cy="430887"/>
          </a:xfrm>
          <a:prstGeom prst="rect">
            <a:avLst/>
          </a:prstGeom>
          <a:noFill/>
        </p:spPr>
        <p:txBody>
          <a:bodyPr wrap="square">
            <a:spAutoFit/>
          </a:bodyPr>
          <a:lstStyle/>
          <a:p>
            <a:r>
              <a:rPr lang="vi-VN" sz="2200" b="1" dirty="0">
                <a:solidFill>
                  <a:srgbClr val="C00000"/>
                </a:solidFill>
                <a:latin typeface="#9Slide03 SFU Futura_12" panose="020B0604020202020204" charset="0"/>
                <a:ea typeface="Times New Roman" panose="02020603050405020304" pitchFamily="18" charset="0"/>
              </a:rPr>
              <a:t>hơn </a:t>
            </a:r>
            <a:r>
              <a:rPr lang="vi-VN" sz="2200" b="1" dirty="0" smtClean="0">
                <a:solidFill>
                  <a:srgbClr val="C00000"/>
                </a:solidFill>
                <a:latin typeface="#9Slide03 SFU Futura_12" panose="020B0604020202020204" charset="0"/>
                <a:ea typeface="Times New Roman" panose="02020603050405020304" pitchFamily="18" charset="0"/>
              </a:rPr>
              <a:t>4600 </a:t>
            </a:r>
            <a:r>
              <a:rPr lang="vi-VN" sz="2200" b="1" dirty="0">
                <a:solidFill>
                  <a:srgbClr val="C00000"/>
                </a:solidFill>
                <a:latin typeface="#9Slide03 SFU Futura_12" panose="020B0604020202020204" charset="0"/>
                <a:ea typeface="Times New Roman" panose="02020603050405020304" pitchFamily="18" charset="0"/>
              </a:rPr>
              <a:t>km</a:t>
            </a:r>
            <a:endParaRPr lang="en-US" sz="2200" b="1" dirty="0">
              <a:solidFill>
                <a:srgbClr val="C00000"/>
              </a:solidFill>
              <a:latin typeface="#9Slide03 SFU Futura_12" panose="020B0604020202020204" charset="0"/>
            </a:endParaRPr>
          </a:p>
        </p:txBody>
      </p:sp>
      <p:sp>
        <p:nvSpPr>
          <p:cNvPr id="28" name="TextBox 27">
            <a:extLst>
              <a:ext uri="{FF2B5EF4-FFF2-40B4-BE49-F238E27FC236}">
                <a16:creationId xmlns:a16="http://schemas.microsoft.com/office/drawing/2014/main" xmlns="" id="{FB608848-FF82-2734-5F3E-0ECB4A3242CC}"/>
              </a:ext>
            </a:extLst>
          </p:cNvPr>
          <p:cNvSpPr txBox="1"/>
          <p:nvPr/>
        </p:nvSpPr>
        <p:spPr>
          <a:xfrm>
            <a:off x="1542007" y="4702995"/>
            <a:ext cx="677084" cy="430887"/>
          </a:xfrm>
          <a:prstGeom prst="rect">
            <a:avLst/>
          </a:prstGeom>
          <a:noFill/>
        </p:spPr>
        <p:txBody>
          <a:bodyPr wrap="square">
            <a:spAutoFit/>
          </a:bodyPr>
          <a:lstStyle/>
          <a:p>
            <a:r>
              <a:rPr lang="en-US" sz="2200" b="1" dirty="0">
                <a:solidFill>
                  <a:srgbClr val="C00000"/>
                </a:solidFill>
                <a:latin typeface="Times New Roman" pitchFamily="18" charset="0"/>
                <a:ea typeface="Times New Roman" panose="02020603050405020304" pitchFamily="18" charset="0"/>
                <a:cs typeface="Times New Roman" pitchFamily="18" charset="0"/>
              </a:rPr>
              <a:t>3</a:t>
            </a:r>
            <a:endParaRPr lang="en-US" sz="2200" b="1" dirty="0">
              <a:solidFill>
                <a:srgbClr val="C00000"/>
              </a:solidFill>
              <a:latin typeface="Times New Roman" pitchFamily="18" charset="0"/>
              <a:cs typeface="Times New Roman" pitchFamily="18" charset="0"/>
            </a:endParaRPr>
          </a:p>
        </p:txBody>
      </p:sp>
      <p:sp>
        <p:nvSpPr>
          <p:cNvPr id="29" name="TextBox 28">
            <a:extLst>
              <a:ext uri="{FF2B5EF4-FFF2-40B4-BE49-F238E27FC236}">
                <a16:creationId xmlns:a16="http://schemas.microsoft.com/office/drawing/2014/main" xmlns="" id="{8F9E13D1-3F12-68A2-0E6B-56F71337940E}"/>
              </a:ext>
            </a:extLst>
          </p:cNvPr>
          <p:cNvSpPr txBox="1"/>
          <p:nvPr/>
        </p:nvSpPr>
        <p:spPr>
          <a:xfrm>
            <a:off x="3481321" y="5533001"/>
            <a:ext cx="2251314" cy="430887"/>
          </a:xfrm>
          <a:prstGeom prst="rect">
            <a:avLst/>
          </a:prstGeom>
          <a:noFill/>
        </p:spPr>
        <p:txBody>
          <a:bodyPr wrap="square">
            <a:spAutoFit/>
          </a:bodyPr>
          <a:lstStyle/>
          <a:p>
            <a:r>
              <a:rPr lang="en-US" sz="2200" b="1" dirty="0" err="1">
                <a:solidFill>
                  <a:srgbClr val="C00000"/>
                </a:solidFill>
                <a:effectLst/>
                <a:latin typeface="Times New Roman" pitchFamily="18" charset="0"/>
                <a:ea typeface="Times New Roman" panose="02020603050405020304" pitchFamily="18" charset="0"/>
                <a:cs typeface="Times New Roman" pitchFamily="18" charset="0"/>
              </a:rPr>
              <a:t>Trường</a:t>
            </a:r>
            <a:r>
              <a:rPr lang="en-US" sz="2200" b="1" dirty="0">
                <a:solidFill>
                  <a:srgbClr val="C00000"/>
                </a:solidFill>
                <a:effectLst/>
                <a:latin typeface="Times New Roman" pitchFamily="18" charset="0"/>
                <a:ea typeface="Times New Roman" panose="02020603050405020304" pitchFamily="18" charset="0"/>
                <a:cs typeface="Times New Roman" pitchFamily="18" charset="0"/>
              </a:rPr>
              <a:t> Sa</a:t>
            </a:r>
            <a:endParaRPr lang="en-US" sz="22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217835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fade">
                                      <p:cBhvr>
                                        <p:cTn id="5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P spid="14" grpId="0"/>
      <p:bldP spid="16" grpId="0"/>
      <p:bldP spid="18" grpId="0"/>
      <p:bldP spid="23" grpId="0"/>
      <p:bldP spid="28"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xmlns="" id="{29A6752E-D3BA-E894-7ADA-7577081E1337}"/>
              </a:ext>
            </a:extLst>
          </p:cNvPr>
          <p:cNvPicPr>
            <a:picLocks noChangeAspect="1"/>
          </p:cNvPicPr>
          <p:nvPr/>
        </p:nvPicPr>
        <p:blipFill>
          <a:blip r:embed="rId2"/>
          <a:stretch>
            <a:fillRect/>
          </a:stretch>
        </p:blipFill>
        <p:spPr>
          <a:xfrm>
            <a:off x="3683083" y="970303"/>
            <a:ext cx="8354637" cy="5824472"/>
          </a:xfrm>
          <a:prstGeom prst="rect">
            <a:avLst/>
          </a:prstGeom>
          <a:ln>
            <a:solidFill>
              <a:schemeClr val="accent3"/>
            </a:solidFill>
          </a:ln>
        </p:spPr>
      </p:pic>
      <p:grpSp>
        <p:nvGrpSpPr>
          <p:cNvPr id="4" name="Group 3">
            <a:extLst>
              <a:ext uri="{FF2B5EF4-FFF2-40B4-BE49-F238E27FC236}">
                <a16:creationId xmlns:a16="http://schemas.microsoft.com/office/drawing/2014/main" xmlns="" id="{9A7AF755-8307-C650-0D7D-4C45DCD09E33}"/>
              </a:ext>
            </a:extLst>
          </p:cNvPr>
          <p:cNvGrpSpPr/>
          <p:nvPr/>
        </p:nvGrpSpPr>
        <p:grpSpPr>
          <a:xfrm>
            <a:off x="403123" y="0"/>
            <a:ext cx="11385754" cy="814857"/>
            <a:chOff x="403123" y="0"/>
            <a:chExt cx="11385754" cy="814857"/>
          </a:xfrm>
        </p:grpSpPr>
        <p:sp>
          <p:nvSpPr>
            <p:cNvPr id="5" name="Rectangle: Rounded Corners 17">
              <a:extLst>
                <a:ext uri="{FF2B5EF4-FFF2-40B4-BE49-F238E27FC236}">
                  <a16:creationId xmlns:a16="http://schemas.microsoft.com/office/drawing/2014/main" xmlns="" id="{E98F7B8A-8202-87A7-A096-13A13EEC2FA6}"/>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Times New Roman" pitchFamily="18" charset="0"/>
                  <a:cs typeface="Times New Roman" pitchFamily="18" charset="0"/>
                </a:rPr>
                <a:t>1. VỊ TRÍ ĐỊA LÍ VÀ PHẠM VI LÃNH THỔ  </a:t>
              </a:r>
              <a:endParaRPr lang="vi-VN" sz="3200" b="1" dirty="0">
                <a:solidFill>
                  <a:srgbClr val="FFFF00"/>
                </a:solidFill>
                <a:latin typeface="Times New Roman" pitchFamily="18" charset="0"/>
                <a:cs typeface="Times New Roman" pitchFamily="18" charset="0"/>
              </a:endParaRPr>
            </a:p>
          </p:txBody>
        </p:sp>
        <p:pic>
          <p:nvPicPr>
            <p:cNvPr id="6" name="Picture 2" descr="Giấy Mở Rộng Biểu Tượng - Véc tơ bút và giấy png tải về - Miễn phí trong  suốt Góc png Tải về.">
              <a:extLst>
                <a:ext uri="{FF2B5EF4-FFF2-40B4-BE49-F238E27FC236}">
                  <a16:creationId xmlns:a16="http://schemas.microsoft.com/office/drawing/2014/main" xmlns="" id="{3A22DBA1-E3A9-46CC-477B-8C2CE1AC62C0}"/>
                </a:ext>
              </a:extLst>
            </p:cNvPr>
            <p:cNvPicPr>
              <a:picLocks noChangeAspect="1" noChangeArrowheads="1"/>
            </p:cNvPicPr>
            <p:nvPr/>
          </p:nvPicPr>
          <p:blipFill rotWithShape="1">
            <a:blip r:embed="rId3" cstate="print">
              <a:extLst>
                <a:ext uri="{BEBA8EAE-BF5A-486C-A8C5-ECC9F3942E4B}">
                  <a14:imgProps xmlns:a14="http://schemas.microsoft.com/office/drawing/2010/main" xmlns="">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xmlns=""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7" name="Oval 6">
            <a:extLst>
              <a:ext uri="{FF2B5EF4-FFF2-40B4-BE49-F238E27FC236}">
                <a16:creationId xmlns:a16="http://schemas.microsoft.com/office/drawing/2014/main" xmlns="" id="{4BF17CA8-6B04-10A9-8110-FE517EA17588}"/>
              </a:ext>
            </a:extLst>
          </p:cNvPr>
          <p:cNvSpPr/>
          <p:nvPr/>
        </p:nvSpPr>
        <p:spPr>
          <a:xfrm>
            <a:off x="5720575" y="1441542"/>
            <a:ext cx="1650381" cy="2653990"/>
          </a:xfrm>
          <a:prstGeom prst="ellipse">
            <a:avLst/>
          </a:prstGeom>
          <a:noFill/>
          <a:ln w="76200">
            <a:solidFill>
              <a:srgbClr val="1508B8"/>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xmlns="" id="{53C70F5E-4715-D0CF-06B2-FD8D363C8400}"/>
              </a:ext>
            </a:extLst>
          </p:cNvPr>
          <p:cNvSpPr txBox="1"/>
          <p:nvPr/>
        </p:nvSpPr>
        <p:spPr>
          <a:xfrm>
            <a:off x="3797573" y="6363888"/>
            <a:ext cx="5168007" cy="430887"/>
          </a:xfrm>
          <a:prstGeom prst="rect">
            <a:avLst/>
          </a:prstGeom>
          <a:noFill/>
        </p:spPr>
        <p:txBody>
          <a:bodyPr wrap="square">
            <a:spAutoFit/>
          </a:bodyPr>
          <a:lstStyle/>
          <a:p>
            <a:r>
              <a:rPr lang="en-US" sz="2200" b="1" dirty="0" err="1">
                <a:solidFill>
                  <a:srgbClr val="C00000"/>
                </a:solidFill>
                <a:latin typeface="Times New Roman" pitchFamily="18" charset="0"/>
                <a:cs typeface="Times New Roman" pitchFamily="18" charset="0"/>
              </a:rPr>
              <a:t>Vị</a:t>
            </a:r>
            <a:r>
              <a:rPr lang="en-US" sz="2200" b="1" dirty="0">
                <a:solidFill>
                  <a:srgbClr val="C00000"/>
                </a:solidFill>
                <a:latin typeface="Times New Roman" pitchFamily="18" charset="0"/>
                <a:cs typeface="Times New Roman" pitchFamily="18" charset="0"/>
              </a:rPr>
              <a:t> </a:t>
            </a:r>
            <a:r>
              <a:rPr lang="en-US" sz="2200" b="1" dirty="0" err="1">
                <a:solidFill>
                  <a:srgbClr val="C00000"/>
                </a:solidFill>
                <a:latin typeface="Times New Roman" pitchFamily="18" charset="0"/>
                <a:cs typeface="Times New Roman" pitchFamily="18" charset="0"/>
              </a:rPr>
              <a:t>trí</a:t>
            </a:r>
            <a:r>
              <a:rPr lang="en-US" sz="2200" b="1" dirty="0">
                <a:solidFill>
                  <a:srgbClr val="C00000"/>
                </a:solidFill>
                <a:latin typeface="Times New Roman" pitchFamily="18" charset="0"/>
                <a:cs typeface="Times New Roman" pitchFamily="18" charset="0"/>
              </a:rPr>
              <a:t> </a:t>
            </a:r>
            <a:r>
              <a:rPr lang="en-US" sz="2200" b="1" dirty="0" err="1">
                <a:solidFill>
                  <a:srgbClr val="C00000"/>
                </a:solidFill>
                <a:latin typeface="Times New Roman" pitchFamily="18" charset="0"/>
                <a:cs typeface="Times New Roman" pitchFamily="18" charset="0"/>
              </a:rPr>
              <a:t>của</a:t>
            </a:r>
            <a:r>
              <a:rPr lang="en-US" sz="2200" b="1" dirty="0">
                <a:solidFill>
                  <a:srgbClr val="C00000"/>
                </a:solidFill>
                <a:latin typeface="Times New Roman" pitchFamily="18" charset="0"/>
                <a:cs typeface="Times New Roman" pitchFamily="18" charset="0"/>
              </a:rPr>
              <a:t> </a:t>
            </a:r>
            <a:r>
              <a:rPr lang="en-US" sz="2200" b="1" dirty="0" err="1">
                <a:solidFill>
                  <a:srgbClr val="C00000"/>
                </a:solidFill>
                <a:latin typeface="Times New Roman" pitchFamily="18" charset="0"/>
                <a:cs typeface="Times New Roman" pitchFamily="18" charset="0"/>
              </a:rPr>
              <a:t>Việt</a:t>
            </a:r>
            <a:r>
              <a:rPr lang="en-US" sz="2200" b="1" dirty="0">
                <a:solidFill>
                  <a:srgbClr val="C00000"/>
                </a:solidFill>
                <a:latin typeface="Times New Roman" pitchFamily="18" charset="0"/>
                <a:cs typeface="Times New Roman" pitchFamily="18" charset="0"/>
              </a:rPr>
              <a:t> Nam </a:t>
            </a:r>
            <a:r>
              <a:rPr lang="en-US" sz="2200" b="1" dirty="0" err="1">
                <a:solidFill>
                  <a:srgbClr val="C00000"/>
                </a:solidFill>
                <a:latin typeface="Times New Roman" pitchFamily="18" charset="0"/>
                <a:cs typeface="Times New Roman" pitchFamily="18" charset="0"/>
              </a:rPr>
              <a:t>trong</a:t>
            </a:r>
            <a:r>
              <a:rPr lang="en-US" sz="2200" b="1" dirty="0">
                <a:solidFill>
                  <a:srgbClr val="C00000"/>
                </a:solidFill>
                <a:latin typeface="Times New Roman" pitchFamily="18" charset="0"/>
                <a:cs typeface="Times New Roman" pitchFamily="18" charset="0"/>
              </a:rPr>
              <a:t> </a:t>
            </a:r>
            <a:r>
              <a:rPr lang="en-US" sz="2200" b="1" dirty="0" err="1">
                <a:solidFill>
                  <a:srgbClr val="C00000"/>
                </a:solidFill>
                <a:latin typeface="Times New Roman" pitchFamily="18" charset="0"/>
                <a:cs typeface="Times New Roman" pitchFamily="18" charset="0"/>
              </a:rPr>
              <a:t>Đông</a:t>
            </a:r>
            <a:r>
              <a:rPr lang="en-US" sz="2200" b="1" dirty="0">
                <a:solidFill>
                  <a:srgbClr val="C00000"/>
                </a:solidFill>
                <a:latin typeface="Times New Roman" pitchFamily="18" charset="0"/>
                <a:cs typeface="Times New Roman" pitchFamily="18" charset="0"/>
              </a:rPr>
              <a:t> Nam Á</a:t>
            </a:r>
          </a:p>
        </p:txBody>
      </p:sp>
      <p:sp>
        <p:nvSpPr>
          <p:cNvPr id="10" name="TextBox 9">
            <a:extLst>
              <a:ext uri="{FF2B5EF4-FFF2-40B4-BE49-F238E27FC236}">
                <a16:creationId xmlns:a16="http://schemas.microsoft.com/office/drawing/2014/main" xmlns="" id="{6E359D19-6C17-B014-1CE0-CD85C152F6A7}"/>
              </a:ext>
            </a:extLst>
          </p:cNvPr>
          <p:cNvSpPr txBox="1"/>
          <p:nvPr/>
        </p:nvSpPr>
        <p:spPr>
          <a:xfrm>
            <a:off x="0" y="1548536"/>
            <a:ext cx="3703320" cy="954107"/>
          </a:xfrm>
          <a:prstGeom prst="rect">
            <a:avLst/>
          </a:prstGeom>
          <a:noFill/>
        </p:spPr>
        <p:txBody>
          <a:bodyPr wrap="square">
            <a:spAutoFit/>
          </a:bodyPr>
          <a:lstStyle/>
          <a:p>
            <a:r>
              <a:rPr lang="vi-VN" sz="2800" b="1" dirty="0">
                <a:solidFill>
                  <a:srgbClr val="1508B8"/>
                </a:solidFill>
                <a:highlight>
                  <a:srgbClr val="FFFF00"/>
                </a:highlight>
                <a:latin typeface="Times New Roman" pitchFamily="18" charset="0"/>
                <a:cs typeface="Times New Roman" pitchFamily="18" charset="0"/>
              </a:rPr>
              <a:t>Nằm ở rìa phía đông bán đảo Đông Dương</a:t>
            </a:r>
          </a:p>
        </p:txBody>
      </p:sp>
      <p:sp>
        <p:nvSpPr>
          <p:cNvPr id="12" name="TextBox 11">
            <a:extLst>
              <a:ext uri="{FF2B5EF4-FFF2-40B4-BE49-F238E27FC236}">
                <a16:creationId xmlns:a16="http://schemas.microsoft.com/office/drawing/2014/main" xmlns="" id="{4EA9925D-4D40-6293-4686-850D213EEA57}"/>
              </a:ext>
            </a:extLst>
          </p:cNvPr>
          <p:cNvSpPr txBox="1"/>
          <p:nvPr/>
        </p:nvSpPr>
        <p:spPr>
          <a:xfrm>
            <a:off x="0" y="3746167"/>
            <a:ext cx="3688080" cy="954107"/>
          </a:xfrm>
          <a:prstGeom prst="rect">
            <a:avLst/>
          </a:prstGeom>
          <a:noFill/>
        </p:spPr>
        <p:txBody>
          <a:bodyPr wrap="square">
            <a:spAutoFit/>
          </a:bodyPr>
          <a:lstStyle/>
          <a:p>
            <a:r>
              <a:rPr lang="en-US" sz="2800" b="1" dirty="0" err="1">
                <a:solidFill>
                  <a:srgbClr val="1508B8"/>
                </a:solidFill>
                <a:highlight>
                  <a:srgbClr val="FFFF00"/>
                </a:highlight>
                <a:latin typeface="Times New Roman" pitchFamily="18" charset="0"/>
                <a:cs typeface="Times New Roman" pitchFamily="18" charset="0"/>
              </a:rPr>
              <a:t>Gần</a:t>
            </a:r>
            <a:r>
              <a:rPr lang="en-US" sz="2800" b="1" dirty="0">
                <a:solidFill>
                  <a:srgbClr val="1508B8"/>
                </a:solidFill>
                <a:highlight>
                  <a:srgbClr val="FFFF00"/>
                </a:highlight>
                <a:latin typeface="Times New Roman" pitchFamily="18" charset="0"/>
                <a:cs typeface="Times New Roman" pitchFamily="18" charset="0"/>
              </a:rPr>
              <a:t> </a:t>
            </a:r>
            <a:r>
              <a:rPr lang="en-US" sz="2800" b="1" dirty="0" err="1">
                <a:solidFill>
                  <a:srgbClr val="1508B8"/>
                </a:solidFill>
                <a:highlight>
                  <a:srgbClr val="FFFF00"/>
                </a:highlight>
                <a:latin typeface="Times New Roman" pitchFamily="18" charset="0"/>
                <a:cs typeface="Times New Roman" pitchFamily="18" charset="0"/>
              </a:rPr>
              <a:t>trung</a:t>
            </a:r>
            <a:r>
              <a:rPr lang="en-US" sz="2800" b="1" dirty="0">
                <a:solidFill>
                  <a:srgbClr val="1508B8"/>
                </a:solidFill>
                <a:highlight>
                  <a:srgbClr val="FFFF00"/>
                </a:highlight>
                <a:latin typeface="Times New Roman" pitchFamily="18" charset="0"/>
                <a:cs typeface="Times New Roman" pitchFamily="18" charset="0"/>
              </a:rPr>
              <a:t> </a:t>
            </a:r>
            <a:r>
              <a:rPr lang="en-US" sz="2800" b="1" dirty="0" err="1">
                <a:solidFill>
                  <a:srgbClr val="1508B8"/>
                </a:solidFill>
                <a:highlight>
                  <a:srgbClr val="FFFF00"/>
                </a:highlight>
                <a:latin typeface="Times New Roman" pitchFamily="18" charset="0"/>
                <a:cs typeface="Times New Roman" pitchFamily="18" charset="0"/>
              </a:rPr>
              <a:t>tâm</a:t>
            </a:r>
            <a:r>
              <a:rPr lang="en-US" sz="2800" b="1" dirty="0">
                <a:solidFill>
                  <a:srgbClr val="1508B8"/>
                </a:solidFill>
                <a:highlight>
                  <a:srgbClr val="FFFF00"/>
                </a:highlight>
                <a:latin typeface="Times New Roman" pitchFamily="18" charset="0"/>
                <a:cs typeface="Times New Roman" pitchFamily="18" charset="0"/>
              </a:rPr>
              <a:t> </a:t>
            </a:r>
            <a:r>
              <a:rPr lang="en-US" sz="2800" b="1" dirty="0" err="1">
                <a:solidFill>
                  <a:srgbClr val="1508B8"/>
                </a:solidFill>
                <a:highlight>
                  <a:srgbClr val="FFFF00"/>
                </a:highlight>
                <a:latin typeface="Times New Roman" pitchFamily="18" charset="0"/>
                <a:cs typeface="Times New Roman" pitchFamily="18" charset="0"/>
              </a:rPr>
              <a:t>Đông</a:t>
            </a:r>
            <a:r>
              <a:rPr lang="en-US" sz="2800" b="1" dirty="0">
                <a:solidFill>
                  <a:srgbClr val="1508B8"/>
                </a:solidFill>
                <a:highlight>
                  <a:srgbClr val="FFFF00"/>
                </a:highlight>
                <a:latin typeface="Times New Roman" pitchFamily="18" charset="0"/>
                <a:cs typeface="Times New Roman" pitchFamily="18" charset="0"/>
              </a:rPr>
              <a:t> Nam Á</a:t>
            </a:r>
          </a:p>
        </p:txBody>
      </p:sp>
      <p:pic>
        <p:nvPicPr>
          <p:cNvPr id="13" name="Picture 12">
            <a:extLst>
              <a:ext uri="{FF2B5EF4-FFF2-40B4-BE49-F238E27FC236}">
                <a16:creationId xmlns:a16="http://schemas.microsoft.com/office/drawing/2014/main" xmlns="" id="{AD97DDCD-C591-5BF9-25B0-B8430D5B9DB7}"/>
              </a:ext>
            </a:extLst>
          </p:cNvPr>
          <p:cNvPicPr>
            <a:picLocks noChangeAspect="1"/>
          </p:cNvPicPr>
          <p:nvPr/>
        </p:nvPicPr>
        <p:blipFill rotWithShape="1">
          <a:blip r:embed="rId5" cstate="print">
            <a:extLst>
              <a:ext uri="{BEBA8EAE-BF5A-486C-A8C5-ECC9F3942E4B}">
                <a14:imgProps xmlns:a14="http://schemas.microsoft.com/office/drawing/2010/main" xmlns="">
                  <a14:imgLayer r:embed="rId6">
                    <a14:imgEffect>
                      <a14:backgroundRemoval t="10000" b="90000" l="10000" r="90000"/>
                    </a14:imgEffect>
                  </a14:imgLayer>
                </a14:imgProps>
              </a:ext>
            </a:extLst>
          </a:blip>
          <a:srcRect l="25732" t="10470" r="23964" b="9516"/>
          <a:stretch/>
        </p:blipFill>
        <p:spPr>
          <a:xfrm>
            <a:off x="70883" y="897361"/>
            <a:ext cx="512297" cy="814857"/>
          </a:xfrm>
          <a:prstGeom prst="rect">
            <a:avLst/>
          </a:prstGeom>
        </p:spPr>
      </p:pic>
      <p:pic>
        <p:nvPicPr>
          <p:cNvPr id="14" name="Picture 13">
            <a:extLst>
              <a:ext uri="{FF2B5EF4-FFF2-40B4-BE49-F238E27FC236}">
                <a16:creationId xmlns:a16="http://schemas.microsoft.com/office/drawing/2014/main" xmlns="" id="{5E9EC320-B99A-27CA-5C43-07A5E0C55341}"/>
              </a:ext>
            </a:extLst>
          </p:cNvPr>
          <p:cNvPicPr>
            <a:picLocks noChangeAspect="1"/>
          </p:cNvPicPr>
          <p:nvPr/>
        </p:nvPicPr>
        <p:blipFill rotWithShape="1">
          <a:blip r:embed="rId5" cstate="print">
            <a:extLst>
              <a:ext uri="{BEBA8EAE-BF5A-486C-A8C5-ECC9F3942E4B}">
                <a14:imgProps xmlns:a14="http://schemas.microsoft.com/office/drawing/2010/main" xmlns="">
                  <a14:imgLayer r:embed="rId6">
                    <a14:imgEffect>
                      <a14:backgroundRemoval t="10000" b="90000" l="10000" r="90000"/>
                    </a14:imgEffect>
                  </a14:imgLayer>
                </a14:imgProps>
              </a:ext>
            </a:extLst>
          </a:blip>
          <a:srcRect l="25732" t="10470" r="23964" b="9516"/>
          <a:stretch/>
        </p:blipFill>
        <p:spPr>
          <a:xfrm>
            <a:off x="70883" y="3060736"/>
            <a:ext cx="512297" cy="814857"/>
          </a:xfrm>
          <a:prstGeom prst="rect">
            <a:avLst/>
          </a:prstGeom>
        </p:spPr>
      </p:pic>
      <p:pic>
        <p:nvPicPr>
          <p:cNvPr id="15" name="Picture 14">
            <a:extLst>
              <a:ext uri="{FF2B5EF4-FFF2-40B4-BE49-F238E27FC236}">
                <a16:creationId xmlns:a16="http://schemas.microsoft.com/office/drawing/2014/main" xmlns="" id="{D0D69A01-252F-B5E5-02BF-895FE1B81EF7}"/>
              </a:ext>
            </a:extLst>
          </p:cNvPr>
          <p:cNvPicPr>
            <a:picLocks noChangeAspect="1"/>
          </p:cNvPicPr>
          <p:nvPr/>
        </p:nvPicPr>
        <p:blipFill rotWithShape="1">
          <a:blip r:embed="rId7" cstate="print">
            <a:extLst>
              <a:ext uri="{BEBA8EAE-BF5A-486C-A8C5-ECC9F3942E4B}">
                <a14:imgProps xmlns:a14="http://schemas.microsoft.com/office/drawing/2010/main" xmlns="">
                  <a14:imgLayer r:embed="rId8">
                    <a14:imgEffect>
                      <a14:backgroundRemoval t="10000" b="95119" l="6000" r="93000">
                        <a14:foregroundMark x1="25000" y1="89762" x2="25000" y2="89762"/>
                        <a14:foregroundMark x1="25000" y1="89762" x2="25000" y2="89762"/>
                        <a14:foregroundMark x1="69222" y1="95595" x2="69222" y2="95595"/>
                        <a14:foregroundMark x1="69333" y1="95595" x2="73000" y2="93810"/>
                        <a14:foregroundMark x1="79222" y1="88095" x2="79222" y2="88095"/>
                        <a14:foregroundMark x1="79222" y1="88095" x2="79222" y2="88095"/>
                        <a14:foregroundMark x1="92556" y1="79881" x2="92556" y2="79881"/>
                        <a14:foregroundMark x1="91778" y1="74167" x2="91778" y2="74167"/>
                        <a14:foregroundMark x1="93000" y1="54524" x2="93000" y2="54524"/>
                        <a14:foregroundMark x1="6444" y1="56310" x2="6444" y2="56310"/>
                        <a14:foregroundMark x1="6000" y1="73452" x2="6000" y2="73452"/>
                        <a14:foregroundMark x1="6000" y1="73452" x2="6000" y2="73452"/>
                        <a14:foregroundMark x1="91444" y1="90714" x2="91444" y2="90714"/>
                        <a14:foregroundMark x1="91333" y1="90714" x2="91333" y2="90714"/>
                      </a14:backgroundRemoval>
                    </a14:imgEffect>
                  </a14:imgLayer>
                </a14:imgProps>
              </a:ext>
            </a:extLst>
          </a:blip>
          <a:srcRect t="23293"/>
          <a:stretch/>
        </p:blipFill>
        <p:spPr>
          <a:xfrm>
            <a:off x="327031" y="4746290"/>
            <a:ext cx="2934329" cy="2100783"/>
          </a:xfrm>
          <a:prstGeom prst="rect">
            <a:avLst/>
          </a:prstGeom>
        </p:spPr>
      </p:pic>
    </p:spTree>
    <p:extLst>
      <p:ext uri="{BB962C8B-B14F-4D97-AF65-F5344CB8AC3E}">
        <p14:creationId xmlns:p14="http://schemas.microsoft.com/office/powerpoint/2010/main" xmlns="" val="166591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fill="hold"/>
                                        <p:tgtEl>
                                          <p:spTgt spid="13"/>
                                        </p:tgtEl>
                                        <p:attrNameLst>
                                          <p:attrName>ppt_x</p:attrName>
                                        </p:attrNameLst>
                                      </p:cBhvr>
                                      <p:tavLst>
                                        <p:tav tm="0">
                                          <p:val>
                                            <p:strVal val="#ppt_x"/>
                                          </p:val>
                                        </p:tav>
                                        <p:tav tm="100000">
                                          <p:val>
                                            <p:strVal val="#ppt_x"/>
                                          </p:val>
                                        </p:tav>
                                      </p:tavLst>
                                    </p:anim>
                                    <p:anim calcmode="lin" valueType="num">
                                      <p:cBhvr additive="base">
                                        <p:cTn id="15" dur="500" fill="hold"/>
                                        <p:tgtEl>
                                          <p:spTgt spid="13"/>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additive="base">
                                        <p:cTn id="24" dur="500" fill="hold"/>
                                        <p:tgtEl>
                                          <p:spTgt spid="14"/>
                                        </p:tgtEl>
                                        <p:attrNameLst>
                                          <p:attrName>ppt_x</p:attrName>
                                        </p:attrNameLst>
                                      </p:cBhvr>
                                      <p:tavLst>
                                        <p:tav tm="0">
                                          <p:val>
                                            <p:strVal val="#ppt_x"/>
                                          </p:val>
                                        </p:tav>
                                        <p:tav tm="100000">
                                          <p:val>
                                            <p:strVal val="#ppt_x"/>
                                          </p:val>
                                        </p:tav>
                                      </p:tavLst>
                                    </p:anim>
                                    <p:anim calcmode="lin" valueType="num">
                                      <p:cBhvr additive="base">
                                        <p:cTn id="25" dur="500" fill="hold"/>
                                        <p:tgtEl>
                                          <p:spTgt spid="14"/>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 calcmode="lin" valueType="num">
                                      <p:cBhvr additive="base">
                                        <p:cTn id="28" dur="500" fill="hold"/>
                                        <p:tgtEl>
                                          <p:spTgt spid="12"/>
                                        </p:tgtEl>
                                        <p:attrNameLst>
                                          <p:attrName>ppt_x</p:attrName>
                                        </p:attrNameLst>
                                      </p:cBhvr>
                                      <p:tavLst>
                                        <p:tav tm="0">
                                          <p:val>
                                            <p:strVal val="#ppt_x"/>
                                          </p:val>
                                        </p:tav>
                                        <p:tav tm="100000">
                                          <p:val>
                                            <p:strVal val="#ppt_x"/>
                                          </p:val>
                                        </p:tav>
                                      </p:tavLst>
                                    </p:anim>
                                    <p:anim calcmode="lin" valueType="num">
                                      <p:cBhvr additive="base">
                                        <p:cTn id="29"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17">
            <a:extLst>
              <a:ext uri="{FF2B5EF4-FFF2-40B4-BE49-F238E27FC236}">
                <a16:creationId xmlns:a16="http://schemas.microsoft.com/office/drawing/2014/main" xmlns="" id="{FAD1B7D5-53C9-4DD5-8454-63D6FF634185}"/>
              </a:ext>
            </a:extLst>
          </p:cNvPr>
          <p:cNvSpPr/>
          <p:nvPr/>
        </p:nvSpPr>
        <p:spPr>
          <a:xfrm>
            <a:off x="-426720" y="91897"/>
            <a:ext cx="8321040"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Times New Roman" pitchFamily="18" charset="0"/>
                <a:cs typeface="Times New Roman" pitchFamily="18" charset="0"/>
              </a:rPr>
              <a:t>1. VỊ TRÍ ĐỊA LÍ VÀ PHẠM VI LÃNH THỔ  </a:t>
            </a:r>
            <a:endParaRPr lang="vi-VN" sz="3200" b="1" dirty="0">
              <a:solidFill>
                <a:srgbClr val="FFFF00"/>
              </a:solidFill>
              <a:latin typeface="Times New Roman" pitchFamily="18" charset="0"/>
              <a:cs typeface="Times New Roman" pitchFamily="18" charset="0"/>
            </a:endParaRPr>
          </a:p>
        </p:txBody>
      </p:sp>
      <p:pic>
        <p:nvPicPr>
          <p:cNvPr id="24" name="Picture 23" descr="Map&#10;&#10;Description automatically generated">
            <a:extLst>
              <a:ext uri="{FF2B5EF4-FFF2-40B4-BE49-F238E27FC236}">
                <a16:creationId xmlns:a16="http://schemas.microsoft.com/office/drawing/2014/main" xmlns="" id="{011AC6EE-76CF-AA3A-971C-4FB8D64869E9}"/>
              </a:ext>
            </a:extLst>
          </p:cNvPr>
          <p:cNvPicPr>
            <a:picLocks noChangeAspect="1"/>
          </p:cNvPicPr>
          <p:nvPr/>
        </p:nvPicPr>
        <p:blipFill rotWithShape="1">
          <a:blip r:embed="rId3">
            <a:clrChange>
              <a:clrFrom>
                <a:srgbClr val="000000"/>
              </a:clrFrom>
              <a:clrTo>
                <a:srgbClr val="000000">
                  <a:alpha val="0"/>
                </a:srgbClr>
              </a:clrTo>
            </a:clrChange>
          </a:blip>
          <a:srcRect r="966" b="-3"/>
          <a:stretch/>
        </p:blipFill>
        <p:spPr>
          <a:xfrm>
            <a:off x="1833826" y="4054925"/>
            <a:ext cx="1691502" cy="2711178"/>
          </a:xfrm>
          <a:prstGeom prst="rect">
            <a:avLst/>
          </a:prstGeom>
        </p:spPr>
      </p:pic>
      <p:pic>
        <p:nvPicPr>
          <p:cNvPr id="3" name="Picture 2">
            <a:extLst>
              <a:ext uri="{FF2B5EF4-FFF2-40B4-BE49-F238E27FC236}">
                <a16:creationId xmlns:a16="http://schemas.microsoft.com/office/drawing/2014/main" xmlns="" id="{1561DD34-47C1-2544-CE6B-DAAF7252A78A}"/>
              </a:ext>
            </a:extLst>
          </p:cNvPr>
          <p:cNvPicPr>
            <a:picLocks noChangeAspect="1"/>
          </p:cNvPicPr>
          <p:nvPr/>
        </p:nvPicPr>
        <p:blipFill>
          <a:blip r:embed="rId4"/>
          <a:stretch>
            <a:fillRect/>
          </a:stretch>
        </p:blipFill>
        <p:spPr>
          <a:xfrm>
            <a:off x="84594" y="1646443"/>
            <a:ext cx="7585766" cy="2286984"/>
          </a:xfrm>
          <a:prstGeom prst="rect">
            <a:avLst/>
          </a:prstGeom>
        </p:spPr>
      </p:pic>
      <p:sp>
        <p:nvSpPr>
          <p:cNvPr id="4" name="Rectangle: Rounded Corners 7">
            <a:extLst>
              <a:ext uri="{FF2B5EF4-FFF2-40B4-BE49-F238E27FC236}">
                <a16:creationId xmlns:a16="http://schemas.microsoft.com/office/drawing/2014/main" xmlns="" id="{7AF699BA-6D70-C2DF-DADB-22AFA2DB0EFB}"/>
              </a:ext>
            </a:extLst>
          </p:cNvPr>
          <p:cNvSpPr/>
          <p:nvPr/>
        </p:nvSpPr>
        <p:spPr>
          <a:xfrm>
            <a:off x="-376807" y="1142056"/>
            <a:ext cx="8502151" cy="504387"/>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itchFamily="18" charset="0"/>
                <a:cs typeface="Times New Roman" pitchFamily="18" charset="0"/>
              </a:rPr>
              <a:t>Các</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điểm</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cực</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trên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phần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đất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liền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Việt</a:t>
            </a:r>
            <a:r>
              <a:rPr lang="en-US" sz="3200" b="1" dirty="0">
                <a:solidFill>
                  <a:schemeClr val="tx1"/>
                </a:solidFill>
                <a:latin typeface="Times New Roman" pitchFamily="18" charset="0"/>
                <a:cs typeface="Times New Roman" pitchFamily="18" charset="0"/>
              </a:rPr>
              <a:t> Nam</a:t>
            </a:r>
          </a:p>
        </p:txBody>
      </p:sp>
      <p:pic>
        <p:nvPicPr>
          <p:cNvPr id="5" name="Picture 4">
            <a:extLst>
              <a:ext uri="{FF2B5EF4-FFF2-40B4-BE49-F238E27FC236}">
                <a16:creationId xmlns:a16="http://schemas.microsoft.com/office/drawing/2014/main" xmlns="" id="{69987D74-9930-D9C5-F468-07ACBC43AEB6}"/>
              </a:ext>
            </a:extLst>
          </p:cNvPr>
          <p:cNvPicPr>
            <a:picLocks noChangeAspect="1"/>
          </p:cNvPicPr>
          <p:nvPr/>
        </p:nvPicPr>
        <p:blipFill>
          <a:blip r:embed="rId5">
            <a:extLst>
              <a:ext uri="{BEBA8EAE-BF5A-486C-A8C5-ECC9F3942E4B}">
                <a14:imgProps xmlns:a14="http://schemas.microsoft.com/office/drawing/2010/main" xmlns="">
                  <a14:imgLayer r:embed="rId6">
                    <a14:imgEffect>
                      <a14:backgroundRemoval t="1389" b="96389" l="10000" r="90000">
                        <a14:foregroundMark x1="42222" y1="88611" x2="42222" y2="88611"/>
                        <a14:foregroundMark x1="42222" y1="88611" x2="42222" y2="88611"/>
                        <a14:foregroundMark x1="38611" y1="86111" x2="37222" y2="96389"/>
                        <a14:foregroundMark x1="33611" y1="93889" x2="47222" y2="93889"/>
                        <a14:foregroundMark x1="41667" y1="1389" x2="41667" y2="1389"/>
                      </a14:backgroundRemoval>
                    </a14:imgEffect>
                  </a14:imgLayer>
                </a14:imgProps>
              </a:ext>
            </a:extLst>
          </a:blip>
          <a:stretch>
            <a:fillRect/>
          </a:stretch>
        </p:blipFill>
        <p:spPr>
          <a:xfrm>
            <a:off x="-1320353" y="3370567"/>
            <a:ext cx="3681979" cy="3681979"/>
          </a:xfrm>
          <a:prstGeom prst="rect">
            <a:avLst/>
          </a:prstGeom>
        </p:spPr>
      </p:pic>
      <p:pic>
        <p:nvPicPr>
          <p:cNvPr id="10" name="Picture 9">
            <a:extLst>
              <a:ext uri="{FF2B5EF4-FFF2-40B4-BE49-F238E27FC236}">
                <a16:creationId xmlns:a16="http://schemas.microsoft.com/office/drawing/2014/main" xmlns="" id="{A8EE918F-7F70-F984-B0DD-17C01BD16D08}"/>
              </a:ext>
            </a:extLst>
          </p:cNvPr>
          <p:cNvPicPr>
            <a:picLocks noChangeAspect="1"/>
          </p:cNvPicPr>
          <p:nvPr/>
        </p:nvPicPr>
        <p:blipFill>
          <a:blip r:embed="rId7"/>
          <a:stretch>
            <a:fillRect/>
          </a:stretch>
        </p:blipFill>
        <p:spPr>
          <a:xfrm>
            <a:off x="7661006" y="44625"/>
            <a:ext cx="4530994" cy="6768750"/>
          </a:xfrm>
          <a:prstGeom prst="rect">
            <a:avLst/>
          </a:prstGeom>
        </p:spPr>
      </p:pic>
      <p:grpSp>
        <p:nvGrpSpPr>
          <p:cNvPr id="7" name="Group 6">
            <a:extLst>
              <a:ext uri="{FF2B5EF4-FFF2-40B4-BE49-F238E27FC236}">
                <a16:creationId xmlns:a16="http://schemas.microsoft.com/office/drawing/2014/main" xmlns="" id="{6D68A938-C3F3-4D28-07C1-016A84850152}"/>
              </a:ext>
            </a:extLst>
          </p:cNvPr>
          <p:cNvGrpSpPr/>
          <p:nvPr/>
        </p:nvGrpSpPr>
        <p:grpSpPr>
          <a:xfrm>
            <a:off x="3642099" y="4421466"/>
            <a:ext cx="4229402" cy="2265384"/>
            <a:chOff x="3642099" y="4421466"/>
            <a:chExt cx="4229402" cy="2265384"/>
          </a:xfrm>
        </p:grpSpPr>
        <p:sp>
          <p:nvSpPr>
            <p:cNvPr id="2" name="Rectangle: Rounded Corners 7">
              <a:extLst>
                <a:ext uri="{FF2B5EF4-FFF2-40B4-BE49-F238E27FC236}">
                  <a16:creationId xmlns:a16="http://schemas.microsoft.com/office/drawing/2014/main" xmlns="" id="{8854EA06-7D1D-7352-9AC0-FEC779CC4C9D}"/>
                </a:ext>
              </a:extLst>
            </p:cNvPr>
            <p:cNvSpPr/>
            <p:nvPr/>
          </p:nvSpPr>
          <p:spPr>
            <a:xfrm>
              <a:off x="3642099" y="4421466"/>
              <a:ext cx="3383470" cy="1814091"/>
            </a:xfrm>
            <a:prstGeom prst="roundRect">
              <a:avLst/>
            </a:prstGeom>
            <a:solidFill>
              <a:schemeClr val="accent4">
                <a:lumMod val="20000"/>
                <a:lumOff val="80000"/>
              </a:schemeClr>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rgbClr val="FF0000"/>
                  </a:solidFill>
                  <a:latin typeface="Times New Roman" pitchFamily="18" charset="0"/>
                  <a:cs typeface="Times New Roman" pitchFamily="18" charset="0"/>
                </a:rPr>
                <a:t>Tìm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trên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bản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đồ</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các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điểm</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cực</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trên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phần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đất</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liền</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của</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nước</a:t>
              </a:r>
              <a:r>
                <a:rPr lang="en-US" sz="2400" b="1" dirty="0">
                  <a:solidFill>
                    <a:srgbClr val="FF0000"/>
                  </a:solidFill>
                  <a:latin typeface="Times New Roman" pitchFamily="18" charset="0"/>
                  <a:cs typeface="Times New Roman" pitchFamily="18" charset="0"/>
                </a:rPr>
                <a:t> ta?</a:t>
              </a:r>
              <a:endParaRPr lang="en-US" sz="2400" b="1" dirty="0">
                <a:solidFill>
                  <a:schemeClr val="tx1"/>
                </a:solidFill>
                <a:latin typeface="Times New Roman" pitchFamily="18" charset="0"/>
                <a:cs typeface="Times New Roman" pitchFamily="18" charset="0"/>
              </a:endParaRPr>
            </a:p>
          </p:txBody>
        </p:sp>
        <p:pic>
          <p:nvPicPr>
            <p:cNvPr id="6" name="Hình ảnh 7">
              <a:extLst>
                <a:ext uri="{FF2B5EF4-FFF2-40B4-BE49-F238E27FC236}">
                  <a16:creationId xmlns:a16="http://schemas.microsoft.com/office/drawing/2014/main" xmlns="" id="{BD043F1D-9F30-3489-4DD7-12268EA7C13C}"/>
                </a:ext>
              </a:extLst>
            </p:cNvPr>
            <p:cNvPicPr>
              <a:picLocks noChangeAspect="1"/>
            </p:cNvPicPr>
            <p:nvPr/>
          </p:nvPicPr>
          <p:blipFill>
            <a:blip r:embed="rId8" cstate="print">
              <a:extLst>
                <a:ext uri="{BEBA8EAE-BF5A-486C-A8C5-ECC9F3942E4B}">
                  <a14:imgProps xmlns:a14="http://schemas.microsoft.com/office/drawing/2010/main" xmlns="">
                    <a14:imgLayer r:embed="rId9">
                      <a14:imgEffect>
                        <a14:backgroundRemoval t="10000" b="90000" l="10000" r="90000">
                          <a14:foregroundMark x1="74949" y1="29082" x2="74949" y2="29082"/>
                          <a14:foregroundMark x1="73717" y1="27296" x2="73717" y2="27296"/>
                          <a14:foregroundMark x1="77413" y1="28316" x2="77413" y2="28316"/>
                          <a14:foregroundMark x1="74333" y1="25000" x2="74333" y2="25000"/>
                          <a14:foregroundMark x1="72074" y1="26020" x2="72074" y2="26020"/>
                          <a14:backgroundMark x1="40041" y1="77806" x2="40041" y2="77806"/>
                          <a14:backgroundMark x1="19713" y1="77041" x2="19713" y2="77041"/>
                          <a14:backgroundMark x1="71663" y1="86990" x2="71663" y2="86990"/>
                          <a14:backgroundMark x1="65708" y1="89541" x2="65708" y2="89541"/>
                          <a14:backgroundMark x1="63450" y1="89541" x2="63450" y2="89541"/>
                        </a14:backgroundRemoval>
                      </a14:imgEffect>
                    </a14:imgLayer>
                  </a14:imgProps>
                </a:ext>
              </a:extLst>
            </a:blip>
            <a:stretch>
              <a:fillRect/>
            </a:stretch>
          </p:blipFill>
          <p:spPr>
            <a:xfrm>
              <a:off x="6380533" y="5410514"/>
              <a:ext cx="1490968" cy="1276336"/>
            </a:xfrm>
            <a:prstGeom prst="rect">
              <a:avLst/>
            </a:prstGeom>
          </p:spPr>
        </p:pic>
      </p:grpSp>
    </p:spTree>
    <p:extLst>
      <p:ext uri="{BB962C8B-B14F-4D97-AF65-F5344CB8AC3E}">
        <p14:creationId xmlns:p14="http://schemas.microsoft.com/office/powerpoint/2010/main" xmlns="" val="1639099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par>
                                <p:cTn id="11" presetID="22" presetClass="entr" presetSubtype="8"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2" presetClass="entr" presetSubtype="8"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left)">
                                      <p:cBhvr>
                                        <p:cTn id="16" dur="500"/>
                                        <p:tgtEl>
                                          <p:spTgt spid="24"/>
                                        </p:tgtEl>
                                      </p:cBhvr>
                                    </p:animEffect>
                                  </p:childTnLst>
                                </p:cTn>
                              </p:par>
                              <p:par>
                                <p:cTn id="17" presetID="22" presetClass="entr" presetSubtype="8"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03123" y="0"/>
            <a:ext cx="11385754" cy="814857"/>
            <a:chOff x="403123" y="0"/>
            <a:chExt cx="11385754" cy="814857"/>
          </a:xfrm>
        </p:grpSpPr>
        <p:sp>
          <p:nvSpPr>
            <p:cNvPr id="8" name="Rectangle: Rounded Corners 17">
              <a:extLst>
                <a:ext uri="{FF2B5EF4-FFF2-40B4-BE49-F238E27FC236}">
                  <a16:creationId xmlns:a16="http://schemas.microsoft.com/office/drawing/2014/main" xmlns="" id="{FAD1B7D5-53C9-4DD5-8454-63D6FF634185}"/>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Times New Roman" pitchFamily="18" charset="0"/>
                  <a:cs typeface="Times New Roman" pitchFamily="18" charset="0"/>
                </a:rPr>
                <a:t>1. VỊ TRÍ ĐỊA LÍ VÀ PHẠM VI LÃNH THỔ  </a:t>
              </a:r>
              <a:endParaRPr lang="vi-VN" sz="3200" b="1" dirty="0">
                <a:solidFill>
                  <a:srgbClr val="FFFF00"/>
                </a:solidFill>
                <a:latin typeface="Times New Roman" pitchFamily="18" charset="0"/>
                <a:cs typeface="Times New Roman" pitchFamily="18" charset="0"/>
              </a:endParaRPr>
            </a:p>
          </p:txBody>
        </p:sp>
        <p:pic>
          <p:nvPicPr>
            <p:cNvPr id="9" name="Picture 2" descr="Giấy Mở Rộng Biểu Tượng - Véc tơ bút và giấy png tải về - Miễn phí trong  suốt Góc png Tải về.">
              <a:extLst>
                <a:ext uri="{FF2B5EF4-FFF2-40B4-BE49-F238E27FC236}">
                  <a16:creationId xmlns:a16="http://schemas.microsoft.com/office/drawing/2014/main" xmlns="" id="{E563379A-F467-4019-AC1D-DBC6B18287CD}"/>
                </a:ext>
              </a:extLst>
            </p:cNvPr>
            <p:cNvPicPr>
              <a:picLocks noChangeAspect="1" noChangeArrowheads="1"/>
            </p:cNvPicPr>
            <p:nvPr/>
          </p:nvPicPr>
          <p:blipFill rotWithShape="1">
            <a:blip r:embed="rId3" cstate="print">
              <a:extLst>
                <a:ext uri="{BEBA8EAE-BF5A-486C-A8C5-ECC9F3942E4B}">
                  <a14:imgProps xmlns:a14="http://schemas.microsoft.com/office/drawing/2010/main" xmlns="">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xmlns=""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2" name="Picture 1" descr="Tọa độ điểm cực Bắc Việt Nam là bao nhiêu?">
            <a:extLst>
              <a:ext uri="{FF2B5EF4-FFF2-40B4-BE49-F238E27FC236}">
                <a16:creationId xmlns:a16="http://schemas.microsoft.com/office/drawing/2014/main" xmlns="" id="{304FFDE0-2F1E-A0AD-9602-2ABD36889547}"/>
              </a:ext>
            </a:extLst>
          </p:cNvPr>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4884234" y="1031523"/>
            <a:ext cx="7105366" cy="499931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4" name="TextBox 3">
            <a:extLst>
              <a:ext uri="{FF2B5EF4-FFF2-40B4-BE49-F238E27FC236}">
                <a16:creationId xmlns:a16="http://schemas.microsoft.com/office/drawing/2014/main" xmlns="" id="{4F3A6308-E96D-1D19-388A-ECB867C9CE4B}"/>
              </a:ext>
            </a:extLst>
          </p:cNvPr>
          <p:cNvSpPr txBox="1"/>
          <p:nvPr/>
        </p:nvSpPr>
        <p:spPr>
          <a:xfrm>
            <a:off x="202400" y="1733860"/>
            <a:ext cx="4536868" cy="3785652"/>
          </a:xfrm>
          <a:prstGeom prst="rect">
            <a:avLst/>
          </a:prstGeom>
          <a:noFill/>
        </p:spPr>
        <p:txBody>
          <a:bodyPr wrap="square">
            <a:spAutoFit/>
          </a:bodyPr>
          <a:lstStyle/>
          <a:p>
            <a:pPr algn="just"/>
            <a:r>
              <a:rPr lang="vi-VN" sz="2400" dirty="0">
                <a:latin typeface="Times New Roman" pitchFamily="18" charset="0"/>
                <a:cs typeface="Times New Roman" pitchFamily="18" charset="0"/>
              </a:rPr>
              <a:t>Điểm cực Bắc của nước ta được đánh dấu bằng điểm mốc cột cờ Lũng Cú nằm ở xã Lũng Cú, huyện Đồng Văn, tỉnh Hà Giang. Cột cờ Lũng Cú là một cột cờ quốc gia nằm ở đỉnh Lũng Cú hay còn gọi là đỉnh núi Rồng (Long Sơn) có độ cao khoảng 1.470m so với mực nước biển. Cột cờ Lũng Cú đặt ở Đài vọng cảnh cực Bắc Việt Nam</a:t>
            </a:r>
            <a:r>
              <a:rPr lang="en-US" sz="2400" dirty="0">
                <a:latin typeface="Times New Roman" pitchFamily="18" charset="0"/>
                <a:cs typeface="Times New Roman" pitchFamily="18" charset="0"/>
              </a:rPr>
              <a:t>.</a:t>
            </a:r>
          </a:p>
        </p:txBody>
      </p:sp>
      <p:sp>
        <p:nvSpPr>
          <p:cNvPr id="6" name="TextBox 5">
            <a:extLst>
              <a:ext uri="{FF2B5EF4-FFF2-40B4-BE49-F238E27FC236}">
                <a16:creationId xmlns:a16="http://schemas.microsoft.com/office/drawing/2014/main" xmlns="" id="{7D869619-D56C-86D7-5FAC-E20343DD4AD8}"/>
              </a:ext>
            </a:extLst>
          </p:cNvPr>
          <p:cNvSpPr txBox="1"/>
          <p:nvPr/>
        </p:nvSpPr>
        <p:spPr>
          <a:xfrm>
            <a:off x="6949998" y="6193515"/>
            <a:ext cx="2729260" cy="523220"/>
          </a:xfrm>
          <a:prstGeom prst="rect">
            <a:avLst/>
          </a:prstGeom>
          <a:noFill/>
        </p:spPr>
        <p:txBody>
          <a:bodyPr wrap="square">
            <a:spAutoFit/>
          </a:bodyPr>
          <a:lstStyle/>
          <a:p>
            <a:r>
              <a:rPr lang="en-US" sz="2800" b="1" dirty="0">
                <a:solidFill>
                  <a:srgbClr val="1508B8"/>
                </a:solidFill>
                <a:latin typeface="Times New Roman" pitchFamily="18" charset="0"/>
                <a:cs typeface="Times New Roman" pitchFamily="18" charset="0"/>
              </a:rPr>
              <a:t>C</a:t>
            </a:r>
            <a:r>
              <a:rPr lang="vi-VN" sz="2800" b="1" dirty="0">
                <a:solidFill>
                  <a:srgbClr val="1508B8"/>
                </a:solidFill>
                <a:latin typeface="Times New Roman" pitchFamily="18" charset="0"/>
                <a:cs typeface="Times New Roman" pitchFamily="18" charset="0"/>
              </a:rPr>
              <a:t>ột cờ Lũng Cú</a:t>
            </a:r>
            <a:endParaRPr lang="en-US" sz="2800" b="1" dirty="0">
              <a:solidFill>
                <a:srgbClr val="1508B8"/>
              </a:solidFill>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xmlns="" id="{FBDDEB0C-2DBE-AD96-1632-87FA463E96E0}"/>
              </a:ext>
            </a:extLst>
          </p:cNvPr>
          <p:cNvSpPr txBox="1"/>
          <p:nvPr/>
        </p:nvSpPr>
        <p:spPr>
          <a:xfrm>
            <a:off x="1362635" y="1096382"/>
            <a:ext cx="3130704" cy="523220"/>
          </a:xfrm>
          <a:prstGeom prst="rect">
            <a:avLst/>
          </a:prstGeom>
          <a:noFill/>
        </p:spPr>
        <p:txBody>
          <a:bodyPr wrap="square">
            <a:spAutoFit/>
          </a:bodyPr>
          <a:lstStyle/>
          <a:p>
            <a:r>
              <a:rPr lang="vi-VN" sz="2800" b="1" dirty="0">
                <a:solidFill>
                  <a:srgbClr val="FF0000"/>
                </a:solidFill>
                <a:latin typeface="Times New Roman" pitchFamily="18" charset="0"/>
                <a:cs typeface="Times New Roman" pitchFamily="18" charset="0"/>
              </a:rPr>
              <a:t>Điểm cực Bắc </a:t>
            </a:r>
            <a:endParaRPr lang="en-US"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0802004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235151" y="1997838"/>
            <a:ext cx="4860850" cy="3716915"/>
          </a:xfrm>
          <a:prstGeom prst="rect">
            <a:avLst/>
          </a:prstGeom>
        </p:spPr>
        <p:txBody>
          <a:bodyPr wrap="square">
            <a:spAutoFit/>
          </a:bodyPr>
          <a:lstStyle/>
          <a:p>
            <a:pPr algn="just">
              <a:lnSpc>
                <a:spcPct val="120000"/>
              </a:lnSpc>
            </a:pPr>
            <a:r>
              <a:rPr lang="en-US" sz="4000" b="1" dirty="0" err="1">
                <a:solidFill>
                  <a:srgbClr val="1508B8"/>
                </a:solidFill>
                <a:latin typeface="Times New Roman" pitchFamily="18" charset="0"/>
                <a:ea typeface="Tahoma" panose="020B0604030504040204" pitchFamily="34" charset="0"/>
                <a:cs typeface="Times New Roman" pitchFamily="18" charset="0"/>
              </a:rPr>
              <a:t>Một</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thành</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phố</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biển</a:t>
            </a:r>
            <a:endParaRPr lang="en-US" sz="4000" b="1" dirty="0">
              <a:solidFill>
                <a:srgbClr val="1508B8"/>
              </a:solidFill>
              <a:latin typeface="Times New Roman" pitchFamily="18" charset="0"/>
              <a:ea typeface="Tahoma" panose="020B0604030504040204" pitchFamily="34" charset="0"/>
              <a:cs typeface="Times New Roman" pitchFamily="18" charset="0"/>
            </a:endParaRPr>
          </a:p>
          <a:p>
            <a:pPr algn="just">
              <a:lnSpc>
                <a:spcPct val="120000"/>
              </a:lnSpc>
            </a:pPr>
            <a:r>
              <a:rPr lang="en-US" sz="4000" b="1" dirty="0" err="1">
                <a:solidFill>
                  <a:srgbClr val="1508B8"/>
                </a:solidFill>
                <a:latin typeface="Times New Roman" pitchFamily="18" charset="0"/>
                <a:ea typeface="Tahoma" panose="020B0604030504040204" pitchFamily="34" charset="0"/>
                <a:cs typeface="Times New Roman" pitchFamily="18" charset="0"/>
              </a:rPr>
              <a:t>Tên</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gọi</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có</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răng</a:t>
            </a:r>
            <a:endParaRPr lang="en-US" sz="4000" b="1" dirty="0">
              <a:solidFill>
                <a:srgbClr val="1508B8"/>
              </a:solidFill>
              <a:latin typeface="Times New Roman" pitchFamily="18" charset="0"/>
              <a:ea typeface="Tahoma" panose="020B0604030504040204" pitchFamily="34" charset="0"/>
              <a:cs typeface="Times New Roman" pitchFamily="18" charset="0"/>
            </a:endParaRPr>
          </a:p>
          <a:p>
            <a:pPr algn="just">
              <a:lnSpc>
                <a:spcPct val="120000"/>
              </a:lnSpc>
            </a:pPr>
            <a:r>
              <a:rPr lang="en-US" sz="4000" b="1" dirty="0" err="1">
                <a:solidFill>
                  <a:srgbClr val="1508B8"/>
                </a:solidFill>
                <a:latin typeface="Times New Roman" pitchFamily="18" charset="0"/>
                <a:ea typeface="Tahoma" panose="020B0604030504040204" pitchFamily="34" charset="0"/>
                <a:cs typeface="Times New Roman" pitchFamily="18" charset="0"/>
              </a:rPr>
              <a:t>Đố</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hữu</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đố</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bằng</a:t>
            </a:r>
            <a:endParaRPr lang="en-US" sz="4000" b="1" dirty="0">
              <a:solidFill>
                <a:srgbClr val="1508B8"/>
              </a:solidFill>
              <a:latin typeface="Times New Roman" pitchFamily="18" charset="0"/>
              <a:ea typeface="Tahoma" panose="020B0604030504040204" pitchFamily="34" charset="0"/>
              <a:cs typeface="Times New Roman" pitchFamily="18" charset="0"/>
            </a:endParaRPr>
          </a:p>
          <a:p>
            <a:pPr algn="just">
              <a:lnSpc>
                <a:spcPct val="120000"/>
              </a:lnSpc>
            </a:pPr>
            <a:r>
              <a:rPr lang="en-US" sz="4000" b="1" dirty="0" err="1">
                <a:solidFill>
                  <a:srgbClr val="1508B8"/>
                </a:solidFill>
                <a:latin typeface="Times New Roman" pitchFamily="18" charset="0"/>
                <a:ea typeface="Tahoma" panose="020B0604030504040204" pitchFamily="34" charset="0"/>
                <a:cs typeface="Times New Roman" pitchFamily="18" charset="0"/>
              </a:rPr>
              <a:t>Biết</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chăng</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đáp</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án</a:t>
            </a:r>
            <a:r>
              <a:rPr lang="en-US" sz="4000" b="1" dirty="0">
                <a:solidFill>
                  <a:srgbClr val="1508B8"/>
                </a:solidFill>
                <a:latin typeface="Times New Roman" pitchFamily="18" charset="0"/>
                <a:ea typeface="Tahoma" panose="020B0604030504040204" pitchFamily="34" charset="0"/>
                <a:cs typeface="Times New Roman" pitchFamily="18" charset="0"/>
              </a:rPr>
              <a:t>?</a:t>
            </a:r>
          </a:p>
          <a:p>
            <a:pPr algn="just">
              <a:lnSpc>
                <a:spcPct val="120000"/>
              </a:lnSpc>
            </a:pPr>
            <a:endParaRPr lang="en-US" sz="4000" b="1" dirty="0">
              <a:solidFill>
                <a:srgbClr val="006AA7"/>
              </a:solidFill>
              <a:effectLst/>
              <a:latin typeface="Times New Roman" pitchFamily="18" charset="0"/>
              <a:ea typeface="Tahoma" panose="020B0604030504040204" pitchFamily="34" charset="0"/>
              <a:cs typeface="Times New Roman" pitchFamily="18" charset="0"/>
            </a:endParaRPr>
          </a:p>
        </p:txBody>
      </p:sp>
      <p:pic>
        <p:nvPicPr>
          <p:cNvPr id="10" name="Picture 9">
            <a:extLst>
              <a:ext uri="{FF2B5EF4-FFF2-40B4-BE49-F238E27FC236}">
                <a16:creationId xmlns:a16="http://schemas.microsoft.com/office/drawing/2014/main" xmlns="" id="{DD389F0C-64E9-9DD9-AA22-FB3C147EBDB8}"/>
              </a:ext>
            </a:extLst>
          </p:cNvPr>
          <p:cNvPicPr>
            <a:picLocks noChangeAspect="1"/>
          </p:cNvPicPr>
          <p:nvPr/>
        </p:nvPicPr>
        <p:blipFill>
          <a:blip r:embed="rId3"/>
          <a:stretch>
            <a:fillRect/>
          </a:stretch>
        </p:blipFill>
        <p:spPr>
          <a:xfrm>
            <a:off x="6713575" y="48858"/>
            <a:ext cx="5478425" cy="6760283"/>
          </a:xfrm>
          <a:prstGeom prst="rect">
            <a:avLst/>
          </a:prstGeom>
        </p:spPr>
      </p:pic>
      <p:sp>
        <p:nvSpPr>
          <p:cNvPr id="11" name="Rectangle 10">
            <a:extLst>
              <a:ext uri="{FF2B5EF4-FFF2-40B4-BE49-F238E27FC236}">
                <a16:creationId xmlns:a16="http://schemas.microsoft.com/office/drawing/2014/main" xmlns="" id="{D97F4E9E-AA15-B453-1293-E762B814BD46}"/>
              </a:ext>
            </a:extLst>
          </p:cNvPr>
          <p:cNvSpPr/>
          <p:nvPr/>
        </p:nvSpPr>
        <p:spPr>
          <a:xfrm>
            <a:off x="8148130" y="1997838"/>
            <a:ext cx="3220909" cy="1938992"/>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itchFamily="18" charset="0"/>
                <a:cs typeface="Times New Roman" pitchFamily="18" charset="0"/>
              </a:rPr>
              <a:t>TP. NHA TRANG</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itchFamily="18" charset="0"/>
              <a:cs typeface="Times New Roman" pitchFamily="18" charset="0"/>
            </a:endParaRPr>
          </a:p>
        </p:txBody>
      </p:sp>
      <p:pic>
        <p:nvPicPr>
          <p:cNvPr id="13" name="Picture 12">
            <a:extLst>
              <a:ext uri="{FF2B5EF4-FFF2-40B4-BE49-F238E27FC236}">
                <a16:creationId xmlns:a16="http://schemas.microsoft.com/office/drawing/2014/main" xmlns="" id="{5A7851A3-5C6B-2CAA-7CF1-7A860B3CE3A3}"/>
              </a:ext>
            </a:extLst>
          </p:cNvPr>
          <p:cNvPicPr>
            <a:picLocks noChangeAspect="1"/>
          </p:cNvPicPr>
          <p:nvPr/>
        </p:nvPicPr>
        <p:blipFill>
          <a:blip r:embed="rId4" cstate="print">
            <a:extLst>
              <a:ext uri="{BEBA8EAE-BF5A-486C-A8C5-ECC9F3942E4B}">
                <a14:imgProps xmlns:a14="http://schemas.microsoft.com/office/drawing/2010/main" xmlns="">
                  <a14:imgLayer r:embed="rId5">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tretch>
            <a:fillRect/>
          </a:stretch>
        </p:blipFill>
        <p:spPr>
          <a:xfrm>
            <a:off x="-738490" y="4013988"/>
            <a:ext cx="2716676" cy="2716676"/>
          </a:xfrm>
          <a:prstGeom prst="rect">
            <a:avLst/>
          </a:prstGeom>
        </p:spPr>
      </p:pic>
      <p:grpSp>
        <p:nvGrpSpPr>
          <p:cNvPr id="17" name="Group 16">
            <a:extLst>
              <a:ext uri="{FF2B5EF4-FFF2-40B4-BE49-F238E27FC236}">
                <a16:creationId xmlns:a16="http://schemas.microsoft.com/office/drawing/2014/main" xmlns="" id="{9A22E31D-EC25-98D6-77F3-83EB6A71F471}"/>
              </a:ext>
            </a:extLst>
          </p:cNvPr>
          <p:cNvGrpSpPr/>
          <p:nvPr/>
        </p:nvGrpSpPr>
        <p:grpSpPr>
          <a:xfrm>
            <a:off x="1699009" y="801349"/>
            <a:ext cx="3307889" cy="1016299"/>
            <a:chOff x="1699009" y="801349"/>
            <a:chExt cx="3307889" cy="1016299"/>
          </a:xfrm>
        </p:grpSpPr>
        <p:sp>
          <p:nvSpPr>
            <p:cNvPr id="14" name="Flowchart: Terminator 13">
              <a:extLst>
                <a:ext uri="{FF2B5EF4-FFF2-40B4-BE49-F238E27FC236}">
                  <a16:creationId xmlns:a16="http://schemas.microsoft.com/office/drawing/2014/main" xmlns="" id="{C2560AE1-62EB-3858-F7F0-8BBB488B85B0}"/>
                </a:ext>
              </a:extLst>
            </p:cNvPr>
            <p:cNvSpPr/>
            <p:nvPr/>
          </p:nvSpPr>
          <p:spPr>
            <a:xfrm>
              <a:off x="1699009" y="801349"/>
              <a:ext cx="3307889" cy="1016299"/>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5" name="Rectangle 14">
              <a:extLst>
                <a:ext uri="{FF2B5EF4-FFF2-40B4-BE49-F238E27FC236}">
                  <a16:creationId xmlns:a16="http://schemas.microsoft.com/office/drawing/2014/main" xmlns="" id="{FAA8223A-7DA9-8EA9-85A5-2313C4079E9E}"/>
                </a:ext>
              </a:extLst>
            </p:cNvPr>
            <p:cNvSpPr/>
            <p:nvPr/>
          </p:nvSpPr>
          <p:spPr>
            <a:xfrm>
              <a:off x="1889203" y="801985"/>
              <a:ext cx="2802366"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Times New Roman" pitchFamily="18" charset="0"/>
                  <a:cs typeface="Times New Roman" pitchFamily="18" charset="0"/>
                </a:rPr>
                <a:t>CÂU 1</a:t>
              </a:r>
              <a:endParaRPr lang="en-US" sz="5400" b="1" cap="none" spc="0"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Times New Roman" pitchFamily="18" charset="0"/>
                <a:cs typeface="Times New Roman" pitchFamily="18" charset="0"/>
              </a:endParaRPr>
            </a:p>
          </p:txBody>
        </p:sp>
      </p:grpSp>
    </p:spTree>
    <p:extLst>
      <p:ext uri="{BB962C8B-B14F-4D97-AF65-F5344CB8AC3E}">
        <p14:creationId xmlns:p14="http://schemas.microsoft.com/office/powerpoint/2010/main" xmlns="" val="584344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03123" y="0"/>
            <a:ext cx="11385754" cy="814857"/>
            <a:chOff x="403123" y="0"/>
            <a:chExt cx="11385754" cy="814857"/>
          </a:xfrm>
        </p:grpSpPr>
        <p:sp>
          <p:nvSpPr>
            <p:cNvPr id="8" name="Rectangle: Rounded Corners 17">
              <a:extLst>
                <a:ext uri="{FF2B5EF4-FFF2-40B4-BE49-F238E27FC236}">
                  <a16:creationId xmlns:a16="http://schemas.microsoft.com/office/drawing/2014/main" xmlns="" id="{FAD1B7D5-53C9-4DD5-8454-63D6FF634185}"/>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Times New Roman" pitchFamily="18" charset="0"/>
                  <a:cs typeface="Times New Roman" pitchFamily="18" charset="0"/>
                </a:rPr>
                <a:t>1. VỊ TRÍ ĐỊA LÍ VÀ PHẠM VI LÃNH THỔ  </a:t>
              </a:r>
              <a:endParaRPr lang="vi-VN" sz="3200" b="1" dirty="0">
                <a:solidFill>
                  <a:srgbClr val="FFFF00"/>
                </a:solidFill>
                <a:latin typeface="Times New Roman" pitchFamily="18" charset="0"/>
                <a:cs typeface="Times New Roman" pitchFamily="18" charset="0"/>
              </a:endParaRPr>
            </a:p>
          </p:txBody>
        </p:sp>
        <p:pic>
          <p:nvPicPr>
            <p:cNvPr id="9" name="Picture 2" descr="Giấy Mở Rộng Biểu Tượng - Véc tơ bút và giấy png tải về - Miễn phí trong  suốt Góc png Tải về.">
              <a:extLst>
                <a:ext uri="{FF2B5EF4-FFF2-40B4-BE49-F238E27FC236}">
                  <a16:creationId xmlns:a16="http://schemas.microsoft.com/office/drawing/2014/main" xmlns="" id="{E563379A-F467-4019-AC1D-DBC6B18287CD}"/>
                </a:ext>
              </a:extLst>
            </p:cNvPr>
            <p:cNvPicPr>
              <a:picLocks noChangeAspect="1" noChangeArrowheads="1"/>
            </p:cNvPicPr>
            <p:nvPr/>
          </p:nvPicPr>
          <p:blipFill rotWithShape="1">
            <a:blip r:embed="rId3" cstate="print">
              <a:extLst>
                <a:ext uri="{BEBA8EAE-BF5A-486C-A8C5-ECC9F3942E4B}">
                  <a14:imgProps xmlns:a14="http://schemas.microsoft.com/office/drawing/2010/main" xmlns="">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xmlns=""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4" name="TextBox 3">
            <a:extLst>
              <a:ext uri="{FF2B5EF4-FFF2-40B4-BE49-F238E27FC236}">
                <a16:creationId xmlns:a16="http://schemas.microsoft.com/office/drawing/2014/main" xmlns="" id="{4F3A6308-E96D-1D19-388A-ECB867C9CE4B}"/>
              </a:ext>
            </a:extLst>
          </p:cNvPr>
          <p:cNvSpPr txBox="1"/>
          <p:nvPr/>
        </p:nvSpPr>
        <p:spPr>
          <a:xfrm>
            <a:off x="202400" y="1733860"/>
            <a:ext cx="4536868" cy="4524315"/>
          </a:xfrm>
          <a:prstGeom prst="rect">
            <a:avLst/>
          </a:prstGeom>
          <a:noFill/>
        </p:spPr>
        <p:txBody>
          <a:bodyPr wrap="square">
            <a:spAutoFit/>
          </a:bodyPr>
          <a:lstStyle/>
          <a:p>
            <a:pPr algn="just"/>
            <a:r>
              <a:rPr lang="vi-VN" sz="2400" dirty="0">
                <a:latin typeface="Times New Roman" pitchFamily="18" charset="0"/>
                <a:cs typeface="Times New Roman" pitchFamily="18" charset="0"/>
              </a:rPr>
              <a:t>Cả hai điểm cực Nam nước ta đều nằm trên địa phận tỉnh Cà Mau. Trong đó, mốc GPS001 cùng biểu tượng con tàu Đất Mũi tại xã Đất Mũi, huyện Ngọc Hiển, Tỉnh Cà Mau chưa phải là tọa độ chuẩn. Điểm tương đối chính xác phải là bờ biển ở phía nam thuộc Khu du lịch Khai Long, tuy nhiên, cho đến nay mọi người đều chấp nhận nơi có biểu tượng con tàu là cực Nam lãnh thổ trên đất liền của Việt Nam.</a:t>
            </a:r>
            <a:endParaRPr lang="en-US" sz="2400"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xmlns="" id="{7D869619-D56C-86D7-5FAC-E20343DD4AD8}"/>
              </a:ext>
            </a:extLst>
          </p:cNvPr>
          <p:cNvSpPr txBox="1"/>
          <p:nvPr/>
        </p:nvSpPr>
        <p:spPr>
          <a:xfrm>
            <a:off x="7474106" y="6204922"/>
            <a:ext cx="2729260" cy="523220"/>
          </a:xfrm>
          <a:prstGeom prst="rect">
            <a:avLst/>
          </a:prstGeom>
          <a:noFill/>
        </p:spPr>
        <p:txBody>
          <a:bodyPr wrap="square">
            <a:spAutoFit/>
          </a:bodyPr>
          <a:lstStyle/>
          <a:p>
            <a:r>
              <a:rPr lang="en-US" sz="2800" b="1" dirty="0" err="1">
                <a:solidFill>
                  <a:srgbClr val="1508B8"/>
                </a:solidFill>
                <a:latin typeface="Times New Roman" pitchFamily="18" charset="0"/>
                <a:cs typeface="Times New Roman" pitchFamily="18" charset="0"/>
              </a:rPr>
              <a:t>Mũi</a:t>
            </a:r>
            <a:r>
              <a:rPr lang="en-US" sz="2800" b="1" dirty="0">
                <a:solidFill>
                  <a:srgbClr val="1508B8"/>
                </a:solidFill>
                <a:latin typeface="Times New Roman" pitchFamily="18" charset="0"/>
                <a:cs typeface="Times New Roman" pitchFamily="18" charset="0"/>
              </a:rPr>
              <a:t> </a:t>
            </a:r>
            <a:r>
              <a:rPr lang="en-US" sz="2800" b="1" dirty="0" err="1">
                <a:solidFill>
                  <a:srgbClr val="1508B8"/>
                </a:solidFill>
                <a:latin typeface="Times New Roman" pitchFamily="18" charset="0"/>
                <a:cs typeface="Times New Roman" pitchFamily="18" charset="0"/>
              </a:rPr>
              <a:t>Cà</a:t>
            </a:r>
            <a:r>
              <a:rPr lang="en-US" sz="2800" b="1" dirty="0">
                <a:solidFill>
                  <a:srgbClr val="1508B8"/>
                </a:solidFill>
                <a:latin typeface="Times New Roman" pitchFamily="18" charset="0"/>
                <a:cs typeface="Times New Roman" pitchFamily="18" charset="0"/>
              </a:rPr>
              <a:t> Mau</a:t>
            </a:r>
          </a:p>
        </p:txBody>
      </p:sp>
      <p:sp>
        <p:nvSpPr>
          <p:cNvPr id="11" name="TextBox 10">
            <a:extLst>
              <a:ext uri="{FF2B5EF4-FFF2-40B4-BE49-F238E27FC236}">
                <a16:creationId xmlns:a16="http://schemas.microsoft.com/office/drawing/2014/main" xmlns="" id="{FBDDEB0C-2DBE-AD96-1632-87FA463E96E0}"/>
              </a:ext>
            </a:extLst>
          </p:cNvPr>
          <p:cNvSpPr txBox="1"/>
          <p:nvPr/>
        </p:nvSpPr>
        <p:spPr>
          <a:xfrm>
            <a:off x="1139610" y="1096382"/>
            <a:ext cx="3130704" cy="523220"/>
          </a:xfrm>
          <a:prstGeom prst="rect">
            <a:avLst/>
          </a:prstGeom>
          <a:noFill/>
        </p:spPr>
        <p:txBody>
          <a:bodyPr wrap="square">
            <a:spAutoFit/>
          </a:bodyPr>
          <a:lstStyle/>
          <a:p>
            <a:r>
              <a:rPr lang="vi-VN" sz="2800" b="1" dirty="0">
                <a:solidFill>
                  <a:srgbClr val="FF0000"/>
                </a:solidFill>
                <a:latin typeface="Times New Roman" pitchFamily="18" charset="0"/>
                <a:cs typeface="Times New Roman" pitchFamily="18" charset="0"/>
              </a:rPr>
              <a:t>Điểm cực </a:t>
            </a:r>
            <a:r>
              <a:rPr lang="en-US" sz="2800" b="1" dirty="0">
                <a:solidFill>
                  <a:srgbClr val="FF0000"/>
                </a:solidFill>
                <a:latin typeface="Times New Roman" pitchFamily="18" charset="0"/>
                <a:cs typeface="Times New Roman" pitchFamily="18" charset="0"/>
              </a:rPr>
              <a:t>Nam</a:t>
            </a:r>
            <a:r>
              <a:rPr lang="vi-VN" sz="2800" b="1" dirty="0">
                <a:solidFill>
                  <a:srgbClr val="FF0000"/>
                </a:solidFill>
                <a:latin typeface="Times New Roman" pitchFamily="18" charset="0"/>
                <a:cs typeface="Times New Roman" pitchFamily="18" charset="0"/>
              </a:rPr>
              <a:t> </a:t>
            </a:r>
            <a:endParaRPr lang="en-US" sz="2800" b="1" dirty="0">
              <a:solidFill>
                <a:srgbClr val="FF000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xmlns="" id="{BAD251D9-55FD-64C5-435A-786B090A9321}"/>
              </a:ext>
            </a:extLst>
          </p:cNvPr>
          <p:cNvPicPr>
            <a:picLocks noChangeAspect="1"/>
          </p:cNvPicPr>
          <p:nvPr/>
        </p:nvPicPr>
        <p:blipFill>
          <a:blip r:embed="rId5"/>
          <a:stretch>
            <a:fillRect/>
          </a:stretch>
        </p:blipFill>
        <p:spPr>
          <a:xfrm>
            <a:off x="4986106" y="1096382"/>
            <a:ext cx="7003494" cy="4792462"/>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xmlns="" val="284018407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03123" y="0"/>
            <a:ext cx="11385754" cy="814857"/>
            <a:chOff x="403123" y="0"/>
            <a:chExt cx="11385754" cy="814857"/>
          </a:xfrm>
        </p:grpSpPr>
        <p:sp>
          <p:nvSpPr>
            <p:cNvPr id="8" name="Rectangle: Rounded Corners 17">
              <a:extLst>
                <a:ext uri="{FF2B5EF4-FFF2-40B4-BE49-F238E27FC236}">
                  <a16:creationId xmlns:a16="http://schemas.microsoft.com/office/drawing/2014/main" xmlns="" id="{FAD1B7D5-53C9-4DD5-8454-63D6FF634185}"/>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Times New Roman" pitchFamily="18" charset="0"/>
                  <a:cs typeface="Times New Roman" pitchFamily="18" charset="0"/>
                </a:rPr>
                <a:t>1. VỊ TRÍ ĐỊA LÍ VÀ PHẠM VI LÃNH THỔ  </a:t>
              </a:r>
              <a:endParaRPr lang="vi-VN" sz="3200" b="1" dirty="0">
                <a:solidFill>
                  <a:srgbClr val="FFFF00"/>
                </a:solidFill>
                <a:latin typeface="Times New Roman" pitchFamily="18" charset="0"/>
                <a:cs typeface="Times New Roman" pitchFamily="18" charset="0"/>
              </a:endParaRPr>
            </a:p>
          </p:txBody>
        </p:sp>
        <p:pic>
          <p:nvPicPr>
            <p:cNvPr id="9" name="Picture 2" descr="Giấy Mở Rộng Biểu Tượng - Véc tơ bút và giấy png tải về - Miễn phí trong  suốt Góc png Tải về.">
              <a:extLst>
                <a:ext uri="{FF2B5EF4-FFF2-40B4-BE49-F238E27FC236}">
                  <a16:creationId xmlns:a16="http://schemas.microsoft.com/office/drawing/2014/main" xmlns="" id="{E563379A-F467-4019-AC1D-DBC6B18287CD}"/>
                </a:ext>
              </a:extLst>
            </p:cNvPr>
            <p:cNvPicPr>
              <a:picLocks noChangeAspect="1" noChangeArrowheads="1"/>
            </p:cNvPicPr>
            <p:nvPr/>
          </p:nvPicPr>
          <p:blipFill rotWithShape="1">
            <a:blip r:embed="rId3" cstate="print">
              <a:extLst>
                <a:ext uri="{BEBA8EAE-BF5A-486C-A8C5-ECC9F3942E4B}">
                  <a14:imgProps xmlns:a14="http://schemas.microsoft.com/office/drawing/2010/main" xmlns="">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xmlns=""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4" name="TextBox 3">
            <a:extLst>
              <a:ext uri="{FF2B5EF4-FFF2-40B4-BE49-F238E27FC236}">
                <a16:creationId xmlns:a16="http://schemas.microsoft.com/office/drawing/2014/main" xmlns="" id="{4F3A6308-E96D-1D19-388A-ECB867C9CE4B}"/>
              </a:ext>
            </a:extLst>
          </p:cNvPr>
          <p:cNvSpPr txBox="1"/>
          <p:nvPr/>
        </p:nvSpPr>
        <p:spPr>
          <a:xfrm>
            <a:off x="38630" y="1531796"/>
            <a:ext cx="5306302" cy="4893647"/>
          </a:xfrm>
          <a:prstGeom prst="rect">
            <a:avLst/>
          </a:prstGeom>
          <a:noFill/>
        </p:spPr>
        <p:txBody>
          <a:bodyPr wrap="square">
            <a:spAutoFit/>
          </a:bodyPr>
          <a:lstStyle/>
          <a:p>
            <a:pPr algn="just"/>
            <a:r>
              <a:rPr lang="vi-VN" sz="2400" dirty="0">
                <a:latin typeface="Times New Roman" pitchFamily="18" charset="0"/>
                <a:cs typeface="Times New Roman" pitchFamily="18" charset="0"/>
              </a:rPr>
              <a:t>Điểm cực Tây của nước ta nằm ở A Pa Chải, xã Sín Thầu, huyện Mường Nhé, tỉnh Điện Biên. Điểm cực Tây của Việt Nam được đánh dấu bằng cột mốc tại ngã ba biên giới của 3 nước Việt Nam - Lào - Trung Quốc, cột mốc được 3 quốc gia thống nhất cắm mốc vào ngày 27/6/2005, được làm bằng đá granite, cắm giữa một hình lục giác, bên ngoài cùng là khối vuông diện tích 5x5m, cột cao 2m có 3 mặt quay về 3 hướng, mỗi mặt có khắc tên nước bằng tiếng quốc ngữ riêng và quốc huy của mỗi quốc gia.</a:t>
            </a:r>
            <a:endParaRPr lang="en-US" sz="2400" dirty="0">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xmlns="" id="{7D869619-D56C-86D7-5FAC-E20343DD4AD8}"/>
              </a:ext>
            </a:extLst>
          </p:cNvPr>
          <p:cNvSpPr txBox="1"/>
          <p:nvPr/>
        </p:nvSpPr>
        <p:spPr>
          <a:xfrm>
            <a:off x="6134500" y="5613652"/>
            <a:ext cx="6018870" cy="954107"/>
          </a:xfrm>
          <a:prstGeom prst="rect">
            <a:avLst/>
          </a:prstGeom>
          <a:noFill/>
        </p:spPr>
        <p:txBody>
          <a:bodyPr wrap="square">
            <a:spAutoFit/>
          </a:bodyPr>
          <a:lstStyle/>
          <a:p>
            <a:r>
              <a:rPr lang="en-US" sz="2800" b="1" dirty="0" err="1">
                <a:solidFill>
                  <a:srgbClr val="1508B8"/>
                </a:solidFill>
                <a:latin typeface="Times New Roman" pitchFamily="18" charset="0"/>
                <a:cs typeface="Times New Roman" pitchFamily="18" charset="0"/>
              </a:rPr>
              <a:t>Cột</a:t>
            </a:r>
            <a:r>
              <a:rPr lang="en-US" sz="2800" b="1" dirty="0">
                <a:solidFill>
                  <a:srgbClr val="1508B8"/>
                </a:solidFill>
                <a:latin typeface="Times New Roman" pitchFamily="18" charset="0"/>
                <a:cs typeface="Times New Roman" pitchFamily="18" charset="0"/>
              </a:rPr>
              <a:t> </a:t>
            </a:r>
            <a:r>
              <a:rPr lang="vi-VN" sz="2800" b="1" dirty="0">
                <a:solidFill>
                  <a:srgbClr val="1508B8"/>
                </a:solidFill>
                <a:latin typeface="Times New Roman" pitchFamily="18" charset="0"/>
                <a:cs typeface="Times New Roman" pitchFamily="18" charset="0"/>
              </a:rPr>
              <a:t>mốc tại ngã ba biên giới của 3 nước Việt Nam - Lào - Trung Quốc</a:t>
            </a:r>
            <a:endParaRPr lang="en-US" sz="2800" b="1" dirty="0">
              <a:solidFill>
                <a:srgbClr val="1508B8"/>
              </a:solidFill>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xmlns="" id="{FBDDEB0C-2DBE-AD96-1632-87FA463E96E0}"/>
              </a:ext>
            </a:extLst>
          </p:cNvPr>
          <p:cNvSpPr txBox="1"/>
          <p:nvPr/>
        </p:nvSpPr>
        <p:spPr>
          <a:xfrm>
            <a:off x="1499841" y="1008824"/>
            <a:ext cx="3130704" cy="523220"/>
          </a:xfrm>
          <a:prstGeom prst="rect">
            <a:avLst/>
          </a:prstGeom>
          <a:noFill/>
        </p:spPr>
        <p:txBody>
          <a:bodyPr wrap="square">
            <a:spAutoFit/>
          </a:bodyPr>
          <a:lstStyle/>
          <a:p>
            <a:r>
              <a:rPr lang="vi-VN" sz="2800" b="1" dirty="0">
                <a:solidFill>
                  <a:srgbClr val="FF0000"/>
                </a:solidFill>
                <a:latin typeface="Times New Roman" pitchFamily="18" charset="0"/>
                <a:cs typeface="Times New Roman" pitchFamily="18" charset="0"/>
              </a:rPr>
              <a:t>Điểm cực </a:t>
            </a:r>
            <a:r>
              <a:rPr lang="en-US" sz="2800" b="1" dirty="0" err="1">
                <a:solidFill>
                  <a:srgbClr val="FF0000"/>
                </a:solidFill>
                <a:latin typeface="Times New Roman" pitchFamily="18" charset="0"/>
                <a:cs typeface="Times New Roman" pitchFamily="18" charset="0"/>
              </a:rPr>
              <a:t>Tây</a:t>
            </a:r>
            <a:r>
              <a:rPr lang="vi-VN" sz="2800" b="1" dirty="0">
                <a:solidFill>
                  <a:srgbClr val="FF0000"/>
                </a:solidFill>
                <a:latin typeface="Times New Roman" pitchFamily="18" charset="0"/>
                <a:cs typeface="Times New Roman" pitchFamily="18" charset="0"/>
              </a:rPr>
              <a:t> </a:t>
            </a:r>
            <a:endParaRPr lang="en-US" sz="2800" b="1" dirty="0">
              <a:solidFill>
                <a:srgbClr val="FF000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xmlns="" id="{80E08AD3-A626-7ABC-A21F-6191D75A987B}"/>
              </a:ext>
            </a:extLst>
          </p:cNvPr>
          <p:cNvPicPr>
            <a:picLocks noChangeAspect="1"/>
          </p:cNvPicPr>
          <p:nvPr/>
        </p:nvPicPr>
        <p:blipFill>
          <a:blip r:embed="rId5"/>
          <a:stretch>
            <a:fillRect/>
          </a:stretch>
        </p:blipFill>
        <p:spPr>
          <a:xfrm>
            <a:off x="5423058" y="1088349"/>
            <a:ext cx="6622065" cy="439805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Tree>
    <p:extLst>
      <p:ext uri="{BB962C8B-B14F-4D97-AF65-F5344CB8AC3E}">
        <p14:creationId xmlns:p14="http://schemas.microsoft.com/office/powerpoint/2010/main" xmlns="" val="346057051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03123" y="0"/>
            <a:ext cx="11385754" cy="814857"/>
            <a:chOff x="403123" y="0"/>
            <a:chExt cx="11385754" cy="814857"/>
          </a:xfrm>
        </p:grpSpPr>
        <p:sp>
          <p:nvSpPr>
            <p:cNvPr id="8" name="Rectangle: Rounded Corners 17">
              <a:extLst>
                <a:ext uri="{FF2B5EF4-FFF2-40B4-BE49-F238E27FC236}">
                  <a16:creationId xmlns:a16="http://schemas.microsoft.com/office/drawing/2014/main" xmlns="" id="{FAD1B7D5-53C9-4DD5-8454-63D6FF634185}"/>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Times New Roman" pitchFamily="18" charset="0"/>
                  <a:cs typeface="Times New Roman" pitchFamily="18" charset="0"/>
                </a:rPr>
                <a:t>1. VỊ TRÍ ĐỊA LÍ VÀ PHẠM VI LÃNH THỔ  </a:t>
              </a:r>
              <a:endParaRPr lang="vi-VN" sz="3200" b="1" dirty="0">
                <a:solidFill>
                  <a:srgbClr val="FFFF00"/>
                </a:solidFill>
                <a:latin typeface="Times New Roman" pitchFamily="18" charset="0"/>
                <a:cs typeface="Times New Roman" pitchFamily="18" charset="0"/>
              </a:endParaRPr>
            </a:p>
          </p:txBody>
        </p:sp>
        <p:pic>
          <p:nvPicPr>
            <p:cNvPr id="9" name="Picture 2" descr="Giấy Mở Rộng Biểu Tượng - Véc tơ bút và giấy png tải về - Miễn phí trong  suốt Góc png Tải về.">
              <a:extLst>
                <a:ext uri="{FF2B5EF4-FFF2-40B4-BE49-F238E27FC236}">
                  <a16:creationId xmlns:a16="http://schemas.microsoft.com/office/drawing/2014/main" xmlns="" id="{E563379A-F467-4019-AC1D-DBC6B18287CD}"/>
                </a:ext>
              </a:extLst>
            </p:cNvPr>
            <p:cNvPicPr>
              <a:picLocks noChangeAspect="1" noChangeArrowheads="1"/>
            </p:cNvPicPr>
            <p:nvPr/>
          </p:nvPicPr>
          <p:blipFill rotWithShape="1">
            <a:blip r:embed="rId3" cstate="print">
              <a:extLst>
                <a:ext uri="{BEBA8EAE-BF5A-486C-A8C5-ECC9F3942E4B}">
                  <a14:imgProps xmlns:a14="http://schemas.microsoft.com/office/drawing/2010/main" xmlns="">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xmlns=""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4" name="TextBox 3">
            <a:extLst>
              <a:ext uri="{FF2B5EF4-FFF2-40B4-BE49-F238E27FC236}">
                <a16:creationId xmlns:a16="http://schemas.microsoft.com/office/drawing/2014/main" xmlns="" id="{4F3A6308-E96D-1D19-388A-ECB867C9CE4B}"/>
              </a:ext>
            </a:extLst>
          </p:cNvPr>
          <p:cNvSpPr txBox="1"/>
          <p:nvPr/>
        </p:nvSpPr>
        <p:spPr>
          <a:xfrm>
            <a:off x="403123" y="1673869"/>
            <a:ext cx="5094428" cy="1200329"/>
          </a:xfrm>
          <a:prstGeom prst="rect">
            <a:avLst/>
          </a:prstGeom>
          <a:solidFill>
            <a:schemeClr val="accent4">
              <a:lumMod val="20000"/>
              <a:lumOff val="80000"/>
            </a:schemeClr>
          </a:solidFill>
        </p:spPr>
        <p:txBody>
          <a:bodyPr wrap="square">
            <a:spAutoFit/>
          </a:bodyPr>
          <a:lstStyle/>
          <a:p>
            <a:pPr algn="just"/>
            <a:r>
              <a:rPr lang="vi-VN" sz="3600" b="1" dirty="0">
                <a:latin typeface="Times New Roman" pitchFamily="18" charset="0"/>
                <a:cs typeface="Times New Roman" pitchFamily="18" charset="0"/>
              </a:rPr>
              <a:t>Mũi Điện (Phú Yên) </a:t>
            </a:r>
            <a:r>
              <a:rPr lang="en-US" sz="3600" b="1" dirty="0">
                <a:latin typeface="Times New Roman" pitchFamily="18" charset="0"/>
                <a:cs typeface="Times New Roman" pitchFamily="18" charset="0"/>
              </a:rPr>
              <a:t>hay</a:t>
            </a:r>
            <a:r>
              <a:rPr lang="vi-VN" sz="3600" b="1" dirty="0">
                <a:latin typeface="Times New Roman" pitchFamily="18" charset="0"/>
                <a:cs typeface="Times New Roman" pitchFamily="18" charset="0"/>
              </a:rPr>
              <a:t> Mũi Đôi (Khánh Hòa)</a:t>
            </a:r>
            <a:r>
              <a:rPr lang="en-US" sz="3600" b="1" dirty="0">
                <a:latin typeface="Times New Roman" pitchFamily="18" charset="0"/>
                <a:cs typeface="Times New Roman" pitchFamily="18" charset="0"/>
              </a:rPr>
              <a:t>?</a:t>
            </a:r>
          </a:p>
        </p:txBody>
      </p:sp>
      <p:sp>
        <p:nvSpPr>
          <p:cNvPr id="11" name="TextBox 10">
            <a:extLst>
              <a:ext uri="{FF2B5EF4-FFF2-40B4-BE49-F238E27FC236}">
                <a16:creationId xmlns:a16="http://schemas.microsoft.com/office/drawing/2014/main" xmlns="" id="{FBDDEB0C-2DBE-AD96-1632-87FA463E96E0}"/>
              </a:ext>
            </a:extLst>
          </p:cNvPr>
          <p:cNvSpPr txBox="1"/>
          <p:nvPr/>
        </p:nvSpPr>
        <p:spPr>
          <a:xfrm>
            <a:off x="1268240" y="866937"/>
            <a:ext cx="3852399" cy="646331"/>
          </a:xfrm>
          <a:prstGeom prst="rect">
            <a:avLst/>
          </a:prstGeom>
          <a:noFill/>
        </p:spPr>
        <p:txBody>
          <a:bodyPr wrap="square">
            <a:spAutoFit/>
          </a:bodyPr>
          <a:lstStyle/>
          <a:p>
            <a:r>
              <a:rPr lang="vi-VN" sz="3600" b="1" dirty="0">
                <a:solidFill>
                  <a:srgbClr val="FF0000"/>
                </a:solidFill>
                <a:latin typeface="Times New Roman" pitchFamily="18" charset="0"/>
                <a:cs typeface="Times New Roman" pitchFamily="18" charset="0"/>
              </a:rPr>
              <a:t>Điểm cực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Đông</a:t>
            </a:r>
            <a:endParaRPr lang="en-US" sz="3600" b="1" dirty="0">
              <a:solidFill>
                <a:srgbClr val="FF0000"/>
              </a:solidFill>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xmlns="" id="{2C2C1A9D-4DFD-DC35-2E79-8DF77CF8399D}"/>
              </a:ext>
            </a:extLst>
          </p:cNvPr>
          <p:cNvPicPr>
            <a:picLocks noChangeAspect="1"/>
          </p:cNvPicPr>
          <p:nvPr/>
        </p:nvPicPr>
        <p:blipFill rotWithShape="1">
          <a:blip r:embed="rId5"/>
          <a:srcRect t="9294" b="8654"/>
          <a:stretch/>
        </p:blipFill>
        <p:spPr>
          <a:xfrm>
            <a:off x="7880700" y="723604"/>
            <a:ext cx="4268733" cy="6071171"/>
          </a:xfrm>
          <a:prstGeom prst="rect">
            <a:avLst/>
          </a:prstGeom>
        </p:spPr>
      </p:pic>
      <p:pic>
        <p:nvPicPr>
          <p:cNvPr id="2" name="Picture 1">
            <a:extLst>
              <a:ext uri="{FF2B5EF4-FFF2-40B4-BE49-F238E27FC236}">
                <a16:creationId xmlns:a16="http://schemas.microsoft.com/office/drawing/2014/main" xmlns="" id="{B8FEDD69-1488-557A-068B-96F68420A0DF}"/>
              </a:ext>
            </a:extLst>
          </p:cNvPr>
          <p:cNvPicPr>
            <a:picLocks noChangeAspect="1"/>
          </p:cNvPicPr>
          <p:nvPr/>
        </p:nvPicPr>
        <p:blipFill rotWithShape="1">
          <a:blip r:embed="rId6">
            <a:extLst>
              <a:ext uri="{BEBA8EAE-BF5A-486C-A8C5-ECC9F3942E4B}">
                <a14:imgProps xmlns:a14="http://schemas.microsoft.com/office/drawing/2010/main" xmlns="">
                  <a14:imgLayer r:embed="rId7">
                    <a14:imgEffect>
                      <a14:backgroundRemoval t="10000" b="90000" l="10000" r="90000">
                        <a14:foregroundMark x1="81111" y1="21667" x2="81111" y2="21667"/>
                        <a14:foregroundMark x1="81111" y1="21667" x2="81111" y2="21667"/>
                        <a14:foregroundMark x1="71944" y1="38333" x2="71944" y2="38333"/>
                        <a14:foregroundMark x1="71944" y1="38611" x2="71944" y2="38611"/>
                      </a14:backgroundRemoval>
                    </a14:imgEffect>
                  </a14:imgLayer>
                </a14:imgProps>
              </a:ext>
            </a:extLst>
          </a:blip>
          <a:srcRect l="28734" t="8081" r="9461" b="17719"/>
          <a:stretch/>
        </p:blipFill>
        <p:spPr>
          <a:xfrm>
            <a:off x="5730388" y="1513268"/>
            <a:ext cx="1766707" cy="2064157"/>
          </a:xfrm>
          <a:prstGeom prst="rect">
            <a:avLst/>
          </a:prstGeom>
        </p:spPr>
      </p:pic>
      <p:pic>
        <p:nvPicPr>
          <p:cNvPr id="12" name="Picture 11">
            <a:extLst>
              <a:ext uri="{FF2B5EF4-FFF2-40B4-BE49-F238E27FC236}">
                <a16:creationId xmlns:a16="http://schemas.microsoft.com/office/drawing/2014/main" xmlns="" id="{03A2C612-4204-8279-4B93-086997ED6F67}"/>
              </a:ext>
            </a:extLst>
          </p:cNvPr>
          <p:cNvPicPr>
            <a:picLocks noChangeAspect="1"/>
          </p:cNvPicPr>
          <p:nvPr/>
        </p:nvPicPr>
        <p:blipFill>
          <a:blip r:embed="rId8"/>
          <a:stretch>
            <a:fillRect/>
          </a:stretch>
        </p:blipFill>
        <p:spPr>
          <a:xfrm>
            <a:off x="524913" y="3162791"/>
            <a:ext cx="3033509" cy="2982951"/>
          </a:xfrm>
          <a:prstGeom prst="rect">
            <a:avLst/>
          </a:prstGeom>
        </p:spPr>
      </p:pic>
      <p:sp>
        <p:nvSpPr>
          <p:cNvPr id="14" name="Rectangle: Rounded Corners 7">
            <a:extLst>
              <a:ext uri="{FF2B5EF4-FFF2-40B4-BE49-F238E27FC236}">
                <a16:creationId xmlns:a16="http://schemas.microsoft.com/office/drawing/2014/main" xmlns="" id="{C4662D23-9861-1839-4598-F17B328A6BFC}"/>
              </a:ext>
            </a:extLst>
          </p:cNvPr>
          <p:cNvSpPr/>
          <p:nvPr/>
        </p:nvSpPr>
        <p:spPr>
          <a:xfrm>
            <a:off x="3538115" y="4054126"/>
            <a:ext cx="4036165" cy="1335352"/>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1508B8"/>
                </a:solidFill>
                <a:latin typeface="Times New Roman" pitchFamily="18" charset="0"/>
                <a:cs typeface="Times New Roman" pitchFamily="18" charset="0"/>
              </a:rPr>
              <a:t>Quét</a:t>
            </a:r>
            <a:r>
              <a:rPr lang="en-US" sz="4400" b="1" dirty="0">
                <a:solidFill>
                  <a:srgbClr val="1508B8"/>
                </a:solidFill>
                <a:latin typeface="Times New Roman" pitchFamily="18" charset="0"/>
                <a:cs typeface="Times New Roman" pitchFamily="18" charset="0"/>
              </a:rPr>
              <a:t> </a:t>
            </a:r>
            <a:r>
              <a:rPr lang="en-US" sz="4400" b="1" dirty="0" err="1">
                <a:solidFill>
                  <a:srgbClr val="1508B8"/>
                </a:solidFill>
                <a:latin typeface="Times New Roman" pitchFamily="18" charset="0"/>
                <a:cs typeface="Times New Roman" pitchFamily="18" charset="0"/>
              </a:rPr>
              <a:t>mã</a:t>
            </a:r>
            <a:r>
              <a:rPr lang="en-US" sz="4400" b="1" dirty="0">
                <a:solidFill>
                  <a:srgbClr val="1508B8"/>
                </a:solidFill>
                <a:latin typeface="Times New Roman" pitchFamily="18" charset="0"/>
                <a:cs typeface="Times New Roman" pitchFamily="18" charset="0"/>
              </a:rPr>
              <a:t> QR </a:t>
            </a:r>
            <a:r>
              <a:rPr lang="en-US" sz="4400" b="1" dirty="0" err="1">
                <a:solidFill>
                  <a:srgbClr val="1508B8"/>
                </a:solidFill>
                <a:latin typeface="Times New Roman" pitchFamily="18" charset="0"/>
                <a:cs typeface="Times New Roman" pitchFamily="18" charset="0"/>
              </a:rPr>
              <a:t>để</a:t>
            </a:r>
            <a:r>
              <a:rPr lang="en-US" sz="4400" b="1" dirty="0">
                <a:solidFill>
                  <a:srgbClr val="1508B8"/>
                </a:solidFill>
                <a:latin typeface="Times New Roman" pitchFamily="18" charset="0"/>
                <a:cs typeface="Times New Roman" pitchFamily="18" charset="0"/>
              </a:rPr>
              <a:t> </a:t>
            </a:r>
            <a:r>
              <a:rPr lang="en-US" sz="4400" b="1" dirty="0" err="1">
                <a:solidFill>
                  <a:srgbClr val="1508B8"/>
                </a:solidFill>
                <a:latin typeface="Times New Roman" pitchFamily="18" charset="0"/>
                <a:cs typeface="Times New Roman" pitchFamily="18" charset="0"/>
              </a:rPr>
              <a:t>khám</a:t>
            </a:r>
            <a:r>
              <a:rPr lang="en-US" sz="4400" b="1" dirty="0">
                <a:solidFill>
                  <a:srgbClr val="1508B8"/>
                </a:solidFill>
                <a:latin typeface="Times New Roman" pitchFamily="18" charset="0"/>
                <a:cs typeface="Times New Roman" pitchFamily="18" charset="0"/>
              </a:rPr>
              <a:t> </a:t>
            </a:r>
            <a:r>
              <a:rPr lang="en-US" sz="4400" b="1" dirty="0" err="1">
                <a:solidFill>
                  <a:srgbClr val="1508B8"/>
                </a:solidFill>
                <a:latin typeface="Times New Roman" pitchFamily="18" charset="0"/>
                <a:cs typeface="Times New Roman" pitchFamily="18" charset="0"/>
              </a:rPr>
              <a:t>phá</a:t>
            </a:r>
            <a:r>
              <a:rPr lang="en-US" sz="4400" b="1" dirty="0">
                <a:solidFill>
                  <a:srgbClr val="1508B8"/>
                </a:solidFill>
                <a:latin typeface="Times New Roman" pitchFamily="18" charset="0"/>
                <a:cs typeface="Times New Roman" pitchFamily="18" charset="0"/>
              </a:rPr>
              <a:t>! </a:t>
            </a:r>
          </a:p>
        </p:txBody>
      </p:sp>
      <p:sp>
        <p:nvSpPr>
          <p:cNvPr id="16" name="TextBox 15">
            <a:extLst>
              <a:ext uri="{FF2B5EF4-FFF2-40B4-BE49-F238E27FC236}">
                <a16:creationId xmlns:a16="http://schemas.microsoft.com/office/drawing/2014/main" xmlns="" id="{6E2CF609-B3A9-F6D1-DCED-45E47945583A}"/>
              </a:ext>
            </a:extLst>
          </p:cNvPr>
          <p:cNvSpPr txBox="1"/>
          <p:nvPr/>
        </p:nvSpPr>
        <p:spPr>
          <a:xfrm>
            <a:off x="167859" y="6145742"/>
            <a:ext cx="4178079" cy="584775"/>
          </a:xfrm>
          <a:prstGeom prst="rect">
            <a:avLst/>
          </a:prstGeom>
          <a:noFill/>
        </p:spPr>
        <p:txBody>
          <a:bodyPr wrap="square">
            <a:spAutoFit/>
          </a:bodyPr>
          <a:lstStyle/>
          <a:p>
            <a:r>
              <a:rPr lang="en-US" sz="1600" dirty="0">
                <a:solidFill>
                  <a:srgbClr val="1508B8"/>
                </a:solidFill>
                <a:latin typeface="#9Slide03 SFU Futura_12" panose="020B0604020202020204" charset="0"/>
              </a:rPr>
              <a:t>https://vnexpress.net/cuc-dong-dat-lien-viet-nam-thuc-su-nam-o-dau-3201755.html</a:t>
            </a:r>
          </a:p>
        </p:txBody>
      </p:sp>
    </p:spTree>
    <p:extLst>
      <p:ext uri="{BB962C8B-B14F-4D97-AF65-F5344CB8AC3E}">
        <p14:creationId xmlns:p14="http://schemas.microsoft.com/office/powerpoint/2010/main" xmlns="" val="3664186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03123" y="0"/>
            <a:ext cx="11385754" cy="814857"/>
            <a:chOff x="403123" y="0"/>
            <a:chExt cx="11385754" cy="814857"/>
          </a:xfrm>
        </p:grpSpPr>
        <p:sp>
          <p:nvSpPr>
            <p:cNvPr id="8" name="Rectangle: Rounded Corners 17">
              <a:extLst>
                <a:ext uri="{FF2B5EF4-FFF2-40B4-BE49-F238E27FC236}">
                  <a16:creationId xmlns:a16="http://schemas.microsoft.com/office/drawing/2014/main" xmlns="" id="{FAD1B7D5-53C9-4DD5-8454-63D6FF634185}"/>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Times New Roman" pitchFamily="18" charset="0"/>
                  <a:cs typeface="Times New Roman" pitchFamily="18" charset="0"/>
                </a:rPr>
                <a:t>1. VỊ TRÍ ĐỊA LÍ VÀ PHẠM VI LÃNH THỔ  </a:t>
              </a:r>
              <a:endParaRPr lang="vi-VN" sz="3200" b="1" dirty="0">
                <a:solidFill>
                  <a:srgbClr val="FFFF00"/>
                </a:solidFill>
                <a:latin typeface="Times New Roman" pitchFamily="18" charset="0"/>
                <a:cs typeface="Times New Roman" pitchFamily="18" charset="0"/>
              </a:endParaRPr>
            </a:p>
          </p:txBody>
        </p:sp>
        <p:pic>
          <p:nvPicPr>
            <p:cNvPr id="9" name="Picture 2" descr="Giấy Mở Rộng Biểu Tượng - Véc tơ bút và giấy png tải về - Miễn phí trong  suốt Góc png Tải về.">
              <a:extLst>
                <a:ext uri="{FF2B5EF4-FFF2-40B4-BE49-F238E27FC236}">
                  <a16:creationId xmlns:a16="http://schemas.microsoft.com/office/drawing/2014/main" xmlns="" id="{E563379A-F467-4019-AC1D-DBC6B18287CD}"/>
                </a:ext>
              </a:extLst>
            </p:cNvPr>
            <p:cNvPicPr>
              <a:picLocks noChangeAspect="1" noChangeArrowheads="1"/>
            </p:cNvPicPr>
            <p:nvPr/>
          </p:nvPicPr>
          <p:blipFill rotWithShape="1">
            <a:blip r:embed="rId3" cstate="print">
              <a:extLst>
                <a:ext uri="{BEBA8EAE-BF5A-486C-A8C5-ECC9F3942E4B}">
                  <a14:imgProps xmlns:a14="http://schemas.microsoft.com/office/drawing/2010/main" xmlns="">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xmlns=""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4" name="TextBox 3">
            <a:extLst>
              <a:ext uri="{FF2B5EF4-FFF2-40B4-BE49-F238E27FC236}">
                <a16:creationId xmlns:a16="http://schemas.microsoft.com/office/drawing/2014/main" xmlns="" id="{4F3A6308-E96D-1D19-388A-ECB867C9CE4B}"/>
              </a:ext>
            </a:extLst>
          </p:cNvPr>
          <p:cNvSpPr txBox="1"/>
          <p:nvPr/>
        </p:nvSpPr>
        <p:spPr>
          <a:xfrm>
            <a:off x="224702" y="1480640"/>
            <a:ext cx="7752694" cy="1785104"/>
          </a:xfrm>
          <a:prstGeom prst="rect">
            <a:avLst/>
          </a:prstGeom>
          <a:noFill/>
        </p:spPr>
        <p:txBody>
          <a:bodyPr wrap="square">
            <a:spAutoFit/>
          </a:bodyPr>
          <a:lstStyle/>
          <a:p>
            <a:pPr algn="just"/>
            <a:r>
              <a:rPr lang="vi-VN" sz="2200" dirty="0">
                <a:latin typeface="Times New Roman" pitchFamily="18" charset="0"/>
                <a:cs typeface="Times New Roman" pitchFamily="18" charset="0"/>
              </a:rPr>
              <a:t>Nếu có cơ hội đến thăm Mũi Điện (Phú Yên), bạn sẽ thấy được tấm bia có khắc dòng chữ "Điểm cực Đông - Nơi đón ánh bình minh đầu tiên trên đất liền Việt Nam". Tuy nhiên, sau này khi mà Mũi Đôi (Khánh Hòa) được khám phá thì có nhiều tư liệu khẳng định đây chính là cực Đông của Việt Nam.</a:t>
            </a:r>
            <a:r>
              <a:rPr lang="en-US" sz="2200" dirty="0">
                <a:latin typeface="Times New Roman" pitchFamily="18" charset="0"/>
                <a:cs typeface="Times New Roman" pitchFamily="18" charset="0"/>
              </a:rPr>
              <a:t> </a:t>
            </a:r>
          </a:p>
        </p:txBody>
      </p:sp>
      <p:sp>
        <p:nvSpPr>
          <p:cNvPr id="6" name="TextBox 5">
            <a:extLst>
              <a:ext uri="{FF2B5EF4-FFF2-40B4-BE49-F238E27FC236}">
                <a16:creationId xmlns:a16="http://schemas.microsoft.com/office/drawing/2014/main" xmlns="" id="{7D869619-D56C-86D7-5FAC-E20343DD4AD8}"/>
              </a:ext>
            </a:extLst>
          </p:cNvPr>
          <p:cNvSpPr txBox="1"/>
          <p:nvPr/>
        </p:nvSpPr>
        <p:spPr>
          <a:xfrm>
            <a:off x="198683" y="4401933"/>
            <a:ext cx="1815968" cy="1384995"/>
          </a:xfrm>
          <a:prstGeom prst="rect">
            <a:avLst/>
          </a:prstGeom>
          <a:noFill/>
        </p:spPr>
        <p:txBody>
          <a:bodyPr wrap="square">
            <a:spAutoFit/>
          </a:bodyPr>
          <a:lstStyle/>
          <a:p>
            <a:r>
              <a:rPr lang="en-US" sz="2800" b="1" dirty="0" err="1">
                <a:solidFill>
                  <a:srgbClr val="1508B8"/>
                </a:solidFill>
                <a:latin typeface="Times New Roman" pitchFamily="18" charset="0"/>
                <a:cs typeface="Times New Roman" pitchFamily="18" charset="0"/>
              </a:rPr>
              <a:t>Mũi</a:t>
            </a:r>
            <a:r>
              <a:rPr lang="en-US" sz="2800" b="1" dirty="0">
                <a:solidFill>
                  <a:srgbClr val="1508B8"/>
                </a:solidFill>
                <a:latin typeface="Times New Roman" pitchFamily="18" charset="0"/>
                <a:cs typeface="Times New Roman" pitchFamily="18" charset="0"/>
              </a:rPr>
              <a:t> </a:t>
            </a:r>
            <a:r>
              <a:rPr lang="en-US" sz="2800" b="1" dirty="0" err="1">
                <a:solidFill>
                  <a:srgbClr val="1508B8"/>
                </a:solidFill>
                <a:latin typeface="Times New Roman" pitchFamily="18" charset="0"/>
                <a:cs typeface="Times New Roman" pitchFamily="18" charset="0"/>
              </a:rPr>
              <a:t>Đôi</a:t>
            </a:r>
            <a:r>
              <a:rPr lang="en-US" sz="2800" b="1" dirty="0">
                <a:solidFill>
                  <a:srgbClr val="1508B8"/>
                </a:solidFill>
                <a:latin typeface="Times New Roman" pitchFamily="18" charset="0"/>
                <a:cs typeface="Times New Roman" pitchFamily="18" charset="0"/>
              </a:rPr>
              <a:t> (Khánh </a:t>
            </a:r>
            <a:r>
              <a:rPr lang="en-US" sz="2800" b="1" dirty="0" err="1">
                <a:solidFill>
                  <a:srgbClr val="1508B8"/>
                </a:solidFill>
                <a:latin typeface="Times New Roman" pitchFamily="18" charset="0"/>
                <a:cs typeface="Times New Roman" pitchFamily="18" charset="0"/>
              </a:rPr>
              <a:t>Hòa</a:t>
            </a:r>
            <a:r>
              <a:rPr lang="en-US" sz="2800" b="1" dirty="0">
                <a:solidFill>
                  <a:srgbClr val="1508B8"/>
                </a:solidFill>
                <a:latin typeface="Times New Roman" pitchFamily="18" charset="0"/>
                <a:cs typeface="Times New Roman" pitchFamily="18" charset="0"/>
              </a:rPr>
              <a:t>) </a:t>
            </a:r>
          </a:p>
        </p:txBody>
      </p:sp>
      <p:sp>
        <p:nvSpPr>
          <p:cNvPr id="11" name="TextBox 10">
            <a:extLst>
              <a:ext uri="{FF2B5EF4-FFF2-40B4-BE49-F238E27FC236}">
                <a16:creationId xmlns:a16="http://schemas.microsoft.com/office/drawing/2014/main" xmlns="" id="{FBDDEB0C-2DBE-AD96-1632-87FA463E96E0}"/>
              </a:ext>
            </a:extLst>
          </p:cNvPr>
          <p:cNvSpPr txBox="1"/>
          <p:nvPr/>
        </p:nvSpPr>
        <p:spPr>
          <a:xfrm>
            <a:off x="1083902" y="959045"/>
            <a:ext cx="3130704" cy="523220"/>
          </a:xfrm>
          <a:prstGeom prst="rect">
            <a:avLst/>
          </a:prstGeom>
          <a:noFill/>
        </p:spPr>
        <p:txBody>
          <a:bodyPr wrap="square">
            <a:spAutoFit/>
          </a:bodyPr>
          <a:lstStyle/>
          <a:p>
            <a:r>
              <a:rPr lang="vi-VN" sz="2800" b="1" dirty="0">
                <a:solidFill>
                  <a:srgbClr val="FF0000"/>
                </a:solidFill>
                <a:latin typeface="Times New Roman" pitchFamily="18" charset="0"/>
                <a:cs typeface="Times New Roman" pitchFamily="18" charset="0"/>
              </a:rPr>
              <a:t>Điểm cực</a:t>
            </a:r>
            <a:r>
              <a:rPr lang="en-US" sz="2800" b="1" dirty="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Đông</a:t>
            </a:r>
            <a:endParaRPr lang="en-US" sz="2800" b="1" dirty="0">
              <a:solidFill>
                <a:srgbClr val="FF0000"/>
              </a:solidFill>
              <a:latin typeface="Times New Roman" pitchFamily="18" charset="0"/>
              <a:cs typeface="Times New Roman" pitchFamily="18" charset="0"/>
            </a:endParaRPr>
          </a:p>
        </p:txBody>
      </p:sp>
      <p:pic>
        <p:nvPicPr>
          <p:cNvPr id="3" name="Picture 2">
            <a:extLst>
              <a:ext uri="{FF2B5EF4-FFF2-40B4-BE49-F238E27FC236}">
                <a16:creationId xmlns:a16="http://schemas.microsoft.com/office/drawing/2014/main" xmlns="" id="{1A1AA905-70F3-5BEF-E962-2F24AAAFB800}"/>
              </a:ext>
            </a:extLst>
          </p:cNvPr>
          <p:cNvPicPr>
            <a:picLocks noChangeAspect="1"/>
          </p:cNvPicPr>
          <p:nvPr/>
        </p:nvPicPr>
        <p:blipFill>
          <a:blip r:embed="rId5"/>
          <a:stretch>
            <a:fillRect/>
          </a:stretch>
        </p:blipFill>
        <p:spPr>
          <a:xfrm>
            <a:off x="1645213" y="3394087"/>
            <a:ext cx="4911672" cy="3400688"/>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pic>
        <p:nvPicPr>
          <p:cNvPr id="10" name="Picture 9">
            <a:extLst>
              <a:ext uri="{FF2B5EF4-FFF2-40B4-BE49-F238E27FC236}">
                <a16:creationId xmlns:a16="http://schemas.microsoft.com/office/drawing/2014/main" xmlns="" id="{B6BB494E-2F21-8A91-22C9-9E6FEF2BFB78}"/>
              </a:ext>
            </a:extLst>
          </p:cNvPr>
          <p:cNvPicPr>
            <a:picLocks noChangeAspect="1"/>
          </p:cNvPicPr>
          <p:nvPr/>
        </p:nvPicPr>
        <p:blipFill rotWithShape="1">
          <a:blip r:embed="rId6"/>
          <a:srcRect t="9294" b="8654"/>
          <a:stretch/>
        </p:blipFill>
        <p:spPr>
          <a:xfrm>
            <a:off x="8321848" y="829736"/>
            <a:ext cx="3248115" cy="4619606"/>
          </a:xfrm>
          <a:prstGeom prst="rect">
            <a:avLst/>
          </a:prstGeom>
        </p:spPr>
      </p:pic>
      <p:sp>
        <p:nvSpPr>
          <p:cNvPr id="13" name="TextBox 12">
            <a:extLst>
              <a:ext uri="{FF2B5EF4-FFF2-40B4-BE49-F238E27FC236}">
                <a16:creationId xmlns:a16="http://schemas.microsoft.com/office/drawing/2014/main" xmlns="" id="{BC61C3C6-B1E6-CDFF-540A-4BF54B67E57D}"/>
              </a:ext>
            </a:extLst>
          </p:cNvPr>
          <p:cNvSpPr txBox="1"/>
          <p:nvPr/>
        </p:nvSpPr>
        <p:spPr>
          <a:xfrm>
            <a:off x="6475145" y="5498775"/>
            <a:ext cx="5518172" cy="1200329"/>
          </a:xfrm>
          <a:prstGeom prst="rect">
            <a:avLst/>
          </a:prstGeom>
          <a:noFill/>
        </p:spPr>
        <p:txBody>
          <a:bodyPr wrap="square">
            <a:spAutoFit/>
          </a:bodyPr>
          <a:lstStyle/>
          <a:p>
            <a:pPr algn="just"/>
            <a:r>
              <a:rPr lang="vi-VN" sz="1800" dirty="0">
                <a:latin typeface="Times New Roman" pitchFamily="18" charset="0"/>
                <a:cs typeface="Times New Roman" pitchFamily="18" charset="0"/>
              </a:rPr>
              <a:t>Để so sánh tọa độ của Mũi Điện và Mũi Đôi, ta có thể chụp lại bản đồ Google Map, sau đó kẻ một đường thẳng từ trên xuống. Mắt thường có thể nhận thấy tọa độ của Mũi Đôi xa hơn tọa độ của Mũi Điện.</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xmlns="" val="7811476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03123" y="0"/>
            <a:ext cx="11385754" cy="814857"/>
            <a:chOff x="403123" y="0"/>
            <a:chExt cx="11385754" cy="814857"/>
          </a:xfrm>
        </p:grpSpPr>
        <p:sp>
          <p:nvSpPr>
            <p:cNvPr id="8" name="Rectangle: Rounded Corners 17">
              <a:extLst>
                <a:ext uri="{FF2B5EF4-FFF2-40B4-BE49-F238E27FC236}">
                  <a16:creationId xmlns:a16="http://schemas.microsoft.com/office/drawing/2014/main" xmlns="" id="{FAD1B7D5-53C9-4DD5-8454-63D6FF634185}"/>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9Slide03 SFU Futura_12" panose="020B0604020202020204" charset="0"/>
                </a:rPr>
                <a:t>1. VỊ TRÍ ĐỊA LÍ VÀ PHẠM VI LÃNH THỔ  </a:t>
              </a:r>
              <a:endParaRPr lang="vi-VN" sz="3200" b="1" dirty="0">
                <a:solidFill>
                  <a:srgbClr val="FFFF00"/>
                </a:solidFill>
                <a:latin typeface="#9Slide03 SFU Futura_12" panose="020B0604020202020204" charset="0"/>
              </a:endParaRPr>
            </a:p>
          </p:txBody>
        </p:sp>
        <p:pic>
          <p:nvPicPr>
            <p:cNvPr id="9" name="Picture 2" descr="Giấy Mở Rộng Biểu Tượng - Véc tơ bút và giấy png tải về - Miễn phí trong  suốt Góc png Tải về.">
              <a:extLst>
                <a:ext uri="{FF2B5EF4-FFF2-40B4-BE49-F238E27FC236}">
                  <a16:creationId xmlns:a16="http://schemas.microsoft.com/office/drawing/2014/main" xmlns="" id="{E563379A-F467-4019-AC1D-DBC6B18287CD}"/>
                </a:ext>
              </a:extLst>
            </p:cNvPr>
            <p:cNvPicPr>
              <a:picLocks noChangeAspect="1" noChangeArrowheads="1"/>
            </p:cNvPicPr>
            <p:nvPr/>
          </p:nvPicPr>
          <p:blipFill rotWithShape="1">
            <a:blip r:embed="rId3" cstate="print">
              <a:extLst>
                <a:ext uri="{BEBA8EAE-BF5A-486C-A8C5-ECC9F3942E4B}">
                  <a14:imgProps xmlns:a14="http://schemas.microsoft.com/office/drawing/2010/main" xmlns="">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xmlns=""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24" name="Picture 23" descr="Map&#10;&#10;Description automatically generated">
            <a:extLst>
              <a:ext uri="{FF2B5EF4-FFF2-40B4-BE49-F238E27FC236}">
                <a16:creationId xmlns:a16="http://schemas.microsoft.com/office/drawing/2014/main" xmlns="" id="{011AC6EE-76CF-AA3A-971C-4FB8D64869E9}"/>
              </a:ext>
            </a:extLst>
          </p:cNvPr>
          <p:cNvPicPr>
            <a:picLocks noChangeAspect="1"/>
          </p:cNvPicPr>
          <p:nvPr/>
        </p:nvPicPr>
        <p:blipFill rotWithShape="1">
          <a:blip r:embed="rId5">
            <a:clrChange>
              <a:clrFrom>
                <a:srgbClr val="000000"/>
              </a:clrFrom>
              <a:clrTo>
                <a:srgbClr val="000000">
                  <a:alpha val="0"/>
                </a:srgbClr>
              </a:clrTo>
            </a:clrChange>
          </a:blip>
          <a:srcRect r="966" b="-3"/>
          <a:stretch/>
        </p:blipFill>
        <p:spPr>
          <a:xfrm>
            <a:off x="8597591" y="780304"/>
            <a:ext cx="3414311" cy="5472535"/>
          </a:xfrm>
          <a:prstGeom prst="rect">
            <a:avLst/>
          </a:prstGeom>
        </p:spPr>
      </p:pic>
      <p:sp>
        <p:nvSpPr>
          <p:cNvPr id="4" name="Rectangle: Rounded Corners 7">
            <a:extLst>
              <a:ext uri="{FF2B5EF4-FFF2-40B4-BE49-F238E27FC236}">
                <a16:creationId xmlns:a16="http://schemas.microsoft.com/office/drawing/2014/main" xmlns="" id="{7AF699BA-6D70-C2DF-DADB-22AFA2DB0EFB}"/>
              </a:ext>
            </a:extLst>
          </p:cNvPr>
          <p:cNvSpPr/>
          <p:nvPr/>
        </p:nvSpPr>
        <p:spPr>
          <a:xfrm>
            <a:off x="1565325" y="961109"/>
            <a:ext cx="5186475" cy="504387"/>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9Slide05 Great Vibes" panose="02000507080000020002" pitchFamily="2" charset="0"/>
                <a:cs typeface="Arial" panose="020B0604020202020204" pitchFamily="34" charset="0"/>
              </a:rPr>
              <a:t>Nội</a:t>
            </a:r>
            <a:r>
              <a:rPr lang="en-US" sz="4400" b="1" dirty="0">
                <a:solidFill>
                  <a:srgbClr val="FF0000"/>
                </a:solidFill>
                <a:latin typeface="#9Slide05 Great Vibes" panose="02000507080000020002" pitchFamily="2" charset="0"/>
                <a:cs typeface="Arial" panose="020B0604020202020204" pitchFamily="34" charset="0"/>
              </a:rPr>
              <a:t> dung </a:t>
            </a:r>
            <a:r>
              <a:rPr lang="en-US" sz="4400" b="1" dirty="0" err="1">
                <a:solidFill>
                  <a:srgbClr val="FF0000"/>
                </a:solidFill>
                <a:latin typeface="#9Slide05 Great Vibes" panose="02000507080000020002" pitchFamily="2" charset="0"/>
                <a:cs typeface="Arial" panose="020B0604020202020204" pitchFamily="34" charset="0"/>
              </a:rPr>
              <a:t>chính</a:t>
            </a:r>
            <a:endParaRPr lang="en-US" sz="4400" b="1" dirty="0">
              <a:solidFill>
                <a:srgbClr val="FF0000"/>
              </a:solidFill>
              <a:latin typeface="#9Slide05 Great Vibes" panose="02000507080000020002" pitchFamily="2" charset="0"/>
              <a:cs typeface="Arial" panose="020B0604020202020204" pitchFamily="34" charset="0"/>
            </a:endParaRPr>
          </a:p>
        </p:txBody>
      </p:sp>
      <p:sp>
        <p:nvSpPr>
          <p:cNvPr id="5" name="TextBox 4">
            <a:extLst>
              <a:ext uri="{FF2B5EF4-FFF2-40B4-BE49-F238E27FC236}">
                <a16:creationId xmlns:a16="http://schemas.microsoft.com/office/drawing/2014/main" xmlns="" id="{EC3ED4A6-F18F-92FD-CB9B-820D8833E52C}"/>
              </a:ext>
            </a:extLst>
          </p:cNvPr>
          <p:cNvSpPr txBox="1"/>
          <p:nvPr/>
        </p:nvSpPr>
        <p:spPr>
          <a:xfrm>
            <a:off x="180098" y="1240291"/>
            <a:ext cx="8874692" cy="5509200"/>
          </a:xfrm>
          <a:prstGeom prst="rect">
            <a:avLst/>
          </a:prstGeom>
          <a:noFill/>
        </p:spPr>
        <p:txBody>
          <a:bodyPr wrap="square">
            <a:spAutoFit/>
          </a:bodyPr>
          <a:lstStyle/>
          <a:p>
            <a:pPr algn="just"/>
            <a:r>
              <a:rPr lang="en-US" sz="3200" b="1" dirty="0">
                <a:solidFill>
                  <a:srgbClr val="1508B8"/>
                </a:solidFill>
                <a:latin typeface="#9Slide03 SFU Futura_12" panose="020B0604020202020204" charset="0"/>
              </a:rPr>
              <a:t>a</a:t>
            </a:r>
            <a:r>
              <a:rPr lang="vi-VN" sz="3200" b="1" dirty="0">
                <a:solidFill>
                  <a:srgbClr val="1508B8"/>
                </a:solidFill>
                <a:latin typeface="#9Slide03 SFU Futura_12" panose="020B0604020202020204" charset="0"/>
              </a:rPr>
              <a:t>. </a:t>
            </a:r>
            <a:r>
              <a:rPr lang="vi-VN" sz="3200" b="1" dirty="0">
                <a:solidFill>
                  <a:srgbClr val="1508B8"/>
                </a:solidFill>
                <a:latin typeface="Times New Roman" pitchFamily="18" charset="0"/>
                <a:cs typeface="Times New Roman" pitchFamily="18" charset="0"/>
              </a:rPr>
              <a:t>Vị trí địa lí</a:t>
            </a:r>
          </a:p>
          <a:p>
            <a:pPr algn="just"/>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R</a:t>
            </a:r>
            <a:r>
              <a:rPr lang="vi-VN" sz="2400" b="1" dirty="0">
                <a:latin typeface="Times New Roman" pitchFamily="18" charset="0"/>
                <a:cs typeface="Times New Roman" pitchFamily="18" charset="0"/>
              </a:rPr>
              <a:t>ìa phía đông của bán đảo Đông Dương, gần trung tâm khu vực Đông Nam Á</a:t>
            </a:r>
          </a:p>
          <a:p>
            <a:pPr marL="342900" indent="-342900" algn="just">
              <a:buFontTx/>
              <a:buChar char="-"/>
            </a:pPr>
            <a:r>
              <a:rPr lang="en-US" sz="2400" b="1" dirty="0">
                <a:latin typeface="Times New Roman" pitchFamily="18" charset="0"/>
                <a:cs typeface="Times New Roman" pitchFamily="18" charset="0"/>
              </a:rPr>
              <a:t>C</a:t>
            </a:r>
            <a:r>
              <a:rPr lang="vi-VN" sz="2400" b="1" dirty="0">
                <a:latin typeface="Times New Roman" pitchFamily="18" charset="0"/>
                <a:cs typeface="Times New Roman" pitchFamily="18" charset="0"/>
              </a:rPr>
              <a:t>ầu nối giữa 2 lục địa; 2 đại dương</a:t>
            </a:r>
            <a:r>
              <a:rPr lang="en-US" sz="2400" b="1" dirty="0">
                <a:latin typeface="Times New Roman" pitchFamily="18" charset="0"/>
                <a:cs typeface="Times New Roman" pitchFamily="18" charset="0"/>
              </a:rPr>
              <a:t>.</a:t>
            </a:r>
          </a:p>
          <a:p>
            <a:pPr marL="342900" indent="-342900" algn="just">
              <a:buFontTx/>
              <a:buChar char="-"/>
            </a:pPr>
            <a:r>
              <a:rPr lang="en-US" sz="2400" b="1" dirty="0">
                <a:latin typeface="Times New Roman" pitchFamily="18" charset="0"/>
                <a:cs typeface="Times New Roman" pitchFamily="18" charset="0"/>
              </a:rPr>
              <a:t>N</a:t>
            </a:r>
            <a:r>
              <a:rPr lang="vi-VN" sz="2400" b="1" dirty="0">
                <a:latin typeface="Times New Roman" pitchFamily="18" charset="0"/>
                <a:cs typeface="Times New Roman" pitchFamily="18" charset="0"/>
              </a:rPr>
              <a:t>ội chí tuyến bán cầu Bắc, trong khu vực châu Á gió mùa</a:t>
            </a:r>
            <a:r>
              <a:rPr lang="en-US" sz="2400" b="1" dirty="0">
                <a:latin typeface="Times New Roman" pitchFamily="18" charset="0"/>
                <a:cs typeface="Times New Roman" pitchFamily="18" charset="0"/>
              </a:rPr>
              <a:t>.</a:t>
            </a:r>
            <a:endParaRPr lang="vi-VN" sz="2400" b="1" dirty="0">
              <a:latin typeface="Times New Roman" pitchFamily="18" charset="0"/>
              <a:cs typeface="Times New Roman" pitchFamily="18" charset="0"/>
            </a:endParaRPr>
          </a:p>
          <a:p>
            <a:pPr algn="just"/>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G</a:t>
            </a:r>
            <a:r>
              <a:rPr lang="vi-VN" sz="2400" b="1" dirty="0">
                <a:latin typeface="Times New Roman" pitchFamily="18" charset="0"/>
                <a:cs typeface="Times New Roman" pitchFamily="18" charset="0"/>
              </a:rPr>
              <a:t>ần nơi giao nhau của các luồng sinh vật và các vành đai sinh khoáng lớn.</a:t>
            </a:r>
          </a:p>
          <a:p>
            <a:pPr algn="just"/>
            <a:r>
              <a:rPr lang="vi-VN" sz="2400" b="1" dirty="0">
                <a:latin typeface="Times New Roman" pitchFamily="18" charset="0"/>
                <a:cs typeface="Times New Roman" pitchFamily="18" charset="0"/>
              </a:rPr>
              <a:t>- </a:t>
            </a:r>
            <a:r>
              <a:rPr lang="en-US" sz="2400" b="1" dirty="0">
                <a:latin typeface="Times New Roman" pitchFamily="18" charset="0"/>
                <a:cs typeface="Times New Roman" pitchFamily="18" charset="0"/>
              </a:rPr>
              <a:t>G</a:t>
            </a:r>
            <a:r>
              <a:rPr lang="vi-VN" sz="2400" b="1" dirty="0">
                <a:latin typeface="Times New Roman" pitchFamily="18" charset="0"/>
                <a:cs typeface="Times New Roman" pitchFamily="18" charset="0"/>
              </a:rPr>
              <a:t>iáp Trung Quốc, Lào</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Campuchia</a:t>
            </a:r>
            <a:r>
              <a:rPr lang="en-US" sz="2400" b="1" dirty="0">
                <a:latin typeface="Times New Roman" pitchFamily="18" charset="0"/>
                <a:cs typeface="Times New Roman" pitchFamily="18" charset="0"/>
              </a:rPr>
              <a:t> </a:t>
            </a:r>
            <a:r>
              <a:rPr lang="en-US" sz="2400" b="1" dirty="0" err="1">
                <a:latin typeface="Times New Roman" pitchFamily="18" charset="0"/>
                <a:cs typeface="Times New Roman" pitchFamily="18" charset="0"/>
              </a:rPr>
              <a:t>và</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biển Đông.</a:t>
            </a:r>
          </a:p>
          <a:p>
            <a:pPr algn="just"/>
            <a:r>
              <a:rPr lang="vi-VN" sz="2400" b="1" dirty="0">
                <a:latin typeface="Times New Roman" pitchFamily="18" charset="0"/>
                <a:cs typeface="Times New Roman" pitchFamily="18" charset="0"/>
              </a:rPr>
              <a:t>- Các điểm cực trên đất liền: </a:t>
            </a:r>
          </a:p>
          <a:p>
            <a:pPr algn="just"/>
            <a:r>
              <a:rPr lang="vi-VN" sz="2000" b="1" i="1" dirty="0">
                <a:solidFill>
                  <a:srgbClr val="00B050"/>
                </a:solidFill>
                <a:latin typeface="Times New Roman" pitchFamily="18" charset="0"/>
                <a:cs typeface="Times New Roman" pitchFamily="18" charset="0"/>
              </a:rPr>
              <a:t>+ Bắc: 23</a:t>
            </a:r>
            <a:r>
              <a:rPr lang="vi-VN" sz="2000" b="1" i="1" baseline="30000" dirty="0">
                <a:solidFill>
                  <a:srgbClr val="00B050"/>
                </a:solidFill>
                <a:latin typeface="Times New Roman" pitchFamily="18" charset="0"/>
                <a:cs typeface="Times New Roman" pitchFamily="18" charset="0"/>
              </a:rPr>
              <a:t>0</a:t>
            </a:r>
            <a:r>
              <a:rPr lang="vi-VN" sz="2000" b="1" i="1" dirty="0">
                <a:solidFill>
                  <a:srgbClr val="00B050"/>
                </a:solidFill>
                <a:latin typeface="Times New Roman" pitchFamily="18" charset="0"/>
                <a:cs typeface="Times New Roman" pitchFamily="18" charset="0"/>
              </a:rPr>
              <a:t>23’B, tỉnh Hà Giang.</a:t>
            </a:r>
          </a:p>
          <a:p>
            <a:pPr algn="just"/>
            <a:r>
              <a:rPr lang="vi-VN" sz="2000" b="1" i="1" dirty="0">
                <a:solidFill>
                  <a:srgbClr val="00B050"/>
                </a:solidFill>
                <a:latin typeface="Times New Roman" pitchFamily="18" charset="0"/>
                <a:cs typeface="Times New Roman" pitchFamily="18" charset="0"/>
              </a:rPr>
              <a:t>+ Nam: 8</a:t>
            </a:r>
            <a:r>
              <a:rPr lang="vi-VN" sz="2000" b="1" i="1" baseline="30000" dirty="0">
                <a:solidFill>
                  <a:srgbClr val="00B050"/>
                </a:solidFill>
                <a:latin typeface="Times New Roman" pitchFamily="18" charset="0"/>
                <a:cs typeface="Times New Roman" pitchFamily="18" charset="0"/>
              </a:rPr>
              <a:t>0</a:t>
            </a:r>
            <a:r>
              <a:rPr lang="vi-VN" sz="2000" b="1" i="1" dirty="0">
                <a:solidFill>
                  <a:srgbClr val="00B050"/>
                </a:solidFill>
                <a:latin typeface="Times New Roman" pitchFamily="18" charset="0"/>
                <a:cs typeface="Times New Roman" pitchFamily="18" charset="0"/>
              </a:rPr>
              <a:t>34’B, tỉnh Cà Mau.</a:t>
            </a:r>
          </a:p>
          <a:p>
            <a:pPr algn="just"/>
            <a:r>
              <a:rPr lang="vi-VN" sz="2000" b="1" i="1" dirty="0">
                <a:solidFill>
                  <a:srgbClr val="00B050"/>
                </a:solidFill>
                <a:latin typeface="Times New Roman" pitchFamily="18" charset="0"/>
                <a:cs typeface="Times New Roman" pitchFamily="18" charset="0"/>
              </a:rPr>
              <a:t>+ Đông: 109</a:t>
            </a:r>
            <a:r>
              <a:rPr lang="vi-VN" sz="2000" b="1" i="1" baseline="30000" dirty="0">
                <a:solidFill>
                  <a:srgbClr val="00B050"/>
                </a:solidFill>
                <a:latin typeface="Times New Roman" pitchFamily="18" charset="0"/>
                <a:cs typeface="Times New Roman" pitchFamily="18" charset="0"/>
              </a:rPr>
              <a:t>0</a:t>
            </a:r>
            <a:r>
              <a:rPr lang="vi-VN" sz="2000" b="1" i="1" dirty="0">
                <a:solidFill>
                  <a:srgbClr val="00B050"/>
                </a:solidFill>
                <a:latin typeface="Times New Roman" pitchFamily="18" charset="0"/>
                <a:cs typeface="Times New Roman" pitchFamily="18" charset="0"/>
              </a:rPr>
              <a:t>2</a:t>
            </a:r>
            <a:r>
              <a:rPr lang="en-US" sz="2000" b="1" i="1" dirty="0">
                <a:solidFill>
                  <a:srgbClr val="00B050"/>
                </a:solidFill>
                <a:latin typeface="Times New Roman" pitchFamily="18" charset="0"/>
                <a:cs typeface="Times New Roman" pitchFamily="18" charset="0"/>
              </a:rPr>
              <a:t>8</a:t>
            </a:r>
            <a:r>
              <a:rPr lang="vi-VN" sz="2000" b="1" i="1" dirty="0">
                <a:solidFill>
                  <a:srgbClr val="00B050"/>
                </a:solidFill>
                <a:latin typeface="Times New Roman" pitchFamily="18" charset="0"/>
                <a:cs typeface="Times New Roman" pitchFamily="18" charset="0"/>
              </a:rPr>
              <a:t>’Đ, tỉnh Khánh Hòa.</a:t>
            </a:r>
          </a:p>
          <a:p>
            <a:pPr algn="just"/>
            <a:r>
              <a:rPr lang="vi-VN" sz="2000" b="1" i="1" dirty="0">
                <a:solidFill>
                  <a:srgbClr val="00B050"/>
                </a:solidFill>
                <a:latin typeface="Times New Roman" pitchFamily="18" charset="0"/>
                <a:cs typeface="Times New Roman" pitchFamily="18" charset="0"/>
              </a:rPr>
              <a:t>+ Tây: 102</a:t>
            </a:r>
            <a:r>
              <a:rPr lang="vi-VN" sz="2000" b="1" i="1" baseline="30000" dirty="0">
                <a:solidFill>
                  <a:srgbClr val="00B050"/>
                </a:solidFill>
                <a:latin typeface="Times New Roman" pitchFamily="18" charset="0"/>
                <a:cs typeface="Times New Roman" pitchFamily="18" charset="0"/>
              </a:rPr>
              <a:t>0</a:t>
            </a:r>
            <a:r>
              <a:rPr lang="vi-VN" sz="2000" b="1" i="1" dirty="0">
                <a:solidFill>
                  <a:srgbClr val="00B050"/>
                </a:solidFill>
                <a:latin typeface="Times New Roman" pitchFamily="18" charset="0"/>
                <a:cs typeface="Times New Roman" pitchFamily="18" charset="0"/>
              </a:rPr>
              <a:t>09’Đ, tỉnh Điện Biên.</a:t>
            </a:r>
          </a:p>
          <a:p>
            <a:pPr algn="just"/>
            <a:r>
              <a:rPr lang="vi-VN" sz="2400" b="1" dirty="0">
                <a:latin typeface="Times New Roman" pitchFamily="18" charset="0"/>
                <a:cs typeface="Times New Roman" pitchFamily="18" charset="0"/>
              </a:rPr>
              <a:t>-</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Trên vùng biển, hệ tọa độ của nước ta còn kéo dài tới: 6</a:t>
            </a:r>
            <a:r>
              <a:rPr lang="vi-VN" sz="2400" b="1" baseline="30000" dirty="0">
                <a:latin typeface="Times New Roman" pitchFamily="18" charset="0"/>
                <a:cs typeface="Times New Roman" pitchFamily="18" charset="0"/>
              </a:rPr>
              <a:t>0</a:t>
            </a:r>
            <a:r>
              <a:rPr lang="vi-VN" sz="2400" b="1" dirty="0">
                <a:latin typeface="Times New Roman" pitchFamily="18" charset="0"/>
                <a:cs typeface="Times New Roman" pitchFamily="18" charset="0"/>
              </a:rPr>
              <a:t>50’B và 101</a:t>
            </a:r>
            <a:r>
              <a:rPr lang="vi-VN" sz="2400" b="1" baseline="30000" dirty="0">
                <a:latin typeface="Times New Roman" pitchFamily="18" charset="0"/>
                <a:cs typeface="Times New Roman" pitchFamily="18" charset="0"/>
              </a:rPr>
              <a:t>0</a:t>
            </a:r>
            <a:r>
              <a:rPr lang="vi-VN" sz="2400" b="1" dirty="0">
                <a:latin typeface="Times New Roman" pitchFamily="18" charset="0"/>
                <a:cs typeface="Times New Roman" pitchFamily="18" charset="0"/>
              </a:rPr>
              <a:t>Đ đến trên 117</a:t>
            </a:r>
            <a:r>
              <a:rPr lang="vi-VN" sz="2400" b="1" baseline="30000" dirty="0">
                <a:latin typeface="Times New Roman" pitchFamily="18" charset="0"/>
                <a:cs typeface="Times New Roman" pitchFamily="18" charset="0"/>
              </a:rPr>
              <a:t>0</a:t>
            </a:r>
            <a:r>
              <a:rPr lang="vi-VN" sz="2400" b="1" dirty="0">
                <a:latin typeface="Times New Roman" pitchFamily="18" charset="0"/>
                <a:cs typeface="Times New Roman" pitchFamily="18" charset="0"/>
              </a:rPr>
              <a:t>20’Đ tại Biển Đông.</a:t>
            </a:r>
          </a:p>
        </p:txBody>
      </p:sp>
      <p:pic>
        <p:nvPicPr>
          <p:cNvPr id="2" name="Picture 1">
            <a:extLst>
              <a:ext uri="{FF2B5EF4-FFF2-40B4-BE49-F238E27FC236}">
                <a16:creationId xmlns:a16="http://schemas.microsoft.com/office/drawing/2014/main" xmlns="" id="{9300F613-C1D9-6F97-85A9-AFAA1A8DE53D}"/>
              </a:ext>
            </a:extLst>
          </p:cNvPr>
          <p:cNvPicPr>
            <a:picLocks noChangeAspect="1"/>
          </p:cNvPicPr>
          <p:nvPr/>
        </p:nvPicPr>
        <p:blipFill rotWithShape="1">
          <a:blip r:embed="rId6" cstate="print">
            <a:extLst>
              <a:ext uri="{BEBA8EAE-BF5A-486C-A8C5-ECC9F3942E4B}">
                <a14:imgProps xmlns:a14="http://schemas.microsoft.com/office/drawing/2010/main" xmlns="">
                  <a14:imgLayer r:embed="rId7">
                    <a14:imgEffect>
                      <a14:backgroundRemoval t="10000" b="90000" l="10000" r="90000"/>
                    </a14:imgEffect>
                  </a14:imgLayer>
                </a14:imgProps>
              </a:ext>
            </a:extLst>
          </a:blip>
          <a:srcRect l="25732" t="10470" r="23964" b="9516"/>
          <a:stretch/>
        </p:blipFill>
        <p:spPr>
          <a:xfrm>
            <a:off x="4815287" y="4832915"/>
            <a:ext cx="847494" cy="1348020"/>
          </a:xfrm>
          <a:prstGeom prst="rect">
            <a:avLst/>
          </a:prstGeom>
        </p:spPr>
      </p:pic>
    </p:spTree>
    <p:extLst>
      <p:ext uri="{BB962C8B-B14F-4D97-AF65-F5344CB8AC3E}">
        <p14:creationId xmlns:p14="http://schemas.microsoft.com/office/powerpoint/2010/main" xmlns="" val="1363110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403123" y="0"/>
            <a:ext cx="11385754" cy="814857"/>
            <a:chOff x="403123" y="0"/>
            <a:chExt cx="11385754" cy="814857"/>
          </a:xfrm>
        </p:grpSpPr>
        <p:sp>
          <p:nvSpPr>
            <p:cNvPr id="8" name="Rectangle: Rounded Corners 17">
              <a:extLst>
                <a:ext uri="{FF2B5EF4-FFF2-40B4-BE49-F238E27FC236}">
                  <a16:creationId xmlns:a16="http://schemas.microsoft.com/office/drawing/2014/main" xmlns="" id="{FAD1B7D5-53C9-4DD5-8454-63D6FF634185}"/>
                </a:ext>
              </a:extLst>
            </p:cNvPr>
            <p:cNvSpPr/>
            <p:nvPr/>
          </p:nvSpPr>
          <p:spPr>
            <a:xfrm>
              <a:off x="403123" y="63225"/>
              <a:ext cx="11385754" cy="717079"/>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b="1" dirty="0">
                  <a:solidFill>
                    <a:srgbClr val="FFFF00"/>
                  </a:solidFill>
                  <a:latin typeface="Times New Roman" pitchFamily="18" charset="0"/>
                  <a:cs typeface="Times New Roman" pitchFamily="18" charset="0"/>
                </a:rPr>
                <a:t>1. VỊ TRÍ ĐỊA LÍ VÀ PHẠM VI LÃNH THỔ  </a:t>
              </a:r>
              <a:endParaRPr lang="vi-VN" sz="3200" b="1" dirty="0">
                <a:solidFill>
                  <a:srgbClr val="FFFF00"/>
                </a:solidFill>
                <a:latin typeface="Times New Roman" pitchFamily="18" charset="0"/>
                <a:cs typeface="Times New Roman" pitchFamily="18" charset="0"/>
              </a:endParaRPr>
            </a:p>
          </p:txBody>
        </p:sp>
        <p:pic>
          <p:nvPicPr>
            <p:cNvPr id="9" name="Picture 2" descr="Giấy Mở Rộng Biểu Tượng - Véc tơ bút và giấy png tải về - Miễn phí trong  suốt Góc png Tải về.">
              <a:extLst>
                <a:ext uri="{FF2B5EF4-FFF2-40B4-BE49-F238E27FC236}">
                  <a16:creationId xmlns:a16="http://schemas.microsoft.com/office/drawing/2014/main" xmlns="" id="{E563379A-F467-4019-AC1D-DBC6B18287CD}"/>
                </a:ext>
              </a:extLst>
            </p:cNvPr>
            <p:cNvPicPr>
              <a:picLocks noChangeAspect="1" noChangeArrowheads="1"/>
            </p:cNvPicPr>
            <p:nvPr/>
          </p:nvPicPr>
          <p:blipFill rotWithShape="1">
            <a:blip r:embed="rId3" cstate="print">
              <a:extLst>
                <a:ext uri="{BEBA8EAE-BF5A-486C-A8C5-ECC9F3942E4B}">
                  <a14:imgProps xmlns:a14="http://schemas.microsoft.com/office/drawing/2010/main" xmlns="">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xmlns="" val="0"/>
                </a:ext>
              </a:extLst>
            </a:blip>
            <a:srcRect l="22136" r="21865"/>
            <a:stretch/>
          </p:blipFill>
          <p:spPr bwMode="auto">
            <a:xfrm>
              <a:off x="572866" y="0"/>
              <a:ext cx="789769" cy="814857"/>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24" name="Picture 23" descr="Map&#10;&#10;Description automatically generated">
            <a:extLst>
              <a:ext uri="{FF2B5EF4-FFF2-40B4-BE49-F238E27FC236}">
                <a16:creationId xmlns:a16="http://schemas.microsoft.com/office/drawing/2014/main" xmlns="" id="{011AC6EE-76CF-AA3A-971C-4FB8D64869E9}"/>
              </a:ext>
            </a:extLst>
          </p:cNvPr>
          <p:cNvPicPr>
            <a:picLocks noChangeAspect="1"/>
          </p:cNvPicPr>
          <p:nvPr/>
        </p:nvPicPr>
        <p:blipFill rotWithShape="1">
          <a:blip r:embed="rId5">
            <a:clrChange>
              <a:clrFrom>
                <a:srgbClr val="000000"/>
              </a:clrFrom>
              <a:clrTo>
                <a:srgbClr val="000000">
                  <a:alpha val="0"/>
                </a:srgbClr>
              </a:clrTo>
            </a:clrChange>
          </a:blip>
          <a:srcRect r="966" b="-3"/>
          <a:stretch/>
        </p:blipFill>
        <p:spPr>
          <a:xfrm>
            <a:off x="8697951" y="1019196"/>
            <a:ext cx="3414311" cy="5472535"/>
          </a:xfrm>
          <a:prstGeom prst="rect">
            <a:avLst/>
          </a:prstGeom>
        </p:spPr>
      </p:pic>
      <p:sp>
        <p:nvSpPr>
          <p:cNvPr id="4" name="Rectangle: Rounded Corners 7">
            <a:extLst>
              <a:ext uri="{FF2B5EF4-FFF2-40B4-BE49-F238E27FC236}">
                <a16:creationId xmlns:a16="http://schemas.microsoft.com/office/drawing/2014/main" xmlns="" id="{7AF699BA-6D70-C2DF-DADB-22AFA2DB0EFB}"/>
              </a:ext>
            </a:extLst>
          </p:cNvPr>
          <p:cNvSpPr/>
          <p:nvPr/>
        </p:nvSpPr>
        <p:spPr>
          <a:xfrm>
            <a:off x="1565325" y="961109"/>
            <a:ext cx="5186475" cy="504387"/>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Times New Roman" pitchFamily="18" charset="0"/>
                <a:cs typeface="Times New Roman" pitchFamily="18" charset="0"/>
              </a:rPr>
              <a:t>Nội</a:t>
            </a:r>
            <a:r>
              <a:rPr lang="en-US" sz="4400" b="1" dirty="0">
                <a:solidFill>
                  <a:srgbClr val="FF0000"/>
                </a:solidFill>
                <a:latin typeface="Times New Roman" pitchFamily="18" charset="0"/>
                <a:cs typeface="Times New Roman" pitchFamily="18" charset="0"/>
              </a:rPr>
              <a:t> dung </a:t>
            </a:r>
            <a:r>
              <a:rPr lang="en-US" sz="4400" b="1" dirty="0" err="1">
                <a:solidFill>
                  <a:srgbClr val="FF0000"/>
                </a:solidFill>
                <a:latin typeface="Times New Roman" pitchFamily="18" charset="0"/>
                <a:cs typeface="Times New Roman" pitchFamily="18" charset="0"/>
              </a:rPr>
              <a:t>chính</a:t>
            </a:r>
            <a:endParaRPr lang="en-US" sz="4400" b="1" dirty="0">
              <a:solidFill>
                <a:srgbClr val="FF0000"/>
              </a:solidFill>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xmlns="" id="{EC3ED4A6-F18F-92FD-CB9B-820D8833E52C}"/>
              </a:ext>
            </a:extLst>
          </p:cNvPr>
          <p:cNvSpPr txBox="1"/>
          <p:nvPr/>
        </p:nvSpPr>
        <p:spPr>
          <a:xfrm>
            <a:off x="202400" y="1531796"/>
            <a:ext cx="8874692" cy="5262979"/>
          </a:xfrm>
          <a:prstGeom prst="rect">
            <a:avLst/>
          </a:prstGeom>
          <a:noFill/>
        </p:spPr>
        <p:txBody>
          <a:bodyPr wrap="square">
            <a:spAutoFit/>
          </a:bodyPr>
          <a:lstStyle/>
          <a:p>
            <a:pPr algn="just"/>
            <a:r>
              <a:rPr lang="en-US" sz="2800" b="1" dirty="0">
                <a:solidFill>
                  <a:srgbClr val="1508B8"/>
                </a:solidFill>
                <a:latin typeface="Times New Roman" pitchFamily="18" charset="0"/>
                <a:cs typeface="Times New Roman" pitchFamily="18" charset="0"/>
              </a:rPr>
              <a:t>b</a:t>
            </a:r>
            <a:r>
              <a:rPr lang="vi-VN" sz="2800" b="1" dirty="0">
                <a:solidFill>
                  <a:srgbClr val="1508B8"/>
                </a:solidFill>
                <a:latin typeface="Times New Roman" pitchFamily="18" charset="0"/>
                <a:cs typeface="Times New Roman" pitchFamily="18" charset="0"/>
              </a:rPr>
              <a:t>. Phạm vi lãnh thổ</a:t>
            </a:r>
          </a:p>
          <a:p>
            <a:pPr algn="just"/>
            <a:r>
              <a:rPr lang="vi-VN" sz="2800" dirty="0">
                <a:latin typeface="Times New Roman" pitchFamily="18" charset="0"/>
                <a:cs typeface="Times New Roman" pitchFamily="18" charset="0"/>
              </a:rPr>
              <a:t>- </a:t>
            </a:r>
            <a:r>
              <a:rPr lang="en-US" sz="2800" dirty="0">
                <a:latin typeface="Times New Roman" pitchFamily="18" charset="0"/>
                <a:cs typeface="Times New Roman" pitchFamily="18" charset="0"/>
              </a:rPr>
              <a:t>L</a:t>
            </a:r>
            <a:r>
              <a:rPr lang="vi-VN" sz="2800" dirty="0">
                <a:latin typeface="Times New Roman" pitchFamily="18" charset="0"/>
                <a:cs typeface="Times New Roman" pitchFamily="18" charset="0"/>
              </a:rPr>
              <a:t>à một khối thống nhất và toàn vẹn, gồm: vùng đất, vùng biển và vùng trời.</a:t>
            </a:r>
          </a:p>
          <a:p>
            <a:pPr marL="457200" indent="-457200" algn="just">
              <a:buFontTx/>
              <a:buChar char="-"/>
            </a:pPr>
            <a:r>
              <a:rPr lang="vi-VN" sz="2800" dirty="0">
                <a:latin typeface="Times New Roman" pitchFamily="18" charset="0"/>
                <a:cs typeface="Times New Roman" pitchFamily="18" charset="0"/>
              </a:rPr>
              <a:t>Vùng đất của Việt Nam có diện tích 331.</a:t>
            </a:r>
            <a:r>
              <a:rPr lang="en-US" sz="2800" dirty="0">
                <a:latin typeface="Times New Roman" pitchFamily="18" charset="0"/>
                <a:cs typeface="Times New Roman" pitchFamily="18" charset="0"/>
              </a:rPr>
              <a:t>344</a:t>
            </a:r>
            <a:r>
              <a:rPr lang="vi-VN" sz="2800" dirty="0">
                <a:latin typeface="Times New Roman" pitchFamily="18" charset="0"/>
                <a:cs typeface="Times New Roman" pitchFamily="18" charset="0"/>
              </a:rPr>
              <a:t> km</a:t>
            </a:r>
            <a:r>
              <a:rPr lang="vi-VN" sz="2800" baseline="30000" dirty="0">
                <a:latin typeface="Times New Roman" pitchFamily="18" charset="0"/>
                <a:cs typeface="Times New Roman" pitchFamily="18" charset="0"/>
              </a:rPr>
              <a:t>2</a:t>
            </a:r>
            <a:r>
              <a:rPr lang="vi-VN" sz="2800" dirty="0">
                <a:latin typeface="Times New Roman" pitchFamily="18" charset="0"/>
                <a:cs typeface="Times New Roman" pitchFamily="18" charset="0"/>
              </a:rPr>
              <a:t>.</a:t>
            </a:r>
            <a:endParaRPr lang="en-US" sz="2800" dirty="0">
              <a:latin typeface="Times New Roman" pitchFamily="18" charset="0"/>
              <a:cs typeface="Times New Roman" pitchFamily="18" charset="0"/>
            </a:endParaRPr>
          </a:p>
          <a:p>
            <a:pPr marL="457200" indent="-457200" algn="just">
              <a:buFontTx/>
              <a:buChar char="-"/>
            </a:pPr>
            <a:r>
              <a:rPr lang="vi-VN" sz="2800" dirty="0">
                <a:latin typeface="Times New Roman" pitchFamily="18" charset="0"/>
                <a:cs typeface="Times New Roman" pitchFamily="18" charset="0"/>
              </a:rPr>
              <a:t>Đường biên giới trên đất liền của nước ta dài hơn 4600 km.</a:t>
            </a:r>
          </a:p>
          <a:p>
            <a:pPr algn="just"/>
            <a:r>
              <a:rPr lang="vi-VN" sz="2800" dirty="0">
                <a:latin typeface="Times New Roman" pitchFamily="18" charset="0"/>
                <a:cs typeface="Times New Roman" pitchFamily="18" charset="0"/>
              </a:rPr>
              <a:t>- Đường bờ biển</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khoảng 3.260 km</a:t>
            </a:r>
            <a:r>
              <a:rPr lang="en-US" sz="2800" dirty="0">
                <a:latin typeface="Times New Roman" pitchFamily="18" charset="0"/>
                <a:cs typeface="Times New Roman" pitchFamily="18" charset="0"/>
              </a:rPr>
              <a:t>.</a:t>
            </a:r>
            <a:endParaRPr lang="vi-VN" sz="2800" dirty="0">
              <a:latin typeface="Times New Roman" pitchFamily="18" charset="0"/>
              <a:cs typeface="Times New Roman" pitchFamily="18" charset="0"/>
            </a:endParaRPr>
          </a:p>
          <a:p>
            <a:pPr algn="just"/>
            <a:r>
              <a:rPr lang="vi-VN" sz="2800" dirty="0">
                <a:latin typeface="Times New Roman" pitchFamily="18" charset="0"/>
                <a:cs typeface="Times New Roman" pitchFamily="18" charset="0"/>
              </a:rPr>
              <a:t>- Vùng biển của nước ta</a:t>
            </a:r>
            <a:r>
              <a:rPr lang="en-US" sz="2800" dirty="0">
                <a:latin typeface="Times New Roman" pitchFamily="18" charset="0"/>
                <a:cs typeface="Times New Roman" pitchFamily="18" charset="0"/>
              </a:rPr>
              <a:t>: </a:t>
            </a:r>
            <a:r>
              <a:rPr lang="vi-VN" sz="2800" dirty="0">
                <a:latin typeface="Times New Roman" pitchFamily="18" charset="0"/>
                <a:cs typeface="Times New Roman" pitchFamily="18" charset="0"/>
              </a:rPr>
              <a:t>khoảng 1 triệu km</a:t>
            </a:r>
            <a:r>
              <a:rPr lang="vi-VN" sz="2800" baseline="30000" dirty="0">
                <a:latin typeface="Times New Roman" pitchFamily="18" charset="0"/>
                <a:cs typeface="Times New Roman" pitchFamily="18" charset="0"/>
              </a:rPr>
              <a:t>2</a:t>
            </a:r>
            <a:r>
              <a:rPr lang="vi-VN" sz="2800" dirty="0">
                <a:latin typeface="Times New Roman" pitchFamily="18" charset="0"/>
                <a:cs typeface="Times New Roman" pitchFamily="18" charset="0"/>
              </a:rPr>
              <a:t>.</a:t>
            </a:r>
          </a:p>
          <a:p>
            <a:pPr marL="457200" indent="-457200" algn="just">
              <a:buFontTx/>
              <a:buChar char="-"/>
            </a:pPr>
            <a:r>
              <a:rPr lang="vi-VN" sz="2800" dirty="0">
                <a:latin typeface="Times New Roman" pitchFamily="18" charset="0"/>
                <a:cs typeface="Times New Roman" pitchFamily="18" charset="0"/>
              </a:rPr>
              <a:t>Trong vùng biển của nước ta có hàng nghìn đảo lớn nhỏ, trong đó có 2 quần đảo Hoàng Sa và Trường Sa.</a:t>
            </a:r>
            <a:endParaRPr lang="en-US" sz="2800" dirty="0">
              <a:latin typeface="Times New Roman" pitchFamily="18" charset="0"/>
              <a:cs typeface="Times New Roman" pitchFamily="18" charset="0"/>
            </a:endParaRPr>
          </a:p>
          <a:p>
            <a:pPr marL="457200" indent="-457200" algn="just">
              <a:buFontTx/>
              <a:buChar char="-"/>
            </a:pPr>
            <a:r>
              <a:rPr lang="vi-VN" sz="2800" dirty="0">
                <a:latin typeface="Times New Roman" pitchFamily="18" charset="0"/>
                <a:cs typeface="Times New Roman" pitchFamily="18" charset="0"/>
              </a:rPr>
              <a:t>Vùng trời của nước ta là khoảng không gian bao trùm lên lãnh thổ nước ta.</a:t>
            </a:r>
            <a:endParaRPr lang="en-US" sz="2800" dirty="0">
              <a:latin typeface="Times New Roman" pitchFamily="18" charset="0"/>
              <a:cs typeface="Times New Roman" pitchFamily="18" charset="0"/>
            </a:endParaRPr>
          </a:p>
        </p:txBody>
      </p:sp>
      <p:pic>
        <p:nvPicPr>
          <p:cNvPr id="16" name="Picture 15">
            <a:extLst>
              <a:ext uri="{FF2B5EF4-FFF2-40B4-BE49-F238E27FC236}">
                <a16:creationId xmlns:a16="http://schemas.microsoft.com/office/drawing/2014/main" xmlns="" id="{5D8467E5-F628-C5A1-280B-4C61729F4281}"/>
              </a:ext>
            </a:extLst>
          </p:cNvPr>
          <p:cNvPicPr>
            <a:picLocks noChangeAspect="1"/>
          </p:cNvPicPr>
          <p:nvPr/>
        </p:nvPicPr>
        <p:blipFill>
          <a:blip r:embed="rId6" cstate="print">
            <a:extLst>
              <a:ext uri="{BEBA8EAE-BF5A-486C-A8C5-ECC9F3942E4B}">
                <a14:imgProps xmlns:a14="http://schemas.microsoft.com/office/drawing/2010/main" xmlns="">
                  <a14:imgLayer r:embed="rId7">
                    <a14:imgEffect>
                      <a14:backgroundRemoval t="5185" b="95062" l="10000" r="90000">
                        <a14:foregroundMark x1="59146" y1="8395" x2="68171" y2="11111"/>
                        <a14:foregroundMark x1="60488" y1="5679" x2="53659" y2="11605"/>
                        <a14:foregroundMark x1="63049" y1="91605" x2="63049" y2="91605"/>
                        <a14:foregroundMark x1="39268" y1="95062" x2="39268" y2="95062"/>
                      </a14:backgroundRemoval>
                    </a14:imgEffect>
                  </a14:imgLayer>
                </a14:imgProps>
              </a:ext>
            </a:extLst>
          </a:blip>
          <a:stretch>
            <a:fillRect/>
          </a:stretch>
        </p:blipFill>
        <p:spPr>
          <a:xfrm>
            <a:off x="5571051" y="764833"/>
            <a:ext cx="2595257" cy="1281803"/>
          </a:xfrm>
          <a:prstGeom prst="rect">
            <a:avLst/>
          </a:prstGeom>
        </p:spPr>
      </p:pic>
      <p:pic>
        <p:nvPicPr>
          <p:cNvPr id="25" name="Picture 24">
            <a:extLst>
              <a:ext uri="{FF2B5EF4-FFF2-40B4-BE49-F238E27FC236}">
                <a16:creationId xmlns:a16="http://schemas.microsoft.com/office/drawing/2014/main" xmlns="" id="{0F1A8FDA-696D-B08D-563E-0017BDD4B299}"/>
              </a:ext>
            </a:extLst>
          </p:cNvPr>
          <p:cNvPicPr>
            <a:picLocks noChangeAspect="1"/>
          </p:cNvPicPr>
          <p:nvPr/>
        </p:nvPicPr>
        <p:blipFill>
          <a:blip r:embed="rId8"/>
          <a:stretch>
            <a:fillRect/>
          </a:stretch>
        </p:blipFill>
        <p:spPr>
          <a:xfrm>
            <a:off x="3850058" y="6172830"/>
            <a:ext cx="802788" cy="802788"/>
          </a:xfrm>
          <a:prstGeom prst="ellipse">
            <a:avLst/>
          </a:prstGeom>
          <a:ln>
            <a:noFill/>
          </a:ln>
          <a:effectLst>
            <a:softEdge rad="112500"/>
          </a:effectLst>
        </p:spPr>
      </p:pic>
      <p:pic>
        <p:nvPicPr>
          <p:cNvPr id="26" name="Picture 25">
            <a:extLst>
              <a:ext uri="{FF2B5EF4-FFF2-40B4-BE49-F238E27FC236}">
                <a16:creationId xmlns:a16="http://schemas.microsoft.com/office/drawing/2014/main" xmlns="" id="{49E96AD2-0ADD-CB25-AA13-DBD68D89C48E}"/>
              </a:ext>
            </a:extLst>
          </p:cNvPr>
          <p:cNvPicPr>
            <a:picLocks noChangeAspect="1"/>
          </p:cNvPicPr>
          <p:nvPr/>
        </p:nvPicPr>
        <p:blipFill>
          <a:blip r:embed="rId9">
            <a:extLst>
              <a:ext uri="{BEBA8EAE-BF5A-486C-A8C5-ECC9F3942E4B}">
                <a14:imgProps xmlns:a14="http://schemas.microsoft.com/office/drawing/2010/main" xmlns="">
                  <a14:imgLayer r:embed="rId10">
                    <a14:imgEffect>
                      <a14:backgroundRemoval t="5778" b="94667" l="2667" r="94667">
                        <a14:foregroundMark x1="7556" y1="35556" x2="7556" y2="35556"/>
                        <a14:foregroundMark x1="7556" y1="35556" x2="7556" y2="35556"/>
                        <a14:foregroundMark x1="8889" y1="33333" x2="29333" y2="37778"/>
                        <a14:foregroundMark x1="44000" y1="8889" x2="44000" y2="8889"/>
                        <a14:foregroundMark x1="44000" y1="8889" x2="44000" y2="8889"/>
                        <a14:foregroundMark x1="52444" y1="5778" x2="52444" y2="5778"/>
                        <a14:foregroundMark x1="52444" y1="5778" x2="52444" y2="5778"/>
                        <a14:foregroundMark x1="39111" y1="20444" x2="39111" y2="20444"/>
                        <a14:foregroundMark x1="39111" y1="18667" x2="48444" y2="19556"/>
                        <a14:foregroundMark x1="83111" y1="27556" x2="83111" y2="27556"/>
                        <a14:foregroundMark x1="88444" y1="35111" x2="88444" y2="35111"/>
                        <a14:foregroundMark x1="90222" y1="41778" x2="90222" y2="60000"/>
                        <a14:foregroundMark x1="94667" y1="46667" x2="94667" y2="46667"/>
                        <a14:foregroundMark x1="94667" y1="46667" x2="94667" y2="46667"/>
                        <a14:foregroundMark x1="46222" y1="94667" x2="46222" y2="94667"/>
                        <a14:foregroundMark x1="47111" y1="94222" x2="47111" y2="94222"/>
                        <a14:foregroundMark x1="2667" y1="37778" x2="2667" y2="37778"/>
                      </a14:backgroundRemoval>
                    </a14:imgEffect>
                  </a14:imgLayer>
                </a14:imgProps>
              </a:ext>
            </a:extLst>
          </a:blip>
          <a:stretch>
            <a:fillRect/>
          </a:stretch>
        </p:blipFill>
        <p:spPr>
          <a:xfrm>
            <a:off x="7651506" y="3615128"/>
            <a:ext cx="1482525" cy="1482525"/>
          </a:xfrm>
          <a:prstGeom prst="rect">
            <a:avLst/>
          </a:prstGeom>
        </p:spPr>
      </p:pic>
    </p:spTree>
    <p:extLst>
      <p:ext uri="{BB962C8B-B14F-4D97-AF65-F5344CB8AC3E}">
        <p14:creationId xmlns:p14="http://schemas.microsoft.com/office/powerpoint/2010/main" xmlns="" val="186811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2E862DA-2832-D32C-0861-579B484CE478}"/>
              </a:ext>
            </a:extLst>
          </p:cNvPr>
          <p:cNvGrpSpPr/>
          <p:nvPr/>
        </p:nvGrpSpPr>
        <p:grpSpPr>
          <a:xfrm>
            <a:off x="131446" y="73773"/>
            <a:ext cx="12334873" cy="950810"/>
            <a:chOff x="-140229" y="63225"/>
            <a:chExt cx="11929106" cy="814857"/>
          </a:xfrm>
        </p:grpSpPr>
        <p:sp>
          <p:nvSpPr>
            <p:cNvPr id="3" name="Rectangle: Rounded Corners 17">
              <a:extLst>
                <a:ext uri="{FF2B5EF4-FFF2-40B4-BE49-F238E27FC236}">
                  <a16:creationId xmlns:a16="http://schemas.microsoft.com/office/drawing/2014/main" xmlns="" id="{3885D56A-71DA-5393-CCA3-266A6B37FAA8}"/>
                </a:ext>
              </a:extLst>
            </p:cNvPr>
            <p:cNvSpPr/>
            <p:nvPr/>
          </p:nvSpPr>
          <p:spPr>
            <a:xfrm>
              <a:off x="-140229" y="63225"/>
              <a:ext cx="11929106" cy="814857"/>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rgbClr val="FFFF00"/>
                  </a:solidFill>
                  <a:latin typeface="#9Slide03 SFU Futura_12" panose="020B0604020202020204" charset="0"/>
                </a:rPr>
                <a:t>     </a:t>
              </a:r>
              <a:r>
                <a:rPr lang="en-US" sz="2800" b="1" dirty="0">
                  <a:solidFill>
                    <a:srgbClr val="FFFF00"/>
                  </a:solidFill>
                  <a:latin typeface="Times New Roman" pitchFamily="18" charset="0"/>
                  <a:cs typeface="Times New Roman" pitchFamily="18" charset="0"/>
                </a:rPr>
                <a:t>2. ẢNH </a:t>
              </a:r>
              <a:r>
                <a:rPr lang="vi-VN" sz="2800" b="1" dirty="0">
                  <a:solidFill>
                    <a:srgbClr val="FFFF00"/>
                  </a:solidFill>
                  <a:latin typeface="Times New Roman" pitchFamily="18" charset="0"/>
                  <a:cs typeface="Times New Roman" pitchFamily="18" charset="0"/>
                </a:rPr>
                <a:t>HƯỞNG CỦA VỊ TRÍ ĐỊA LÍ ĐỊA LÍ VÀ PHẠM VI LÃNH THỔ ĐỐI VỚI SỰ HÌNH THÀNH ĐẶC ĐIỂM ĐỊA LÍ TỰ NHIÊN VIỆT NAM</a:t>
              </a:r>
            </a:p>
          </p:txBody>
        </p:sp>
        <p:pic>
          <p:nvPicPr>
            <p:cNvPr id="4" name="Picture 2" descr="Giấy Mở Rộng Biểu Tượng - Véc tơ bút và giấy png tải về - Miễn phí trong  suốt Góc png Tải về.">
              <a:extLst>
                <a:ext uri="{FF2B5EF4-FFF2-40B4-BE49-F238E27FC236}">
                  <a16:creationId xmlns:a16="http://schemas.microsoft.com/office/drawing/2014/main" xmlns="" id="{81D882B4-F753-7AD1-E0C4-B818A3871A91}"/>
                </a:ext>
              </a:extLst>
            </p:cNvPr>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xmlns="" val="0"/>
                </a:ext>
              </a:extLst>
            </a:blip>
            <a:srcRect l="22136" r="21865"/>
            <a:stretch/>
          </p:blipFill>
          <p:spPr bwMode="auto">
            <a:xfrm>
              <a:off x="-140229" y="167210"/>
              <a:ext cx="688985" cy="710872"/>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6" name="Rectangle: Rounded Corners 7">
            <a:extLst>
              <a:ext uri="{FF2B5EF4-FFF2-40B4-BE49-F238E27FC236}">
                <a16:creationId xmlns:a16="http://schemas.microsoft.com/office/drawing/2014/main" xmlns="" id="{E70E7085-C01A-95AE-9330-E0817F4D62F1}"/>
              </a:ext>
            </a:extLst>
          </p:cNvPr>
          <p:cNvSpPr/>
          <p:nvPr/>
        </p:nvSpPr>
        <p:spPr>
          <a:xfrm>
            <a:off x="220147" y="1494708"/>
            <a:ext cx="2084646" cy="1486886"/>
          </a:xfrm>
          <a:prstGeom prst="roundRect">
            <a:avLst/>
          </a:prstGeom>
          <a:solidFill>
            <a:schemeClr val="accent5">
              <a:lumMod val="20000"/>
              <a:lumOff val="80000"/>
            </a:schemeClr>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itchFamily="18" charset="0"/>
                <a:cs typeface="Times New Roman" pitchFamily="18" charset="0"/>
              </a:rPr>
              <a:t>Hoạt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động</a:t>
            </a:r>
            <a:r>
              <a:rPr lang="en-US" sz="2400" b="1" dirty="0">
                <a:solidFill>
                  <a:schemeClr val="tx1"/>
                </a:solidFill>
                <a:latin typeface="Times New Roman" pitchFamily="18" charset="0"/>
                <a:cs typeface="Times New Roman" pitchFamily="18" charset="0"/>
              </a:rPr>
              <a:t>: CẶP</a:t>
            </a:r>
          </a:p>
        </p:txBody>
      </p:sp>
      <p:sp>
        <p:nvSpPr>
          <p:cNvPr id="7" name="Rectangle: Rounded Corners 7">
            <a:extLst>
              <a:ext uri="{FF2B5EF4-FFF2-40B4-BE49-F238E27FC236}">
                <a16:creationId xmlns:a16="http://schemas.microsoft.com/office/drawing/2014/main" xmlns="" id="{B36268A7-A81A-4D28-0B05-2BF10DD5BCF0}"/>
              </a:ext>
            </a:extLst>
          </p:cNvPr>
          <p:cNvSpPr/>
          <p:nvPr/>
        </p:nvSpPr>
        <p:spPr>
          <a:xfrm>
            <a:off x="4999035" y="1478882"/>
            <a:ext cx="2684155" cy="1486886"/>
          </a:xfrm>
          <a:prstGeom prst="roundRect">
            <a:avLst/>
          </a:prstGeom>
          <a:solidFill>
            <a:schemeClr val="accent5">
              <a:lumMod val="20000"/>
              <a:lumOff val="80000"/>
            </a:schemeClr>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itchFamily="18" charset="0"/>
                <a:cs typeface="Times New Roman" pitchFamily="18" charset="0"/>
              </a:rPr>
              <a:t>Đọc</a:t>
            </a:r>
            <a:r>
              <a:rPr lang="en-US" sz="2400" b="1" dirty="0">
                <a:solidFill>
                  <a:schemeClr val="tx1"/>
                </a:solidFill>
                <a:latin typeface="Times New Roman" pitchFamily="18" charset="0"/>
                <a:cs typeface="Times New Roman" pitchFamily="18" charset="0"/>
              </a:rPr>
              <a:t> SGK </a:t>
            </a:r>
            <a:r>
              <a:rPr lang="en-US" sz="2400" b="1" dirty="0" err="1">
                <a:solidFill>
                  <a:schemeClr val="tx1"/>
                </a:solidFill>
                <a:latin typeface="Times New Roman" pitchFamily="18" charset="0"/>
                <a:cs typeface="Times New Roman" pitchFamily="18" charset="0"/>
              </a:rPr>
              <a:t>để</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hoàn</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thành</a:t>
            </a:r>
            <a:r>
              <a:rPr lang="en-US" sz="2400" b="1" dirty="0">
                <a:solidFill>
                  <a:schemeClr val="tx1"/>
                </a:solidFill>
                <a:latin typeface="Times New Roman" pitchFamily="18" charset="0"/>
                <a:cs typeface="Times New Roman" pitchFamily="18" charset="0"/>
              </a:rPr>
              <a:t> BẢNG  </a:t>
            </a:r>
            <a:r>
              <a:rPr lang="en-US" sz="2400" b="1" dirty="0" err="1">
                <a:solidFill>
                  <a:schemeClr val="tx1"/>
                </a:solidFill>
                <a:latin typeface="Times New Roman" pitchFamily="18" charset="0"/>
                <a:cs typeface="Times New Roman" pitchFamily="18" charset="0"/>
              </a:rPr>
              <a:t>trong</a:t>
            </a:r>
            <a:r>
              <a:rPr lang="en-US" sz="2400" b="1" dirty="0">
                <a:solidFill>
                  <a:schemeClr val="tx1"/>
                </a:solidFill>
                <a:latin typeface="Times New Roman" pitchFamily="18" charset="0"/>
                <a:cs typeface="Times New Roman" pitchFamily="18" charset="0"/>
              </a:rPr>
              <a:t> PHT</a:t>
            </a:r>
          </a:p>
        </p:txBody>
      </p:sp>
      <p:sp>
        <p:nvSpPr>
          <p:cNvPr id="8" name="Rectangle: Rounded Corners 7">
            <a:extLst>
              <a:ext uri="{FF2B5EF4-FFF2-40B4-BE49-F238E27FC236}">
                <a16:creationId xmlns:a16="http://schemas.microsoft.com/office/drawing/2014/main" xmlns="" id="{01099114-1B11-1D8F-C770-1EC01DAC4429}"/>
              </a:ext>
            </a:extLst>
          </p:cNvPr>
          <p:cNvSpPr/>
          <p:nvPr/>
        </p:nvSpPr>
        <p:spPr>
          <a:xfrm>
            <a:off x="3451905" y="3833600"/>
            <a:ext cx="2222208" cy="1486886"/>
          </a:xfrm>
          <a:prstGeom prst="roundRect">
            <a:avLst/>
          </a:prstGeom>
          <a:solidFill>
            <a:schemeClr val="accent5">
              <a:lumMod val="20000"/>
              <a:lumOff val="80000"/>
            </a:schemeClr>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itchFamily="18" charset="0"/>
                <a:cs typeface="Times New Roman" pitchFamily="18" charset="0"/>
              </a:rPr>
              <a:t>Trình</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bày</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trước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lớp</a:t>
            </a:r>
            <a:endParaRPr lang="en-US" sz="2400" b="1" dirty="0">
              <a:solidFill>
                <a:schemeClr val="tx1"/>
              </a:solidFill>
              <a:latin typeface="Times New Roman" pitchFamily="18" charset="0"/>
              <a:cs typeface="Times New Roman" pitchFamily="18" charset="0"/>
            </a:endParaRPr>
          </a:p>
        </p:txBody>
      </p:sp>
      <p:pic>
        <p:nvPicPr>
          <p:cNvPr id="9" name="Picture 6" descr="Search keyword icon Royalty Free Vector Image - VectorStock">
            <a:extLst>
              <a:ext uri="{FF2B5EF4-FFF2-40B4-BE49-F238E27FC236}">
                <a16:creationId xmlns:a16="http://schemas.microsoft.com/office/drawing/2014/main" xmlns="" id="{F0C86DC7-0FC5-1E58-34B8-59D11868A46F}"/>
              </a:ext>
            </a:extLst>
          </p:cNvPr>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backgroundRemoval t="10000" b="90000" l="10000" r="90000">
                        <a14:foregroundMark x1="45100" y1="41613" x2="45100" y2="41613"/>
                        <a14:foregroundMark x1="44800" y1="41520" x2="44800" y2="41520"/>
                        <a14:foregroundMark x1="44900" y1="40964" x2="44900" y2="40964"/>
                        <a14:foregroundMark x1="37500" y1="30955" x2="37500" y2="30955"/>
                        <a14:foregroundMark x1="37300" y1="31140" x2="37300" y2="31140"/>
                        <a14:foregroundMark x1="57900" y1="36886" x2="58300" y2="37164"/>
                        <a14:foregroundMark x1="59600" y1="38091" x2="60300" y2="38091"/>
                        <a14:foregroundMark x1="60800" y1="38091" x2="60800" y2="38091"/>
                        <a14:foregroundMark x1="61500" y1="38276" x2="61500" y2="38276"/>
                        <a14:foregroundMark x1="62200" y1="38276" x2="62200" y2="38276"/>
                        <a14:foregroundMark x1="72400" y1="38647" x2="72400" y2="38647"/>
                        <a14:foregroundMark x1="75200" y1="37071" x2="75200" y2="37071"/>
                        <a14:foregroundMark x1="75200" y1="37071" x2="75200" y2="37071"/>
                        <a14:foregroundMark x1="74000" y1="37442" x2="74000" y2="37442"/>
                        <a14:foregroundMark x1="35700" y1="37998" x2="35700" y2="37998"/>
                        <a14:foregroundMark x1="35900" y1="37627" x2="35900" y2="37627"/>
                      </a14:backgroundRemoval>
                    </a14:imgEffect>
                  </a14:imgLayer>
                </a14:imgProps>
              </a:ext>
              <a:ext uri="{28A0092B-C50C-407E-A947-70E740481C1C}">
                <a14:useLocalDpi xmlns:a14="http://schemas.microsoft.com/office/drawing/2010/main" xmlns="" val="0"/>
              </a:ext>
            </a:extLst>
          </a:blip>
          <a:srcRect l="19973" t="16705" r="20827" b="23981"/>
          <a:stretch/>
        </p:blipFill>
        <p:spPr bwMode="auto">
          <a:xfrm>
            <a:off x="7171092" y="2412148"/>
            <a:ext cx="512098" cy="55362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Rectangle: Rounded Corners 7">
            <a:extLst>
              <a:ext uri="{FF2B5EF4-FFF2-40B4-BE49-F238E27FC236}">
                <a16:creationId xmlns:a16="http://schemas.microsoft.com/office/drawing/2014/main" xmlns="" id="{86B9259B-C2FD-BC94-9602-8E0D46A38B6D}"/>
              </a:ext>
            </a:extLst>
          </p:cNvPr>
          <p:cNvSpPr/>
          <p:nvPr/>
        </p:nvSpPr>
        <p:spPr>
          <a:xfrm>
            <a:off x="820432" y="3833600"/>
            <a:ext cx="2490336" cy="1509011"/>
          </a:xfrm>
          <a:prstGeom prst="roundRect">
            <a:avLst/>
          </a:prstGeom>
          <a:solidFill>
            <a:schemeClr val="bg1"/>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itchFamily="18" charset="0"/>
                <a:cs typeface="Times New Roman" pitchFamily="18" charset="0"/>
              </a:rPr>
              <a:t>Thời</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gian</a:t>
            </a:r>
            <a:r>
              <a:rPr lang="en-US" sz="2400" b="1" dirty="0">
                <a:solidFill>
                  <a:schemeClr val="tx1"/>
                </a:solidFill>
                <a:latin typeface="Times New Roman" pitchFamily="18" charset="0"/>
                <a:cs typeface="Times New Roman" pitchFamily="18" charset="0"/>
              </a:rPr>
              <a:t>: 5 </a:t>
            </a:r>
            <a:r>
              <a:rPr lang="en-US" sz="2400" b="1" dirty="0" err="1">
                <a:solidFill>
                  <a:schemeClr val="tx1"/>
                </a:solidFill>
                <a:latin typeface="Times New Roman" pitchFamily="18" charset="0"/>
                <a:cs typeface="Times New Roman" pitchFamily="18" charset="0"/>
              </a:rPr>
              <a:t>phút</a:t>
            </a:r>
            <a:endParaRPr lang="en-US" sz="2400" b="1" dirty="0">
              <a:solidFill>
                <a:schemeClr val="tx1"/>
              </a:solidFill>
              <a:latin typeface="Times New Roman" pitchFamily="18" charset="0"/>
              <a:cs typeface="Times New Roman" pitchFamily="18" charset="0"/>
            </a:endParaRPr>
          </a:p>
        </p:txBody>
      </p:sp>
      <p:sp>
        <p:nvSpPr>
          <p:cNvPr id="12" name="Rectangle: Rounded Corners 7">
            <a:extLst>
              <a:ext uri="{FF2B5EF4-FFF2-40B4-BE49-F238E27FC236}">
                <a16:creationId xmlns:a16="http://schemas.microsoft.com/office/drawing/2014/main" xmlns="" id="{4AD3AC16-163B-3A7A-393F-9BAECA7D8662}"/>
              </a:ext>
            </a:extLst>
          </p:cNvPr>
          <p:cNvSpPr/>
          <p:nvPr/>
        </p:nvSpPr>
        <p:spPr>
          <a:xfrm>
            <a:off x="2597511" y="1503187"/>
            <a:ext cx="2222208" cy="1486886"/>
          </a:xfrm>
          <a:prstGeom prst="roundRect">
            <a:avLst/>
          </a:prstGeom>
          <a:solidFill>
            <a:schemeClr val="bg1"/>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itchFamily="18" charset="0"/>
                <a:cs typeface="Times New Roman" pitchFamily="18" charset="0"/>
              </a:rPr>
              <a:t>Mỗi</a:t>
            </a:r>
            <a:r>
              <a:rPr lang="en-US" sz="2400" b="1" dirty="0">
                <a:solidFill>
                  <a:schemeClr val="tx1"/>
                </a:solidFill>
                <a:latin typeface="Times New Roman" pitchFamily="18" charset="0"/>
                <a:cs typeface="Times New Roman" pitchFamily="18" charset="0"/>
              </a:rPr>
              <a:t> CẶP </a:t>
            </a:r>
            <a:r>
              <a:rPr lang="en-US" sz="2400" b="1" dirty="0" err="1">
                <a:solidFill>
                  <a:schemeClr val="tx1"/>
                </a:solidFill>
                <a:latin typeface="Times New Roman" pitchFamily="18" charset="0"/>
                <a:cs typeface="Times New Roman" pitchFamily="18" charset="0"/>
              </a:rPr>
              <a:t>được</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phát</a:t>
            </a:r>
            <a:r>
              <a:rPr lang="en-US" sz="2400" b="1" dirty="0">
                <a:solidFill>
                  <a:schemeClr val="tx1"/>
                </a:solidFill>
                <a:latin typeface="Times New Roman" pitchFamily="18" charset="0"/>
                <a:cs typeface="Times New Roman" pitchFamily="18" charset="0"/>
              </a:rPr>
              <a:t> 1 PHT </a:t>
            </a:r>
          </a:p>
        </p:txBody>
      </p:sp>
      <p:pic>
        <p:nvPicPr>
          <p:cNvPr id="13" name="Picture 10" descr="ivyachievement - Luyện thi đại học mỹ, hỗ trợ thi tuyển đại học, trường nội  trú tại Mỹ">
            <a:extLst>
              <a:ext uri="{FF2B5EF4-FFF2-40B4-BE49-F238E27FC236}">
                <a16:creationId xmlns:a16="http://schemas.microsoft.com/office/drawing/2014/main" xmlns="" id="{CA87857E-1CC4-E54A-1909-E9427F6F469F}"/>
              </a:ext>
            </a:extLst>
          </p:cNvPr>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307248" y="2467663"/>
            <a:ext cx="532411" cy="533471"/>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2" descr="Conversation, Debate, Discussion, Talking, Two People Talking Icon #432048  - PNG Images - PNGio">
            <a:extLst>
              <a:ext uri="{FF2B5EF4-FFF2-40B4-BE49-F238E27FC236}">
                <a16:creationId xmlns:a16="http://schemas.microsoft.com/office/drawing/2014/main" xmlns="" id="{075314D7-2CDE-E2CD-8C15-92F290131FE1}"/>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522573" y="2427973"/>
            <a:ext cx="702788" cy="573161"/>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14">
            <a:extLst>
              <a:ext uri="{FF2B5EF4-FFF2-40B4-BE49-F238E27FC236}">
                <a16:creationId xmlns:a16="http://schemas.microsoft.com/office/drawing/2014/main" xmlns="" id="{83BDC56F-3051-1C6C-63D4-67F62A5366CE}"/>
              </a:ext>
            </a:extLst>
          </p:cNvPr>
          <p:cNvPicPr>
            <a:picLocks noChangeAspect="1"/>
          </p:cNvPicPr>
          <p:nvPr/>
        </p:nvPicPr>
        <p:blipFill>
          <a:blip r:embed="rId8"/>
          <a:stretch>
            <a:fillRect/>
          </a:stretch>
        </p:blipFill>
        <p:spPr>
          <a:xfrm>
            <a:off x="6096000" y="792677"/>
            <a:ext cx="6533673" cy="6533673"/>
          </a:xfrm>
          <a:prstGeom prst="rect">
            <a:avLst/>
          </a:prstGeom>
        </p:spPr>
      </p:pic>
    </p:spTree>
    <p:extLst>
      <p:ext uri="{BB962C8B-B14F-4D97-AF65-F5344CB8AC3E}">
        <p14:creationId xmlns:p14="http://schemas.microsoft.com/office/powerpoint/2010/main" xmlns="" val="298956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par>
                                <p:cTn id="25" presetID="10"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1"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2E862DA-2832-D32C-0861-579B484CE478}"/>
              </a:ext>
            </a:extLst>
          </p:cNvPr>
          <p:cNvGrpSpPr/>
          <p:nvPr/>
        </p:nvGrpSpPr>
        <p:grpSpPr>
          <a:xfrm>
            <a:off x="0" y="73773"/>
            <a:ext cx="12191999" cy="950810"/>
            <a:chOff x="-271676" y="63225"/>
            <a:chExt cx="12191999" cy="814857"/>
          </a:xfrm>
        </p:grpSpPr>
        <p:sp>
          <p:nvSpPr>
            <p:cNvPr id="3" name="Rectangle: Rounded Corners 17">
              <a:extLst>
                <a:ext uri="{FF2B5EF4-FFF2-40B4-BE49-F238E27FC236}">
                  <a16:creationId xmlns:a16="http://schemas.microsoft.com/office/drawing/2014/main" xmlns="" id="{3885D56A-71DA-5393-CCA3-266A6B37FAA8}"/>
                </a:ext>
              </a:extLst>
            </p:cNvPr>
            <p:cNvSpPr/>
            <p:nvPr/>
          </p:nvSpPr>
          <p:spPr>
            <a:xfrm>
              <a:off x="-271676" y="63225"/>
              <a:ext cx="12191999" cy="814857"/>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rgbClr val="FFFF00"/>
                  </a:solidFill>
                  <a:latin typeface="#9Slide03 SFU Futura_12" panose="020B0604020202020204" charset="0"/>
                </a:rPr>
                <a:t>     </a:t>
              </a:r>
              <a:r>
                <a:rPr lang="en-US" sz="2800" b="1" dirty="0">
                  <a:solidFill>
                    <a:srgbClr val="FFFF00"/>
                  </a:solidFill>
                  <a:latin typeface="Times New Roman" pitchFamily="18" charset="0"/>
                  <a:cs typeface="Times New Roman" pitchFamily="18" charset="0"/>
                </a:rPr>
                <a:t>2. ẢNH </a:t>
              </a:r>
              <a:r>
                <a:rPr lang="vi-VN" sz="2800" b="1" dirty="0">
                  <a:solidFill>
                    <a:srgbClr val="FFFF00"/>
                  </a:solidFill>
                  <a:latin typeface="Times New Roman" pitchFamily="18" charset="0"/>
                  <a:cs typeface="Times New Roman" pitchFamily="18" charset="0"/>
                </a:rPr>
                <a:t>HƯỞNG CỦA VỊ TRÍ ĐỊA LÍ ĐỊA LÍ VÀ PHẠM VI LÃNH THỔ ĐỐI VỚI SỰ HÌNH THÀNH ĐẶC ĐIỂM ĐỊA LÍ TỰ NHIÊN VIỆT NAM</a:t>
              </a:r>
            </a:p>
          </p:txBody>
        </p:sp>
        <p:pic>
          <p:nvPicPr>
            <p:cNvPr id="4" name="Picture 2" descr="Giấy Mở Rộng Biểu Tượng - Véc tơ bút và giấy png tải về - Miễn phí trong  suốt Góc png Tải về.">
              <a:extLst>
                <a:ext uri="{FF2B5EF4-FFF2-40B4-BE49-F238E27FC236}">
                  <a16:creationId xmlns:a16="http://schemas.microsoft.com/office/drawing/2014/main" xmlns="" id="{81D882B4-F753-7AD1-E0C4-B818A3871A91}"/>
                </a:ext>
              </a:extLst>
            </p:cNvPr>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xmlns="" val="0"/>
                </a:ext>
              </a:extLst>
            </a:blip>
            <a:srcRect l="22136" r="21865"/>
            <a:stretch/>
          </p:blipFill>
          <p:spPr bwMode="auto">
            <a:xfrm>
              <a:off x="-140229" y="167210"/>
              <a:ext cx="688985" cy="710872"/>
            </a:xfrm>
            <a:prstGeom prst="rect">
              <a:avLst/>
            </a:prstGeom>
            <a:noFill/>
            <a:extLst>
              <a:ext uri="{909E8E84-426E-40DD-AFC4-6F175D3DCCD1}">
                <a14:hiddenFill xmlns:a14="http://schemas.microsoft.com/office/drawing/2010/main" xmlns="">
                  <a:solidFill>
                    <a:srgbClr val="FFFFFF"/>
                  </a:solidFill>
                </a14:hiddenFill>
              </a:ext>
            </a:extLst>
          </p:spPr>
        </p:pic>
      </p:grpSp>
      <p:graphicFrame>
        <p:nvGraphicFramePr>
          <p:cNvPr id="6" name="Table 5">
            <a:extLst>
              <a:ext uri="{FF2B5EF4-FFF2-40B4-BE49-F238E27FC236}">
                <a16:creationId xmlns:a16="http://schemas.microsoft.com/office/drawing/2014/main" xmlns="" id="{1A0276BE-C1FD-A9F8-78BB-3BA7F07E72F9}"/>
              </a:ext>
            </a:extLst>
          </p:cNvPr>
          <p:cNvGraphicFramePr>
            <a:graphicFrameLocks noGrp="1"/>
          </p:cNvGraphicFramePr>
          <p:nvPr>
            <p:extLst>
              <p:ext uri="{D42A27DB-BD31-4B8C-83A1-F6EECF244321}">
                <p14:modId xmlns:p14="http://schemas.microsoft.com/office/powerpoint/2010/main" xmlns="" val="2344428898"/>
              </p:ext>
            </p:extLst>
          </p:nvPr>
        </p:nvGraphicFramePr>
        <p:xfrm>
          <a:off x="131447" y="1066898"/>
          <a:ext cx="12060553" cy="5862474"/>
        </p:xfrm>
        <a:graphic>
          <a:graphicData uri="http://schemas.openxmlformats.org/drawingml/2006/table">
            <a:tbl>
              <a:tblPr firstRow="1" firstCol="1" bandRow="1">
                <a:tableStyleId>{616DA210-FB5B-4158-B5E0-FEB733F419BA}</a:tableStyleId>
              </a:tblPr>
              <a:tblGrid>
                <a:gridCol w="1930264">
                  <a:extLst>
                    <a:ext uri="{9D8B030D-6E8A-4147-A177-3AD203B41FA5}">
                      <a16:colId xmlns:a16="http://schemas.microsoft.com/office/drawing/2014/main" xmlns="" val="3886954080"/>
                    </a:ext>
                  </a:extLst>
                </a:gridCol>
                <a:gridCol w="4656202">
                  <a:extLst>
                    <a:ext uri="{9D8B030D-6E8A-4147-A177-3AD203B41FA5}">
                      <a16:colId xmlns:a16="http://schemas.microsoft.com/office/drawing/2014/main" xmlns="" val="1910133293"/>
                    </a:ext>
                  </a:extLst>
                </a:gridCol>
                <a:gridCol w="5474087">
                  <a:extLst>
                    <a:ext uri="{9D8B030D-6E8A-4147-A177-3AD203B41FA5}">
                      <a16:colId xmlns:a16="http://schemas.microsoft.com/office/drawing/2014/main" xmlns="" val="3628738815"/>
                    </a:ext>
                  </a:extLst>
                </a:gridCol>
              </a:tblGrid>
              <a:tr h="502822">
                <a:tc gridSpan="3">
                  <a:txBody>
                    <a:bodyPr/>
                    <a:lstStyle/>
                    <a:p>
                      <a:pPr marL="0" marR="0" indent="0" algn="ctr">
                        <a:lnSpc>
                          <a:spcPct val="115000"/>
                        </a:lnSpc>
                        <a:spcBef>
                          <a:spcPts val="0"/>
                        </a:spcBef>
                        <a:spcAft>
                          <a:spcPts val="0"/>
                        </a:spcAft>
                      </a:pPr>
                      <a:r>
                        <a:rPr lang="en-US" sz="2200" dirty="0" err="1">
                          <a:solidFill>
                            <a:srgbClr val="1508B8"/>
                          </a:solidFill>
                          <a:effectLst/>
                          <a:latin typeface="Times New Roman" pitchFamily="18" charset="0"/>
                          <a:cs typeface="Times New Roman" pitchFamily="18" charset="0"/>
                        </a:rPr>
                        <a:t>Ảnh</a:t>
                      </a:r>
                      <a:r>
                        <a:rPr lang="en-US" sz="2200" dirty="0">
                          <a:solidFill>
                            <a:srgbClr val="1508B8"/>
                          </a:solidFill>
                          <a:effectLst/>
                          <a:latin typeface="Times New Roman" pitchFamily="18" charset="0"/>
                          <a:cs typeface="Times New Roman" pitchFamily="18" charset="0"/>
                        </a:rPr>
                        <a:t> </a:t>
                      </a:r>
                      <a:r>
                        <a:rPr lang="en-US" sz="2200" dirty="0" err="1">
                          <a:solidFill>
                            <a:srgbClr val="1508B8"/>
                          </a:solidFill>
                          <a:effectLst/>
                          <a:latin typeface="Times New Roman" pitchFamily="18" charset="0"/>
                          <a:cs typeface="Times New Roman" pitchFamily="18" charset="0"/>
                        </a:rPr>
                        <a:t>hưởng</a:t>
                      </a:r>
                      <a:r>
                        <a:rPr lang="en-US" sz="2200" dirty="0">
                          <a:solidFill>
                            <a:srgbClr val="1508B8"/>
                          </a:solidFill>
                          <a:effectLst/>
                          <a:latin typeface="Times New Roman" pitchFamily="18" charset="0"/>
                          <a:cs typeface="Times New Roman" pitchFamily="18" charset="0"/>
                        </a:rPr>
                        <a:t> </a:t>
                      </a:r>
                      <a:r>
                        <a:rPr lang="en-US" sz="2200" dirty="0" err="1">
                          <a:solidFill>
                            <a:srgbClr val="1508B8"/>
                          </a:solidFill>
                          <a:effectLst/>
                          <a:latin typeface="Times New Roman" pitchFamily="18" charset="0"/>
                          <a:cs typeface="Times New Roman" pitchFamily="18" charset="0"/>
                        </a:rPr>
                        <a:t>của</a:t>
                      </a:r>
                      <a:r>
                        <a:rPr lang="en-US" sz="2200" dirty="0">
                          <a:solidFill>
                            <a:srgbClr val="1508B8"/>
                          </a:solidFill>
                          <a:effectLst/>
                          <a:latin typeface="Times New Roman" pitchFamily="18" charset="0"/>
                          <a:cs typeface="Times New Roman" pitchFamily="18" charset="0"/>
                        </a:rPr>
                        <a:t> </a:t>
                      </a:r>
                      <a:r>
                        <a:rPr lang="en-US" sz="2200" dirty="0" err="1">
                          <a:solidFill>
                            <a:srgbClr val="1508B8"/>
                          </a:solidFill>
                          <a:effectLst/>
                          <a:latin typeface="Times New Roman" pitchFamily="18" charset="0"/>
                          <a:cs typeface="Times New Roman" pitchFamily="18" charset="0"/>
                        </a:rPr>
                        <a:t>vị</a:t>
                      </a:r>
                      <a:r>
                        <a:rPr lang="en-US" sz="2200" dirty="0">
                          <a:solidFill>
                            <a:srgbClr val="1508B8"/>
                          </a:solidFill>
                          <a:effectLst/>
                          <a:latin typeface="Times New Roman" pitchFamily="18" charset="0"/>
                          <a:cs typeface="Times New Roman" pitchFamily="18" charset="0"/>
                        </a:rPr>
                        <a:t> </a:t>
                      </a:r>
                      <a:r>
                        <a:rPr lang="en-US" sz="2200" dirty="0" err="1">
                          <a:solidFill>
                            <a:srgbClr val="1508B8"/>
                          </a:solidFill>
                          <a:effectLst/>
                          <a:latin typeface="Times New Roman" pitchFamily="18" charset="0"/>
                          <a:cs typeface="Times New Roman" pitchFamily="18" charset="0"/>
                        </a:rPr>
                        <a:t>trí</a:t>
                      </a:r>
                      <a:r>
                        <a:rPr lang="en-US" sz="2200" dirty="0">
                          <a:solidFill>
                            <a:srgbClr val="1508B8"/>
                          </a:solidFill>
                          <a:effectLst/>
                          <a:latin typeface="Times New Roman" pitchFamily="18" charset="0"/>
                          <a:cs typeface="Times New Roman" pitchFamily="18" charset="0"/>
                        </a:rPr>
                        <a:t> </a:t>
                      </a:r>
                      <a:r>
                        <a:rPr lang="en-US" sz="2200" dirty="0" err="1">
                          <a:solidFill>
                            <a:srgbClr val="1508B8"/>
                          </a:solidFill>
                          <a:effectLst/>
                          <a:latin typeface="Times New Roman" pitchFamily="18" charset="0"/>
                          <a:cs typeface="Times New Roman" pitchFamily="18" charset="0"/>
                        </a:rPr>
                        <a:t>địa</a:t>
                      </a:r>
                      <a:r>
                        <a:rPr lang="en-US" sz="2200" dirty="0">
                          <a:solidFill>
                            <a:srgbClr val="1508B8"/>
                          </a:solidFill>
                          <a:effectLst/>
                          <a:latin typeface="Times New Roman" pitchFamily="18" charset="0"/>
                          <a:cs typeface="Times New Roman" pitchFamily="18" charset="0"/>
                        </a:rPr>
                        <a:t> </a:t>
                      </a:r>
                      <a:r>
                        <a:rPr lang="en-US" sz="2200" dirty="0" err="1">
                          <a:solidFill>
                            <a:srgbClr val="1508B8"/>
                          </a:solidFill>
                          <a:effectLst/>
                          <a:latin typeface="Times New Roman" pitchFamily="18" charset="0"/>
                          <a:cs typeface="Times New Roman" pitchFamily="18" charset="0"/>
                        </a:rPr>
                        <a:t>lí</a:t>
                      </a:r>
                      <a:r>
                        <a:rPr lang="en-US" sz="2200" dirty="0">
                          <a:solidFill>
                            <a:srgbClr val="1508B8"/>
                          </a:solidFill>
                          <a:effectLst/>
                          <a:latin typeface="Times New Roman" pitchFamily="18" charset="0"/>
                          <a:cs typeface="Times New Roman" pitchFamily="18" charset="0"/>
                        </a:rPr>
                        <a:t> </a:t>
                      </a:r>
                      <a:r>
                        <a:rPr lang="en-US" sz="2200" dirty="0" err="1">
                          <a:solidFill>
                            <a:srgbClr val="1508B8"/>
                          </a:solidFill>
                          <a:effectLst/>
                          <a:latin typeface="Times New Roman" pitchFamily="18" charset="0"/>
                          <a:cs typeface="Times New Roman" pitchFamily="18" charset="0"/>
                        </a:rPr>
                        <a:t>và</a:t>
                      </a:r>
                      <a:r>
                        <a:rPr lang="en-US" sz="2200" dirty="0">
                          <a:solidFill>
                            <a:srgbClr val="1508B8"/>
                          </a:solidFill>
                          <a:effectLst/>
                          <a:latin typeface="Times New Roman" pitchFamily="18" charset="0"/>
                          <a:cs typeface="Times New Roman" pitchFamily="18" charset="0"/>
                        </a:rPr>
                        <a:t> </a:t>
                      </a:r>
                      <a:r>
                        <a:rPr lang="en-US" sz="2200" dirty="0" err="1">
                          <a:solidFill>
                            <a:srgbClr val="1508B8"/>
                          </a:solidFill>
                          <a:effectLst/>
                          <a:latin typeface="Times New Roman" pitchFamily="18" charset="0"/>
                          <a:cs typeface="Times New Roman" pitchFamily="18" charset="0"/>
                        </a:rPr>
                        <a:t>phạm</a:t>
                      </a:r>
                      <a:r>
                        <a:rPr lang="en-US" sz="2200" dirty="0">
                          <a:solidFill>
                            <a:srgbClr val="1508B8"/>
                          </a:solidFill>
                          <a:effectLst/>
                          <a:latin typeface="Times New Roman" pitchFamily="18" charset="0"/>
                          <a:cs typeface="Times New Roman" pitchFamily="18" charset="0"/>
                        </a:rPr>
                        <a:t> vi </a:t>
                      </a:r>
                      <a:r>
                        <a:rPr lang="en-US" sz="2200" dirty="0" err="1">
                          <a:solidFill>
                            <a:srgbClr val="1508B8"/>
                          </a:solidFill>
                          <a:effectLst/>
                          <a:latin typeface="Times New Roman" pitchFamily="18" charset="0"/>
                          <a:cs typeface="Times New Roman" pitchFamily="18" charset="0"/>
                        </a:rPr>
                        <a:t>lãnh</a:t>
                      </a:r>
                      <a:r>
                        <a:rPr lang="en-US" sz="2200" dirty="0">
                          <a:solidFill>
                            <a:srgbClr val="1508B8"/>
                          </a:solidFill>
                          <a:effectLst/>
                          <a:latin typeface="Times New Roman" pitchFamily="18" charset="0"/>
                          <a:cs typeface="Times New Roman" pitchFamily="18" charset="0"/>
                        </a:rPr>
                        <a:t> </a:t>
                      </a:r>
                      <a:r>
                        <a:rPr lang="en-US" sz="2200" dirty="0" err="1">
                          <a:solidFill>
                            <a:srgbClr val="1508B8"/>
                          </a:solidFill>
                          <a:effectLst/>
                          <a:latin typeface="Times New Roman" pitchFamily="18" charset="0"/>
                          <a:cs typeface="Times New Roman" pitchFamily="18" charset="0"/>
                        </a:rPr>
                        <a:t>thổ</a:t>
                      </a:r>
                      <a:r>
                        <a:rPr lang="en-US" sz="2200" dirty="0">
                          <a:solidFill>
                            <a:srgbClr val="1508B8"/>
                          </a:solidFill>
                          <a:effectLst/>
                          <a:latin typeface="Times New Roman" pitchFamily="18" charset="0"/>
                          <a:cs typeface="Times New Roman" pitchFamily="18" charset="0"/>
                        </a:rPr>
                        <a:t> </a:t>
                      </a:r>
                      <a:r>
                        <a:rPr lang="en-US" sz="2200" dirty="0" err="1">
                          <a:solidFill>
                            <a:srgbClr val="1508B8"/>
                          </a:solidFill>
                          <a:effectLst/>
                          <a:latin typeface="Times New Roman" pitchFamily="18" charset="0"/>
                          <a:cs typeface="Times New Roman" pitchFamily="18" charset="0"/>
                        </a:rPr>
                        <a:t>đến</a:t>
                      </a:r>
                      <a:r>
                        <a:rPr lang="en-US" sz="2200" dirty="0">
                          <a:solidFill>
                            <a:srgbClr val="1508B8"/>
                          </a:solidFill>
                          <a:effectLst/>
                          <a:latin typeface="Times New Roman" pitchFamily="18" charset="0"/>
                          <a:cs typeface="Times New Roman" pitchFamily="18" charset="0"/>
                        </a:rPr>
                        <a:t> </a:t>
                      </a:r>
                      <a:r>
                        <a:rPr lang="en-US" sz="2200" dirty="0" err="1">
                          <a:solidFill>
                            <a:srgbClr val="1508B8"/>
                          </a:solidFill>
                          <a:effectLst/>
                          <a:latin typeface="Times New Roman" pitchFamily="18" charset="0"/>
                          <a:cs typeface="Times New Roman" pitchFamily="18" charset="0"/>
                        </a:rPr>
                        <a:t>sự</a:t>
                      </a:r>
                      <a:r>
                        <a:rPr lang="en-US" sz="2200" dirty="0">
                          <a:solidFill>
                            <a:srgbClr val="1508B8"/>
                          </a:solidFill>
                          <a:effectLst/>
                          <a:latin typeface="Times New Roman" pitchFamily="18" charset="0"/>
                          <a:cs typeface="Times New Roman" pitchFamily="18" charset="0"/>
                        </a:rPr>
                        <a:t> </a:t>
                      </a:r>
                      <a:r>
                        <a:rPr lang="en-US" sz="2200" dirty="0" err="1">
                          <a:solidFill>
                            <a:srgbClr val="1508B8"/>
                          </a:solidFill>
                          <a:effectLst/>
                          <a:latin typeface="Times New Roman" pitchFamily="18" charset="0"/>
                          <a:cs typeface="Times New Roman" pitchFamily="18" charset="0"/>
                        </a:rPr>
                        <a:t>hình</a:t>
                      </a:r>
                      <a:r>
                        <a:rPr lang="en-US" sz="2200" dirty="0">
                          <a:solidFill>
                            <a:srgbClr val="1508B8"/>
                          </a:solidFill>
                          <a:effectLst/>
                          <a:latin typeface="Times New Roman" pitchFamily="18" charset="0"/>
                          <a:cs typeface="Times New Roman" pitchFamily="18" charset="0"/>
                        </a:rPr>
                        <a:t> </a:t>
                      </a:r>
                      <a:r>
                        <a:rPr lang="en-US" sz="2200" dirty="0" err="1">
                          <a:solidFill>
                            <a:srgbClr val="1508B8"/>
                          </a:solidFill>
                          <a:effectLst/>
                          <a:latin typeface="Times New Roman" pitchFamily="18" charset="0"/>
                          <a:cs typeface="Times New Roman" pitchFamily="18" charset="0"/>
                        </a:rPr>
                        <a:t>thành</a:t>
                      </a:r>
                      <a:r>
                        <a:rPr lang="en-US" sz="2200" dirty="0">
                          <a:solidFill>
                            <a:srgbClr val="1508B8"/>
                          </a:solidFill>
                          <a:effectLst/>
                          <a:latin typeface="Times New Roman" pitchFamily="18" charset="0"/>
                          <a:cs typeface="Times New Roman" pitchFamily="18" charset="0"/>
                        </a:rPr>
                        <a:t> </a:t>
                      </a:r>
                      <a:r>
                        <a:rPr lang="en-US" sz="2200" dirty="0" err="1">
                          <a:solidFill>
                            <a:srgbClr val="1508B8"/>
                          </a:solidFill>
                          <a:effectLst/>
                          <a:latin typeface="Times New Roman" pitchFamily="18" charset="0"/>
                          <a:cs typeface="Times New Roman" pitchFamily="18" charset="0"/>
                        </a:rPr>
                        <a:t>đặc</a:t>
                      </a:r>
                      <a:r>
                        <a:rPr lang="en-US" sz="2200" dirty="0">
                          <a:solidFill>
                            <a:srgbClr val="1508B8"/>
                          </a:solidFill>
                          <a:effectLst/>
                          <a:latin typeface="Times New Roman" pitchFamily="18" charset="0"/>
                          <a:cs typeface="Times New Roman" pitchFamily="18" charset="0"/>
                        </a:rPr>
                        <a:t> </a:t>
                      </a:r>
                      <a:r>
                        <a:rPr lang="en-US" sz="2200" dirty="0" err="1">
                          <a:solidFill>
                            <a:srgbClr val="1508B8"/>
                          </a:solidFill>
                          <a:effectLst/>
                          <a:latin typeface="Times New Roman" pitchFamily="18" charset="0"/>
                          <a:cs typeface="Times New Roman" pitchFamily="18" charset="0"/>
                        </a:rPr>
                        <a:t>điểm</a:t>
                      </a:r>
                      <a:r>
                        <a:rPr lang="en-US" sz="2200" dirty="0">
                          <a:solidFill>
                            <a:srgbClr val="1508B8"/>
                          </a:solidFill>
                          <a:effectLst/>
                          <a:latin typeface="Times New Roman" pitchFamily="18" charset="0"/>
                          <a:cs typeface="Times New Roman" pitchFamily="18" charset="0"/>
                        </a:rPr>
                        <a:t> </a:t>
                      </a:r>
                      <a:r>
                        <a:rPr lang="en-US" sz="2200" dirty="0" err="1">
                          <a:solidFill>
                            <a:srgbClr val="1508B8"/>
                          </a:solidFill>
                          <a:effectLst/>
                          <a:latin typeface="Times New Roman" pitchFamily="18" charset="0"/>
                          <a:cs typeface="Times New Roman" pitchFamily="18" charset="0"/>
                        </a:rPr>
                        <a:t>địa</a:t>
                      </a:r>
                      <a:r>
                        <a:rPr lang="en-US" sz="2200" dirty="0">
                          <a:solidFill>
                            <a:srgbClr val="1508B8"/>
                          </a:solidFill>
                          <a:effectLst/>
                          <a:latin typeface="Times New Roman" pitchFamily="18" charset="0"/>
                          <a:cs typeface="Times New Roman" pitchFamily="18" charset="0"/>
                        </a:rPr>
                        <a:t> </a:t>
                      </a:r>
                      <a:r>
                        <a:rPr lang="en-US" sz="2200" dirty="0" err="1">
                          <a:solidFill>
                            <a:srgbClr val="1508B8"/>
                          </a:solidFill>
                          <a:effectLst/>
                          <a:latin typeface="Times New Roman" pitchFamily="18" charset="0"/>
                          <a:cs typeface="Times New Roman" pitchFamily="18" charset="0"/>
                        </a:rPr>
                        <a:t>lí</a:t>
                      </a:r>
                      <a:r>
                        <a:rPr lang="en-US" sz="2200" dirty="0">
                          <a:solidFill>
                            <a:srgbClr val="1508B8"/>
                          </a:solidFill>
                          <a:effectLst/>
                          <a:latin typeface="Times New Roman" pitchFamily="18" charset="0"/>
                          <a:cs typeface="Times New Roman" pitchFamily="18" charset="0"/>
                        </a:rPr>
                        <a:t> </a:t>
                      </a:r>
                      <a:r>
                        <a:rPr lang="en-US" sz="2200" dirty="0" err="1">
                          <a:solidFill>
                            <a:srgbClr val="1508B8"/>
                          </a:solidFill>
                          <a:effectLst/>
                          <a:latin typeface="Times New Roman" pitchFamily="18" charset="0"/>
                          <a:cs typeface="Times New Roman" pitchFamily="18" charset="0"/>
                        </a:rPr>
                        <a:t>tự</a:t>
                      </a:r>
                      <a:r>
                        <a:rPr lang="en-US" sz="2200" dirty="0">
                          <a:solidFill>
                            <a:srgbClr val="1508B8"/>
                          </a:solidFill>
                          <a:effectLst/>
                          <a:latin typeface="Times New Roman" pitchFamily="18" charset="0"/>
                          <a:cs typeface="Times New Roman" pitchFamily="18" charset="0"/>
                        </a:rPr>
                        <a:t> </a:t>
                      </a:r>
                      <a:r>
                        <a:rPr lang="en-US" sz="2200" dirty="0" err="1">
                          <a:solidFill>
                            <a:srgbClr val="1508B8"/>
                          </a:solidFill>
                          <a:effectLst/>
                          <a:latin typeface="Times New Roman" pitchFamily="18" charset="0"/>
                          <a:cs typeface="Times New Roman" pitchFamily="18" charset="0"/>
                        </a:rPr>
                        <a:t>nhiên</a:t>
                      </a:r>
                      <a:r>
                        <a:rPr lang="en-US" sz="2200" dirty="0">
                          <a:solidFill>
                            <a:srgbClr val="1508B8"/>
                          </a:solidFill>
                          <a:effectLst/>
                          <a:latin typeface="Times New Roman" pitchFamily="18" charset="0"/>
                          <a:cs typeface="Times New Roman" pitchFamily="18" charset="0"/>
                        </a:rPr>
                        <a:t> </a:t>
                      </a:r>
                      <a:r>
                        <a:rPr lang="en-US" sz="2200" dirty="0" err="1">
                          <a:solidFill>
                            <a:srgbClr val="1508B8"/>
                          </a:solidFill>
                          <a:effectLst/>
                          <a:latin typeface="Times New Roman" pitchFamily="18" charset="0"/>
                          <a:cs typeface="Times New Roman" pitchFamily="18" charset="0"/>
                        </a:rPr>
                        <a:t>nước</a:t>
                      </a:r>
                      <a:r>
                        <a:rPr lang="en-US" sz="2200" dirty="0">
                          <a:solidFill>
                            <a:srgbClr val="1508B8"/>
                          </a:solidFill>
                          <a:effectLst/>
                          <a:latin typeface="Times New Roman" pitchFamily="18" charset="0"/>
                          <a:cs typeface="Times New Roman" pitchFamily="18" charset="0"/>
                        </a:rPr>
                        <a:t> ta?</a:t>
                      </a:r>
                      <a:endParaRPr lang="en-US" sz="2200" dirty="0">
                        <a:solidFill>
                          <a:srgbClr val="1508B8"/>
                        </a:solidFill>
                        <a:effectLst/>
                        <a:latin typeface="Times New Roman" pitchFamily="18" charset="0"/>
                        <a:ea typeface="Times New Roman" panose="02020603050405020304" pitchFamily="18" charset="0"/>
                        <a:cs typeface="Times New Roman" pitchFamily="18" charset="0"/>
                      </a:endParaRPr>
                    </a:p>
                  </a:txBody>
                  <a:tcPr marL="65107" marR="65107"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247620256"/>
                  </a:ext>
                </a:extLst>
              </a:tr>
              <a:tr h="311295">
                <a:tc>
                  <a:txBody>
                    <a:bodyPr/>
                    <a:lstStyle/>
                    <a:p>
                      <a:pPr marL="0" marR="0" indent="0" algn="ctr">
                        <a:lnSpc>
                          <a:spcPct val="115000"/>
                        </a:lnSpc>
                        <a:spcBef>
                          <a:spcPts val="0"/>
                        </a:spcBef>
                        <a:spcAft>
                          <a:spcPts val="0"/>
                        </a:spcAft>
                      </a:pPr>
                      <a:r>
                        <a:rPr lang="en-US" sz="2000" b="1" dirty="0">
                          <a:effectLst/>
                          <a:latin typeface="Times New Roman" pitchFamily="18" charset="0"/>
                          <a:cs typeface="Times New Roman" pitchFamily="18" charset="0"/>
                        </a:rPr>
                        <a:t>ĐẶC ĐIỂM</a:t>
                      </a:r>
                      <a:endParaRPr lang="en-US" sz="1800" b="1" dirty="0">
                        <a:effectLst/>
                        <a:latin typeface="Times New Roman" pitchFamily="18" charset="0"/>
                        <a:ea typeface="Times New Roman" panose="02020603050405020304" pitchFamily="18" charset="0"/>
                        <a:cs typeface="Times New Roman" pitchFamily="18" charset="0"/>
                      </a:endParaRPr>
                    </a:p>
                  </a:txBody>
                  <a:tcPr marL="65107" marR="65107" marT="0" marB="0">
                    <a:solidFill>
                      <a:srgbClr val="E9EEF8"/>
                    </a:solidFill>
                  </a:tcPr>
                </a:tc>
                <a:tc>
                  <a:txBody>
                    <a:bodyPr/>
                    <a:lstStyle/>
                    <a:p>
                      <a:pPr marL="0" marR="0" indent="0" algn="ctr">
                        <a:lnSpc>
                          <a:spcPct val="115000"/>
                        </a:lnSpc>
                        <a:spcBef>
                          <a:spcPts val="0"/>
                        </a:spcBef>
                        <a:spcAft>
                          <a:spcPts val="0"/>
                        </a:spcAft>
                      </a:pPr>
                      <a:r>
                        <a:rPr lang="en-US" sz="2000" b="1">
                          <a:effectLst/>
                          <a:latin typeface="Times New Roman" pitchFamily="18" charset="0"/>
                          <a:cs typeface="Times New Roman" pitchFamily="18" charset="0"/>
                        </a:rPr>
                        <a:t>NGUYÊN NHÂN </a:t>
                      </a:r>
                      <a:endParaRPr lang="en-US" sz="1800" b="1">
                        <a:effectLst/>
                        <a:latin typeface="Times New Roman" pitchFamily="18" charset="0"/>
                        <a:ea typeface="Times New Roman" panose="02020603050405020304" pitchFamily="18" charset="0"/>
                        <a:cs typeface="Times New Roman" pitchFamily="18" charset="0"/>
                      </a:endParaRPr>
                    </a:p>
                  </a:txBody>
                  <a:tcPr marL="65107" marR="65107" marT="0" marB="0">
                    <a:solidFill>
                      <a:schemeClr val="accent1">
                        <a:lumMod val="60000"/>
                        <a:lumOff val="40000"/>
                        <a:alpha val="20000"/>
                      </a:schemeClr>
                    </a:solidFill>
                  </a:tcPr>
                </a:tc>
                <a:tc>
                  <a:txBody>
                    <a:bodyPr/>
                    <a:lstStyle/>
                    <a:p>
                      <a:pPr marL="0" marR="0" indent="0" algn="ctr">
                        <a:lnSpc>
                          <a:spcPct val="115000"/>
                        </a:lnSpc>
                        <a:spcBef>
                          <a:spcPts val="0"/>
                        </a:spcBef>
                        <a:spcAft>
                          <a:spcPts val="0"/>
                        </a:spcAft>
                      </a:pPr>
                      <a:r>
                        <a:rPr lang="en-US" sz="2000" b="1" dirty="0">
                          <a:effectLst/>
                          <a:latin typeface="Times New Roman" pitchFamily="18" charset="0"/>
                          <a:cs typeface="Times New Roman" pitchFamily="18" charset="0"/>
                        </a:rPr>
                        <a:t>ẢNH HƯỞNG</a:t>
                      </a:r>
                      <a:endParaRPr lang="en-US" sz="1800" b="1" dirty="0">
                        <a:effectLst/>
                        <a:latin typeface="Times New Roman" pitchFamily="18" charset="0"/>
                        <a:ea typeface="Times New Roman" panose="02020603050405020304" pitchFamily="18" charset="0"/>
                        <a:cs typeface="Times New Roman" pitchFamily="18" charset="0"/>
                      </a:endParaRPr>
                    </a:p>
                  </a:txBody>
                  <a:tcPr marL="65107" marR="65107" marT="0" marB="0">
                    <a:solidFill>
                      <a:schemeClr val="accent1">
                        <a:lumMod val="60000"/>
                        <a:lumOff val="40000"/>
                        <a:alpha val="20000"/>
                      </a:schemeClr>
                    </a:solidFill>
                  </a:tcPr>
                </a:tc>
                <a:extLst>
                  <a:ext uri="{0D108BD9-81ED-4DB2-BD59-A6C34878D82A}">
                    <a16:rowId xmlns:a16="http://schemas.microsoft.com/office/drawing/2014/main" xmlns="" val="2731262690"/>
                  </a:ext>
                </a:extLst>
              </a:tr>
              <a:tr h="584819">
                <a:tc rowSpan="3">
                  <a:txBody>
                    <a:bodyPr/>
                    <a:lstStyle/>
                    <a:p>
                      <a:pPr marL="0" marR="0" indent="0" algn="ctr">
                        <a:lnSpc>
                          <a:spcPct val="115000"/>
                        </a:lnSpc>
                        <a:spcBef>
                          <a:spcPts val="0"/>
                        </a:spcBef>
                        <a:spcAft>
                          <a:spcPts val="0"/>
                        </a:spcAft>
                      </a:pPr>
                      <a:r>
                        <a:rPr lang="en-US" sz="1800" dirty="0">
                          <a:effectLst/>
                          <a:latin typeface="Times New Roman" pitchFamily="18" charset="0"/>
                          <a:cs typeface="Times New Roman" pitchFamily="18" charset="0"/>
                        </a:rPr>
                        <a:t>KHÍ HẬU</a:t>
                      </a:r>
                      <a:endParaRPr lang="en-US" sz="1600" dirty="0">
                        <a:effectLst/>
                        <a:latin typeface="Times New Roman" pitchFamily="18" charset="0"/>
                        <a:ea typeface="Times New Roman" panose="02020603050405020304" pitchFamily="18" charset="0"/>
                        <a:cs typeface="Times New Roman" pitchFamily="18" charset="0"/>
                      </a:endParaRPr>
                    </a:p>
                  </a:txBody>
                  <a:tcPr marL="65107" marR="65107" marT="0" marB="0">
                    <a:solidFill>
                      <a:srgbClr val="E9EEF8"/>
                    </a:solidFill>
                  </a:tcPr>
                </a:tc>
                <a:tc>
                  <a:txBody>
                    <a:bodyPr/>
                    <a:lstStyle/>
                    <a:p>
                      <a:pPr marL="0" marR="0" indent="0" algn="just">
                        <a:lnSpc>
                          <a:spcPct val="115000"/>
                        </a:lnSpc>
                        <a:spcBef>
                          <a:spcPts val="0"/>
                        </a:spcBef>
                        <a:spcAft>
                          <a:spcPts val="0"/>
                        </a:spcAft>
                      </a:pPr>
                      <a:r>
                        <a:rPr lang="en-US" sz="1800" b="1" dirty="0">
                          <a:effectLst/>
                          <a:latin typeface="Times New Roman" pitchFamily="18" charset="0"/>
                          <a:cs typeface="Times New Roman" pitchFamily="18" charset="0"/>
                        </a:rPr>
                        <a:t>………………………………….</a:t>
                      </a:r>
                      <a:endParaRPr lang="en-US" sz="1600" b="1" dirty="0">
                        <a:effectLst/>
                        <a:latin typeface="Times New Roman" pitchFamily="18" charset="0"/>
                        <a:ea typeface="Times New Roman" panose="02020603050405020304" pitchFamily="18" charset="0"/>
                        <a:cs typeface="Times New Roman" pitchFamily="18" charset="0"/>
                      </a:endParaRPr>
                    </a:p>
                  </a:txBody>
                  <a:tcPr marL="65107" marR="65107" marT="0" marB="0"/>
                </a:tc>
                <a:tc>
                  <a:txBody>
                    <a:bodyPr/>
                    <a:lstStyle/>
                    <a:p>
                      <a:pPr marL="0" marR="0" indent="0" algn="just">
                        <a:lnSpc>
                          <a:spcPct val="115000"/>
                        </a:lnSpc>
                        <a:spcBef>
                          <a:spcPts val="0"/>
                        </a:spcBef>
                        <a:spcAft>
                          <a:spcPts val="0"/>
                        </a:spcAft>
                      </a:pPr>
                      <a:r>
                        <a:rPr lang="en-US" sz="1800" b="1">
                          <a:effectLst/>
                          <a:latin typeface="Times New Roman" pitchFamily="18" charset="0"/>
                          <a:cs typeface="Times New Roman" pitchFamily="18" charset="0"/>
                        </a:rPr>
                        <a:t>Tổng bức xạ hàng năm lớn.</a:t>
                      </a:r>
                      <a:endParaRPr lang="en-US" sz="1600" b="1">
                        <a:effectLst/>
                        <a:latin typeface="Times New Roman" pitchFamily="18" charset="0"/>
                        <a:cs typeface="Times New Roman" pitchFamily="18" charset="0"/>
                      </a:endParaRPr>
                    </a:p>
                    <a:p>
                      <a:pPr marL="0" marR="0" indent="0" algn="just">
                        <a:lnSpc>
                          <a:spcPct val="115000"/>
                        </a:lnSpc>
                        <a:spcBef>
                          <a:spcPts val="0"/>
                        </a:spcBef>
                        <a:spcAft>
                          <a:spcPts val="0"/>
                        </a:spcAft>
                      </a:pPr>
                      <a:r>
                        <a:rPr lang="en-US" sz="1800" b="1">
                          <a:effectLst/>
                          <a:latin typeface="Times New Roman" pitchFamily="18" charset="0"/>
                          <a:cs typeface="Times New Roman" pitchFamily="18" charset="0"/>
                        </a:rPr>
                        <a:t>Cán cân bức xạ dương.</a:t>
                      </a:r>
                      <a:endParaRPr lang="en-US" sz="1600" b="1">
                        <a:effectLst/>
                        <a:latin typeface="Times New Roman" pitchFamily="18" charset="0"/>
                        <a:ea typeface="Times New Roman" panose="02020603050405020304" pitchFamily="18" charset="0"/>
                        <a:cs typeface="Times New Roman" pitchFamily="18" charset="0"/>
                      </a:endParaRPr>
                    </a:p>
                  </a:txBody>
                  <a:tcPr marL="65107" marR="65107" marT="0" marB="0"/>
                </a:tc>
                <a:extLst>
                  <a:ext uri="{0D108BD9-81ED-4DB2-BD59-A6C34878D82A}">
                    <a16:rowId xmlns:a16="http://schemas.microsoft.com/office/drawing/2014/main" xmlns="" val="2114497555"/>
                  </a:ext>
                </a:extLst>
              </a:tr>
              <a:tr h="584819">
                <a:tc vMerge="1">
                  <a:txBody>
                    <a:bodyPr/>
                    <a:lstStyle/>
                    <a:p>
                      <a:endParaRPr lang="en-US"/>
                    </a:p>
                  </a:txBody>
                  <a:tcPr/>
                </a:tc>
                <a:tc>
                  <a:txBody>
                    <a:bodyPr/>
                    <a:lstStyle/>
                    <a:p>
                      <a:pPr marL="0" marR="0" indent="0" algn="just">
                        <a:lnSpc>
                          <a:spcPct val="115000"/>
                        </a:lnSpc>
                        <a:spcBef>
                          <a:spcPts val="0"/>
                        </a:spcBef>
                        <a:spcAft>
                          <a:spcPts val="0"/>
                        </a:spcAft>
                      </a:pPr>
                      <a:r>
                        <a:rPr lang="en-US" sz="1800" b="1" dirty="0" err="1">
                          <a:effectLst/>
                          <a:latin typeface="Times New Roman" pitchFamily="18" charset="0"/>
                          <a:cs typeface="Times New Roman" pitchFamily="18" charset="0"/>
                        </a:rPr>
                        <a:t>Nằm</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trong</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khu</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vực</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chịu</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ảnh</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hưởng</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của</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gió</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mùa</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châu</a:t>
                      </a:r>
                      <a:r>
                        <a:rPr lang="en-US" sz="1800" b="1" dirty="0">
                          <a:effectLst/>
                          <a:latin typeface="Times New Roman" pitchFamily="18" charset="0"/>
                          <a:cs typeface="Times New Roman" pitchFamily="18" charset="0"/>
                        </a:rPr>
                        <a:t> Á</a:t>
                      </a:r>
                      <a:endParaRPr lang="en-US" sz="1600" b="1" dirty="0">
                        <a:effectLst/>
                        <a:latin typeface="Times New Roman" pitchFamily="18" charset="0"/>
                        <a:ea typeface="Times New Roman" panose="02020603050405020304" pitchFamily="18" charset="0"/>
                        <a:cs typeface="Times New Roman" pitchFamily="18" charset="0"/>
                      </a:endParaRPr>
                    </a:p>
                  </a:txBody>
                  <a:tcPr marL="65107" marR="65107" marT="0" marB="0">
                    <a:solidFill>
                      <a:schemeClr val="accent1">
                        <a:lumMod val="60000"/>
                        <a:lumOff val="40000"/>
                        <a:alpha val="20000"/>
                      </a:schemeClr>
                    </a:solidFill>
                  </a:tcPr>
                </a:tc>
                <a:tc>
                  <a:txBody>
                    <a:bodyPr/>
                    <a:lstStyle/>
                    <a:p>
                      <a:pPr marL="0" marR="0" indent="0" algn="just">
                        <a:lnSpc>
                          <a:spcPct val="115000"/>
                        </a:lnSpc>
                        <a:spcBef>
                          <a:spcPts val="0"/>
                        </a:spcBef>
                        <a:spcAft>
                          <a:spcPts val="0"/>
                        </a:spcAft>
                      </a:pPr>
                      <a:r>
                        <a:rPr lang="en-US" sz="1800" b="1" dirty="0">
                          <a:effectLst/>
                          <a:latin typeface="Times New Roman" pitchFamily="18" charset="0"/>
                          <a:cs typeface="Times New Roman" pitchFamily="18" charset="0"/>
                        </a:rPr>
                        <a:t>………………………………….</a:t>
                      </a:r>
                      <a:endParaRPr lang="en-US" sz="1600" b="1" dirty="0">
                        <a:effectLst/>
                        <a:latin typeface="Times New Roman" pitchFamily="18" charset="0"/>
                        <a:ea typeface="Times New Roman" panose="02020603050405020304" pitchFamily="18" charset="0"/>
                        <a:cs typeface="Times New Roman" pitchFamily="18" charset="0"/>
                      </a:endParaRPr>
                    </a:p>
                  </a:txBody>
                  <a:tcPr marL="65107" marR="65107" marT="0" marB="0">
                    <a:solidFill>
                      <a:schemeClr val="accent1">
                        <a:lumMod val="60000"/>
                        <a:lumOff val="40000"/>
                        <a:alpha val="20000"/>
                      </a:schemeClr>
                    </a:solidFill>
                  </a:tcPr>
                </a:tc>
                <a:extLst>
                  <a:ext uri="{0D108BD9-81ED-4DB2-BD59-A6C34878D82A}">
                    <a16:rowId xmlns:a16="http://schemas.microsoft.com/office/drawing/2014/main" xmlns="" val="3297689"/>
                  </a:ext>
                </a:extLst>
              </a:tr>
              <a:tr h="725951">
                <a:tc vMerge="1">
                  <a:txBody>
                    <a:bodyPr/>
                    <a:lstStyle/>
                    <a:p>
                      <a:endParaRPr lang="en-US"/>
                    </a:p>
                  </a:txBody>
                  <a:tcPr/>
                </a:tc>
                <a:tc>
                  <a:txBody>
                    <a:bodyPr/>
                    <a:lstStyle/>
                    <a:p>
                      <a:pPr marL="0" marR="0" indent="0" algn="just">
                        <a:lnSpc>
                          <a:spcPct val="115000"/>
                        </a:lnSpc>
                        <a:spcBef>
                          <a:spcPts val="0"/>
                        </a:spcBef>
                        <a:spcAft>
                          <a:spcPts val="0"/>
                        </a:spcAft>
                      </a:pPr>
                      <a:r>
                        <a:rPr lang="en-US" sz="1800" b="1" dirty="0">
                          <a:effectLst/>
                          <a:latin typeface="Times New Roman" pitchFamily="18" charset="0"/>
                          <a:cs typeface="Times New Roman" pitchFamily="18" charset="0"/>
                        </a:rPr>
                        <a:t>………………………………….</a:t>
                      </a:r>
                      <a:endParaRPr lang="en-US" sz="1600" b="1" dirty="0">
                        <a:effectLst/>
                        <a:latin typeface="Times New Roman" pitchFamily="18" charset="0"/>
                        <a:ea typeface="Times New Roman" panose="02020603050405020304" pitchFamily="18" charset="0"/>
                        <a:cs typeface="Times New Roman" pitchFamily="18" charset="0"/>
                      </a:endParaRPr>
                    </a:p>
                  </a:txBody>
                  <a:tcPr marL="65107" marR="65107" marT="0" marB="0"/>
                </a:tc>
                <a:tc>
                  <a:txBody>
                    <a:bodyPr/>
                    <a:lstStyle/>
                    <a:p>
                      <a:pPr marL="0" marR="0" indent="0" algn="just">
                        <a:lnSpc>
                          <a:spcPct val="115000"/>
                        </a:lnSpc>
                        <a:spcBef>
                          <a:spcPts val="0"/>
                        </a:spcBef>
                        <a:spcAft>
                          <a:spcPts val="0"/>
                        </a:spcAft>
                      </a:pPr>
                      <a:r>
                        <a:rPr lang="en-US" sz="1800" b="1" dirty="0" err="1">
                          <a:effectLst/>
                          <a:latin typeface="Times New Roman" pitchFamily="18" charset="0"/>
                          <a:cs typeface="Times New Roman" pitchFamily="18" charset="0"/>
                        </a:rPr>
                        <a:t>Thiên</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nhiên</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chịu</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ảnh</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hưởng</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sâu</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sắc</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của</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biển</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thiên</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nhiên</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xanh</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tốt</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khác</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với</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Tây</a:t>
                      </a:r>
                      <a:r>
                        <a:rPr lang="en-US" sz="1800" b="1" dirty="0">
                          <a:effectLst/>
                          <a:latin typeface="Times New Roman" pitchFamily="18" charset="0"/>
                          <a:cs typeface="Times New Roman" pitchFamily="18" charset="0"/>
                        </a:rPr>
                        <a:t> Á, </a:t>
                      </a:r>
                      <a:r>
                        <a:rPr lang="en-US" sz="1800" b="1" dirty="0" err="1">
                          <a:effectLst/>
                          <a:latin typeface="Times New Roman" pitchFamily="18" charset="0"/>
                          <a:cs typeface="Times New Roman" pitchFamily="18" charset="0"/>
                        </a:rPr>
                        <a:t>Bắc</a:t>
                      </a:r>
                      <a:r>
                        <a:rPr lang="en-US" sz="1800" b="1" dirty="0">
                          <a:effectLst/>
                          <a:latin typeface="Times New Roman" pitchFamily="18" charset="0"/>
                          <a:cs typeface="Times New Roman" pitchFamily="18" charset="0"/>
                        </a:rPr>
                        <a:t> Phi ở </a:t>
                      </a:r>
                      <a:r>
                        <a:rPr lang="en-US" sz="1800" b="1" dirty="0" err="1">
                          <a:effectLst/>
                          <a:latin typeface="Times New Roman" pitchFamily="18" charset="0"/>
                          <a:cs typeface="Times New Roman" pitchFamily="18" charset="0"/>
                        </a:rPr>
                        <a:t>cùng</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vĩ</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độ</a:t>
                      </a:r>
                      <a:r>
                        <a:rPr lang="en-US" sz="1800" b="1" dirty="0">
                          <a:effectLst/>
                          <a:latin typeface="Times New Roman" pitchFamily="18" charset="0"/>
                          <a:cs typeface="Times New Roman" pitchFamily="18" charset="0"/>
                        </a:rPr>
                        <a:t>).</a:t>
                      </a:r>
                      <a:endParaRPr lang="en-US" sz="1600" b="1" dirty="0">
                        <a:effectLst/>
                        <a:latin typeface="Times New Roman" pitchFamily="18" charset="0"/>
                        <a:ea typeface="Times New Roman" panose="02020603050405020304" pitchFamily="18" charset="0"/>
                        <a:cs typeface="Times New Roman" pitchFamily="18" charset="0"/>
                      </a:endParaRPr>
                    </a:p>
                  </a:txBody>
                  <a:tcPr marL="65107" marR="65107" marT="0" marB="0"/>
                </a:tc>
                <a:extLst>
                  <a:ext uri="{0D108BD9-81ED-4DB2-BD59-A6C34878D82A}">
                    <a16:rowId xmlns:a16="http://schemas.microsoft.com/office/drawing/2014/main" xmlns="" val="2314758590"/>
                  </a:ext>
                </a:extLst>
              </a:tr>
              <a:tr h="680680">
                <a:tc rowSpan="4">
                  <a:txBody>
                    <a:bodyPr/>
                    <a:lstStyle/>
                    <a:p>
                      <a:pPr marL="0" marR="0" indent="0" algn="ctr">
                        <a:lnSpc>
                          <a:spcPct val="115000"/>
                        </a:lnSpc>
                        <a:spcBef>
                          <a:spcPts val="0"/>
                        </a:spcBef>
                        <a:spcAft>
                          <a:spcPts val="0"/>
                        </a:spcAft>
                      </a:pPr>
                      <a:r>
                        <a:rPr lang="en-US" sz="1800" dirty="0">
                          <a:effectLst/>
                          <a:latin typeface="Times New Roman" pitchFamily="18" charset="0"/>
                          <a:cs typeface="Times New Roman" pitchFamily="18" charset="0"/>
                        </a:rPr>
                        <a:t>SINH VẬT VÀ ĐẤT</a:t>
                      </a:r>
                    </a:p>
                    <a:p>
                      <a:pPr marL="0" marR="0" indent="0" algn="ctr">
                        <a:lnSpc>
                          <a:spcPct val="115000"/>
                        </a:lnSpc>
                        <a:spcBef>
                          <a:spcPts val="0"/>
                        </a:spcBef>
                        <a:spcAft>
                          <a:spcPts val="0"/>
                        </a:spcAft>
                      </a:pPr>
                      <a:r>
                        <a:rPr lang="en-US" sz="1800" dirty="0">
                          <a:effectLst/>
                          <a:latin typeface="Times New Roman" pitchFamily="18" charset="0"/>
                          <a:cs typeface="Times New Roman" pitchFamily="18" charset="0"/>
                        </a:rPr>
                        <a:t> </a:t>
                      </a:r>
                      <a:endParaRPr lang="en-US" sz="1600" dirty="0">
                        <a:effectLst/>
                        <a:latin typeface="Times New Roman" pitchFamily="18" charset="0"/>
                        <a:cs typeface="Times New Roman" pitchFamily="18" charset="0"/>
                      </a:endParaRPr>
                    </a:p>
                  </a:txBody>
                  <a:tcPr marL="65107" marR="65107" marT="0" marB="0">
                    <a:solidFill>
                      <a:schemeClr val="accent1">
                        <a:lumMod val="60000"/>
                        <a:lumOff val="40000"/>
                        <a:alpha val="20000"/>
                      </a:schemeClr>
                    </a:solidFill>
                  </a:tcPr>
                </a:tc>
                <a:tc>
                  <a:txBody>
                    <a:bodyPr/>
                    <a:lstStyle/>
                    <a:p>
                      <a:pPr marL="635" marR="0" indent="-1905" algn="just">
                        <a:lnSpc>
                          <a:spcPct val="115000"/>
                        </a:lnSpc>
                        <a:spcBef>
                          <a:spcPts val="0"/>
                        </a:spcBef>
                        <a:spcAft>
                          <a:spcPts val="0"/>
                        </a:spcAft>
                      </a:pPr>
                      <a:r>
                        <a:rPr lang="en-US" sz="1800" b="1" dirty="0" err="1">
                          <a:effectLst/>
                          <a:latin typeface="Times New Roman" pitchFamily="18" charset="0"/>
                          <a:cs typeface="Times New Roman" pitchFamily="18" charset="0"/>
                        </a:rPr>
                        <a:t>Nằm</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trên</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đường</a:t>
                      </a:r>
                      <a:r>
                        <a:rPr lang="en-US" sz="1800" b="1" dirty="0">
                          <a:effectLst/>
                          <a:latin typeface="Times New Roman" pitchFamily="18" charset="0"/>
                          <a:cs typeface="Times New Roman" pitchFamily="18" charset="0"/>
                        </a:rPr>
                        <a:t> di </a:t>
                      </a:r>
                      <a:r>
                        <a:rPr lang="en-US" sz="1800" b="1" dirty="0" err="1">
                          <a:effectLst/>
                          <a:latin typeface="Times New Roman" pitchFamily="18" charset="0"/>
                          <a:cs typeface="Times New Roman" pitchFamily="18" charset="0"/>
                        </a:rPr>
                        <a:t>lưu</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của</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nhiều</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luồng</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sinh</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vật</a:t>
                      </a:r>
                      <a:endParaRPr lang="en-US" sz="1600" b="1" dirty="0">
                        <a:effectLst/>
                        <a:latin typeface="Times New Roman" pitchFamily="18" charset="0"/>
                        <a:ea typeface="Times New Roman" panose="02020603050405020304" pitchFamily="18" charset="0"/>
                        <a:cs typeface="Times New Roman" pitchFamily="18" charset="0"/>
                      </a:endParaRPr>
                    </a:p>
                  </a:txBody>
                  <a:tcPr marL="65107" marR="65107" marT="0" marB="0">
                    <a:solidFill>
                      <a:schemeClr val="accent1">
                        <a:lumMod val="60000"/>
                        <a:lumOff val="40000"/>
                        <a:alpha val="20000"/>
                      </a:schemeClr>
                    </a:solidFill>
                  </a:tcPr>
                </a:tc>
                <a:tc>
                  <a:txBody>
                    <a:bodyPr/>
                    <a:lstStyle/>
                    <a:p>
                      <a:pPr marL="635" marR="0" indent="-1905" algn="just">
                        <a:lnSpc>
                          <a:spcPct val="115000"/>
                        </a:lnSpc>
                        <a:spcBef>
                          <a:spcPts val="0"/>
                        </a:spcBef>
                        <a:spcAft>
                          <a:spcPts val="0"/>
                        </a:spcAft>
                      </a:pPr>
                      <a:r>
                        <a:rPr lang="en-US" sz="1800" b="1" dirty="0">
                          <a:effectLst/>
                          <a:latin typeface="Times New Roman" pitchFamily="18" charset="0"/>
                          <a:cs typeface="Times New Roman" pitchFamily="18" charset="0"/>
                        </a:rPr>
                        <a:t>………………………………….</a:t>
                      </a:r>
                      <a:endParaRPr lang="en-US" sz="1600" b="1" dirty="0">
                        <a:effectLst/>
                        <a:latin typeface="Times New Roman" pitchFamily="18" charset="0"/>
                        <a:ea typeface="Times New Roman" panose="02020603050405020304" pitchFamily="18" charset="0"/>
                        <a:cs typeface="Times New Roman" pitchFamily="18" charset="0"/>
                      </a:endParaRPr>
                    </a:p>
                  </a:txBody>
                  <a:tcPr marL="65107" marR="65107" marT="0" marB="0">
                    <a:solidFill>
                      <a:schemeClr val="accent1">
                        <a:lumMod val="60000"/>
                        <a:lumOff val="40000"/>
                        <a:alpha val="20000"/>
                      </a:schemeClr>
                    </a:solidFill>
                  </a:tcPr>
                </a:tc>
                <a:extLst>
                  <a:ext uri="{0D108BD9-81ED-4DB2-BD59-A6C34878D82A}">
                    <a16:rowId xmlns:a16="http://schemas.microsoft.com/office/drawing/2014/main" xmlns="" val="1936863505"/>
                  </a:ext>
                </a:extLst>
              </a:tr>
              <a:tr h="486177">
                <a:tc vMerge="1">
                  <a:txBody>
                    <a:bodyPr/>
                    <a:lstStyle/>
                    <a:p>
                      <a:endParaRPr lang="en-US"/>
                    </a:p>
                  </a:txBody>
                  <a:tcPr/>
                </a:tc>
                <a:tc>
                  <a:txBody>
                    <a:bodyPr/>
                    <a:lstStyle/>
                    <a:p>
                      <a:pPr marL="0" marR="0" indent="0" algn="just">
                        <a:lnSpc>
                          <a:spcPct val="115000"/>
                        </a:lnSpc>
                        <a:spcBef>
                          <a:spcPts val="0"/>
                        </a:spcBef>
                        <a:spcAft>
                          <a:spcPts val="0"/>
                        </a:spcAft>
                      </a:pPr>
                      <a:r>
                        <a:rPr lang="en-US" sz="1800" b="1" dirty="0">
                          <a:effectLst/>
                          <a:latin typeface="Times New Roman" pitchFamily="18" charset="0"/>
                          <a:cs typeface="Times New Roman" pitchFamily="18" charset="0"/>
                        </a:rPr>
                        <a:t>………………………………….</a:t>
                      </a:r>
                      <a:endParaRPr lang="en-US" sz="1600" b="1" dirty="0">
                        <a:effectLst/>
                        <a:latin typeface="Times New Roman" pitchFamily="18" charset="0"/>
                        <a:ea typeface="Times New Roman" panose="02020603050405020304" pitchFamily="18" charset="0"/>
                        <a:cs typeface="Times New Roman" pitchFamily="18" charset="0"/>
                      </a:endParaRPr>
                    </a:p>
                  </a:txBody>
                  <a:tcPr marL="65107" marR="65107" marT="0" marB="0"/>
                </a:tc>
                <a:tc>
                  <a:txBody>
                    <a:bodyPr/>
                    <a:lstStyle/>
                    <a:p>
                      <a:pPr marL="0" marR="0" indent="0" algn="just">
                        <a:lnSpc>
                          <a:spcPct val="115000"/>
                        </a:lnSpc>
                        <a:spcBef>
                          <a:spcPts val="0"/>
                        </a:spcBef>
                        <a:spcAft>
                          <a:spcPts val="0"/>
                        </a:spcAft>
                      </a:pPr>
                      <a:r>
                        <a:rPr lang="en-US" sz="1800" b="1" dirty="0" err="1">
                          <a:effectLst/>
                          <a:latin typeface="Times New Roman" pitchFamily="18" charset="0"/>
                          <a:cs typeface="Times New Roman" pitchFamily="18" charset="0"/>
                        </a:rPr>
                        <a:t>Sự</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phân</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hóa</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thiên</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nhiên</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theo</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chiều</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Bắc</a:t>
                      </a:r>
                      <a:r>
                        <a:rPr lang="en-US" sz="1800" b="1" dirty="0">
                          <a:effectLst/>
                          <a:latin typeface="Times New Roman" pitchFamily="18" charset="0"/>
                          <a:cs typeface="Times New Roman" pitchFamily="18" charset="0"/>
                        </a:rPr>
                        <a:t> – Nam </a:t>
                      </a:r>
                      <a:r>
                        <a:rPr lang="en-US" sz="1800" b="1" dirty="0" err="1">
                          <a:effectLst/>
                          <a:latin typeface="Times New Roman" pitchFamily="18" charset="0"/>
                          <a:cs typeface="Times New Roman" pitchFamily="18" charset="0"/>
                        </a:rPr>
                        <a:t>và</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Đông</a:t>
                      </a:r>
                      <a:r>
                        <a:rPr lang="en-US" sz="1800" b="1" dirty="0">
                          <a:effectLst/>
                          <a:latin typeface="Times New Roman" pitchFamily="18" charset="0"/>
                          <a:cs typeface="Times New Roman" pitchFamily="18" charset="0"/>
                        </a:rPr>
                        <a:t> - </a:t>
                      </a:r>
                      <a:r>
                        <a:rPr lang="en-US" sz="1800" b="1" dirty="0" err="1">
                          <a:effectLst/>
                          <a:latin typeface="Times New Roman" pitchFamily="18" charset="0"/>
                          <a:cs typeface="Times New Roman" pitchFamily="18" charset="0"/>
                        </a:rPr>
                        <a:t>Tây</a:t>
                      </a:r>
                      <a:endParaRPr lang="en-US" sz="1600" b="1" dirty="0">
                        <a:effectLst/>
                        <a:latin typeface="Times New Roman" pitchFamily="18" charset="0"/>
                        <a:ea typeface="Times New Roman" panose="02020603050405020304" pitchFamily="18" charset="0"/>
                        <a:cs typeface="Times New Roman" pitchFamily="18" charset="0"/>
                      </a:endParaRPr>
                    </a:p>
                  </a:txBody>
                  <a:tcPr marL="65107" marR="65107" marT="0" marB="0"/>
                </a:tc>
                <a:extLst>
                  <a:ext uri="{0D108BD9-81ED-4DB2-BD59-A6C34878D82A}">
                    <a16:rowId xmlns:a16="http://schemas.microsoft.com/office/drawing/2014/main" xmlns="" val="1830254998"/>
                  </a:ext>
                </a:extLst>
              </a:tr>
              <a:tr h="280208">
                <a:tc vMerge="1">
                  <a:txBody>
                    <a:bodyPr/>
                    <a:lstStyle/>
                    <a:p>
                      <a:pPr marL="0" marR="0" indent="0" algn="just">
                        <a:lnSpc>
                          <a:spcPct val="115000"/>
                        </a:lnSpc>
                        <a:spcBef>
                          <a:spcPts val="0"/>
                        </a:spcBef>
                        <a:spcAft>
                          <a:spcPts val="0"/>
                        </a:spcAft>
                      </a:pPr>
                      <a:r>
                        <a:rPr lang="en-US" sz="1800" dirty="0">
                          <a:effectLst/>
                          <a:latin typeface="#9Slide03 SFU Futura_12" panose="020B0604020202020204" charset="0"/>
                        </a:rPr>
                        <a:t> </a:t>
                      </a:r>
                      <a:endParaRPr lang="en-US" sz="1600" dirty="0">
                        <a:effectLst/>
                        <a:latin typeface="#9Slide03 SFU Futura_12" panose="020B0604020202020204" charset="0"/>
                        <a:ea typeface="Times New Roman" panose="02020603050405020304" pitchFamily="18" charset="0"/>
                      </a:endParaRPr>
                    </a:p>
                  </a:txBody>
                  <a:tcPr marL="65107" marR="65107" marT="0" marB="0"/>
                </a:tc>
                <a:tc>
                  <a:txBody>
                    <a:bodyPr/>
                    <a:lstStyle/>
                    <a:p>
                      <a:pPr marL="0" marR="0" indent="0" algn="just">
                        <a:lnSpc>
                          <a:spcPct val="115000"/>
                        </a:lnSpc>
                        <a:spcBef>
                          <a:spcPts val="0"/>
                        </a:spcBef>
                        <a:spcAft>
                          <a:spcPts val="0"/>
                        </a:spcAft>
                      </a:pPr>
                      <a:r>
                        <a:rPr lang="en-US" sz="1800" b="1" dirty="0" err="1">
                          <a:effectLst/>
                          <a:latin typeface="Times New Roman" pitchFamily="18" charset="0"/>
                          <a:cs typeface="Times New Roman" pitchFamily="18" charset="0"/>
                        </a:rPr>
                        <a:t>Sự</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phân</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hóa</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của</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khí</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hậu</a:t>
                      </a:r>
                      <a:r>
                        <a:rPr lang="en-US" sz="1800" b="1" dirty="0">
                          <a:effectLst/>
                          <a:latin typeface="Times New Roman" pitchFamily="18" charset="0"/>
                          <a:cs typeface="Times New Roman" pitchFamily="18" charset="0"/>
                        </a:rPr>
                        <a:t>.</a:t>
                      </a:r>
                      <a:endParaRPr lang="en-US" sz="1600" b="1" dirty="0">
                        <a:effectLst/>
                        <a:latin typeface="Times New Roman" pitchFamily="18" charset="0"/>
                        <a:ea typeface="Times New Roman" panose="02020603050405020304" pitchFamily="18" charset="0"/>
                        <a:cs typeface="Times New Roman" pitchFamily="18" charset="0"/>
                      </a:endParaRPr>
                    </a:p>
                  </a:txBody>
                  <a:tcPr marL="65107" marR="65107" marT="0" marB="0">
                    <a:solidFill>
                      <a:schemeClr val="accent1">
                        <a:lumMod val="60000"/>
                        <a:lumOff val="40000"/>
                        <a:alpha val="20000"/>
                      </a:schemeClr>
                    </a:solidFill>
                  </a:tcPr>
                </a:tc>
                <a:tc>
                  <a:txBody>
                    <a:bodyPr/>
                    <a:lstStyle/>
                    <a:p>
                      <a:pPr marL="0" marR="0" indent="0" algn="just">
                        <a:lnSpc>
                          <a:spcPct val="115000"/>
                        </a:lnSpc>
                        <a:spcBef>
                          <a:spcPts val="0"/>
                        </a:spcBef>
                        <a:spcAft>
                          <a:spcPts val="0"/>
                        </a:spcAft>
                      </a:pPr>
                      <a:r>
                        <a:rPr lang="en-US" sz="1800" b="1" dirty="0">
                          <a:effectLst/>
                          <a:latin typeface="Times New Roman" pitchFamily="18" charset="0"/>
                          <a:cs typeface="Times New Roman" pitchFamily="18" charset="0"/>
                        </a:rPr>
                        <a:t>………………………………….</a:t>
                      </a:r>
                      <a:endParaRPr lang="en-US" sz="1600" b="1" dirty="0">
                        <a:effectLst/>
                        <a:latin typeface="Times New Roman" pitchFamily="18" charset="0"/>
                        <a:ea typeface="Times New Roman" panose="02020603050405020304" pitchFamily="18" charset="0"/>
                        <a:cs typeface="Times New Roman" pitchFamily="18" charset="0"/>
                      </a:endParaRPr>
                    </a:p>
                  </a:txBody>
                  <a:tcPr marL="65107" marR="65107" marT="0" marB="0">
                    <a:solidFill>
                      <a:schemeClr val="accent1">
                        <a:lumMod val="60000"/>
                        <a:lumOff val="40000"/>
                        <a:alpha val="20000"/>
                      </a:schemeClr>
                    </a:solidFill>
                  </a:tcPr>
                </a:tc>
                <a:extLst>
                  <a:ext uri="{0D108BD9-81ED-4DB2-BD59-A6C34878D82A}">
                    <a16:rowId xmlns:a16="http://schemas.microsoft.com/office/drawing/2014/main" xmlns="" val="3855313856"/>
                  </a:ext>
                </a:extLst>
              </a:tr>
              <a:tr h="280208">
                <a:tc vMerge="1">
                  <a:txBody>
                    <a:bodyPr/>
                    <a:lstStyle/>
                    <a:p>
                      <a:endParaRPr lang="en-US"/>
                    </a:p>
                  </a:txBody>
                  <a:tcPr/>
                </a:tc>
                <a:tc>
                  <a:txBody>
                    <a:bodyPr/>
                    <a:lstStyle/>
                    <a:p>
                      <a:pPr marL="0" marR="0" indent="0" algn="just">
                        <a:lnSpc>
                          <a:spcPct val="115000"/>
                        </a:lnSpc>
                        <a:spcBef>
                          <a:spcPts val="0"/>
                        </a:spcBef>
                        <a:spcAft>
                          <a:spcPts val="0"/>
                        </a:spcAft>
                      </a:pPr>
                      <a:r>
                        <a:rPr lang="en-US" sz="1800" b="1" dirty="0">
                          <a:effectLst/>
                          <a:latin typeface="Times New Roman" pitchFamily="18" charset="0"/>
                          <a:cs typeface="Times New Roman" pitchFamily="18" charset="0"/>
                        </a:rPr>
                        <a:t>………………………………….</a:t>
                      </a:r>
                      <a:endParaRPr lang="en-US" sz="1600" b="1" dirty="0">
                        <a:effectLst/>
                        <a:latin typeface="Times New Roman" pitchFamily="18" charset="0"/>
                        <a:ea typeface="Times New Roman" panose="02020603050405020304" pitchFamily="18" charset="0"/>
                        <a:cs typeface="Times New Roman" pitchFamily="18" charset="0"/>
                      </a:endParaRPr>
                    </a:p>
                  </a:txBody>
                  <a:tcPr marL="65107" marR="65107" marT="0" marB="0"/>
                </a:tc>
                <a:tc>
                  <a:txBody>
                    <a:bodyPr/>
                    <a:lstStyle/>
                    <a:p>
                      <a:pPr marL="0" marR="0" indent="0" algn="just">
                        <a:lnSpc>
                          <a:spcPct val="115000"/>
                        </a:lnSpc>
                        <a:spcBef>
                          <a:spcPts val="0"/>
                        </a:spcBef>
                        <a:spcAft>
                          <a:spcPts val="0"/>
                        </a:spcAft>
                      </a:pPr>
                      <a:r>
                        <a:rPr lang="en-US" sz="1800" b="1" dirty="0">
                          <a:effectLst/>
                          <a:latin typeface="Times New Roman" pitchFamily="18" charset="0"/>
                          <a:cs typeface="Times New Roman" pitchFamily="18" charset="0"/>
                        </a:rPr>
                        <a:t>Sinh </a:t>
                      </a:r>
                      <a:r>
                        <a:rPr lang="en-US" sz="1800" b="1" dirty="0" err="1">
                          <a:effectLst/>
                          <a:latin typeface="Times New Roman" pitchFamily="18" charset="0"/>
                          <a:cs typeface="Times New Roman" pitchFamily="18" charset="0"/>
                        </a:rPr>
                        <a:t>vật</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biển</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phong</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phú</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đa</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dạng</a:t>
                      </a:r>
                      <a:r>
                        <a:rPr lang="en-US" sz="1800" b="1" dirty="0">
                          <a:effectLst/>
                          <a:latin typeface="Times New Roman" pitchFamily="18" charset="0"/>
                          <a:cs typeface="Times New Roman" pitchFamily="18" charset="0"/>
                        </a:rPr>
                        <a:t>.</a:t>
                      </a:r>
                      <a:endParaRPr lang="en-US" sz="1600" b="1" dirty="0">
                        <a:effectLst/>
                        <a:latin typeface="Times New Roman" pitchFamily="18" charset="0"/>
                        <a:ea typeface="Times New Roman" panose="02020603050405020304" pitchFamily="18" charset="0"/>
                        <a:cs typeface="Times New Roman" pitchFamily="18" charset="0"/>
                      </a:endParaRPr>
                    </a:p>
                  </a:txBody>
                  <a:tcPr marL="65107" marR="65107" marT="0" marB="0"/>
                </a:tc>
                <a:extLst>
                  <a:ext uri="{0D108BD9-81ED-4DB2-BD59-A6C34878D82A}">
                    <a16:rowId xmlns:a16="http://schemas.microsoft.com/office/drawing/2014/main" xmlns="" val="3820818528"/>
                  </a:ext>
                </a:extLst>
              </a:tr>
              <a:tr h="763289">
                <a:tc>
                  <a:txBody>
                    <a:bodyPr/>
                    <a:lstStyle/>
                    <a:p>
                      <a:pPr marL="0" marR="0" indent="0" algn="ctr">
                        <a:lnSpc>
                          <a:spcPct val="115000"/>
                        </a:lnSpc>
                        <a:spcBef>
                          <a:spcPts val="0"/>
                        </a:spcBef>
                        <a:spcAft>
                          <a:spcPts val="0"/>
                        </a:spcAft>
                      </a:pPr>
                      <a:r>
                        <a:rPr lang="en-US" sz="1800">
                          <a:effectLst/>
                          <a:latin typeface="Times New Roman" pitchFamily="18" charset="0"/>
                          <a:cs typeface="Times New Roman" pitchFamily="18" charset="0"/>
                        </a:rPr>
                        <a:t>KHOÁNG SẢN</a:t>
                      </a:r>
                      <a:endParaRPr lang="en-US" sz="1600">
                        <a:effectLst/>
                        <a:latin typeface="Times New Roman" pitchFamily="18" charset="0"/>
                        <a:ea typeface="Times New Roman" panose="02020603050405020304" pitchFamily="18" charset="0"/>
                        <a:cs typeface="Times New Roman" pitchFamily="18" charset="0"/>
                      </a:endParaRPr>
                    </a:p>
                  </a:txBody>
                  <a:tcPr marL="65107" marR="65107" marT="0" marB="0">
                    <a:solidFill>
                      <a:schemeClr val="accent1">
                        <a:lumMod val="60000"/>
                        <a:lumOff val="40000"/>
                        <a:alpha val="20000"/>
                      </a:schemeClr>
                    </a:solidFill>
                  </a:tcPr>
                </a:tc>
                <a:tc>
                  <a:txBody>
                    <a:bodyPr/>
                    <a:lstStyle/>
                    <a:p>
                      <a:pPr marL="0" marR="0" indent="0" algn="just">
                        <a:lnSpc>
                          <a:spcPct val="115000"/>
                        </a:lnSpc>
                        <a:spcBef>
                          <a:spcPts val="0"/>
                        </a:spcBef>
                        <a:spcAft>
                          <a:spcPts val="0"/>
                        </a:spcAft>
                      </a:pPr>
                      <a:r>
                        <a:rPr lang="en-US" sz="1800" b="1">
                          <a:effectLst/>
                          <a:latin typeface="Times New Roman" pitchFamily="18" charset="0"/>
                          <a:cs typeface="Times New Roman" pitchFamily="18" charset="0"/>
                        </a:rPr>
                        <a:t>Nằm ở nơi giao thoa của 2 vành đai sinh khoáng Thái Bình Dương và Địa Trung Hải.</a:t>
                      </a:r>
                      <a:endParaRPr lang="en-US" sz="1600" b="1">
                        <a:effectLst/>
                        <a:latin typeface="Times New Roman" pitchFamily="18" charset="0"/>
                        <a:ea typeface="Times New Roman" panose="02020603050405020304" pitchFamily="18" charset="0"/>
                        <a:cs typeface="Times New Roman" pitchFamily="18" charset="0"/>
                      </a:endParaRPr>
                    </a:p>
                  </a:txBody>
                  <a:tcPr marL="65107" marR="65107" marT="0" marB="0">
                    <a:solidFill>
                      <a:schemeClr val="accent1">
                        <a:lumMod val="60000"/>
                        <a:lumOff val="40000"/>
                        <a:alpha val="20000"/>
                      </a:schemeClr>
                    </a:solidFill>
                  </a:tcPr>
                </a:tc>
                <a:tc>
                  <a:txBody>
                    <a:bodyPr/>
                    <a:lstStyle/>
                    <a:p>
                      <a:pPr marL="0" marR="0" indent="0" algn="just">
                        <a:lnSpc>
                          <a:spcPct val="115000"/>
                        </a:lnSpc>
                        <a:spcBef>
                          <a:spcPts val="0"/>
                        </a:spcBef>
                        <a:spcAft>
                          <a:spcPts val="0"/>
                        </a:spcAft>
                      </a:pPr>
                      <a:r>
                        <a:rPr lang="en-US" sz="1800" b="1" dirty="0">
                          <a:effectLst/>
                          <a:latin typeface="Times New Roman" pitchFamily="18" charset="0"/>
                          <a:cs typeface="Times New Roman" pitchFamily="18" charset="0"/>
                        </a:rPr>
                        <a:t>………………………………….</a:t>
                      </a:r>
                      <a:endParaRPr lang="en-US" sz="1600" b="1" dirty="0">
                        <a:effectLst/>
                        <a:latin typeface="Times New Roman" pitchFamily="18" charset="0"/>
                        <a:ea typeface="Times New Roman" panose="02020603050405020304" pitchFamily="18" charset="0"/>
                        <a:cs typeface="Times New Roman" pitchFamily="18" charset="0"/>
                      </a:endParaRPr>
                    </a:p>
                  </a:txBody>
                  <a:tcPr marL="65107" marR="65107" marT="0" marB="0">
                    <a:solidFill>
                      <a:schemeClr val="accent1">
                        <a:lumMod val="60000"/>
                        <a:lumOff val="40000"/>
                        <a:alpha val="20000"/>
                      </a:schemeClr>
                    </a:solidFill>
                  </a:tcPr>
                </a:tc>
                <a:extLst>
                  <a:ext uri="{0D108BD9-81ED-4DB2-BD59-A6C34878D82A}">
                    <a16:rowId xmlns:a16="http://schemas.microsoft.com/office/drawing/2014/main" xmlns="" val="880432774"/>
                  </a:ext>
                </a:extLst>
              </a:tr>
              <a:tr h="280208">
                <a:tc>
                  <a:txBody>
                    <a:bodyPr/>
                    <a:lstStyle/>
                    <a:p>
                      <a:pPr marL="0" marR="0" indent="0" algn="ctr">
                        <a:lnSpc>
                          <a:spcPct val="115000"/>
                        </a:lnSpc>
                        <a:spcBef>
                          <a:spcPts val="0"/>
                        </a:spcBef>
                        <a:spcAft>
                          <a:spcPts val="0"/>
                        </a:spcAft>
                      </a:pPr>
                      <a:r>
                        <a:rPr lang="en-US" sz="1800" dirty="0">
                          <a:effectLst/>
                          <a:latin typeface="Times New Roman" pitchFamily="18" charset="0"/>
                          <a:cs typeface="Times New Roman" pitchFamily="18" charset="0"/>
                        </a:rPr>
                        <a:t>KHÓ KHĂN</a:t>
                      </a:r>
                      <a:endParaRPr lang="en-US" sz="1600" dirty="0">
                        <a:effectLst/>
                        <a:latin typeface="Times New Roman" pitchFamily="18" charset="0"/>
                        <a:ea typeface="Times New Roman" panose="02020603050405020304" pitchFamily="18" charset="0"/>
                        <a:cs typeface="Times New Roman" pitchFamily="18" charset="0"/>
                      </a:endParaRPr>
                    </a:p>
                  </a:txBody>
                  <a:tcPr marL="65107" marR="65107" marT="0" marB="0">
                    <a:solidFill>
                      <a:srgbClr val="E9EEF8"/>
                    </a:solidFill>
                  </a:tcPr>
                </a:tc>
                <a:tc>
                  <a:txBody>
                    <a:bodyPr/>
                    <a:lstStyle/>
                    <a:p>
                      <a:pPr marL="0" marR="0" indent="0" algn="just">
                        <a:lnSpc>
                          <a:spcPct val="115000"/>
                        </a:lnSpc>
                        <a:spcBef>
                          <a:spcPts val="0"/>
                        </a:spcBef>
                        <a:spcAft>
                          <a:spcPts val="0"/>
                        </a:spcAft>
                      </a:pPr>
                      <a:r>
                        <a:rPr lang="en-US" sz="1800" b="1">
                          <a:effectLst/>
                          <a:latin typeface="Times New Roman" pitchFamily="18" charset="0"/>
                          <a:cs typeface="Times New Roman" pitchFamily="18" charset="0"/>
                        </a:rPr>
                        <a:t>………………………………….</a:t>
                      </a:r>
                      <a:endParaRPr lang="en-US" sz="1600" b="1">
                        <a:effectLst/>
                        <a:latin typeface="Times New Roman" pitchFamily="18" charset="0"/>
                        <a:ea typeface="Times New Roman" panose="02020603050405020304" pitchFamily="18" charset="0"/>
                        <a:cs typeface="Times New Roman" pitchFamily="18" charset="0"/>
                      </a:endParaRPr>
                    </a:p>
                  </a:txBody>
                  <a:tcPr marL="65107" marR="65107" marT="0" marB="0"/>
                </a:tc>
                <a:tc>
                  <a:txBody>
                    <a:bodyPr/>
                    <a:lstStyle/>
                    <a:p>
                      <a:pPr marL="0" marR="0" indent="0" algn="just">
                        <a:lnSpc>
                          <a:spcPct val="115000"/>
                        </a:lnSpc>
                        <a:spcBef>
                          <a:spcPts val="0"/>
                        </a:spcBef>
                        <a:spcAft>
                          <a:spcPts val="0"/>
                        </a:spcAft>
                      </a:pPr>
                      <a:r>
                        <a:rPr lang="en-US" sz="1800" b="1" dirty="0" err="1">
                          <a:effectLst/>
                          <a:latin typeface="Times New Roman" pitchFamily="18" charset="0"/>
                          <a:cs typeface="Times New Roman" pitchFamily="18" charset="0"/>
                        </a:rPr>
                        <a:t>Thiên</a:t>
                      </a:r>
                      <a:r>
                        <a:rPr lang="en-US" sz="1800" b="1" dirty="0">
                          <a:effectLst/>
                          <a:latin typeface="Times New Roman" pitchFamily="18" charset="0"/>
                          <a:cs typeface="Times New Roman" pitchFamily="18" charset="0"/>
                        </a:rPr>
                        <a:t> tai: </a:t>
                      </a:r>
                      <a:r>
                        <a:rPr lang="en-US" sz="1800" b="1" dirty="0" err="1">
                          <a:effectLst/>
                          <a:latin typeface="Times New Roman" pitchFamily="18" charset="0"/>
                          <a:cs typeface="Times New Roman" pitchFamily="18" charset="0"/>
                        </a:rPr>
                        <a:t>bão</a:t>
                      </a:r>
                      <a:endParaRPr lang="en-US" sz="1600" b="1" dirty="0">
                        <a:effectLst/>
                        <a:latin typeface="Times New Roman" pitchFamily="18" charset="0"/>
                        <a:ea typeface="Times New Roman" panose="02020603050405020304" pitchFamily="18" charset="0"/>
                        <a:cs typeface="Times New Roman" pitchFamily="18" charset="0"/>
                      </a:endParaRPr>
                    </a:p>
                  </a:txBody>
                  <a:tcPr marL="65107" marR="65107" marT="0" marB="0"/>
                </a:tc>
                <a:extLst>
                  <a:ext uri="{0D108BD9-81ED-4DB2-BD59-A6C34878D82A}">
                    <a16:rowId xmlns:a16="http://schemas.microsoft.com/office/drawing/2014/main" xmlns="" val="1683152494"/>
                  </a:ext>
                </a:extLst>
              </a:tr>
            </a:tbl>
          </a:graphicData>
        </a:graphic>
      </p:graphicFrame>
    </p:spTree>
    <p:extLst>
      <p:ext uri="{BB962C8B-B14F-4D97-AF65-F5344CB8AC3E}">
        <p14:creationId xmlns:p14="http://schemas.microsoft.com/office/powerpoint/2010/main" xmlns="" val="24259568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42E862DA-2832-D32C-0861-579B484CE478}"/>
              </a:ext>
            </a:extLst>
          </p:cNvPr>
          <p:cNvGrpSpPr/>
          <p:nvPr/>
        </p:nvGrpSpPr>
        <p:grpSpPr>
          <a:xfrm>
            <a:off x="131446" y="18018"/>
            <a:ext cx="11929107" cy="829476"/>
            <a:chOff x="-140230" y="63225"/>
            <a:chExt cx="11929107" cy="710872"/>
          </a:xfrm>
        </p:grpSpPr>
        <p:sp>
          <p:nvSpPr>
            <p:cNvPr id="3" name="Rectangle: Rounded Corners 17">
              <a:extLst>
                <a:ext uri="{FF2B5EF4-FFF2-40B4-BE49-F238E27FC236}">
                  <a16:creationId xmlns:a16="http://schemas.microsoft.com/office/drawing/2014/main" xmlns="" id="{3885D56A-71DA-5393-CCA3-266A6B37FAA8}"/>
                </a:ext>
              </a:extLst>
            </p:cNvPr>
            <p:cNvSpPr/>
            <p:nvPr/>
          </p:nvSpPr>
          <p:spPr>
            <a:xfrm>
              <a:off x="-140229" y="63225"/>
              <a:ext cx="11929106" cy="710872"/>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b="1" dirty="0">
                  <a:solidFill>
                    <a:srgbClr val="FFFF00"/>
                  </a:solidFill>
                  <a:latin typeface="Times New Roman" pitchFamily="18" charset="0"/>
                  <a:cs typeface="Times New Roman" pitchFamily="18" charset="0"/>
                </a:rPr>
                <a:t>     2. ẢNH </a:t>
              </a:r>
              <a:r>
                <a:rPr lang="vi-VN" sz="2400" b="1" dirty="0">
                  <a:solidFill>
                    <a:srgbClr val="FFFF00"/>
                  </a:solidFill>
                  <a:latin typeface="Times New Roman" pitchFamily="18" charset="0"/>
                  <a:cs typeface="Times New Roman" pitchFamily="18" charset="0"/>
                </a:rPr>
                <a:t>HƯỞNG CỦA VỊ TRÍ ĐỊA LÍ ĐỊA LÍ VÀ PHẠM VI LÃNH THỔ ĐỐI VỚI SỰ HÌNH THÀNH ĐẶC ĐIỂM ĐỊA LÍ TỰ NHIÊN VIỆT NAM</a:t>
              </a:r>
            </a:p>
          </p:txBody>
        </p:sp>
        <p:pic>
          <p:nvPicPr>
            <p:cNvPr id="4" name="Picture 2" descr="Giấy Mở Rộng Biểu Tượng - Véc tơ bút và giấy png tải về - Miễn phí trong  suốt Góc png Tải về.">
              <a:extLst>
                <a:ext uri="{FF2B5EF4-FFF2-40B4-BE49-F238E27FC236}">
                  <a16:creationId xmlns:a16="http://schemas.microsoft.com/office/drawing/2014/main" xmlns="" id="{81D882B4-F753-7AD1-E0C4-B818A3871A91}"/>
                </a:ext>
              </a:extLst>
            </p:cNvPr>
            <p:cNvPicPr>
              <a:picLocks noChangeAspect="1" noChangeArrowheads="1"/>
            </p:cNvPicPr>
            <p:nvPr/>
          </p:nvPicPr>
          <p:blipFill rotWithShape="1">
            <a:blip r:embed="rId3" cstate="print">
              <a:extLst>
                <a:ext uri="{BEBA8EAE-BF5A-486C-A8C5-ECC9F3942E4B}">
                  <a14:imgProps xmlns:a14="http://schemas.microsoft.com/office/drawing/2010/main" xmlns="">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xmlns="" val="0"/>
                </a:ext>
              </a:extLst>
            </a:blip>
            <a:srcRect l="22136" r="21865"/>
            <a:stretch/>
          </p:blipFill>
          <p:spPr bwMode="auto">
            <a:xfrm>
              <a:off x="-140230" y="63225"/>
              <a:ext cx="688985" cy="710872"/>
            </a:xfrm>
            <a:prstGeom prst="rect">
              <a:avLst/>
            </a:prstGeom>
            <a:noFill/>
            <a:extLst>
              <a:ext uri="{909E8E84-426E-40DD-AFC4-6F175D3DCCD1}">
                <a14:hiddenFill xmlns:a14="http://schemas.microsoft.com/office/drawing/2010/main" xmlns="">
                  <a:solidFill>
                    <a:srgbClr val="FFFFFF"/>
                  </a:solidFill>
                </a14:hiddenFill>
              </a:ext>
            </a:extLst>
          </p:spPr>
        </p:pic>
      </p:grpSp>
      <p:graphicFrame>
        <p:nvGraphicFramePr>
          <p:cNvPr id="5" name="Table 4">
            <a:extLst>
              <a:ext uri="{FF2B5EF4-FFF2-40B4-BE49-F238E27FC236}">
                <a16:creationId xmlns:a16="http://schemas.microsoft.com/office/drawing/2014/main" xmlns="" id="{0E0D4652-5BF8-2D81-EFD9-A4C878D34C80}"/>
              </a:ext>
            </a:extLst>
          </p:cNvPr>
          <p:cNvGraphicFramePr>
            <a:graphicFrameLocks noGrp="1"/>
          </p:cNvGraphicFramePr>
          <p:nvPr>
            <p:extLst>
              <p:ext uri="{D42A27DB-BD31-4B8C-83A1-F6EECF244321}">
                <p14:modId xmlns:p14="http://schemas.microsoft.com/office/powerpoint/2010/main" xmlns="" val="73115548"/>
              </p:ext>
            </p:extLst>
          </p:nvPr>
        </p:nvGraphicFramePr>
        <p:xfrm>
          <a:off x="131446" y="814041"/>
          <a:ext cx="11929105" cy="6138189"/>
        </p:xfrm>
        <a:graphic>
          <a:graphicData uri="http://schemas.openxmlformats.org/drawingml/2006/table">
            <a:tbl>
              <a:tblPr firstRow="1" firstCol="1" bandRow="1">
                <a:tableStyleId>{616DA210-FB5B-4158-B5E0-FEB733F419BA}</a:tableStyleId>
              </a:tblPr>
              <a:tblGrid>
                <a:gridCol w="1497587">
                  <a:extLst>
                    <a:ext uri="{9D8B030D-6E8A-4147-A177-3AD203B41FA5}">
                      <a16:colId xmlns:a16="http://schemas.microsoft.com/office/drawing/2014/main" xmlns="" val="1200076230"/>
                    </a:ext>
                  </a:extLst>
                </a:gridCol>
                <a:gridCol w="4604499">
                  <a:extLst>
                    <a:ext uri="{9D8B030D-6E8A-4147-A177-3AD203B41FA5}">
                      <a16:colId xmlns:a16="http://schemas.microsoft.com/office/drawing/2014/main" xmlns="" val="156674052"/>
                    </a:ext>
                  </a:extLst>
                </a:gridCol>
                <a:gridCol w="5827019">
                  <a:extLst>
                    <a:ext uri="{9D8B030D-6E8A-4147-A177-3AD203B41FA5}">
                      <a16:colId xmlns:a16="http://schemas.microsoft.com/office/drawing/2014/main" xmlns="" val="2901957078"/>
                    </a:ext>
                  </a:extLst>
                </a:gridCol>
              </a:tblGrid>
              <a:tr h="223159">
                <a:tc gridSpan="3">
                  <a:txBody>
                    <a:bodyPr/>
                    <a:lstStyle/>
                    <a:p>
                      <a:pPr marL="0" marR="0" indent="0" algn="ctr">
                        <a:lnSpc>
                          <a:spcPct val="115000"/>
                        </a:lnSpc>
                        <a:spcBef>
                          <a:spcPts val="0"/>
                        </a:spcBef>
                        <a:spcAft>
                          <a:spcPts val="0"/>
                        </a:spcAft>
                      </a:pPr>
                      <a:r>
                        <a:rPr lang="en-US" sz="2200" dirty="0" err="1">
                          <a:solidFill>
                            <a:srgbClr val="1508B8"/>
                          </a:solidFill>
                          <a:effectLst/>
                          <a:latin typeface="Times New Roman" pitchFamily="18" charset="0"/>
                          <a:cs typeface="Times New Roman" pitchFamily="18" charset="0"/>
                        </a:rPr>
                        <a:t>Ảnh</a:t>
                      </a:r>
                      <a:r>
                        <a:rPr lang="en-US" sz="2200" dirty="0">
                          <a:solidFill>
                            <a:srgbClr val="1508B8"/>
                          </a:solidFill>
                          <a:effectLst/>
                          <a:latin typeface="Times New Roman" pitchFamily="18" charset="0"/>
                          <a:cs typeface="Times New Roman" pitchFamily="18" charset="0"/>
                        </a:rPr>
                        <a:t> </a:t>
                      </a:r>
                      <a:r>
                        <a:rPr lang="en-US" sz="2200" dirty="0" err="1">
                          <a:solidFill>
                            <a:srgbClr val="1508B8"/>
                          </a:solidFill>
                          <a:effectLst/>
                          <a:latin typeface="Times New Roman" pitchFamily="18" charset="0"/>
                          <a:cs typeface="Times New Roman" pitchFamily="18" charset="0"/>
                        </a:rPr>
                        <a:t>hưởng</a:t>
                      </a:r>
                      <a:r>
                        <a:rPr lang="en-US" sz="2200" dirty="0">
                          <a:solidFill>
                            <a:srgbClr val="1508B8"/>
                          </a:solidFill>
                          <a:effectLst/>
                          <a:latin typeface="Times New Roman" pitchFamily="18" charset="0"/>
                          <a:cs typeface="Times New Roman" pitchFamily="18" charset="0"/>
                        </a:rPr>
                        <a:t> </a:t>
                      </a:r>
                      <a:r>
                        <a:rPr lang="en-US" sz="2200" dirty="0" err="1">
                          <a:solidFill>
                            <a:srgbClr val="1508B8"/>
                          </a:solidFill>
                          <a:effectLst/>
                          <a:latin typeface="Times New Roman" pitchFamily="18" charset="0"/>
                          <a:cs typeface="Times New Roman" pitchFamily="18" charset="0"/>
                        </a:rPr>
                        <a:t>của</a:t>
                      </a:r>
                      <a:r>
                        <a:rPr lang="en-US" sz="2200" dirty="0">
                          <a:solidFill>
                            <a:srgbClr val="1508B8"/>
                          </a:solidFill>
                          <a:effectLst/>
                          <a:latin typeface="Times New Roman" pitchFamily="18" charset="0"/>
                          <a:cs typeface="Times New Roman" pitchFamily="18" charset="0"/>
                        </a:rPr>
                        <a:t> </a:t>
                      </a:r>
                      <a:r>
                        <a:rPr lang="en-US" sz="2200" dirty="0" err="1">
                          <a:solidFill>
                            <a:srgbClr val="1508B8"/>
                          </a:solidFill>
                          <a:effectLst/>
                          <a:latin typeface="Times New Roman" pitchFamily="18" charset="0"/>
                          <a:cs typeface="Times New Roman" pitchFamily="18" charset="0"/>
                        </a:rPr>
                        <a:t>vị</a:t>
                      </a:r>
                      <a:r>
                        <a:rPr lang="en-US" sz="2200" dirty="0">
                          <a:solidFill>
                            <a:srgbClr val="1508B8"/>
                          </a:solidFill>
                          <a:effectLst/>
                          <a:latin typeface="Times New Roman" pitchFamily="18" charset="0"/>
                          <a:cs typeface="Times New Roman" pitchFamily="18" charset="0"/>
                        </a:rPr>
                        <a:t> </a:t>
                      </a:r>
                      <a:r>
                        <a:rPr lang="en-US" sz="2200" dirty="0" err="1">
                          <a:solidFill>
                            <a:srgbClr val="1508B8"/>
                          </a:solidFill>
                          <a:effectLst/>
                          <a:latin typeface="Times New Roman" pitchFamily="18" charset="0"/>
                          <a:cs typeface="Times New Roman" pitchFamily="18" charset="0"/>
                        </a:rPr>
                        <a:t>trí</a:t>
                      </a:r>
                      <a:r>
                        <a:rPr lang="en-US" sz="2200" dirty="0">
                          <a:solidFill>
                            <a:srgbClr val="1508B8"/>
                          </a:solidFill>
                          <a:effectLst/>
                          <a:latin typeface="Times New Roman" pitchFamily="18" charset="0"/>
                          <a:cs typeface="Times New Roman" pitchFamily="18" charset="0"/>
                        </a:rPr>
                        <a:t> </a:t>
                      </a:r>
                      <a:r>
                        <a:rPr lang="en-US" sz="2200" dirty="0" err="1">
                          <a:solidFill>
                            <a:srgbClr val="1508B8"/>
                          </a:solidFill>
                          <a:effectLst/>
                          <a:latin typeface="Times New Roman" pitchFamily="18" charset="0"/>
                          <a:cs typeface="Times New Roman" pitchFamily="18" charset="0"/>
                        </a:rPr>
                        <a:t>địa</a:t>
                      </a:r>
                      <a:r>
                        <a:rPr lang="en-US" sz="2200" dirty="0">
                          <a:solidFill>
                            <a:srgbClr val="1508B8"/>
                          </a:solidFill>
                          <a:effectLst/>
                          <a:latin typeface="Times New Roman" pitchFamily="18" charset="0"/>
                          <a:cs typeface="Times New Roman" pitchFamily="18" charset="0"/>
                        </a:rPr>
                        <a:t> </a:t>
                      </a:r>
                      <a:r>
                        <a:rPr lang="en-US" sz="2200" dirty="0" err="1">
                          <a:solidFill>
                            <a:srgbClr val="1508B8"/>
                          </a:solidFill>
                          <a:effectLst/>
                          <a:latin typeface="Times New Roman" pitchFamily="18" charset="0"/>
                          <a:cs typeface="Times New Roman" pitchFamily="18" charset="0"/>
                        </a:rPr>
                        <a:t>lí</a:t>
                      </a:r>
                      <a:r>
                        <a:rPr lang="en-US" sz="2200" dirty="0">
                          <a:solidFill>
                            <a:srgbClr val="1508B8"/>
                          </a:solidFill>
                          <a:effectLst/>
                          <a:latin typeface="Times New Roman" pitchFamily="18" charset="0"/>
                          <a:cs typeface="Times New Roman" pitchFamily="18" charset="0"/>
                        </a:rPr>
                        <a:t> </a:t>
                      </a:r>
                      <a:r>
                        <a:rPr lang="en-US" sz="2200" dirty="0" err="1">
                          <a:solidFill>
                            <a:srgbClr val="1508B8"/>
                          </a:solidFill>
                          <a:effectLst/>
                          <a:latin typeface="Times New Roman" pitchFamily="18" charset="0"/>
                          <a:cs typeface="Times New Roman" pitchFamily="18" charset="0"/>
                        </a:rPr>
                        <a:t>và</a:t>
                      </a:r>
                      <a:r>
                        <a:rPr lang="en-US" sz="2200" dirty="0">
                          <a:solidFill>
                            <a:srgbClr val="1508B8"/>
                          </a:solidFill>
                          <a:effectLst/>
                          <a:latin typeface="Times New Roman" pitchFamily="18" charset="0"/>
                          <a:cs typeface="Times New Roman" pitchFamily="18" charset="0"/>
                        </a:rPr>
                        <a:t> </a:t>
                      </a:r>
                      <a:r>
                        <a:rPr lang="en-US" sz="2200" dirty="0" err="1">
                          <a:solidFill>
                            <a:srgbClr val="1508B8"/>
                          </a:solidFill>
                          <a:effectLst/>
                          <a:latin typeface="Times New Roman" pitchFamily="18" charset="0"/>
                          <a:cs typeface="Times New Roman" pitchFamily="18" charset="0"/>
                        </a:rPr>
                        <a:t>phạm</a:t>
                      </a:r>
                      <a:r>
                        <a:rPr lang="en-US" sz="2200" dirty="0">
                          <a:solidFill>
                            <a:srgbClr val="1508B8"/>
                          </a:solidFill>
                          <a:effectLst/>
                          <a:latin typeface="Times New Roman" pitchFamily="18" charset="0"/>
                          <a:cs typeface="Times New Roman" pitchFamily="18" charset="0"/>
                        </a:rPr>
                        <a:t> vi </a:t>
                      </a:r>
                      <a:r>
                        <a:rPr lang="en-US" sz="2200" dirty="0" err="1">
                          <a:solidFill>
                            <a:srgbClr val="1508B8"/>
                          </a:solidFill>
                          <a:effectLst/>
                          <a:latin typeface="Times New Roman" pitchFamily="18" charset="0"/>
                          <a:cs typeface="Times New Roman" pitchFamily="18" charset="0"/>
                        </a:rPr>
                        <a:t>lãnh</a:t>
                      </a:r>
                      <a:r>
                        <a:rPr lang="en-US" sz="2200" dirty="0">
                          <a:solidFill>
                            <a:srgbClr val="1508B8"/>
                          </a:solidFill>
                          <a:effectLst/>
                          <a:latin typeface="Times New Roman" pitchFamily="18" charset="0"/>
                          <a:cs typeface="Times New Roman" pitchFamily="18" charset="0"/>
                        </a:rPr>
                        <a:t> </a:t>
                      </a:r>
                      <a:r>
                        <a:rPr lang="en-US" sz="2200" dirty="0" err="1">
                          <a:solidFill>
                            <a:srgbClr val="1508B8"/>
                          </a:solidFill>
                          <a:effectLst/>
                          <a:latin typeface="Times New Roman" pitchFamily="18" charset="0"/>
                          <a:cs typeface="Times New Roman" pitchFamily="18" charset="0"/>
                        </a:rPr>
                        <a:t>thổ</a:t>
                      </a:r>
                      <a:r>
                        <a:rPr lang="en-US" sz="2200" dirty="0">
                          <a:solidFill>
                            <a:srgbClr val="1508B8"/>
                          </a:solidFill>
                          <a:effectLst/>
                          <a:latin typeface="Times New Roman" pitchFamily="18" charset="0"/>
                          <a:cs typeface="Times New Roman" pitchFamily="18" charset="0"/>
                        </a:rPr>
                        <a:t> </a:t>
                      </a:r>
                      <a:r>
                        <a:rPr lang="en-US" sz="2200" dirty="0" err="1">
                          <a:solidFill>
                            <a:srgbClr val="1508B8"/>
                          </a:solidFill>
                          <a:effectLst/>
                          <a:latin typeface="Times New Roman" pitchFamily="18" charset="0"/>
                          <a:cs typeface="Times New Roman" pitchFamily="18" charset="0"/>
                        </a:rPr>
                        <a:t>đến</a:t>
                      </a:r>
                      <a:r>
                        <a:rPr lang="en-US" sz="2200" dirty="0">
                          <a:solidFill>
                            <a:srgbClr val="1508B8"/>
                          </a:solidFill>
                          <a:effectLst/>
                          <a:latin typeface="Times New Roman" pitchFamily="18" charset="0"/>
                          <a:cs typeface="Times New Roman" pitchFamily="18" charset="0"/>
                        </a:rPr>
                        <a:t> </a:t>
                      </a:r>
                      <a:r>
                        <a:rPr lang="en-US" sz="2200" dirty="0" err="1">
                          <a:solidFill>
                            <a:srgbClr val="1508B8"/>
                          </a:solidFill>
                          <a:effectLst/>
                          <a:latin typeface="Times New Roman" pitchFamily="18" charset="0"/>
                          <a:cs typeface="Times New Roman" pitchFamily="18" charset="0"/>
                        </a:rPr>
                        <a:t>sự</a:t>
                      </a:r>
                      <a:r>
                        <a:rPr lang="en-US" sz="2200" dirty="0">
                          <a:solidFill>
                            <a:srgbClr val="1508B8"/>
                          </a:solidFill>
                          <a:effectLst/>
                          <a:latin typeface="Times New Roman" pitchFamily="18" charset="0"/>
                          <a:cs typeface="Times New Roman" pitchFamily="18" charset="0"/>
                        </a:rPr>
                        <a:t> </a:t>
                      </a:r>
                      <a:r>
                        <a:rPr lang="en-US" sz="2200" dirty="0" err="1">
                          <a:solidFill>
                            <a:srgbClr val="1508B8"/>
                          </a:solidFill>
                          <a:effectLst/>
                          <a:latin typeface="Times New Roman" pitchFamily="18" charset="0"/>
                          <a:cs typeface="Times New Roman" pitchFamily="18" charset="0"/>
                        </a:rPr>
                        <a:t>hình</a:t>
                      </a:r>
                      <a:r>
                        <a:rPr lang="en-US" sz="2200" dirty="0">
                          <a:solidFill>
                            <a:srgbClr val="1508B8"/>
                          </a:solidFill>
                          <a:effectLst/>
                          <a:latin typeface="Times New Roman" pitchFamily="18" charset="0"/>
                          <a:cs typeface="Times New Roman" pitchFamily="18" charset="0"/>
                        </a:rPr>
                        <a:t> </a:t>
                      </a:r>
                      <a:r>
                        <a:rPr lang="en-US" sz="2200" dirty="0" err="1">
                          <a:solidFill>
                            <a:srgbClr val="1508B8"/>
                          </a:solidFill>
                          <a:effectLst/>
                          <a:latin typeface="Times New Roman" pitchFamily="18" charset="0"/>
                          <a:cs typeface="Times New Roman" pitchFamily="18" charset="0"/>
                        </a:rPr>
                        <a:t>thành</a:t>
                      </a:r>
                      <a:r>
                        <a:rPr lang="en-US" sz="2200" dirty="0">
                          <a:solidFill>
                            <a:srgbClr val="1508B8"/>
                          </a:solidFill>
                          <a:effectLst/>
                          <a:latin typeface="Times New Roman" pitchFamily="18" charset="0"/>
                          <a:cs typeface="Times New Roman" pitchFamily="18" charset="0"/>
                        </a:rPr>
                        <a:t> </a:t>
                      </a:r>
                      <a:r>
                        <a:rPr lang="en-US" sz="2200" dirty="0" err="1">
                          <a:solidFill>
                            <a:srgbClr val="1508B8"/>
                          </a:solidFill>
                          <a:effectLst/>
                          <a:latin typeface="Times New Roman" pitchFamily="18" charset="0"/>
                          <a:cs typeface="Times New Roman" pitchFamily="18" charset="0"/>
                        </a:rPr>
                        <a:t>đặc</a:t>
                      </a:r>
                      <a:r>
                        <a:rPr lang="en-US" sz="2200" dirty="0">
                          <a:solidFill>
                            <a:srgbClr val="1508B8"/>
                          </a:solidFill>
                          <a:effectLst/>
                          <a:latin typeface="Times New Roman" pitchFamily="18" charset="0"/>
                          <a:cs typeface="Times New Roman" pitchFamily="18" charset="0"/>
                        </a:rPr>
                        <a:t> </a:t>
                      </a:r>
                      <a:r>
                        <a:rPr lang="en-US" sz="2200" dirty="0" err="1">
                          <a:solidFill>
                            <a:srgbClr val="1508B8"/>
                          </a:solidFill>
                          <a:effectLst/>
                          <a:latin typeface="Times New Roman" pitchFamily="18" charset="0"/>
                          <a:cs typeface="Times New Roman" pitchFamily="18" charset="0"/>
                        </a:rPr>
                        <a:t>điểm</a:t>
                      </a:r>
                      <a:r>
                        <a:rPr lang="en-US" sz="2200" dirty="0">
                          <a:solidFill>
                            <a:srgbClr val="1508B8"/>
                          </a:solidFill>
                          <a:effectLst/>
                          <a:latin typeface="Times New Roman" pitchFamily="18" charset="0"/>
                          <a:cs typeface="Times New Roman" pitchFamily="18" charset="0"/>
                        </a:rPr>
                        <a:t> </a:t>
                      </a:r>
                      <a:r>
                        <a:rPr lang="en-US" sz="2200" dirty="0" err="1">
                          <a:solidFill>
                            <a:srgbClr val="1508B8"/>
                          </a:solidFill>
                          <a:effectLst/>
                          <a:latin typeface="Times New Roman" pitchFamily="18" charset="0"/>
                          <a:cs typeface="Times New Roman" pitchFamily="18" charset="0"/>
                        </a:rPr>
                        <a:t>địa</a:t>
                      </a:r>
                      <a:r>
                        <a:rPr lang="en-US" sz="2200" dirty="0">
                          <a:solidFill>
                            <a:srgbClr val="1508B8"/>
                          </a:solidFill>
                          <a:effectLst/>
                          <a:latin typeface="Times New Roman" pitchFamily="18" charset="0"/>
                          <a:cs typeface="Times New Roman" pitchFamily="18" charset="0"/>
                        </a:rPr>
                        <a:t> </a:t>
                      </a:r>
                      <a:r>
                        <a:rPr lang="en-US" sz="2200" dirty="0" err="1">
                          <a:solidFill>
                            <a:srgbClr val="1508B8"/>
                          </a:solidFill>
                          <a:effectLst/>
                          <a:latin typeface="Times New Roman" pitchFamily="18" charset="0"/>
                          <a:cs typeface="Times New Roman" pitchFamily="18" charset="0"/>
                        </a:rPr>
                        <a:t>lí</a:t>
                      </a:r>
                      <a:r>
                        <a:rPr lang="en-US" sz="2200" dirty="0">
                          <a:solidFill>
                            <a:srgbClr val="1508B8"/>
                          </a:solidFill>
                          <a:effectLst/>
                          <a:latin typeface="Times New Roman" pitchFamily="18" charset="0"/>
                          <a:cs typeface="Times New Roman" pitchFamily="18" charset="0"/>
                        </a:rPr>
                        <a:t> </a:t>
                      </a:r>
                      <a:r>
                        <a:rPr lang="en-US" sz="2200" dirty="0" err="1">
                          <a:solidFill>
                            <a:srgbClr val="1508B8"/>
                          </a:solidFill>
                          <a:effectLst/>
                          <a:latin typeface="Times New Roman" pitchFamily="18" charset="0"/>
                          <a:cs typeface="Times New Roman" pitchFamily="18" charset="0"/>
                        </a:rPr>
                        <a:t>tự</a:t>
                      </a:r>
                      <a:r>
                        <a:rPr lang="en-US" sz="2200" dirty="0">
                          <a:solidFill>
                            <a:srgbClr val="1508B8"/>
                          </a:solidFill>
                          <a:effectLst/>
                          <a:latin typeface="Times New Roman" pitchFamily="18" charset="0"/>
                          <a:cs typeface="Times New Roman" pitchFamily="18" charset="0"/>
                        </a:rPr>
                        <a:t> </a:t>
                      </a:r>
                      <a:r>
                        <a:rPr lang="en-US" sz="2200" dirty="0" err="1">
                          <a:solidFill>
                            <a:srgbClr val="1508B8"/>
                          </a:solidFill>
                          <a:effectLst/>
                          <a:latin typeface="Times New Roman" pitchFamily="18" charset="0"/>
                          <a:cs typeface="Times New Roman" pitchFamily="18" charset="0"/>
                        </a:rPr>
                        <a:t>nhiên</a:t>
                      </a:r>
                      <a:r>
                        <a:rPr lang="en-US" sz="2200" dirty="0">
                          <a:solidFill>
                            <a:srgbClr val="1508B8"/>
                          </a:solidFill>
                          <a:effectLst/>
                          <a:latin typeface="Times New Roman" pitchFamily="18" charset="0"/>
                          <a:cs typeface="Times New Roman" pitchFamily="18" charset="0"/>
                        </a:rPr>
                        <a:t> </a:t>
                      </a:r>
                      <a:r>
                        <a:rPr lang="en-US" sz="2200" dirty="0" err="1" smtClean="0">
                          <a:solidFill>
                            <a:srgbClr val="1508B8"/>
                          </a:solidFill>
                          <a:effectLst/>
                          <a:latin typeface="Times New Roman" pitchFamily="18" charset="0"/>
                          <a:cs typeface="Times New Roman" pitchFamily="18" charset="0"/>
                        </a:rPr>
                        <a:t>nước</a:t>
                      </a:r>
                      <a:r>
                        <a:rPr lang="en-US" sz="2200" baseline="0" dirty="0" smtClean="0">
                          <a:solidFill>
                            <a:srgbClr val="1508B8"/>
                          </a:solidFill>
                          <a:effectLst/>
                          <a:latin typeface="Times New Roman" pitchFamily="18" charset="0"/>
                          <a:cs typeface="Times New Roman" pitchFamily="18" charset="0"/>
                        </a:rPr>
                        <a:t> </a:t>
                      </a:r>
                      <a:r>
                        <a:rPr lang="en-US" sz="2200" dirty="0" smtClean="0">
                          <a:solidFill>
                            <a:srgbClr val="1508B8"/>
                          </a:solidFill>
                          <a:effectLst/>
                          <a:latin typeface="Times New Roman" pitchFamily="18" charset="0"/>
                          <a:cs typeface="Times New Roman" pitchFamily="18" charset="0"/>
                        </a:rPr>
                        <a:t>a</a:t>
                      </a:r>
                      <a:r>
                        <a:rPr lang="en-US" sz="2200" dirty="0">
                          <a:solidFill>
                            <a:srgbClr val="1508B8"/>
                          </a:solidFill>
                          <a:effectLst/>
                          <a:latin typeface="Times New Roman" pitchFamily="18" charset="0"/>
                          <a:cs typeface="Times New Roman" pitchFamily="18" charset="0"/>
                        </a:rPr>
                        <a:t>?</a:t>
                      </a:r>
                      <a:endParaRPr lang="en-US" sz="2200" dirty="0">
                        <a:solidFill>
                          <a:srgbClr val="1508B8"/>
                        </a:solidFill>
                        <a:effectLst/>
                        <a:latin typeface="Times New Roman" pitchFamily="18" charset="0"/>
                        <a:ea typeface="Times New Roman" panose="02020603050405020304" pitchFamily="18" charset="0"/>
                        <a:cs typeface="Times New Roman" pitchFamily="18" charset="0"/>
                      </a:endParaRPr>
                    </a:p>
                  </a:txBody>
                  <a:tcPr marL="56658" marR="56658" marT="0" marB="0"/>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xmlns="" val="2864700758"/>
                  </a:ext>
                </a:extLst>
              </a:tr>
              <a:tr h="329553">
                <a:tc>
                  <a:txBody>
                    <a:bodyPr/>
                    <a:lstStyle/>
                    <a:p>
                      <a:pPr marL="0" marR="0" indent="0" algn="ctr">
                        <a:lnSpc>
                          <a:spcPct val="115000"/>
                        </a:lnSpc>
                        <a:spcBef>
                          <a:spcPts val="0"/>
                        </a:spcBef>
                        <a:spcAft>
                          <a:spcPts val="0"/>
                        </a:spcAft>
                      </a:pPr>
                      <a:r>
                        <a:rPr lang="en-US" sz="2000" b="1" dirty="0">
                          <a:effectLst/>
                          <a:latin typeface="Times New Roman" pitchFamily="18" charset="0"/>
                          <a:cs typeface="Times New Roman" pitchFamily="18" charset="0"/>
                        </a:rPr>
                        <a:t>ĐẶC ĐIỂM</a:t>
                      </a:r>
                      <a:endParaRPr lang="en-US" sz="2000" b="1" dirty="0">
                        <a:effectLst/>
                        <a:latin typeface="Times New Roman" pitchFamily="18" charset="0"/>
                        <a:ea typeface="Times New Roman" panose="02020603050405020304" pitchFamily="18" charset="0"/>
                        <a:cs typeface="Times New Roman" pitchFamily="18" charset="0"/>
                      </a:endParaRPr>
                    </a:p>
                  </a:txBody>
                  <a:tcPr marL="56658" marR="56658" marT="0" marB="0">
                    <a:solidFill>
                      <a:srgbClr val="BBE0FF"/>
                    </a:solidFill>
                  </a:tcPr>
                </a:tc>
                <a:tc>
                  <a:txBody>
                    <a:bodyPr/>
                    <a:lstStyle/>
                    <a:p>
                      <a:pPr marL="0" marR="0" indent="0" algn="ctr">
                        <a:lnSpc>
                          <a:spcPct val="115000"/>
                        </a:lnSpc>
                        <a:spcBef>
                          <a:spcPts val="0"/>
                        </a:spcBef>
                        <a:spcAft>
                          <a:spcPts val="0"/>
                        </a:spcAft>
                      </a:pPr>
                      <a:r>
                        <a:rPr lang="en-US" sz="2000" b="1" dirty="0">
                          <a:effectLst/>
                          <a:latin typeface="Times New Roman" pitchFamily="18" charset="0"/>
                          <a:cs typeface="Times New Roman" pitchFamily="18" charset="0"/>
                        </a:rPr>
                        <a:t>NGUYÊN NHÂN </a:t>
                      </a:r>
                      <a:endParaRPr lang="en-US" sz="2000" b="1" dirty="0">
                        <a:effectLst/>
                        <a:latin typeface="Times New Roman" pitchFamily="18" charset="0"/>
                        <a:ea typeface="Times New Roman" panose="02020603050405020304" pitchFamily="18" charset="0"/>
                        <a:cs typeface="Times New Roman" pitchFamily="18" charset="0"/>
                      </a:endParaRPr>
                    </a:p>
                  </a:txBody>
                  <a:tcPr marL="56658" marR="56658" marT="0" marB="0">
                    <a:solidFill>
                      <a:srgbClr val="BBE0FF">
                        <a:alpha val="20000"/>
                      </a:srgbClr>
                    </a:solidFill>
                  </a:tcPr>
                </a:tc>
                <a:tc>
                  <a:txBody>
                    <a:bodyPr/>
                    <a:lstStyle/>
                    <a:p>
                      <a:pPr marL="0" marR="0" indent="0" algn="ctr">
                        <a:lnSpc>
                          <a:spcPct val="115000"/>
                        </a:lnSpc>
                        <a:spcBef>
                          <a:spcPts val="0"/>
                        </a:spcBef>
                        <a:spcAft>
                          <a:spcPts val="0"/>
                        </a:spcAft>
                      </a:pPr>
                      <a:r>
                        <a:rPr lang="en-US" sz="2000" b="1" dirty="0">
                          <a:effectLst/>
                          <a:latin typeface="Times New Roman" pitchFamily="18" charset="0"/>
                          <a:cs typeface="Times New Roman" pitchFamily="18" charset="0"/>
                        </a:rPr>
                        <a:t>ẢNH HƯỞNG</a:t>
                      </a:r>
                      <a:endParaRPr lang="en-US" sz="2000" b="1" dirty="0">
                        <a:effectLst/>
                        <a:latin typeface="Times New Roman" pitchFamily="18" charset="0"/>
                        <a:ea typeface="Times New Roman" panose="02020603050405020304" pitchFamily="18" charset="0"/>
                        <a:cs typeface="Times New Roman" pitchFamily="18" charset="0"/>
                      </a:endParaRPr>
                    </a:p>
                  </a:txBody>
                  <a:tcPr marL="56658" marR="56658" marT="0" marB="0">
                    <a:solidFill>
                      <a:srgbClr val="BBE0FF">
                        <a:alpha val="20000"/>
                      </a:srgbClr>
                    </a:solidFill>
                  </a:tcPr>
                </a:tc>
                <a:extLst>
                  <a:ext uri="{0D108BD9-81ED-4DB2-BD59-A6C34878D82A}">
                    <a16:rowId xmlns:a16="http://schemas.microsoft.com/office/drawing/2014/main" xmlns="" val="2541509992"/>
                  </a:ext>
                </a:extLst>
              </a:tr>
              <a:tr h="690206">
                <a:tc rowSpan="3">
                  <a:txBody>
                    <a:bodyPr/>
                    <a:lstStyle/>
                    <a:p>
                      <a:pPr marL="0" marR="0" indent="0" algn="ctr">
                        <a:lnSpc>
                          <a:spcPct val="115000"/>
                        </a:lnSpc>
                        <a:spcBef>
                          <a:spcPts val="0"/>
                        </a:spcBef>
                        <a:spcAft>
                          <a:spcPts val="0"/>
                        </a:spcAft>
                      </a:pPr>
                      <a:r>
                        <a:rPr lang="en-US" sz="1800" dirty="0">
                          <a:effectLst/>
                          <a:latin typeface="Times New Roman" pitchFamily="18" charset="0"/>
                          <a:cs typeface="Times New Roman" pitchFamily="18" charset="0"/>
                        </a:rPr>
                        <a:t>KHÍ HẬU</a:t>
                      </a:r>
                      <a:endParaRPr lang="en-US" sz="1800" dirty="0">
                        <a:effectLst/>
                        <a:latin typeface="Times New Roman" pitchFamily="18" charset="0"/>
                        <a:ea typeface="Times New Roman" panose="02020603050405020304" pitchFamily="18" charset="0"/>
                        <a:cs typeface="Times New Roman" pitchFamily="18" charset="0"/>
                      </a:endParaRPr>
                    </a:p>
                  </a:txBody>
                  <a:tcPr marL="56658" marR="56658" marT="0" marB="0">
                    <a:solidFill>
                      <a:srgbClr val="BBE0FF"/>
                    </a:solidFill>
                  </a:tcPr>
                </a:tc>
                <a:tc>
                  <a:txBody>
                    <a:bodyPr/>
                    <a:lstStyle/>
                    <a:p>
                      <a:pPr marL="0" marR="0" indent="0" algn="just">
                        <a:lnSpc>
                          <a:spcPct val="115000"/>
                        </a:lnSpc>
                        <a:spcBef>
                          <a:spcPts val="0"/>
                        </a:spcBef>
                        <a:spcAft>
                          <a:spcPts val="0"/>
                        </a:spcAft>
                      </a:pPr>
                      <a:r>
                        <a:rPr lang="en-US" sz="1800" b="1" dirty="0" err="1">
                          <a:solidFill>
                            <a:srgbClr val="C00000"/>
                          </a:solidFill>
                          <a:effectLst/>
                          <a:latin typeface="Times New Roman" pitchFamily="18" charset="0"/>
                          <a:cs typeface="Times New Roman" pitchFamily="18" charset="0"/>
                        </a:rPr>
                        <a:t>Nằm</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trong</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đới</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nóng</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nội</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chí</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tuyến</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của</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bán</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cầu</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Bắc</a:t>
                      </a:r>
                      <a:r>
                        <a:rPr lang="en-US" sz="1800" b="1" dirty="0">
                          <a:solidFill>
                            <a:srgbClr val="C00000"/>
                          </a:solidFill>
                          <a:effectLst/>
                          <a:latin typeface="Times New Roman" pitchFamily="18" charset="0"/>
                          <a:cs typeface="Times New Roman" pitchFamily="18" charset="0"/>
                        </a:rPr>
                        <a:t>.</a:t>
                      </a:r>
                      <a:endParaRPr lang="en-US" sz="1800" b="1" dirty="0">
                        <a:solidFill>
                          <a:srgbClr val="C00000"/>
                        </a:solidFill>
                        <a:effectLst/>
                        <a:latin typeface="Times New Roman" pitchFamily="18" charset="0"/>
                        <a:ea typeface="Times New Roman" panose="02020603050405020304" pitchFamily="18" charset="0"/>
                        <a:cs typeface="Times New Roman" pitchFamily="18" charset="0"/>
                      </a:endParaRPr>
                    </a:p>
                  </a:txBody>
                  <a:tcPr marL="56658" marR="56658" marT="0" marB="0"/>
                </a:tc>
                <a:tc>
                  <a:txBody>
                    <a:bodyPr/>
                    <a:lstStyle/>
                    <a:p>
                      <a:pPr marL="0" marR="0" indent="0" algn="just">
                        <a:lnSpc>
                          <a:spcPct val="115000"/>
                        </a:lnSpc>
                        <a:spcBef>
                          <a:spcPts val="0"/>
                        </a:spcBef>
                        <a:spcAft>
                          <a:spcPts val="0"/>
                        </a:spcAft>
                      </a:pPr>
                      <a:r>
                        <a:rPr lang="en-US" sz="1800" b="1" dirty="0" err="1">
                          <a:effectLst/>
                          <a:latin typeface="Times New Roman" pitchFamily="18" charset="0"/>
                          <a:cs typeface="Times New Roman" pitchFamily="18" charset="0"/>
                        </a:rPr>
                        <a:t>Tổng</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bức</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xạ</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hàng</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năm</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lớn</a:t>
                      </a:r>
                      <a:r>
                        <a:rPr lang="en-US" sz="1800" b="1" dirty="0">
                          <a:effectLst/>
                          <a:latin typeface="Times New Roman" pitchFamily="18" charset="0"/>
                          <a:cs typeface="Times New Roman" pitchFamily="18" charset="0"/>
                        </a:rPr>
                        <a:t>.</a:t>
                      </a:r>
                    </a:p>
                    <a:p>
                      <a:pPr marL="0" marR="0" indent="0" algn="just">
                        <a:lnSpc>
                          <a:spcPct val="115000"/>
                        </a:lnSpc>
                        <a:spcBef>
                          <a:spcPts val="0"/>
                        </a:spcBef>
                        <a:spcAft>
                          <a:spcPts val="0"/>
                        </a:spcAft>
                      </a:pPr>
                      <a:r>
                        <a:rPr lang="en-US" sz="1800" b="1" dirty="0" err="1">
                          <a:effectLst/>
                          <a:latin typeface="Times New Roman" pitchFamily="18" charset="0"/>
                          <a:cs typeface="Times New Roman" pitchFamily="18" charset="0"/>
                        </a:rPr>
                        <a:t>Cán</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cân</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bức</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xạ</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dương</a:t>
                      </a:r>
                      <a:r>
                        <a:rPr lang="en-US" sz="1800" b="1" dirty="0">
                          <a:effectLst/>
                          <a:latin typeface="Times New Roman" pitchFamily="18" charset="0"/>
                          <a:cs typeface="Times New Roman" pitchFamily="18" charset="0"/>
                        </a:rPr>
                        <a:t>.</a:t>
                      </a:r>
                      <a:endParaRPr lang="en-US" sz="1800" b="1" dirty="0">
                        <a:effectLst/>
                        <a:latin typeface="Times New Roman" pitchFamily="18" charset="0"/>
                        <a:ea typeface="Times New Roman" panose="02020603050405020304" pitchFamily="18" charset="0"/>
                        <a:cs typeface="Times New Roman" pitchFamily="18" charset="0"/>
                      </a:endParaRPr>
                    </a:p>
                  </a:txBody>
                  <a:tcPr marL="56658" marR="56658" marT="0" marB="0"/>
                </a:tc>
                <a:extLst>
                  <a:ext uri="{0D108BD9-81ED-4DB2-BD59-A6C34878D82A}">
                    <a16:rowId xmlns:a16="http://schemas.microsoft.com/office/drawing/2014/main" xmlns="" val="2015399274"/>
                  </a:ext>
                </a:extLst>
              </a:tr>
              <a:tr h="690206">
                <a:tc vMerge="1">
                  <a:txBody>
                    <a:bodyPr/>
                    <a:lstStyle/>
                    <a:p>
                      <a:endParaRPr lang="en-US"/>
                    </a:p>
                  </a:txBody>
                  <a:tcPr/>
                </a:tc>
                <a:tc>
                  <a:txBody>
                    <a:bodyPr/>
                    <a:lstStyle/>
                    <a:p>
                      <a:pPr marL="0" marR="0" indent="0" algn="just">
                        <a:lnSpc>
                          <a:spcPct val="115000"/>
                        </a:lnSpc>
                        <a:spcBef>
                          <a:spcPts val="0"/>
                        </a:spcBef>
                        <a:spcAft>
                          <a:spcPts val="0"/>
                        </a:spcAft>
                      </a:pPr>
                      <a:r>
                        <a:rPr lang="en-US" sz="1800" b="1" dirty="0" err="1">
                          <a:effectLst/>
                          <a:latin typeface="Times New Roman" pitchFamily="18" charset="0"/>
                          <a:cs typeface="Times New Roman" pitchFamily="18" charset="0"/>
                        </a:rPr>
                        <a:t>Nằm</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trong</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khu</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vực</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chịu</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ảnh</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hưởng</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của</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gió</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mùa</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châu</a:t>
                      </a:r>
                      <a:r>
                        <a:rPr lang="en-US" sz="1800" b="1" dirty="0">
                          <a:effectLst/>
                          <a:latin typeface="Times New Roman" pitchFamily="18" charset="0"/>
                          <a:cs typeface="Times New Roman" pitchFamily="18" charset="0"/>
                        </a:rPr>
                        <a:t> Á</a:t>
                      </a:r>
                      <a:endParaRPr lang="en-US" sz="1800" b="1" dirty="0">
                        <a:effectLst/>
                        <a:latin typeface="Times New Roman" pitchFamily="18" charset="0"/>
                        <a:ea typeface="Times New Roman" panose="02020603050405020304" pitchFamily="18" charset="0"/>
                        <a:cs typeface="Times New Roman" pitchFamily="18" charset="0"/>
                      </a:endParaRPr>
                    </a:p>
                  </a:txBody>
                  <a:tcPr marL="56658" marR="56658" marT="0" marB="0">
                    <a:solidFill>
                      <a:srgbClr val="BBE0FF">
                        <a:alpha val="20000"/>
                      </a:srgbClr>
                    </a:solidFill>
                  </a:tcPr>
                </a:tc>
                <a:tc>
                  <a:txBody>
                    <a:bodyPr/>
                    <a:lstStyle/>
                    <a:p>
                      <a:pPr marL="0" marR="0" indent="0" algn="just">
                        <a:lnSpc>
                          <a:spcPct val="115000"/>
                        </a:lnSpc>
                        <a:spcBef>
                          <a:spcPts val="0"/>
                        </a:spcBef>
                        <a:spcAft>
                          <a:spcPts val="0"/>
                        </a:spcAft>
                      </a:pPr>
                      <a:r>
                        <a:rPr lang="en-US" sz="1800" b="1" dirty="0" err="1">
                          <a:solidFill>
                            <a:srgbClr val="C00000"/>
                          </a:solidFill>
                          <a:effectLst/>
                          <a:latin typeface="Times New Roman" pitchFamily="18" charset="0"/>
                          <a:cs typeface="Times New Roman" pitchFamily="18" charset="0"/>
                        </a:rPr>
                        <a:t>Có</a:t>
                      </a:r>
                      <a:r>
                        <a:rPr lang="en-US" sz="1800" b="1" dirty="0">
                          <a:solidFill>
                            <a:srgbClr val="C00000"/>
                          </a:solidFill>
                          <a:effectLst/>
                          <a:latin typeface="Times New Roman" pitchFamily="18" charset="0"/>
                          <a:cs typeface="Times New Roman" pitchFamily="18" charset="0"/>
                        </a:rPr>
                        <a:t> 2 </a:t>
                      </a:r>
                      <a:r>
                        <a:rPr lang="en-US" sz="1800" b="1" dirty="0" err="1">
                          <a:solidFill>
                            <a:srgbClr val="C00000"/>
                          </a:solidFill>
                          <a:effectLst/>
                          <a:latin typeface="Times New Roman" pitchFamily="18" charset="0"/>
                          <a:cs typeface="Times New Roman" pitchFamily="18" charset="0"/>
                        </a:rPr>
                        <a:t>mùa</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rõ</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rệt</a:t>
                      </a:r>
                      <a:r>
                        <a:rPr lang="en-US" sz="1800" b="1" dirty="0">
                          <a:solidFill>
                            <a:srgbClr val="C00000"/>
                          </a:solidFill>
                          <a:effectLst/>
                          <a:latin typeface="Times New Roman" pitchFamily="18" charset="0"/>
                          <a:cs typeface="Times New Roman" pitchFamily="18" charset="0"/>
                        </a:rPr>
                        <a:t>.</a:t>
                      </a:r>
                      <a:endParaRPr lang="en-US" sz="1800" b="1" dirty="0">
                        <a:solidFill>
                          <a:srgbClr val="C00000"/>
                        </a:solidFill>
                        <a:effectLst/>
                        <a:latin typeface="Times New Roman" pitchFamily="18" charset="0"/>
                        <a:ea typeface="Times New Roman" panose="02020603050405020304" pitchFamily="18" charset="0"/>
                        <a:cs typeface="Times New Roman" pitchFamily="18" charset="0"/>
                      </a:endParaRPr>
                    </a:p>
                  </a:txBody>
                  <a:tcPr marL="56658" marR="56658" marT="0" marB="0">
                    <a:solidFill>
                      <a:srgbClr val="BBE0FF">
                        <a:alpha val="20000"/>
                      </a:srgbClr>
                    </a:solidFill>
                  </a:tcPr>
                </a:tc>
                <a:extLst>
                  <a:ext uri="{0D108BD9-81ED-4DB2-BD59-A6C34878D82A}">
                    <a16:rowId xmlns:a16="http://schemas.microsoft.com/office/drawing/2014/main" xmlns="" val="769644996"/>
                  </a:ext>
                </a:extLst>
              </a:tr>
              <a:tr h="648813">
                <a:tc vMerge="1">
                  <a:txBody>
                    <a:bodyPr/>
                    <a:lstStyle/>
                    <a:p>
                      <a:endParaRPr lang="en-US"/>
                    </a:p>
                  </a:txBody>
                  <a:tcPr/>
                </a:tc>
                <a:tc>
                  <a:txBody>
                    <a:bodyPr/>
                    <a:lstStyle/>
                    <a:p>
                      <a:pPr marL="0" marR="0" indent="0" algn="just">
                        <a:lnSpc>
                          <a:spcPct val="115000"/>
                        </a:lnSpc>
                        <a:spcBef>
                          <a:spcPts val="0"/>
                        </a:spcBef>
                        <a:spcAft>
                          <a:spcPts val="0"/>
                        </a:spcAft>
                      </a:pPr>
                      <a:r>
                        <a:rPr lang="en-US" sz="1800" b="1" dirty="0" err="1">
                          <a:solidFill>
                            <a:srgbClr val="C00000"/>
                          </a:solidFill>
                          <a:effectLst/>
                          <a:latin typeface="Times New Roman" pitchFamily="18" charset="0"/>
                          <a:cs typeface="Times New Roman" pitchFamily="18" charset="0"/>
                        </a:rPr>
                        <a:t>Lãnh</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thổ</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hẹp</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ngang</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Các</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khối</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khí</a:t>
                      </a:r>
                      <a:r>
                        <a:rPr lang="en-US" sz="1800" b="1" dirty="0">
                          <a:solidFill>
                            <a:srgbClr val="C00000"/>
                          </a:solidFill>
                          <a:effectLst/>
                          <a:latin typeface="Times New Roman" pitchFamily="18" charset="0"/>
                          <a:cs typeface="Times New Roman" pitchFamily="18" charset="0"/>
                        </a:rPr>
                        <a:t> di </a:t>
                      </a:r>
                      <a:r>
                        <a:rPr lang="en-US" sz="1800" b="1" dirty="0" err="1">
                          <a:solidFill>
                            <a:srgbClr val="C00000"/>
                          </a:solidFill>
                          <a:effectLst/>
                          <a:latin typeface="Times New Roman" pitchFamily="18" charset="0"/>
                          <a:cs typeface="Times New Roman" pitchFamily="18" charset="0"/>
                        </a:rPr>
                        <a:t>chuyển</a:t>
                      </a:r>
                      <a:r>
                        <a:rPr lang="en-US" sz="1800" b="1" dirty="0">
                          <a:solidFill>
                            <a:srgbClr val="C00000"/>
                          </a:solidFill>
                          <a:effectLst/>
                          <a:latin typeface="Times New Roman" pitchFamily="18" charset="0"/>
                          <a:cs typeface="Times New Roman" pitchFamily="18" charset="0"/>
                        </a:rPr>
                        <a:t> qua </a:t>
                      </a:r>
                      <a:r>
                        <a:rPr lang="en-US" sz="1800" b="1" dirty="0" err="1">
                          <a:solidFill>
                            <a:srgbClr val="C00000"/>
                          </a:solidFill>
                          <a:effectLst/>
                          <a:latin typeface="Times New Roman" pitchFamily="18" charset="0"/>
                          <a:cs typeface="Times New Roman" pitchFamily="18" charset="0"/>
                        </a:rPr>
                        <a:t>biển</a:t>
                      </a:r>
                      <a:r>
                        <a:rPr lang="en-US" sz="1800" b="1" dirty="0">
                          <a:solidFill>
                            <a:srgbClr val="C00000"/>
                          </a:solidFill>
                          <a:effectLst/>
                          <a:latin typeface="Times New Roman" pitchFamily="18" charset="0"/>
                          <a:cs typeface="Times New Roman" pitchFamily="18" charset="0"/>
                        </a:rPr>
                        <a:t> + </a:t>
                      </a:r>
                      <a:r>
                        <a:rPr lang="en-US" sz="1800" b="1" dirty="0" err="1">
                          <a:solidFill>
                            <a:srgbClr val="C00000"/>
                          </a:solidFill>
                          <a:effectLst/>
                          <a:latin typeface="Times New Roman" pitchFamily="18" charset="0"/>
                          <a:cs typeface="Times New Roman" pitchFamily="18" charset="0"/>
                        </a:rPr>
                        <a:t>biển</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Đông</a:t>
                      </a:r>
                      <a:r>
                        <a:rPr lang="en-US" sz="1800" b="1" dirty="0">
                          <a:solidFill>
                            <a:srgbClr val="C00000"/>
                          </a:solidFill>
                          <a:effectLst/>
                          <a:latin typeface="Times New Roman" pitchFamily="18" charset="0"/>
                          <a:cs typeface="Times New Roman" pitchFamily="18" charset="0"/>
                        </a:rPr>
                        <a:t>.</a:t>
                      </a:r>
                      <a:endParaRPr lang="en-US" sz="1800" b="1" dirty="0">
                        <a:solidFill>
                          <a:srgbClr val="C00000"/>
                        </a:solidFill>
                        <a:effectLst/>
                        <a:latin typeface="Times New Roman" pitchFamily="18" charset="0"/>
                        <a:ea typeface="Times New Roman" panose="02020603050405020304" pitchFamily="18" charset="0"/>
                        <a:cs typeface="Times New Roman" pitchFamily="18" charset="0"/>
                      </a:endParaRPr>
                    </a:p>
                  </a:txBody>
                  <a:tcPr marL="56658" marR="56658" marT="0" marB="0"/>
                </a:tc>
                <a:tc>
                  <a:txBody>
                    <a:bodyPr/>
                    <a:lstStyle/>
                    <a:p>
                      <a:pPr marL="0" marR="0" indent="0" algn="just">
                        <a:lnSpc>
                          <a:spcPct val="115000"/>
                        </a:lnSpc>
                        <a:spcBef>
                          <a:spcPts val="0"/>
                        </a:spcBef>
                        <a:spcAft>
                          <a:spcPts val="0"/>
                        </a:spcAft>
                      </a:pPr>
                      <a:r>
                        <a:rPr lang="en-US" sz="1800" b="1" dirty="0" err="1">
                          <a:effectLst/>
                          <a:latin typeface="Times New Roman" pitchFamily="18" charset="0"/>
                          <a:cs typeface="Times New Roman" pitchFamily="18" charset="0"/>
                        </a:rPr>
                        <a:t>Thiên</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nhiên</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chịu</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ảnh</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hưởng</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sâu</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sắc</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của</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biển</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thiên</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nhiên</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xanh</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tốt</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khác</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với</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Tây</a:t>
                      </a:r>
                      <a:r>
                        <a:rPr lang="en-US" sz="1800" b="1" dirty="0">
                          <a:effectLst/>
                          <a:latin typeface="Times New Roman" pitchFamily="18" charset="0"/>
                          <a:cs typeface="Times New Roman" pitchFamily="18" charset="0"/>
                        </a:rPr>
                        <a:t> Á, </a:t>
                      </a:r>
                      <a:r>
                        <a:rPr lang="en-US" sz="1800" b="1" dirty="0" err="1">
                          <a:effectLst/>
                          <a:latin typeface="Times New Roman" pitchFamily="18" charset="0"/>
                          <a:cs typeface="Times New Roman" pitchFamily="18" charset="0"/>
                        </a:rPr>
                        <a:t>Bắc</a:t>
                      </a:r>
                      <a:r>
                        <a:rPr lang="en-US" sz="1800" b="1" dirty="0">
                          <a:effectLst/>
                          <a:latin typeface="Times New Roman" pitchFamily="18" charset="0"/>
                          <a:cs typeface="Times New Roman" pitchFamily="18" charset="0"/>
                        </a:rPr>
                        <a:t> Phi ở </a:t>
                      </a:r>
                      <a:r>
                        <a:rPr lang="en-US" sz="1800" b="1" dirty="0" err="1">
                          <a:effectLst/>
                          <a:latin typeface="Times New Roman" pitchFamily="18" charset="0"/>
                          <a:cs typeface="Times New Roman" pitchFamily="18" charset="0"/>
                        </a:rPr>
                        <a:t>cùng</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vĩ</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độ</a:t>
                      </a:r>
                      <a:r>
                        <a:rPr lang="en-US" sz="1800" b="1" dirty="0">
                          <a:effectLst/>
                          <a:latin typeface="Times New Roman" pitchFamily="18" charset="0"/>
                          <a:cs typeface="Times New Roman" pitchFamily="18" charset="0"/>
                        </a:rPr>
                        <a:t>).</a:t>
                      </a:r>
                      <a:endParaRPr lang="en-US" sz="1800" b="1" dirty="0">
                        <a:effectLst/>
                        <a:latin typeface="Times New Roman" pitchFamily="18" charset="0"/>
                        <a:ea typeface="Times New Roman" panose="02020603050405020304" pitchFamily="18" charset="0"/>
                        <a:cs typeface="Times New Roman" pitchFamily="18" charset="0"/>
                      </a:endParaRPr>
                    </a:p>
                  </a:txBody>
                  <a:tcPr marL="56658" marR="56658" marT="0" marB="0"/>
                </a:tc>
                <a:extLst>
                  <a:ext uri="{0D108BD9-81ED-4DB2-BD59-A6C34878D82A}">
                    <a16:rowId xmlns:a16="http://schemas.microsoft.com/office/drawing/2014/main" xmlns="" val="2440926455"/>
                  </a:ext>
                </a:extLst>
              </a:tr>
              <a:tr h="579863">
                <a:tc rowSpan="4">
                  <a:txBody>
                    <a:bodyPr/>
                    <a:lstStyle/>
                    <a:p>
                      <a:pPr marL="0" marR="0" indent="0" algn="ctr">
                        <a:lnSpc>
                          <a:spcPct val="115000"/>
                        </a:lnSpc>
                        <a:spcBef>
                          <a:spcPts val="0"/>
                        </a:spcBef>
                        <a:spcAft>
                          <a:spcPts val="0"/>
                        </a:spcAft>
                      </a:pPr>
                      <a:r>
                        <a:rPr lang="en-US" sz="1800" dirty="0">
                          <a:effectLst/>
                          <a:latin typeface="Times New Roman" pitchFamily="18" charset="0"/>
                          <a:cs typeface="Times New Roman" pitchFamily="18" charset="0"/>
                        </a:rPr>
                        <a:t>SINH VẬT VÀ ĐẤT</a:t>
                      </a:r>
                    </a:p>
                    <a:p>
                      <a:pPr marL="0" marR="0" indent="0" algn="ctr">
                        <a:lnSpc>
                          <a:spcPct val="115000"/>
                        </a:lnSpc>
                        <a:spcBef>
                          <a:spcPts val="0"/>
                        </a:spcBef>
                        <a:spcAft>
                          <a:spcPts val="0"/>
                        </a:spcAft>
                      </a:pPr>
                      <a:r>
                        <a:rPr lang="en-US" sz="1800" dirty="0">
                          <a:effectLst/>
                          <a:latin typeface="Times New Roman" pitchFamily="18" charset="0"/>
                          <a:cs typeface="Times New Roman" pitchFamily="18" charset="0"/>
                        </a:rPr>
                        <a:t> </a:t>
                      </a:r>
                    </a:p>
                  </a:txBody>
                  <a:tcPr marL="56658" marR="56658" marT="0" marB="0">
                    <a:solidFill>
                      <a:srgbClr val="BBE0FF"/>
                    </a:solidFill>
                  </a:tcPr>
                </a:tc>
                <a:tc>
                  <a:txBody>
                    <a:bodyPr/>
                    <a:lstStyle/>
                    <a:p>
                      <a:pPr marL="635" marR="0" indent="-1905" algn="just">
                        <a:lnSpc>
                          <a:spcPct val="115000"/>
                        </a:lnSpc>
                        <a:spcBef>
                          <a:spcPts val="0"/>
                        </a:spcBef>
                        <a:spcAft>
                          <a:spcPts val="0"/>
                        </a:spcAft>
                      </a:pPr>
                      <a:r>
                        <a:rPr lang="en-US" sz="1800" b="1" dirty="0" err="1">
                          <a:effectLst/>
                          <a:latin typeface="Times New Roman" pitchFamily="18" charset="0"/>
                          <a:cs typeface="Times New Roman" pitchFamily="18" charset="0"/>
                        </a:rPr>
                        <a:t>Nằm</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trên</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đường</a:t>
                      </a:r>
                      <a:r>
                        <a:rPr lang="en-US" sz="1800" b="1" dirty="0">
                          <a:effectLst/>
                          <a:latin typeface="Times New Roman" pitchFamily="18" charset="0"/>
                          <a:cs typeface="Times New Roman" pitchFamily="18" charset="0"/>
                        </a:rPr>
                        <a:t> di </a:t>
                      </a:r>
                      <a:r>
                        <a:rPr lang="en-US" sz="1800" b="1" dirty="0" err="1">
                          <a:effectLst/>
                          <a:latin typeface="Times New Roman" pitchFamily="18" charset="0"/>
                          <a:cs typeface="Times New Roman" pitchFamily="18" charset="0"/>
                        </a:rPr>
                        <a:t>lưu</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của</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nhiều</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luồng</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sinh</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vật</a:t>
                      </a:r>
                      <a:endParaRPr lang="en-US" sz="1800" b="1" dirty="0">
                        <a:effectLst/>
                        <a:latin typeface="Times New Roman" pitchFamily="18" charset="0"/>
                        <a:ea typeface="Times New Roman" panose="02020603050405020304" pitchFamily="18" charset="0"/>
                        <a:cs typeface="Times New Roman" pitchFamily="18" charset="0"/>
                      </a:endParaRPr>
                    </a:p>
                  </a:txBody>
                  <a:tcPr marL="56658" marR="56658" marT="0" marB="0">
                    <a:solidFill>
                      <a:srgbClr val="BBE0FF">
                        <a:alpha val="20000"/>
                      </a:srgbClr>
                    </a:solidFill>
                  </a:tcPr>
                </a:tc>
                <a:tc>
                  <a:txBody>
                    <a:bodyPr/>
                    <a:lstStyle/>
                    <a:p>
                      <a:pPr marL="635" marR="0" indent="-1905" algn="just">
                        <a:lnSpc>
                          <a:spcPct val="115000"/>
                        </a:lnSpc>
                        <a:spcBef>
                          <a:spcPts val="0"/>
                        </a:spcBef>
                        <a:spcAft>
                          <a:spcPts val="0"/>
                        </a:spcAft>
                      </a:pPr>
                      <a:r>
                        <a:rPr lang="en-US" sz="1800" b="1" dirty="0" err="1">
                          <a:solidFill>
                            <a:srgbClr val="C00000"/>
                          </a:solidFill>
                          <a:effectLst/>
                          <a:latin typeface="Times New Roman" pitchFamily="18" charset="0"/>
                          <a:cs typeface="Times New Roman" pitchFamily="18" charset="0"/>
                        </a:rPr>
                        <a:t>Thiên</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nhiên</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có</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tính</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đa</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dạng</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sinh</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học</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cao</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thành</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phần</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loài</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sinh</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vật</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phong</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phú</a:t>
                      </a:r>
                      <a:r>
                        <a:rPr lang="en-US" sz="1800" b="1" dirty="0">
                          <a:solidFill>
                            <a:srgbClr val="C00000"/>
                          </a:solidFill>
                          <a:effectLst/>
                          <a:latin typeface="Times New Roman" pitchFamily="18" charset="0"/>
                          <a:cs typeface="Times New Roman" pitchFamily="18" charset="0"/>
                        </a:rPr>
                        <a:t>.</a:t>
                      </a:r>
                      <a:endParaRPr lang="en-US" sz="1800" b="1" dirty="0">
                        <a:solidFill>
                          <a:srgbClr val="C00000"/>
                        </a:solidFill>
                        <a:effectLst/>
                        <a:latin typeface="Times New Roman" pitchFamily="18" charset="0"/>
                        <a:ea typeface="Times New Roman" panose="02020603050405020304" pitchFamily="18" charset="0"/>
                        <a:cs typeface="Times New Roman" pitchFamily="18" charset="0"/>
                      </a:endParaRPr>
                    </a:p>
                  </a:txBody>
                  <a:tcPr marL="56658" marR="56658" marT="0" marB="0">
                    <a:solidFill>
                      <a:srgbClr val="BBE0FF">
                        <a:alpha val="20000"/>
                      </a:srgbClr>
                    </a:solidFill>
                  </a:tcPr>
                </a:tc>
                <a:extLst>
                  <a:ext uri="{0D108BD9-81ED-4DB2-BD59-A6C34878D82A}">
                    <a16:rowId xmlns:a16="http://schemas.microsoft.com/office/drawing/2014/main" xmlns="" val="2947756774"/>
                  </a:ext>
                </a:extLst>
              </a:tr>
              <a:tr h="690206">
                <a:tc vMerge="1">
                  <a:txBody>
                    <a:bodyPr/>
                    <a:lstStyle/>
                    <a:p>
                      <a:endParaRPr lang="en-US"/>
                    </a:p>
                  </a:txBody>
                  <a:tcPr/>
                </a:tc>
                <a:tc>
                  <a:txBody>
                    <a:bodyPr/>
                    <a:lstStyle/>
                    <a:p>
                      <a:pPr marL="0" marR="0" indent="0" algn="just">
                        <a:lnSpc>
                          <a:spcPct val="115000"/>
                        </a:lnSpc>
                        <a:spcBef>
                          <a:spcPts val="0"/>
                        </a:spcBef>
                        <a:spcAft>
                          <a:spcPts val="0"/>
                        </a:spcAft>
                      </a:pPr>
                      <a:r>
                        <a:rPr lang="en-US" sz="1800" b="1" dirty="0" err="1">
                          <a:solidFill>
                            <a:srgbClr val="C00000"/>
                          </a:solidFill>
                          <a:effectLst/>
                          <a:latin typeface="Times New Roman" pitchFamily="18" charset="0"/>
                          <a:cs typeface="Times New Roman" pitchFamily="18" charset="0"/>
                        </a:rPr>
                        <a:t>Vị</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trí</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địa</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lí</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và</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phạm</a:t>
                      </a:r>
                      <a:r>
                        <a:rPr lang="en-US" sz="1800" b="1" dirty="0">
                          <a:solidFill>
                            <a:srgbClr val="C00000"/>
                          </a:solidFill>
                          <a:effectLst/>
                          <a:latin typeface="Times New Roman" pitchFamily="18" charset="0"/>
                          <a:cs typeface="Times New Roman" pitchFamily="18" charset="0"/>
                        </a:rPr>
                        <a:t> vi </a:t>
                      </a:r>
                      <a:r>
                        <a:rPr lang="en-US" sz="1800" b="1" dirty="0" err="1">
                          <a:solidFill>
                            <a:srgbClr val="C00000"/>
                          </a:solidFill>
                          <a:effectLst/>
                          <a:latin typeface="Times New Roman" pitchFamily="18" charset="0"/>
                          <a:cs typeface="Times New Roman" pitchFamily="18" charset="0"/>
                        </a:rPr>
                        <a:t>lãnh</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thổ</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kéo</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dài</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hẹp</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ngang</a:t>
                      </a:r>
                      <a:r>
                        <a:rPr lang="en-US" sz="1800" b="1" dirty="0">
                          <a:solidFill>
                            <a:srgbClr val="C00000"/>
                          </a:solidFill>
                          <a:effectLst/>
                          <a:latin typeface="Times New Roman" pitchFamily="18" charset="0"/>
                          <a:cs typeface="Times New Roman" pitchFamily="18" charset="0"/>
                        </a:rPr>
                        <a:t>).</a:t>
                      </a:r>
                      <a:endParaRPr lang="en-US" sz="1800" b="1" dirty="0">
                        <a:solidFill>
                          <a:srgbClr val="C00000"/>
                        </a:solidFill>
                        <a:effectLst/>
                        <a:latin typeface="Times New Roman" pitchFamily="18" charset="0"/>
                        <a:ea typeface="Times New Roman" panose="02020603050405020304" pitchFamily="18" charset="0"/>
                        <a:cs typeface="Times New Roman" pitchFamily="18" charset="0"/>
                      </a:endParaRPr>
                    </a:p>
                  </a:txBody>
                  <a:tcPr marL="56658" marR="56658" marT="0" marB="0"/>
                </a:tc>
                <a:tc>
                  <a:txBody>
                    <a:bodyPr/>
                    <a:lstStyle/>
                    <a:p>
                      <a:pPr marL="0" marR="0" indent="0" algn="just">
                        <a:lnSpc>
                          <a:spcPct val="115000"/>
                        </a:lnSpc>
                        <a:spcBef>
                          <a:spcPts val="0"/>
                        </a:spcBef>
                        <a:spcAft>
                          <a:spcPts val="0"/>
                        </a:spcAft>
                      </a:pPr>
                      <a:r>
                        <a:rPr lang="en-US" sz="1800" b="1" dirty="0" err="1">
                          <a:effectLst/>
                          <a:latin typeface="Times New Roman" pitchFamily="18" charset="0"/>
                          <a:cs typeface="Times New Roman" pitchFamily="18" charset="0"/>
                        </a:rPr>
                        <a:t>Sự</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phân</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hóa</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thiên</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nhiên</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theo</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chiều</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Bắc</a:t>
                      </a:r>
                      <a:r>
                        <a:rPr lang="en-US" sz="1800" b="1" dirty="0">
                          <a:effectLst/>
                          <a:latin typeface="Times New Roman" pitchFamily="18" charset="0"/>
                          <a:cs typeface="Times New Roman" pitchFamily="18" charset="0"/>
                        </a:rPr>
                        <a:t> – Nam </a:t>
                      </a:r>
                      <a:r>
                        <a:rPr lang="en-US" sz="1800" b="1" dirty="0" err="1">
                          <a:effectLst/>
                          <a:latin typeface="Times New Roman" pitchFamily="18" charset="0"/>
                          <a:cs typeface="Times New Roman" pitchFamily="18" charset="0"/>
                        </a:rPr>
                        <a:t>và</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Đông</a:t>
                      </a:r>
                      <a:r>
                        <a:rPr lang="en-US" sz="1800" b="1" dirty="0">
                          <a:effectLst/>
                          <a:latin typeface="Times New Roman" pitchFamily="18" charset="0"/>
                          <a:cs typeface="Times New Roman" pitchFamily="18" charset="0"/>
                        </a:rPr>
                        <a:t> - </a:t>
                      </a:r>
                      <a:r>
                        <a:rPr lang="en-US" sz="1800" b="1" dirty="0" err="1">
                          <a:effectLst/>
                          <a:latin typeface="Times New Roman" pitchFamily="18" charset="0"/>
                          <a:cs typeface="Times New Roman" pitchFamily="18" charset="0"/>
                        </a:rPr>
                        <a:t>Tây</a:t>
                      </a:r>
                      <a:endParaRPr lang="en-US" sz="1800" b="1" dirty="0">
                        <a:effectLst/>
                        <a:latin typeface="Times New Roman" pitchFamily="18" charset="0"/>
                        <a:ea typeface="Times New Roman" panose="02020603050405020304" pitchFamily="18" charset="0"/>
                        <a:cs typeface="Times New Roman" pitchFamily="18" charset="0"/>
                      </a:endParaRPr>
                    </a:p>
                  </a:txBody>
                  <a:tcPr marL="56658" marR="56658" marT="0" marB="0"/>
                </a:tc>
                <a:extLst>
                  <a:ext uri="{0D108BD9-81ED-4DB2-BD59-A6C34878D82A}">
                    <a16:rowId xmlns:a16="http://schemas.microsoft.com/office/drawing/2014/main" xmlns="" val="4286849854"/>
                  </a:ext>
                </a:extLst>
              </a:tr>
              <a:tr h="322963">
                <a:tc vMerge="1">
                  <a:txBody>
                    <a:bodyPr/>
                    <a:lstStyle/>
                    <a:p>
                      <a:pPr marL="0" marR="0" indent="0" algn="just">
                        <a:lnSpc>
                          <a:spcPct val="115000"/>
                        </a:lnSpc>
                        <a:spcBef>
                          <a:spcPts val="0"/>
                        </a:spcBef>
                        <a:spcAft>
                          <a:spcPts val="0"/>
                        </a:spcAft>
                      </a:pPr>
                      <a:r>
                        <a:rPr lang="en-US" sz="2000" dirty="0">
                          <a:effectLst/>
                          <a:latin typeface="#9Slide03 SFU Futura_12" panose="020B0604020202020204" charset="0"/>
                        </a:rPr>
                        <a:t> </a:t>
                      </a:r>
                      <a:endParaRPr lang="en-US" sz="2000" dirty="0">
                        <a:effectLst/>
                        <a:latin typeface="#9Slide03 SFU Futura_12" panose="020B0604020202020204" charset="0"/>
                        <a:ea typeface="Times New Roman" panose="02020603050405020304" pitchFamily="18" charset="0"/>
                      </a:endParaRPr>
                    </a:p>
                  </a:txBody>
                  <a:tcPr marL="56658" marR="56658" marT="0" marB="0"/>
                </a:tc>
                <a:tc>
                  <a:txBody>
                    <a:bodyPr/>
                    <a:lstStyle/>
                    <a:p>
                      <a:pPr marL="0" marR="0" indent="0" algn="just">
                        <a:lnSpc>
                          <a:spcPct val="115000"/>
                        </a:lnSpc>
                        <a:spcBef>
                          <a:spcPts val="0"/>
                        </a:spcBef>
                        <a:spcAft>
                          <a:spcPts val="0"/>
                        </a:spcAft>
                      </a:pPr>
                      <a:r>
                        <a:rPr lang="en-US" sz="1800" b="1" dirty="0" err="1">
                          <a:effectLst/>
                          <a:latin typeface="Times New Roman" pitchFamily="18" charset="0"/>
                          <a:cs typeface="Times New Roman" pitchFamily="18" charset="0"/>
                        </a:rPr>
                        <a:t>Sự</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phân</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hóa</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của</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khí</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hậu</a:t>
                      </a:r>
                      <a:r>
                        <a:rPr lang="en-US" sz="1800" b="1" dirty="0">
                          <a:effectLst/>
                          <a:latin typeface="Times New Roman" pitchFamily="18" charset="0"/>
                          <a:cs typeface="Times New Roman" pitchFamily="18" charset="0"/>
                        </a:rPr>
                        <a:t>.</a:t>
                      </a:r>
                      <a:endParaRPr lang="en-US" sz="1800" b="1" dirty="0">
                        <a:effectLst/>
                        <a:latin typeface="Times New Roman" pitchFamily="18" charset="0"/>
                        <a:ea typeface="Times New Roman" panose="02020603050405020304" pitchFamily="18" charset="0"/>
                        <a:cs typeface="Times New Roman" pitchFamily="18" charset="0"/>
                      </a:endParaRPr>
                    </a:p>
                  </a:txBody>
                  <a:tcPr marL="56658" marR="56658" marT="0" marB="0">
                    <a:solidFill>
                      <a:srgbClr val="BBE0FF">
                        <a:alpha val="20000"/>
                      </a:srgbClr>
                    </a:solidFill>
                  </a:tcPr>
                </a:tc>
                <a:tc>
                  <a:txBody>
                    <a:bodyPr/>
                    <a:lstStyle/>
                    <a:p>
                      <a:pPr marL="0" marR="0" indent="0" algn="just">
                        <a:lnSpc>
                          <a:spcPct val="115000"/>
                        </a:lnSpc>
                        <a:spcBef>
                          <a:spcPts val="0"/>
                        </a:spcBef>
                        <a:spcAft>
                          <a:spcPts val="0"/>
                        </a:spcAft>
                      </a:pPr>
                      <a:r>
                        <a:rPr lang="en-US" sz="1800" b="1" dirty="0" err="1">
                          <a:solidFill>
                            <a:srgbClr val="C00000"/>
                          </a:solidFill>
                          <a:effectLst/>
                          <a:latin typeface="Times New Roman" pitchFamily="18" charset="0"/>
                          <a:cs typeface="Times New Roman" pitchFamily="18" charset="0"/>
                        </a:rPr>
                        <a:t>Sự</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phân</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hóa</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của</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sinh</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vật</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và</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đất</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đa</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dạng</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phong</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phú</a:t>
                      </a:r>
                      <a:r>
                        <a:rPr lang="en-US" sz="1800" b="1" dirty="0">
                          <a:solidFill>
                            <a:srgbClr val="C00000"/>
                          </a:solidFill>
                          <a:effectLst/>
                          <a:latin typeface="Times New Roman" pitchFamily="18" charset="0"/>
                          <a:cs typeface="Times New Roman" pitchFamily="18" charset="0"/>
                        </a:rPr>
                        <a:t>.</a:t>
                      </a:r>
                      <a:endParaRPr lang="en-US" sz="1800" b="1" dirty="0">
                        <a:solidFill>
                          <a:srgbClr val="C00000"/>
                        </a:solidFill>
                        <a:effectLst/>
                        <a:latin typeface="Times New Roman" pitchFamily="18" charset="0"/>
                        <a:ea typeface="Times New Roman" panose="02020603050405020304" pitchFamily="18" charset="0"/>
                        <a:cs typeface="Times New Roman" pitchFamily="18" charset="0"/>
                      </a:endParaRPr>
                    </a:p>
                  </a:txBody>
                  <a:tcPr marL="56658" marR="56658" marT="0" marB="0">
                    <a:solidFill>
                      <a:srgbClr val="BBE0FF">
                        <a:alpha val="20000"/>
                      </a:srgbClr>
                    </a:solidFill>
                  </a:tcPr>
                </a:tc>
                <a:extLst>
                  <a:ext uri="{0D108BD9-81ED-4DB2-BD59-A6C34878D82A}">
                    <a16:rowId xmlns:a16="http://schemas.microsoft.com/office/drawing/2014/main" xmlns="" val="2494987508"/>
                  </a:ext>
                </a:extLst>
              </a:tr>
              <a:tr h="699607">
                <a:tc vMerge="1">
                  <a:txBody>
                    <a:bodyPr/>
                    <a:lstStyle/>
                    <a:p>
                      <a:endParaRPr lang="en-US"/>
                    </a:p>
                  </a:txBody>
                  <a:tcPr/>
                </a:tc>
                <a:tc>
                  <a:txBody>
                    <a:bodyPr/>
                    <a:lstStyle/>
                    <a:p>
                      <a:pPr marL="0" marR="0" indent="0" algn="just">
                        <a:lnSpc>
                          <a:spcPct val="115000"/>
                        </a:lnSpc>
                        <a:spcBef>
                          <a:spcPts val="0"/>
                        </a:spcBef>
                        <a:spcAft>
                          <a:spcPts val="0"/>
                        </a:spcAft>
                      </a:pPr>
                      <a:r>
                        <a:rPr lang="en-US" sz="1800" b="1" dirty="0" err="1">
                          <a:solidFill>
                            <a:srgbClr val="C00000"/>
                          </a:solidFill>
                          <a:effectLst/>
                          <a:latin typeface="Times New Roman" pitchFamily="18" charset="0"/>
                          <a:cs typeface="Times New Roman" pitchFamily="18" charset="0"/>
                        </a:rPr>
                        <a:t>Vùng</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biển</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nhiệt</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đới</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nhiệt</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độ</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nước</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biển</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cao</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các</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dòng</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biển</a:t>
                      </a:r>
                      <a:r>
                        <a:rPr lang="en-US" sz="1800" b="1" dirty="0">
                          <a:solidFill>
                            <a:srgbClr val="C00000"/>
                          </a:solidFill>
                          <a:effectLst/>
                          <a:latin typeface="Times New Roman" pitchFamily="18" charset="0"/>
                          <a:cs typeface="Times New Roman" pitchFamily="18" charset="0"/>
                        </a:rPr>
                        <a:t> di </a:t>
                      </a:r>
                      <a:r>
                        <a:rPr lang="en-US" sz="1800" b="1" dirty="0" err="1">
                          <a:solidFill>
                            <a:srgbClr val="C00000"/>
                          </a:solidFill>
                          <a:effectLst/>
                          <a:latin typeface="Times New Roman" pitchFamily="18" charset="0"/>
                          <a:cs typeface="Times New Roman" pitchFamily="18" charset="0"/>
                        </a:rPr>
                        <a:t>chuyển</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theo</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mùa</a:t>
                      </a:r>
                      <a:r>
                        <a:rPr lang="en-US" sz="1800" b="1" dirty="0">
                          <a:solidFill>
                            <a:srgbClr val="C00000"/>
                          </a:solidFill>
                          <a:effectLst/>
                          <a:latin typeface="Times New Roman" pitchFamily="18" charset="0"/>
                          <a:cs typeface="Times New Roman" pitchFamily="18" charset="0"/>
                        </a:rPr>
                        <a:t>.</a:t>
                      </a:r>
                      <a:endParaRPr lang="en-US" sz="1800" b="1" dirty="0">
                        <a:solidFill>
                          <a:srgbClr val="C00000"/>
                        </a:solidFill>
                        <a:effectLst/>
                        <a:latin typeface="Times New Roman" pitchFamily="18" charset="0"/>
                        <a:ea typeface="Times New Roman" panose="02020603050405020304" pitchFamily="18" charset="0"/>
                        <a:cs typeface="Times New Roman" pitchFamily="18" charset="0"/>
                      </a:endParaRPr>
                    </a:p>
                  </a:txBody>
                  <a:tcPr marL="56658" marR="56658" marT="0" marB="0"/>
                </a:tc>
                <a:tc>
                  <a:txBody>
                    <a:bodyPr/>
                    <a:lstStyle/>
                    <a:p>
                      <a:pPr marL="0" marR="0" indent="0" algn="just">
                        <a:lnSpc>
                          <a:spcPct val="115000"/>
                        </a:lnSpc>
                        <a:spcBef>
                          <a:spcPts val="0"/>
                        </a:spcBef>
                        <a:spcAft>
                          <a:spcPts val="0"/>
                        </a:spcAft>
                      </a:pPr>
                      <a:r>
                        <a:rPr lang="en-US" sz="1800" b="1" dirty="0">
                          <a:effectLst/>
                          <a:latin typeface="Times New Roman" pitchFamily="18" charset="0"/>
                          <a:cs typeface="Times New Roman" pitchFamily="18" charset="0"/>
                        </a:rPr>
                        <a:t>Sinh </a:t>
                      </a:r>
                      <a:r>
                        <a:rPr lang="en-US" sz="1800" b="1" dirty="0" err="1">
                          <a:effectLst/>
                          <a:latin typeface="Times New Roman" pitchFamily="18" charset="0"/>
                          <a:cs typeface="Times New Roman" pitchFamily="18" charset="0"/>
                        </a:rPr>
                        <a:t>vật</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biển</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phong</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phú</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đa</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dạng</a:t>
                      </a:r>
                      <a:r>
                        <a:rPr lang="en-US" sz="1800" b="1" dirty="0">
                          <a:effectLst/>
                          <a:latin typeface="Times New Roman" pitchFamily="18" charset="0"/>
                          <a:cs typeface="Times New Roman" pitchFamily="18" charset="0"/>
                        </a:rPr>
                        <a:t>.</a:t>
                      </a:r>
                      <a:endParaRPr lang="en-US" sz="1800" b="1" dirty="0">
                        <a:effectLst/>
                        <a:latin typeface="Times New Roman" pitchFamily="18" charset="0"/>
                        <a:ea typeface="Times New Roman" panose="02020603050405020304" pitchFamily="18" charset="0"/>
                        <a:cs typeface="Times New Roman" pitchFamily="18" charset="0"/>
                      </a:endParaRPr>
                    </a:p>
                  </a:txBody>
                  <a:tcPr marL="56658" marR="56658" marT="0" marB="0"/>
                </a:tc>
                <a:extLst>
                  <a:ext uri="{0D108BD9-81ED-4DB2-BD59-A6C34878D82A}">
                    <a16:rowId xmlns:a16="http://schemas.microsoft.com/office/drawing/2014/main" xmlns="" val="1132353057"/>
                  </a:ext>
                </a:extLst>
              </a:tr>
              <a:tr h="699607">
                <a:tc>
                  <a:txBody>
                    <a:bodyPr/>
                    <a:lstStyle/>
                    <a:p>
                      <a:pPr marL="0" marR="0" indent="0" algn="ctr">
                        <a:lnSpc>
                          <a:spcPct val="115000"/>
                        </a:lnSpc>
                        <a:spcBef>
                          <a:spcPts val="0"/>
                        </a:spcBef>
                        <a:spcAft>
                          <a:spcPts val="0"/>
                        </a:spcAft>
                      </a:pPr>
                      <a:r>
                        <a:rPr lang="en-US" sz="1800" dirty="0">
                          <a:effectLst/>
                          <a:latin typeface="Times New Roman" pitchFamily="18" charset="0"/>
                          <a:cs typeface="Times New Roman" pitchFamily="18" charset="0"/>
                        </a:rPr>
                        <a:t>KHOÁNG SẢN</a:t>
                      </a:r>
                      <a:endParaRPr lang="en-US" sz="1800" dirty="0">
                        <a:effectLst/>
                        <a:latin typeface="Times New Roman" pitchFamily="18" charset="0"/>
                        <a:ea typeface="Times New Roman" panose="02020603050405020304" pitchFamily="18" charset="0"/>
                        <a:cs typeface="Times New Roman" pitchFamily="18" charset="0"/>
                      </a:endParaRPr>
                    </a:p>
                  </a:txBody>
                  <a:tcPr marL="56658" marR="56658" marT="0" marB="0">
                    <a:solidFill>
                      <a:srgbClr val="BBE0FF"/>
                    </a:solidFill>
                  </a:tcPr>
                </a:tc>
                <a:tc>
                  <a:txBody>
                    <a:bodyPr/>
                    <a:lstStyle/>
                    <a:p>
                      <a:pPr marL="0" marR="0" indent="0" algn="just">
                        <a:lnSpc>
                          <a:spcPct val="115000"/>
                        </a:lnSpc>
                        <a:spcBef>
                          <a:spcPts val="0"/>
                        </a:spcBef>
                        <a:spcAft>
                          <a:spcPts val="0"/>
                        </a:spcAft>
                      </a:pPr>
                      <a:r>
                        <a:rPr lang="en-US" sz="1800" b="1" dirty="0" err="1">
                          <a:effectLst/>
                          <a:latin typeface="Times New Roman" pitchFamily="18" charset="0"/>
                          <a:cs typeface="Times New Roman" pitchFamily="18" charset="0"/>
                        </a:rPr>
                        <a:t>Nằm</a:t>
                      </a:r>
                      <a:r>
                        <a:rPr lang="en-US" sz="1800" b="1" dirty="0">
                          <a:effectLst/>
                          <a:latin typeface="Times New Roman" pitchFamily="18" charset="0"/>
                          <a:cs typeface="Times New Roman" pitchFamily="18" charset="0"/>
                        </a:rPr>
                        <a:t> ở </a:t>
                      </a:r>
                      <a:r>
                        <a:rPr lang="en-US" sz="1800" b="1" dirty="0" err="1">
                          <a:effectLst/>
                          <a:latin typeface="Times New Roman" pitchFamily="18" charset="0"/>
                          <a:cs typeface="Times New Roman" pitchFamily="18" charset="0"/>
                        </a:rPr>
                        <a:t>nơi</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giao</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thoa</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của</a:t>
                      </a:r>
                      <a:r>
                        <a:rPr lang="en-US" sz="1800" b="1" dirty="0">
                          <a:effectLst/>
                          <a:latin typeface="Times New Roman" pitchFamily="18" charset="0"/>
                          <a:cs typeface="Times New Roman" pitchFamily="18" charset="0"/>
                        </a:rPr>
                        <a:t> 2 </a:t>
                      </a:r>
                      <a:r>
                        <a:rPr lang="en-US" sz="1800" b="1" dirty="0" err="1">
                          <a:effectLst/>
                          <a:latin typeface="Times New Roman" pitchFamily="18" charset="0"/>
                          <a:cs typeface="Times New Roman" pitchFamily="18" charset="0"/>
                        </a:rPr>
                        <a:t>vành</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đai</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sinh</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khoáng</a:t>
                      </a:r>
                      <a:r>
                        <a:rPr lang="en-US" sz="1800" b="1" dirty="0">
                          <a:effectLst/>
                          <a:latin typeface="Times New Roman" pitchFamily="18" charset="0"/>
                          <a:cs typeface="Times New Roman" pitchFamily="18" charset="0"/>
                        </a:rPr>
                        <a:t> Thái Bình </a:t>
                      </a:r>
                      <a:r>
                        <a:rPr lang="en-US" sz="1800" b="1" dirty="0" err="1">
                          <a:effectLst/>
                          <a:latin typeface="Times New Roman" pitchFamily="18" charset="0"/>
                          <a:cs typeface="Times New Roman" pitchFamily="18" charset="0"/>
                        </a:rPr>
                        <a:t>Dương</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và</a:t>
                      </a:r>
                      <a:r>
                        <a:rPr lang="en-US" sz="1800" b="1" dirty="0">
                          <a:effectLst/>
                          <a:latin typeface="Times New Roman" pitchFamily="18" charset="0"/>
                          <a:cs typeface="Times New Roman" pitchFamily="18" charset="0"/>
                        </a:rPr>
                        <a:t> </a:t>
                      </a:r>
                      <a:r>
                        <a:rPr lang="en-US" sz="1800" b="1" dirty="0" err="1">
                          <a:effectLst/>
                          <a:latin typeface="Times New Roman" pitchFamily="18" charset="0"/>
                          <a:cs typeface="Times New Roman" pitchFamily="18" charset="0"/>
                        </a:rPr>
                        <a:t>Địa</a:t>
                      </a:r>
                      <a:r>
                        <a:rPr lang="en-US" sz="1800" b="1" dirty="0">
                          <a:effectLst/>
                          <a:latin typeface="Times New Roman" pitchFamily="18" charset="0"/>
                          <a:cs typeface="Times New Roman" pitchFamily="18" charset="0"/>
                        </a:rPr>
                        <a:t> Trung </a:t>
                      </a:r>
                      <a:r>
                        <a:rPr lang="en-US" sz="1800" b="1" dirty="0" err="1">
                          <a:effectLst/>
                          <a:latin typeface="Times New Roman" pitchFamily="18" charset="0"/>
                          <a:cs typeface="Times New Roman" pitchFamily="18" charset="0"/>
                        </a:rPr>
                        <a:t>Hải</a:t>
                      </a:r>
                      <a:r>
                        <a:rPr lang="en-US" sz="1800" b="1" dirty="0">
                          <a:effectLst/>
                          <a:latin typeface="Times New Roman" pitchFamily="18" charset="0"/>
                          <a:cs typeface="Times New Roman" pitchFamily="18" charset="0"/>
                        </a:rPr>
                        <a:t>.</a:t>
                      </a:r>
                      <a:endParaRPr lang="en-US" sz="1800" b="1" dirty="0">
                        <a:effectLst/>
                        <a:latin typeface="Times New Roman" pitchFamily="18" charset="0"/>
                        <a:ea typeface="Times New Roman" panose="02020603050405020304" pitchFamily="18" charset="0"/>
                        <a:cs typeface="Times New Roman" pitchFamily="18" charset="0"/>
                      </a:endParaRPr>
                    </a:p>
                  </a:txBody>
                  <a:tcPr marL="56658" marR="56658" marT="0" marB="0">
                    <a:solidFill>
                      <a:srgbClr val="BBE0FF">
                        <a:alpha val="20000"/>
                      </a:srgbClr>
                    </a:solidFill>
                  </a:tcPr>
                </a:tc>
                <a:tc>
                  <a:txBody>
                    <a:bodyPr/>
                    <a:lstStyle/>
                    <a:p>
                      <a:pPr marL="0" marR="0" indent="0" algn="just">
                        <a:lnSpc>
                          <a:spcPct val="115000"/>
                        </a:lnSpc>
                        <a:spcBef>
                          <a:spcPts val="0"/>
                        </a:spcBef>
                        <a:spcAft>
                          <a:spcPts val="0"/>
                        </a:spcAft>
                      </a:pPr>
                      <a:r>
                        <a:rPr lang="en-US" sz="1800" b="1" dirty="0" err="1">
                          <a:solidFill>
                            <a:srgbClr val="C00000"/>
                          </a:solidFill>
                          <a:effectLst/>
                          <a:latin typeface="Times New Roman" pitchFamily="18" charset="0"/>
                          <a:cs typeface="Times New Roman" pitchFamily="18" charset="0"/>
                        </a:rPr>
                        <a:t>Tài</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nguyên</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khoáng</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sản</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phong</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phú</a:t>
                      </a:r>
                      <a:r>
                        <a:rPr lang="en-US" sz="1800" b="1" dirty="0">
                          <a:solidFill>
                            <a:srgbClr val="C00000"/>
                          </a:solidFill>
                          <a:effectLst/>
                          <a:latin typeface="Times New Roman" pitchFamily="18" charset="0"/>
                          <a:cs typeface="Times New Roman" pitchFamily="18" charset="0"/>
                        </a:rPr>
                        <a:t>.</a:t>
                      </a:r>
                      <a:endParaRPr lang="en-US" sz="1800" b="1" dirty="0">
                        <a:solidFill>
                          <a:srgbClr val="C00000"/>
                        </a:solidFill>
                        <a:effectLst/>
                        <a:latin typeface="Times New Roman" pitchFamily="18" charset="0"/>
                        <a:ea typeface="Times New Roman" panose="02020603050405020304" pitchFamily="18" charset="0"/>
                        <a:cs typeface="Times New Roman" pitchFamily="18" charset="0"/>
                      </a:endParaRPr>
                    </a:p>
                  </a:txBody>
                  <a:tcPr marL="56658" marR="56658" marT="0" marB="0">
                    <a:solidFill>
                      <a:srgbClr val="BBE0FF">
                        <a:alpha val="20000"/>
                      </a:srgbClr>
                    </a:solidFill>
                  </a:tcPr>
                </a:tc>
                <a:extLst>
                  <a:ext uri="{0D108BD9-81ED-4DB2-BD59-A6C34878D82A}">
                    <a16:rowId xmlns:a16="http://schemas.microsoft.com/office/drawing/2014/main" xmlns="" val="4219732709"/>
                  </a:ext>
                </a:extLst>
              </a:tr>
              <a:tr h="329553">
                <a:tc>
                  <a:txBody>
                    <a:bodyPr/>
                    <a:lstStyle/>
                    <a:p>
                      <a:pPr marL="0" marR="0" indent="0" algn="ctr">
                        <a:lnSpc>
                          <a:spcPct val="115000"/>
                        </a:lnSpc>
                        <a:spcBef>
                          <a:spcPts val="0"/>
                        </a:spcBef>
                        <a:spcAft>
                          <a:spcPts val="0"/>
                        </a:spcAft>
                      </a:pPr>
                      <a:r>
                        <a:rPr lang="en-US" sz="1800" dirty="0">
                          <a:effectLst/>
                          <a:latin typeface="Times New Roman" pitchFamily="18" charset="0"/>
                          <a:cs typeface="Times New Roman" pitchFamily="18" charset="0"/>
                        </a:rPr>
                        <a:t>KHÓ KHĂN</a:t>
                      </a:r>
                      <a:endParaRPr lang="en-US" sz="1800" dirty="0">
                        <a:effectLst/>
                        <a:latin typeface="Times New Roman" pitchFamily="18" charset="0"/>
                        <a:ea typeface="Times New Roman" panose="02020603050405020304" pitchFamily="18" charset="0"/>
                        <a:cs typeface="Times New Roman" pitchFamily="18" charset="0"/>
                      </a:endParaRPr>
                    </a:p>
                  </a:txBody>
                  <a:tcPr marL="56658" marR="56658" marT="0" marB="0">
                    <a:solidFill>
                      <a:srgbClr val="BBE0FF"/>
                    </a:solidFill>
                  </a:tcPr>
                </a:tc>
                <a:tc>
                  <a:txBody>
                    <a:bodyPr/>
                    <a:lstStyle/>
                    <a:p>
                      <a:pPr marL="0" marR="0" indent="0" algn="just">
                        <a:lnSpc>
                          <a:spcPct val="115000"/>
                        </a:lnSpc>
                        <a:spcBef>
                          <a:spcPts val="0"/>
                        </a:spcBef>
                        <a:spcAft>
                          <a:spcPts val="0"/>
                        </a:spcAft>
                      </a:pPr>
                      <a:r>
                        <a:rPr lang="en-US" sz="1800" b="1" dirty="0" err="1">
                          <a:solidFill>
                            <a:srgbClr val="C00000"/>
                          </a:solidFill>
                          <a:effectLst/>
                          <a:latin typeface="Times New Roman" pitchFamily="18" charset="0"/>
                          <a:cs typeface="Times New Roman" pitchFamily="18" charset="0"/>
                        </a:rPr>
                        <a:t>Nằm</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giáp</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biển</a:t>
                      </a:r>
                      <a:r>
                        <a:rPr lang="en-US" sz="1800" b="1" dirty="0">
                          <a:solidFill>
                            <a:srgbClr val="C00000"/>
                          </a:solidFill>
                          <a:effectLst/>
                          <a:latin typeface="Times New Roman" pitchFamily="18" charset="0"/>
                          <a:cs typeface="Times New Roman" pitchFamily="18" charset="0"/>
                        </a:rPr>
                        <a:t> </a:t>
                      </a:r>
                      <a:r>
                        <a:rPr lang="en-US" sz="1800" b="1" dirty="0" err="1">
                          <a:solidFill>
                            <a:srgbClr val="C00000"/>
                          </a:solidFill>
                          <a:effectLst/>
                          <a:latin typeface="Times New Roman" pitchFamily="18" charset="0"/>
                          <a:cs typeface="Times New Roman" pitchFamily="18" charset="0"/>
                        </a:rPr>
                        <a:t>Đông</a:t>
                      </a:r>
                      <a:endParaRPr lang="en-US" sz="1800" b="1" dirty="0">
                        <a:solidFill>
                          <a:srgbClr val="C00000"/>
                        </a:solidFill>
                        <a:effectLst/>
                        <a:latin typeface="Times New Roman" pitchFamily="18" charset="0"/>
                        <a:ea typeface="Times New Roman" panose="02020603050405020304" pitchFamily="18" charset="0"/>
                        <a:cs typeface="Times New Roman" pitchFamily="18" charset="0"/>
                      </a:endParaRPr>
                    </a:p>
                  </a:txBody>
                  <a:tcPr marL="56658" marR="56658" marT="0" marB="0"/>
                </a:tc>
                <a:tc>
                  <a:txBody>
                    <a:bodyPr/>
                    <a:lstStyle/>
                    <a:p>
                      <a:pPr marL="0" marR="0" indent="0" algn="just">
                        <a:lnSpc>
                          <a:spcPct val="115000"/>
                        </a:lnSpc>
                        <a:spcBef>
                          <a:spcPts val="0"/>
                        </a:spcBef>
                        <a:spcAft>
                          <a:spcPts val="0"/>
                        </a:spcAft>
                      </a:pPr>
                      <a:r>
                        <a:rPr lang="en-US" sz="1800" b="1" dirty="0" err="1">
                          <a:effectLst/>
                          <a:latin typeface="Times New Roman" pitchFamily="18" charset="0"/>
                          <a:cs typeface="Times New Roman" pitchFamily="18" charset="0"/>
                        </a:rPr>
                        <a:t>Thiên</a:t>
                      </a:r>
                      <a:r>
                        <a:rPr lang="en-US" sz="1800" b="1" dirty="0">
                          <a:effectLst/>
                          <a:latin typeface="Times New Roman" pitchFamily="18" charset="0"/>
                          <a:cs typeface="Times New Roman" pitchFamily="18" charset="0"/>
                        </a:rPr>
                        <a:t> tai: </a:t>
                      </a:r>
                      <a:r>
                        <a:rPr lang="en-US" sz="1800" b="1" dirty="0" err="1">
                          <a:effectLst/>
                          <a:latin typeface="Times New Roman" pitchFamily="18" charset="0"/>
                          <a:cs typeface="Times New Roman" pitchFamily="18" charset="0"/>
                        </a:rPr>
                        <a:t>bão</a:t>
                      </a:r>
                      <a:r>
                        <a:rPr lang="en-US" sz="1800" b="1" dirty="0">
                          <a:effectLst/>
                          <a:latin typeface="Times New Roman" pitchFamily="18" charset="0"/>
                          <a:cs typeface="Times New Roman" pitchFamily="18" charset="0"/>
                        </a:rPr>
                        <a:t>.</a:t>
                      </a:r>
                      <a:endParaRPr lang="en-US" sz="1800" b="1" dirty="0">
                        <a:effectLst/>
                        <a:latin typeface="Times New Roman" pitchFamily="18" charset="0"/>
                        <a:ea typeface="Times New Roman" panose="02020603050405020304" pitchFamily="18" charset="0"/>
                        <a:cs typeface="Times New Roman" pitchFamily="18" charset="0"/>
                      </a:endParaRPr>
                    </a:p>
                  </a:txBody>
                  <a:tcPr marL="56658" marR="56658" marT="0" marB="0"/>
                </a:tc>
                <a:extLst>
                  <a:ext uri="{0D108BD9-81ED-4DB2-BD59-A6C34878D82A}">
                    <a16:rowId xmlns:a16="http://schemas.microsoft.com/office/drawing/2014/main" xmlns="" val="2747136587"/>
                  </a:ext>
                </a:extLst>
              </a:tr>
            </a:tbl>
          </a:graphicData>
        </a:graphic>
      </p:graphicFrame>
    </p:spTree>
    <p:extLst>
      <p:ext uri="{BB962C8B-B14F-4D97-AF65-F5344CB8AC3E}">
        <p14:creationId xmlns:p14="http://schemas.microsoft.com/office/powerpoint/2010/main" xmlns="" val="28316738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5C0B47AA-ABA8-F039-F4B0-7AD631608F60}"/>
              </a:ext>
            </a:extLst>
          </p:cNvPr>
          <p:cNvGrpSpPr/>
          <p:nvPr/>
        </p:nvGrpSpPr>
        <p:grpSpPr>
          <a:xfrm>
            <a:off x="131446" y="73773"/>
            <a:ext cx="12487274" cy="950810"/>
            <a:chOff x="-140229" y="63225"/>
            <a:chExt cx="11929106" cy="814857"/>
          </a:xfrm>
        </p:grpSpPr>
        <p:sp>
          <p:nvSpPr>
            <p:cNvPr id="3" name="Rectangle: Rounded Corners 17">
              <a:extLst>
                <a:ext uri="{FF2B5EF4-FFF2-40B4-BE49-F238E27FC236}">
                  <a16:creationId xmlns:a16="http://schemas.microsoft.com/office/drawing/2014/main" xmlns="" id="{BD1E8819-1B98-B29F-4689-84A7C509BF39}"/>
                </a:ext>
              </a:extLst>
            </p:cNvPr>
            <p:cNvSpPr/>
            <p:nvPr/>
          </p:nvSpPr>
          <p:spPr>
            <a:xfrm>
              <a:off x="-140229" y="63225"/>
              <a:ext cx="11929106" cy="814857"/>
            </a:xfrm>
            <a:prstGeom prst="roundRect">
              <a:avLst>
                <a:gd name="adj" fmla="val 42559"/>
              </a:avLst>
            </a:prstGeom>
            <a:solidFill>
              <a:srgbClr val="1508B8"/>
            </a:solidFill>
            <a:ln w="12700">
              <a:solidFill>
                <a:srgbClr val="4472C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b="1" dirty="0">
                  <a:solidFill>
                    <a:srgbClr val="FFFF00"/>
                  </a:solidFill>
                  <a:latin typeface="#9Slide03 SFU Futura_12" panose="020B0604020202020204" charset="0"/>
                </a:rPr>
                <a:t>     </a:t>
              </a:r>
              <a:r>
                <a:rPr lang="en-US" sz="2800" b="1" dirty="0">
                  <a:solidFill>
                    <a:srgbClr val="FFFF00"/>
                  </a:solidFill>
                  <a:latin typeface="Times New Roman" pitchFamily="18" charset="0"/>
                  <a:cs typeface="Times New Roman" pitchFamily="18" charset="0"/>
                </a:rPr>
                <a:t>2. ẢNH </a:t>
              </a:r>
              <a:r>
                <a:rPr lang="vi-VN" sz="2800" b="1" dirty="0">
                  <a:solidFill>
                    <a:srgbClr val="FFFF00"/>
                  </a:solidFill>
                  <a:latin typeface="Times New Roman" pitchFamily="18" charset="0"/>
                  <a:cs typeface="Times New Roman" pitchFamily="18" charset="0"/>
                </a:rPr>
                <a:t>HƯỞNG CỦA VỊ TRÍ ĐỊA LÍ ĐỊA LÍ VÀ PHẠM VI LÃNH THỔ ĐỐI VỚI SỰ HÌNH THÀNH ĐẶC ĐIỂM ĐỊA LÍ TỰ NHIÊN VIỆT NAM</a:t>
              </a:r>
            </a:p>
          </p:txBody>
        </p:sp>
        <p:pic>
          <p:nvPicPr>
            <p:cNvPr id="4" name="Picture 2" descr="Giấy Mở Rộng Biểu Tượng - Véc tơ bút và giấy png tải về - Miễn phí trong  suốt Góc png Tải về.">
              <a:extLst>
                <a:ext uri="{FF2B5EF4-FFF2-40B4-BE49-F238E27FC236}">
                  <a16:creationId xmlns:a16="http://schemas.microsoft.com/office/drawing/2014/main" xmlns="" id="{02A0510B-E6B2-716D-9CBB-3A39E000A45C}"/>
                </a:ext>
              </a:extLst>
            </p:cNvPr>
            <p:cNvPicPr>
              <a:picLocks noChangeAspect="1" noChangeArrowheads="1"/>
            </p:cNvPicPr>
            <p:nvPr/>
          </p:nvPicPr>
          <p:blipFill rotWithShape="1">
            <a:blip r:embed="rId3" cstate="print">
              <a:extLst>
                <a:ext uri="{BEBA8EAE-BF5A-486C-A8C5-ECC9F3942E4B}">
                  <a14:imgProps xmlns:a14="http://schemas.microsoft.com/office/drawing/2010/main" xmlns="">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xmlns="" val="0"/>
                </a:ext>
              </a:extLst>
            </a:blip>
            <a:srcRect l="22136" r="21865"/>
            <a:stretch/>
          </p:blipFill>
          <p:spPr bwMode="auto">
            <a:xfrm>
              <a:off x="-140229" y="167210"/>
              <a:ext cx="688985" cy="710872"/>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5" name="Rectangle: Rounded Corners 7">
            <a:extLst>
              <a:ext uri="{FF2B5EF4-FFF2-40B4-BE49-F238E27FC236}">
                <a16:creationId xmlns:a16="http://schemas.microsoft.com/office/drawing/2014/main" xmlns="" id="{AE2D8959-3D9A-3FF9-1DD4-BB13B213E946}"/>
              </a:ext>
            </a:extLst>
          </p:cNvPr>
          <p:cNvSpPr/>
          <p:nvPr/>
        </p:nvSpPr>
        <p:spPr>
          <a:xfrm>
            <a:off x="3036850" y="1172982"/>
            <a:ext cx="5186475" cy="504387"/>
          </a:xfrm>
          <a:prstGeom prst="roundRect">
            <a:avLst/>
          </a:prstGeom>
          <a:noFill/>
          <a:ln w="3175">
            <a:no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FF0000"/>
                </a:solidFill>
                <a:latin typeface="Times New Roman" pitchFamily="18" charset="0"/>
                <a:cs typeface="Times New Roman" pitchFamily="18" charset="0"/>
              </a:rPr>
              <a:t>Nội</a:t>
            </a:r>
            <a:r>
              <a:rPr lang="en-US" sz="4800" b="1" dirty="0">
                <a:solidFill>
                  <a:srgbClr val="FF0000"/>
                </a:solidFill>
                <a:latin typeface="Times New Roman" pitchFamily="18" charset="0"/>
                <a:cs typeface="Times New Roman" pitchFamily="18" charset="0"/>
              </a:rPr>
              <a:t> dung </a:t>
            </a:r>
            <a:r>
              <a:rPr lang="en-US" sz="4800" b="1" dirty="0" err="1">
                <a:solidFill>
                  <a:srgbClr val="FF0000"/>
                </a:solidFill>
                <a:latin typeface="Times New Roman" pitchFamily="18" charset="0"/>
                <a:cs typeface="Times New Roman" pitchFamily="18" charset="0"/>
              </a:rPr>
              <a:t>chính</a:t>
            </a:r>
            <a:endParaRPr lang="en-US" sz="4800" b="1" dirty="0">
              <a:solidFill>
                <a:srgbClr val="FF0000"/>
              </a:solidFill>
              <a:latin typeface="Times New Roman" pitchFamily="18" charset="0"/>
              <a:cs typeface="Times New Roman" pitchFamily="18" charset="0"/>
            </a:endParaRPr>
          </a:p>
        </p:txBody>
      </p:sp>
      <p:sp>
        <p:nvSpPr>
          <p:cNvPr id="6" name="TextBox 5">
            <a:extLst>
              <a:ext uri="{FF2B5EF4-FFF2-40B4-BE49-F238E27FC236}">
                <a16:creationId xmlns:a16="http://schemas.microsoft.com/office/drawing/2014/main" xmlns="" id="{C85666E4-F927-F321-5EFE-6AB314E1DBA8}"/>
              </a:ext>
            </a:extLst>
          </p:cNvPr>
          <p:cNvSpPr txBox="1"/>
          <p:nvPr/>
        </p:nvSpPr>
        <p:spPr>
          <a:xfrm>
            <a:off x="0" y="2116298"/>
            <a:ext cx="4099560" cy="4524315"/>
          </a:xfrm>
          <a:prstGeom prst="rect">
            <a:avLst/>
          </a:prstGeom>
          <a:noFill/>
        </p:spPr>
        <p:txBody>
          <a:bodyPr wrap="square">
            <a:spAutoFit/>
          </a:bodyPr>
          <a:lstStyle/>
          <a:p>
            <a:pPr marL="342900" indent="-342900" algn="just">
              <a:buFontTx/>
              <a:buChar char="-"/>
            </a:pPr>
            <a:r>
              <a:rPr lang="vi-VN" sz="2400" b="1" dirty="0">
                <a:latin typeface="Times New Roman" pitchFamily="18" charset="0"/>
                <a:cs typeface="Times New Roman" pitchFamily="18" charset="0"/>
              </a:rPr>
              <a:t>Nằm trong nội chí tuyến bán cầu Bắc: </a:t>
            </a:r>
            <a:r>
              <a:rPr lang="vi-VN" sz="2400" b="1" dirty="0">
                <a:solidFill>
                  <a:srgbClr val="00B050"/>
                </a:solidFill>
                <a:latin typeface="Times New Roman" pitchFamily="18" charset="0"/>
                <a:cs typeface="Times New Roman" pitchFamily="18" charset="0"/>
              </a:rPr>
              <a:t>Tổng bức xạ hàng năm lớn. Cán cân bức xạ dương</a:t>
            </a:r>
            <a:r>
              <a:rPr lang="en-US" sz="2400" b="1" dirty="0">
                <a:latin typeface="Times New Roman" pitchFamily="18" charset="0"/>
                <a:cs typeface="Times New Roman" pitchFamily="18" charset="0"/>
              </a:rPr>
              <a:t>.</a:t>
            </a:r>
          </a:p>
          <a:p>
            <a:pPr marL="342900" indent="-342900" algn="just">
              <a:buFontTx/>
              <a:buChar char="-"/>
            </a:pPr>
            <a:r>
              <a:rPr lang="vi-VN" sz="2400" b="1" dirty="0">
                <a:latin typeface="Times New Roman" pitchFamily="18" charset="0"/>
                <a:cs typeface="Times New Roman" pitchFamily="18" charset="0"/>
              </a:rPr>
              <a:t>Nằm trong khu vực chịu ảnh hưởng của gió Mậu dịch và gió mùa: </a:t>
            </a:r>
            <a:r>
              <a:rPr lang="vi-VN" sz="2400" b="1" dirty="0">
                <a:solidFill>
                  <a:srgbClr val="00B050"/>
                </a:solidFill>
                <a:latin typeface="Times New Roman" pitchFamily="18" charset="0"/>
                <a:cs typeface="Times New Roman" pitchFamily="18" charset="0"/>
              </a:rPr>
              <a:t>Có 2 mùa rõ rệt.</a:t>
            </a:r>
            <a:endParaRPr lang="en-US" sz="2400" b="1" dirty="0">
              <a:solidFill>
                <a:srgbClr val="00B050"/>
              </a:solidFill>
              <a:latin typeface="Times New Roman" pitchFamily="18" charset="0"/>
              <a:cs typeface="Times New Roman" pitchFamily="18" charset="0"/>
            </a:endParaRPr>
          </a:p>
          <a:p>
            <a:pPr marL="342900" indent="-342900" algn="just">
              <a:buFontTx/>
              <a:buChar char="-"/>
            </a:pPr>
            <a:r>
              <a:rPr lang="vi-VN" sz="2400" b="1" dirty="0">
                <a:latin typeface="Times New Roman" pitchFamily="18" charset="0"/>
                <a:cs typeface="Times New Roman" pitchFamily="18" charset="0"/>
              </a:rPr>
              <a:t>Lãnh thổ hẹp ngang, biển Đông: </a:t>
            </a:r>
            <a:r>
              <a:rPr lang="vi-VN" sz="2400" b="1" dirty="0">
                <a:solidFill>
                  <a:srgbClr val="00B050"/>
                </a:solidFill>
                <a:latin typeface="Times New Roman" pitchFamily="18" charset="0"/>
                <a:cs typeface="Times New Roman" pitchFamily="18" charset="0"/>
              </a:rPr>
              <a:t>Thiên nhiên chịu ảnh hưởng sâu sắc của biển, thiên nhiên xanh tốt</a:t>
            </a:r>
            <a:r>
              <a:rPr lang="en-US" sz="2400" b="1" dirty="0">
                <a:solidFill>
                  <a:srgbClr val="00B050"/>
                </a:solidFill>
                <a:latin typeface="#9Slide03 SFU Futura_12" panose="020B0604020202020204" charset="0"/>
              </a:rPr>
              <a:t>.</a:t>
            </a:r>
            <a:endParaRPr lang="vi-VN" sz="2400" b="1" dirty="0">
              <a:solidFill>
                <a:srgbClr val="00B050"/>
              </a:solidFill>
              <a:latin typeface="#9Slide03 SFU Futura_12" panose="020B0604020202020204" charset="0"/>
            </a:endParaRPr>
          </a:p>
        </p:txBody>
      </p:sp>
      <p:sp>
        <p:nvSpPr>
          <p:cNvPr id="8" name="TextBox 7">
            <a:extLst>
              <a:ext uri="{FF2B5EF4-FFF2-40B4-BE49-F238E27FC236}">
                <a16:creationId xmlns:a16="http://schemas.microsoft.com/office/drawing/2014/main" xmlns="" id="{BCA280DD-2E36-3E28-67B3-83FC51C5962D}"/>
              </a:ext>
            </a:extLst>
          </p:cNvPr>
          <p:cNvSpPr txBox="1"/>
          <p:nvPr/>
        </p:nvSpPr>
        <p:spPr>
          <a:xfrm>
            <a:off x="6384759" y="2025908"/>
            <a:ext cx="5807241" cy="4832092"/>
          </a:xfrm>
          <a:prstGeom prst="rect">
            <a:avLst/>
          </a:prstGeom>
          <a:noFill/>
        </p:spPr>
        <p:txBody>
          <a:bodyPr wrap="square">
            <a:spAutoFit/>
          </a:bodyPr>
          <a:lstStyle/>
          <a:p>
            <a:pPr marL="342900" indent="-342900" algn="just">
              <a:buFontTx/>
              <a:buChar char="-"/>
            </a:pPr>
            <a:r>
              <a:rPr lang="en-US" sz="2800" b="1" dirty="0" err="1">
                <a:latin typeface="Times New Roman" pitchFamily="18" charset="0"/>
                <a:cs typeface="Times New Roman" pitchFamily="18" charset="0"/>
              </a:rPr>
              <a:t>Cảnh</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quan</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tiêu</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biểu</a:t>
            </a:r>
            <a:r>
              <a:rPr lang="en-US" sz="2800" b="1" dirty="0">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Hệ</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sinh</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thái</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rừng</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nhiệt</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đới</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gió</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mùa</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phát</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triển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trên</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đất</a:t>
            </a:r>
            <a:r>
              <a:rPr lang="en-US" sz="2800" b="1" dirty="0">
                <a:solidFill>
                  <a:srgbClr val="00B050"/>
                </a:solidFill>
                <a:latin typeface="Times New Roman" pitchFamily="18" charset="0"/>
                <a:cs typeface="Times New Roman" pitchFamily="18" charset="0"/>
              </a:rPr>
              <a:t> </a:t>
            </a:r>
            <a:r>
              <a:rPr lang="en-US" sz="2800" b="1" dirty="0" err="1">
                <a:solidFill>
                  <a:srgbClr val="00B050"/>
                </a:solidFill>
                <a:latin typeface="Times New Roman" pitchFamily="18" charset="0"/>
                <a:cs typeface="Times New Roman" pitchFamily="18" charset="0"/>
              </a:rPr>
              <a:t>feralit</a:t>
            </a:r>
            <a:r>
              <a:rPr lang="en-US" sz="2800" b="1" dirty="0">
                <a:solidFill>
                  <a:srgbClr val="00B050"/>
                </a:solidFill>
                <a:latin typeface="Times New Roman" pitchFamily="18" charset="0"/>
                <a:cs typeface="Times New Roman" pitchFamily="18" charset="0"/>
              </a:rPr>
              <a:t>.</a:t>
            </a:r>
          </a:p>
          <a:p>
            <a:pPr marL="342900" indent="-342900" algn="just">
              <a:buFontTx/>
              <a:buChar char="-"/>
            </a:pPr>
            <a:r>
              <a:rPr lang="vi-VN" sz="2800" b="1" dirty="0">
                <a:latin typeface="Times New Roman" pitchFamily="18" charset="0"/>
                <a:cs typeface="Times New Roman" pitchFamily="18" charset="0"/>
              </a:rPr>
              <a:t>Nằm trên đường di lưu của nhiều luồng sinh vật</a:t>
            </a:r>
            <a:r>
              <a:rPr lang="en-US" sz="2800" b="1" dirty="0">
                <a:latin typeface="Times New Roman" pitchFamily="18" charset="0"/>
                <a:cs typeface="Times New Roman" pitchFamily="18" charset="0"/>
              </a:rPr>
              <a:t>: </a:t>
            </a:r>
            <a:r>
              <a:rPr lang="vi-VN" sz="2800" b="1" dirty="0">
                <a:solidFill>
                  <a:srgbClr val="00B050"/>
                </a:solidFill>
                <a:latin typeface="Times New Roman" pitchFamily="18" charset="0"/>
                <a:cs typeface="Times New Roman" pitchFamily="18" charset="0"/>
              </a:rPr>
              <a:t>Thiên nhiên có tính đa dạng sinh học cao, thành phần loài sinh vật phong phú.</a:t>
            </a:r>
            <a:endParaRPr lang="en-US" sz="2800" b="1" dirty="0">
              <a:solidFill>
                <a:srgbClr val="00B050"/>
              </a:solidFill>
              <a:latin typeface="Times New Roman" pitchFamily="18" charset="0"/>
              <a:cs typeface="Times New Roman" pitchFamily="18" charset="0"/>
            </a:endParaRPr>
          </a:p>
          <a:p>
            <a:pPr marL="342900" indent="-342900" algn="just">
              <a:buFontTx/>
              <a:buChar char="-"/>
            </a:pPr>
            <a:r>
              <a:rPr lang="vi-VN" sz="2800" b="1" dirty="0">
                <a:latin typeface="Times New Roman" pitchFamily="18" charset="0"/>
                <a:cs typeface="Times New Roman" pitchFamily="18" charset="0"/>
              </a:rPr>
              <a:t>Vị trí địa lí và phạm vi lãnh thổ (kéo dài, hẹp ngang): </a:t>
            </a:r>
            <a:r>
              <a:rPr lang="vi-VN" sz="2800" b="1" dirty="0">
                <a:solidFill>
                  <a:srgbClr val="00B050"/>
                </a:solidFill>
                <a:latin typeface="Times New Roman" pitchFamily="18" charset="0"/>
                <a:cs typeface="Times New Roman" pitchFamily="18" charset="0"/>
              </a:rPr>
              <a:t>Sự phân hóa thiên nhiên theo chiều Bắc – Nam và Đông – Tây.</a:t>
            </a:r>
          </a:p>
        </p:txBody>
      </p:sp>
      <p:grpSp>
        <p:nvGrpSpPr>
          <p:cNvPr id="9" name="Group 8">
            <a:extLst>
              <a:ext uri="{FF2B5EF4-FFF2-40B4-BE49-F238E27FC236}">
                <a16:creationId xmlns:a16="http://schemas.microsoft.com/office/drawing/2014/main" xmlns="" id="{CF40828D-4399-31C6-ADC3-1BBD5C88C88C}"/>
              </a:ext>
            </a:extLst>
          </p:cNvPr>
          <p:cNvGrpSpPr/>
          <p:nvPr/>
        </p:nvGrpSpPr>
        <p:grpSpPr>
          <a:xfrm>
            <a:off x="501960" y="1325565"/>
            <a:ext cx="2802366" cy="648310"/>
            <a:chOff x="323693" y="1613940"/>
            <a:chExt cx="2802366" cy="648310"/>
          </a:xfrm>
        </p:grpSpPr>
        <p:sp>
          <p:nvSpPr>
            <p:cNvPr id="10" name="Flowchart: Terminator 9">
              <a:extLst>
                <a:ext uri="{FF2B5EF4-FFF2-40B4-BE49-F238E27FC236}">
                  <a16:creationId xmlns:a16="http://schemas.microsoft.com/office/drawing/2014/main" xmlns="" id="{72D4CF4F-F836-3BEC-FB28-27CCE979D5EE}"/>
                </a:ext>
              </a:extLst>
            </p:cNvPr>
            <p:cNvSpPr/>
            <p:nvPr/>
          </p:nvSpPr>
          <p:spPr>
            <a:xfrm>
              <a:off x="583888" y="1613940"/>
              <a:ext cx="2281976" cy="648310"/>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1" name="Rectangle 10">
              <a:extLst>
                <a:ext uri="{FF2B5EF4-FFF2-40B4-BE49-F238E27FC236}">
                  <a16:creationId xmlns:a16="http://schemas.microsoft.com/office/drawing/2014/main" xmlns="" id="{F941329F-033A-F90B-9D8B-9DC151CA325B}"/>
                </a:ext>
              </a:extLst>
            </p:cNvPr>
            <p:cNvSpPr/>
            <p:nvPr/>
          </p:nvSpPr>
          <p:spPr>
            <a:xfrm>
              <a:off x="323693" y="1662854"/>
              <a:ext cx="2802366" cy="523220"/>
            </a:xfrm>
            <a:prstGeom prst="rect">
              <a:avLst/>
            </a:prstGeom>
            <a:noFill/>
          </p:spPr>
          <p:txBody>
            <a:bodyPr wrap="square" lIns="91440" tIns="45720" rIns="91440" bIns="45720">
              <a:spAutoFit/>
            </a:bodyPr>
            <a:lstStyle/>
            <a:p>
              <a:pPr algn="ctr"/>
              <a:r>
                <a:rPr lang="en-US" sz="2800" b="1"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Times New Roman" pitchFamily="18" charset="0"/>
                  <a:cs typeface="Times New Roman" pitchFamily="18" charset="0"/>
                </a:rPr>
                <a:t>KHÍ HẬU</a:t>
              </a:r>
              <a:endParaRPr lang="en-US" sz="24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Times New Roman" pitchFamily="18" charset="0"/>
                <a:cs typeface="Times New Roman" pitchFamily="18" charset="0"/>
              </a:endParaRPr>
            </a:p>
          </p:txBody>
        </p:sp>
      </p:grpSp>
      <p:grpSp>
        <p:nvGrpSpPr>
          <p:cNvPr id="12" name="Group 11">
            <a:extLst>
              <a:ext uri="{FF2B5EF4-FFF2-40B4-BE49-F238E27FC236}">
                <a16:creationId xmlns:a16="http://schemas.microsoft.com/office/drawing/2014/main" xmlns="" id="{CD0A8A4A-33FA-0095-2F85-7A88BFD17DC3}"/>
              </a:ext>
            </a:extLst>
          </p:cNvPr>
          <p:cNvGrpSpPr/>
          <p:nvPr/>
        </p:nvGrpSpPr>
        <p:grpSpPr>
          <a:xfrm>
            <a:off x="8035599" y="1325565"/>
            <a:ext cx="2802366" cy="648310"/>
            <a:chOff x="453789" y="1613940"/>
            <a:chExt cx="2802366" cy="648310"/>
          </a:xfrm>
        </p:grpSpPr>
        <p:sp>
          <p:nvSpPr>
            <p:cNvPr id="13" name="Flowchart: Terminator 12">
              <a:extLst>
                <a:ext uri="{FF2B5EF4-FFF2-40B4-BE49-F238E27FC236}">
                  <a16:creationId xmlns:a16="http://schemas.microsoft.com/office/drawing/2014/main" xmlns="" id="{D4AE5802-357B-7BD9-3A74-F6705AEE0180}"/>
                </a:ext>
              </a:extLst>
            </p:cNvPr>
            <p:cNvSpPr/>
            <p:nvPr/>
          </p:nvSpPr>
          <p:spPr>
            <a:xfrm>
              <a:off x="583887" y="1613940"/>
              <a:ext cx="2542171" cy="648310"/>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4" name="Rectangle 13">
              <a:extLst>
                <a:ext uri="{FF2B5EF4-FFF2-40B4-BE49-F238E27FC236}">
                  <a16:creationId xmlns:a16="http://schemas.microsoft.com/office/drawing/2014/main" xmlns="" id="{C91C3D14-539E-24AE-B507-A343AD9650A4}"/>
                </a:ext>
              </a:extLst>
            </p:cNvPr>
            <p:cNvSpPr/>
            <p:nvPr/>
          </p:nvSpPr>
          <p:spPr>
            <a:xfrm>
              <a:off x="453789" y="1719972"/>
              <a:ext cx="2802366" cy="523220"/>
            </a:xfrm>
            <a:prstGeom prst="rect">
              <a:avLst/>
            </a:prstGeom>
            <a:noFill/>
          </p:spPr>
          <p:txBody>
            <a:bodyPr wrap="square" lIns="91440" tIns="45720" rIns="91440" bIns="45720">
              <a:spAutoFit/>
            </a:bodyPr>
            <a:lstStyle/>
            <a:p>
              <a:pPr algn="ctr"/>
              <a:r>
                <a:rPr lang="en-US" sz="2800" b="1"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Times New Roman" pitchFamily="18" charset="0"/>
                  <a:cs typeface="Times New Roman" pitchFamily="18" charset="0"/>
                </a:rPr>
                <a:t>SINH VẬT</a:t>
              </a:r>
              <a:endParaRPr lang="en-US" sz="24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Times New Roman" pitchFamily="18" charset="0"/>
                <a:cs typeface="Times New Roman" pitchFamily="18" charset="0"/>
              </a:endParaRPr>
            </a:p>
          </p:txBody>
        </p:sp>
      </p:grpSp>
      <p:pic>
        <p:nvPicPr>
          <p:cNvPr id="15" name="Picture 14">
            <a:extLst>
              <a:ext uri="{FF2B5EF4-FFF2-40B4-BE49-F238E27FC236}">
                <a16:creationId xmlns:a16="http://schemas.microsoft.com/office/drawing/2014/main" xmlns="" id="{5008F52D-AFB1-2ABA-F5C1-ED9CCD870D3B}"/>
              </a:ext>
            </a:extLst>
          </p:cNvPr>
          <p:cNvPicPr>
            <a:picLocks noChangeAspect="1"/>
          </p:cNvPicPr>
          <p:nvPr/>
        </p:nvPicPr>
        <p:blipFill>
          <a:blip r:embed="rId5"/>
          <a:stretch>
            <a:fillRect/>
          </a:stretch>
        </p:blipFill>
        <p:spPr>
          <a:xfrm>
            <a:off x="4273369" y="3429000"/>
            <a:ext cx="2363889" cy="2346884"/>
          </a:xfrm>
          <a:prstGeom prst="rect">
            <a:avLst/>
          </a:prstGeom>
        </p:spPr>
      </p:pic>
      <p:pic>
        <p:nvPicPr>
          <p:cNvPr id="16" name="Picture 15">
            <a:extLst>
              <a:ext uri="{FF2B5EF4-FFF2-40B4-BE49-F238E27FC236}">
                <a16:creationId xmlns:a16="http://schemas.microsoft.com/office/drawing/2014/main" xmlns="" id="{7D8BD809-039B-537C-12EB-2E79847F382E}"/>
              </a:ext>
            </a:extLst>
          </p:cNvPr>
          <p:cNvPicPr>
            <a:picLocks noChangeAspect="1"/>
          </p:cNvPicPr>
          <p:nvPr/>
        </p:nvPicPr>
        <p:blipFill>
          <a:blip r:embed="rId6"/>
          <a:stretch>
            <a:fillRect/>
          </a:stretch>
        </p:blipFill>
        <p:spPr>
          <a:xfrm>
            <a:off x="4649737" y="1711672"/>
            <a:ext cx="1717328" cy="1717328"/>
          </a:xfrm>
          <a:prstGeom prst="rect">
            <a:avLst/>
          </a:prstGeom>
        </p:spPr>
      </p:pic>
      <p:pic>
        <p:nvPicPr>
          <p:cNvPr id="17" name="Picture 16">
            <a:extLst>
              <a:ext uri="{FF2B5EF4-FFF2-40B4-BE49-F238E27FC236}">
                <a16:creationId xmlns:a16="http://schemas.microsoft.com/office/drawing/2014/main" xmlns="" id="{0914DE21-7123-3D05-0327-57D22E424281}"/>
              </a:ext>
            </a:extLst>
          </p:cNvPr>
          <p:cNvPicPr>
            <a:picLocks noChangeAspect="1"/>
          </p:cNvPicPr>
          <p:nvPr/>
        </p:nvPicPr>
        <p:blipFill>
          <a:blip r:embed="rId7" cstate="print"/>
          <a:stretch>
            <a:fillRect/>
          </a:stretch>
        </p:blipFill>
        <p:spPr>
          <a:xfrm>
            <a:off x="3880792" y="5718472"/>
            <a:ext cx="3434408" cy="1064668"/>
          </a:xfrm>
          <a:prstGeom prst="rect">
            <a:avLst/>
          </a:prstGeom>
        </p:spPr>
      </p:pic>
    </p:spTree>
    <p:extLst>
      <p:ext uri="{BB962C8B-B14F-4D97-AF65-F5344CB8AC3E}">
        <p14:creationId xmlns:p14="http://schemas.microsoft.com/office/powerpoint/2010/main" xmlns="" val="3984182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10"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699008" y="1997838"/>
            <a:ext cx="4793231" cy="4524315"/>
          </a:xfrm>
          <a:prstGeom prst="rect">
            <a:avLst/>
          </a:prstGeom>
        </p:spPr>
        <p:txBody>
          <a:bodyPr wrap="square">
            <a:spAutoFit/>
          </a:bodyPr>
          <a:lstStyle/>
          <a:p>
            <a:pPr>
              <a:lnSpc>
                <a:spcPct val="120000"/>
              </a:lnSpc>
            </a:pPr>
            <a:r>
              <a:rPr lang="en-US" sz="4000" b="1" dirty="0" err="1">
                <a:solidFill>
                  <a:srgbClr val="1508B8"/>
                </a:solidFill>
                <a:latin typeface="Times New Roman" pitchFamily="18" charset="0"/>
                <a:ea typeface="Tahoma" panose="020B0604030504040204" pitchFamily="34" charset="0"/>
                <a:cs typeface="Times New Roman" pitchFamily="18" charset="0"/>
              </a:rPr>
              <a:t>Tên</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nghe</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nửa</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ruộng</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nửa</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rừng</a:t>
            </a:r>
            <a:r>
              <a:rPr lang="en-US" sz="4000" b="1" dirty="0">
                <a:solidFill>
                  <a:srgbClr val="1508B8"/>
                </a:solidFill>
                <a:latin typeface="Times New Roman" pitchFamily="18" charset="0"/>
                <a:ea typeface="Tahoma" panose="020B0604030504040204" pitchFamily="34" charset="0"/>
                <a:cs typeface="Times New Roman" pitchFamily="18" charset="0"/>
              </a:rPr>
              <a:t>.</a:t>
            </a:r>
          </a:p>
          <a:p>
            <a:pPr>
              <a:lnSpc>
                <a:spcPct val="120000"/>
              </a:lnSpc>
            </a:pPr>
            <a:r>
              <a:rPr lang="en-US" sz="4000" b="1" dirty="0" err="1">
                <a:solidFill>
                  <a:srgbClr val="1508B8"/>
                </a:solidFill>
                <a:latin typeface="Times New Roman" pitchFamily="18" charset="0"/>
                <a:ea typeface="Tahoma" panose="020B0604030504040204" pitchFamily="34" charset="0"/>
                <a:cs typeface="Times New Roman" pitchFamily="18" charset="0"/>
              </a:rPr>
              <a:t>Đố</a:t>
            </a:r>
            <a:r>
              <a:rPr lang="en-US" sz="4000" b="1" dirty="0">
                <a:solidFill>
                  <a:srgbClr val="1508B8"/>
                </a:solidFill>
                <a:latin typeface="Times New Roman" pitchFamily="18" charset="0"/>
                <a:ea typeface="Tahoma" panose="020B0604030504040204" pitchFamily="34" charset="0"/>
                <a:cs typeface="Times New Roman" pitchFamily="18" charset="0"/>
              </a:rPr>
              <a:t> ai </a:t>
            </a:r>
            <a:r>
              <a:rPr lang="en-US" sz="4000" b="1" dirty="0" err="1">
                <a:solidFill>
                  <a:srgbClr val="1508B8"/>
                </a:solidFill>
                <a:latin typeface="Times New Roman" pitchFamily="18" charset="0"/>
                <a:ea typeface="Tahoma" panose="020B0604030504040204" pitchFamily="34" charset="0"/>
                <a:cs typeface="Times New Roman" pitchFamily="18" charset="0"/>
              </a:rPr>
              <a:t>ai</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trải</a:t>
            </a:r>
            <a:r>
              <a:rPr lang="en-US" sz="4000" b="1" dirty="0">
                <a:solidFill>
                  <a:srgbClr val="1508B8"/>
                </a:solidFill>
                <a:latin typeface="Times New Roman" pitchFamily="18" charset="0"/>
                <a:ea typeface="Tahoma" panose="020B0604030504040204" pitchFamily="34" charset="0"/>
                <a:cs typeface="Times New Roman" pitchFamily="18" charset="0"/>
              </a:rPr>
              <a:t> ai </a:t>
            </a:r>
            <a:r>
              <a:rPr lang="en-US" sz="4000" b="1" dirty="0" err="1">
                <a:solidFill>
                  <a:srgbClr val="1508B8"/>
                </a:solidFill>
                <a:latin typeface="Times New Roman" pitchFamily="18" charset="0"/>
                <a:ea typeface="Tahoma" panose="020B0604030504040204" pitchFamily="34" charset="0"/>
                <a:cs typeface="Times New Roman" pitchFamily="18" charset="0"/>
              </a:rPr>
              <a:t>từng</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đáp</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đi</a:t>
            </a:r>
            <a:r>
              <a:rPr lang="en-US" sz="4000" b="1" dirty="0">
                <a:solidFill>
                  <a:srgbClr val="1508B8"/>
                </a:solidFill>
                <a:latin typeface="Times New Roman" pitchFamily="18" charset="0"/>
                <a:ea typeface="Tahoma" panose="020B0604030504040204" pitchFamily="34" charset="0"/>
                <a:cs typeface="Times New Roman" pitchFamily="18" charset="0"/>
              </a:rPr>
              <a:t>.</a:t>
            </a:r>
          </a:p>
          <a:p>
            <a:pPr>
              <a:lnSpc>
                <a:spcPct val="120000"/>
              </a:lnSpc>
            </a:pPr>
            <a:r>
              <a:rPr lang="en-US" sz="4000" b="1" dirty="0" err="1">
                <a:solidFill>
                  <a:srgbClr val="1508B8"/>
                </a:solidFill>
                <a:latin typeface="Times New Roman" pitchFamily="18" charset="0"/>
                <a:ea typeface="Tahoma" panose="020B0604030504040204" pitchFamily="34" charset="0"/>
                <a:cs typeface="Times New Roman" pitchFamily="18" charset="0"/>
              </a:rPr>
              <a:t>Đó</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là</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tỉnh</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gì</a:t>
            </a:r>
            <a:r>
              <a:rPr lang="en-US" sz="4000" b="1" dirty="0">
                <a:solidFill>
                  <a:srgbClr val="1508B8"/>
                </a:solidFill>
                <a:latin typeface="Times New Roman" pitchFamily="18" charset="0"/>
                <a:ea typeface="Tahoma" panose="020B0604030504040204" pitchFamily="34" charset="0"/>
                <a:cs typeface="Times New Roman" pitchFamily="18" charset="0"/>
              </a:rPr>
              <a:t>?</a:t>
            </a:r>
          </a:p>
          <a:p>
            <a:pPr algn="just">
              <a:lnSpc>
                <a:spcPct val="120000"/>
              </a:lnSpc>
            </a:pPr>
            <a:endParaRPr lang="en-US" sz="4000" b="1" dirty="0">
              <a:solidFill>
                <a:srgbClr val="006AA7"/>
              </a:solidFill>
              <a:effectLst/>
              <a:latin typeface="#9Slide03 SFU Futura_12" panose="020B0604020202020204" charset="0"/>
              <a:ea typeface="Tahoma" panose="020B060403050404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xmlns="" id="{DD389F0C-64E9-9DD9-AA22-FB3C147EBDB8}"/>
              </a:ext>
            </a:extLst>
          </p:cNvPr>
          <p:cNvPicPr>
            <a:picLocks noChangeAspect="1"/>
          </p:cNvPicPr>
          <p:nvPr/>
        </p:nvPicPr>
        <p:blipFill>
          <a:blip r:embed="rId3"/>
          <a:stretch>
            <a:fillRect/>
          </a:stretch>
        </p:blipFill>
        <p:spPr>
          <a:xfrm>
            <a:off x="6713575" y="48858"/>
            <a:ext cx="5478425" cy="6760283"/>
          </a:xfrm>
          <a:prstGeom prst="rect">
            <a:avLst/>
          </a:prstGeom>
        </p:spPr>
      </p:pic>
      <p:sp>
        <p:nvSpPr>
          <p:cNvPr id="11" name="Rectangle 10">
            <a:extLst>
              <a:ext uri="{FF2B5EF4-FFF2-40B4-BE49-F238E27FC236}">
                <a16:creationId xmlns:a16="http://schemas.microsoft.com/office/drawing/2014/main" xmlns="" id="{D97F4E9E-AA15-B453-1293-E762B814BD46}"/>
              </a:ext>
            </a:extLst>
          </p:cNvPr>
          <p:cNvSpPr/>
          <p:nvPr/>
        </p:nvSpPr>
        <p:spPr>
          <a:xfrm>
            <a:off x="8148131" y="1997838"/>
            <a:ext cx="2802366" cy="2862322"/>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itchFamily="18" charset="0"/>
                <a:cs typeface="Times New Roman" pitchFamily="18" charset="0"/>
              </a:rPr>
              <a:t>TỈNH LÂM ĐỒNG</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itchFamily="18" charset="0"/>
              <a:cs typeface="Times New Roman" pitchFamily="18" charset="0"/>
            </a:endParaRPr>
          </a:p>
        </p:txBody>
      </p:sp>
      <p:pic>
        <p:nvPicPr>
          <p:cNvPr id="13" name="Picture 12">
            <a:extLst>
              <a:ext uri="{FF2B5EF4-FFF2-40B4-BE49-F238E27FC236}">
                <a16:creationId xmlns:a16="http://schemas.microsoft.com/office/drawing/2014/main" xmlns="" id="{5A7851A3-5C6B-2CAA-7CF1-7A860B3CE3A3}"/>
              </a:ext>
            </a:extLst>
          </p:cNvPr>
          <p:cNvPicPr>
            <a:picLocks noChangeAspect="1"/>
          </p:cNvPicPr>
          <p:nvPr/>
        </p:nvPicPr>
        <p:blipFill>
          <a:blip r:embed="rId4" cstate="print">
            <a:extLst>
              <a:ext uri="{BEBA8EAE-BF5A-486C-A8C5-ECC9F3942E4B}">
                <a14:imgProps xmlns:a14="http://schemas.microsoft.com/office/drawing/2010/main" xmlns="">
                  <a14:imgLayer r:embed="rId5">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tretch>
            <a:fillRect/>
          </a:stretch>
        </p:blipFill>
        <p:spPr>
          <a:xfrm>
            <a:off x="-738490" y="4013988"/>
            <a:ext cx="2716676" cy="2716676"/>
          </a:xfrm>
          <a:prstGeom prst="rect">
            <a:avLst/>
          </a:prstGeom>
        </p:spPr>
      </p:pic>
      <p:grpSp>
        <p:nvGrpSpPr>
          <p:cNvPr id="17" name="Group 16">
            <a:extLst>
              <a:ext uri="{FF2B5EF4-FFF2-40B4-BE49-F238E27FC236}">
                <a16:creationId xmlns:a16="http://schemas.microsoft.com/office/drawing/2014/main" xmlns="" id="{9A22E31D-EC25-98D6-77F3-83EB6A71F471}"/>
              </a:ext>
            </a:extLst>
          </p:cNvPr>
          <p:cNvGrpSpPr/>
          <p:nvPr/>
        </p:nvGrpSpPr>
        <p:grpSpPr>
          <a:xfrm>
            <a:off x="1699009" y="801349"/>
            <a:ext cx="3307889" cy="1016299"/>
            <a:chOff x="1699009" y="801349"/>
            <a:chExt cx="3307889" cy="1016299"/>
          </a:xfrm>
        </p:grpSpPr>
        <p:sp>
          <p:nvSpPr>
            <p:cNvPr id="14" name="Flowchart: Terminator 13">
              <a:extLst>
                <a:ext uri="{FF2B5EF4-FFF2-40B4-BE49-F238E27FC236}">
                  <a16:creationId xmlns:a16="http://schemas.microsoft.com/office/drawing/2014/main" xmlns="" id="{C2560AE1-62EB-3858-F7F0-8BBB488B85B0}"/>
                </a:ext>
              </a:extLst>
            </p:cNvPr>
            <p:cNvSpPr/>
            <p:nvPr/>
          </p:nvSpPr>
          <p:spPr>
            <a:xfrm>
              <a:off x="1699009" y="801349"/>
              <a:ext cx="3307889" cy="1016299"/>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5" name="Rectangle 14">
              <a:extLst>
                <a:ext uri="{FF2B5EF4-FFF2-40B4-BE49-F238E27FC236}">
                  <a16:creationId xmlns:a16="http://schemas.microsoft.com/office/drawing/2014/main" xmlns="" id="{FAA8223A-7DA9-8EA9-85A5-2313C4079E9E}"/>
                </a:ext>
              </a:extLst>
            </p:cNvPr>
            <p:cNvSpPr/>
            <p:nvPr/>
          </p:nvSpPr>
          <p:spPr>
            <a:xfrm>
              <a:off x="1889203" y="801985"/>
              <a:ext cx="2802366"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Times New Roman" pitchFamily="18" charset="0"/>
                  <a:cs typeface="Times New Roman" pitchFamily="18" charset="0"/>
                </a:rPr>
                <a:t>CÂU 2</a:t>
              </a:r>
              <a:endParaRPr lang="en-US" sz="5400" b="1" cap="none" spc="0"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Times New Roman" pitchFamily="18" charset="0"/>
                <a:cs typeface="Times New Roman" pitchFamily="18" charset="0"/>
              </a:endParaRPr>
            </a:p>
          </p:txBody>
        </p:sp>
      </p:grpSp>
    </p:spTree>
    <p:extLst>
      <p:ext uri="{BB962C8B-B14F-4D97-AF65-F5344CB8AC3E}">
        <p14:creationId xmlns:p14="http://schemas.microsoft.com/office/powerpoint/2010/main" xmlns="" val="11830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Giấy Mở Rộng Biểu Tượng - Véc tơ bút và giấy png tải về - Miễn phí trong  suốt Góc png Tải về.">
            <a:extLst>
              <a:ext uri="{FF2B5EF4-FFF2-40B4-BE49-F238E27FC236}">
                <a16:creationId xmlns:a16="http://schemas.microsoft.com/office/drawing/2014/main" xmlns="" id="{02A0510B-E6B2-716D-9CBB-3A39E000A45C}"/>
              </a:ext>
            </a:extLst>
          </p:cNvPr>
          <p:cNvPicPr>
            <a:picLocks noChangeAspect="1" noChangeArrowheads="1"/>
          </p:cNvPicPr>
          <p:nvPr/>
        </p:nvPicPr>
        <p:blipFill rotWithShape="1">
          <a:blip r:embed="rId3" cstate="print">
            <a:extLst>
              <a:ext uri="{BEBA8EAE-BF5A-486C-A8C5-ECC9F3942E4B}">
                <a14:imgProps xmlns:a14="http://schemas.microsoft.com/office/drawing/2010/main" xmlns="">
                  <a14:imgLayer r:embed="rId4">
                    <a14:imgEffect>
                      <a14:backgroundRemoval t="1731" b="96731" l="10000" r="90000">
                        <a14:foregroundMark x1="65111" y1="90000" x2="65111" y2="90000"/>
                        <a14:foregroundMark x1="55444" y1="96923" x2="55444" y2="96923"/>
                        <a14:foregroundMark x1="39667" y1="8269" x2="39667" y2="8269"/>
                        <a14:foregroundMark x1="65889" y1="32692" x2="65889" y2="31923"/>
                        <a14:foregroundMark x1="72000" y1="23654" x2="72000" y2="23654"/>
                        <a14:foregroundMark x1="74889" y1="29231" x2="64222" y2="46538"/>
                        <a14:foregroundMark x1="30333" y1="20385" x2="30333" y2="20385"/>
                        <a14:foregroundMark x1="36444" y1="3269" x2="48333" y2="1731"/>
                        <a14:foregroundMark x1="46556" y1="75769" x2="40444" y2="74615"/>
                        <a14:foregroundMark x1="40444" y1="74615" x2="43778" y2="62115"/>
                      </a14:backgroundRemoval>
                    </a14:imgEffect>
                  </a14:imgLayer>
                </a14:imgProps>
              </a:ext>
              <a:ext uri="{28A0092B-C50C-407E-A947-70E740481C1C}">
                <a14:useLocalDpi xmlns:a14="http://schemas.microsoft.com/office/drawing/2010/main" xmlns="" val="0"/>
              </a:ext>
            </a:extLst>
          </a:blip>
          <a:srcRect l="22136" r="21865"/>
          <a:stretch/>
        </p:blipFill>
        <p:spPr bwMode="auto">
          <a:xfrm>
            <a:off x="131447" y="195107"/>
            <a:ext cx="688985" cy="829476"/>
          </a:xfrm>
          <a:prstGeom prst="rect">
            <a:avLst/>
          </a:prstGeom>
          <a:noFill/>
          <a:extLst>
            <a:ext uri="{909E8E84-426E-40DD-AFC4-6F175D3DCCD1}">
              <a14:hiddenFill xmlns:a14="http://schemas.microsoft.com/office/drawing/2010/main" xmlns="">
                <a:solidFill>
                  <a:srgbClr val="FFFFFF"/>
                </a:solidFill>
              </a14:hiddenFill>
            </a:ext>
          </a:extLst>
        </p:spPr>
      </p:pic>
      <p:sp>
        <p:nvSpPr>
          <p:cNvPr id="6" name="TextBox 5">
            <a:extLst>
              <a:ext uri="{FF2B5EF4-FFF2-40B4-BE49-F238E27FC236}">
                <a16:creationId xmlns:a16="http://schemas.microsoft.com/office/drawing/2014/main" xmlns="" id="{C85666E4-F927-F321-5EFE-6AB314E1DBA8}"/>
              </a:ext>
            </a:extLst>
          </p:cNvPr>
          <p:cNvSpPr txBox="1"/>
          <p:nvPr/>
        </p:nvSpPr>
        <p:spPr>
          <a:xfrm>
            <a:off x="552139" y="1976241"/>
            <a:ext cx="4062012" cy="1938992"/>
          </a:xfrm>
          <a:prstGeom prst="rect">
            <a:avLst/>
          </a:prstGeom>
          <a:noFill/>
        </p:spPr>
        <p:txBody>
          <a:bodyPr wrap="square">
            <a:spAutoFit/>
          </a:bodyPr>
          <a:lstStyle/>
          <a:p>
            <a:pPr marL="342900" indent="-342900" algn="just">
              <a:buFontTx/>
              <a:buChar char="-"/>
            </a:pPr>
            <a:r>
              <a:rPr lang="vi-VN" sz="2400" b="1" dirty="0">
                <a:latin typeface="Times New Roman" pitchFamily="18" charset="0"/>
                <a:cs typeface="Times New Roman" pitchFamily="18" charset="0"/>
              </a:rPr>
              <a:t>Nằm ở nơi giao thoa của 2 vành đai sinh khoáng lớn Thái Bình Dương và Địa Trung Hải: </a:t>
            </a:r>
            <a:r>
              <a:rPr lang="vi-VN" sz="2400" b="1" dirty="0">
                <a:solidFill>
                  <a:srgbClr val="00B050"/>
                </a:solidFill>
                <a:latin typeface="Times New Roman" pitchFamily="18" charset="0"/>
                <a:cs typeface="Times New Roman" pitchFamily="18" charset="0"/>
              </a:rPr>
              <a:t>Tài nguyên khoáng sản phong phú.</a:t>
            </a:r>
          </a:p>
        </p:txBody>
      </p:sp>
      <p:sp>
        <p:nvSpPr>
          <p:cNvPr id="8" name="TextBox 7">
            <a:extLst>
              <a:ext uri="{FF2B5EF4-FFF2-40B4-BE49-F238E27FC236}">
                <a16:creationId xmlns:a16="http://schemas.microsoft.com/office/drawing/2014/main" xmlns="" id="{BCA280DD-2E36-3E28-67B3-83FC51C5962D}"/>
              </a:ext>
            </a:extLst>
          </p:cNvPr>
          <p:cNvSpPr txBox="1"/>
          <p:nvPr/>
        </p:nvSpPr>
        <p:spPr>
          <a:xfrm>
            <a:off x="8105222" y="2290268"/>
            <a:ext cx="3431458" cy="830997"/>
          </a:xfrm>
          <a:prstGeom prst="rect">
            <a:avLst/>
          </a:prstGeom>
          <a:noFill/>
        </p:spPr>
        <p:txBody>
          <a:bodyPr wrap="square">
            <a:spAutoFit/>
          </a:bodyPr>
          <a:lstStyle/>
          <a:p>
            <a:pPr algn="just"/>
            <a:r>
              <a:rPr lang="vi-VN" sz="2400" b="1" dirty="0">
                <a:latin typeface="Times New Roman" pitchFamily="18" charset="0"/>
                <a:cs typeface="Times New Roman" pitchFamily="18" charset="0"/>
              </a:rPr>
              <a:t>-</a:t>
            </a:r>
            <a:r>
              <a:rPr lang="en-US" sz="2400" b="1" dirty="0">
                <a:latin typeface="Times New Roman" pitchFamily="18" charset="0"/>
                <a:cs typeface="Times New Roman" pitchFamily="18" charset="0"/>
              </a:rPr>
              <a:t> </a:t>
            </a:r>
            <a:r>
              <a:rPr lang="vi-VN" sz="2400" b="1" dirty="0">
                <a:latin typeface="Times New Roman" pitchFamily="18" charset="0"/>
                <a:cs typeface="Times New Roman" pitchFamily="18" charset="0"/>
              </a:rPr>
              <a:t>Nằm giáp biển Đông: </a:t>
            </a:r>
            <a:r>
              <a:rPr lang="vi-VN" sz="2400" b="1" dirty="0">
                <a:solidFill>
                  <a:srgbClr val="00B050"/>
                </a:solidFill>
                <a:latin typeface="Times New Roman" pitchFamily="18" charset="0"/>
                <a:cs typeface="Times New Roman" pitchFamily="18" charset="0"/>
              </a:rPr>
              <a:t>chịu ảnh hưởng của bão</a:t>
            </a:r>
          </a:p>
        </p:txBody>
      </p:sp>
      <p:grpSp>
        <p:nvGrpSpPr>
          <p:cNvPr id="9" name="Group 8">
            <a:extLst>
              <a:ext uri="{FF2B5EF4-FFF2-40B4-BE49-F238E27FC236}">
                <a16:creationId xmlns:a16="http://schemas.microsoft.com/office/drawing/2014/main" xmlns="" id="{CF40828D-4399-31C6-ADC3-1BBD5C88C88C}"/>
              </a:ext>
            </a:extLst>
          </p:cNvPr>
          <p:cNvGrpSpPr/>
          <p:nvPr/>
        </p:nvGrpSpPr>
        <p:grpSpPr>
          <a:xfrm>
            <a:off x="967529" y="831307"/>
            <a:ext cx="2879227" cy="677734"/>
            <a:chOff x="380193" y="441516"/>
            <a:chExt cx="2879227" cy="677734"/>
          </a:xfrm>
        </p:grpSpPr>
        <p:sp>
          <p:nvSpPr>
            <p:cNvPr id="10" name="Flowchart: Terminator 9">
              <a:extLst>
                <a:ext uri="{FF2B5EF4-FFF2-40B4-BE49-F238E27FC236}">
                  <a16:creationId xmlns:a16="http://schemas.microsoft.com/office/drawing/2014/main" xmlns="" id="{72D4CF4F-F836-3BEC-FB28-27CCE979D5EE}"/>
                </a:ext>
              </a:extLst>
            </p:cNvPr>
            <p:cNvSpPr/>
            <p:nvPr/>
          </p:nvSpPr>
          <p:spPr>
            <a:xfrm>
              <a:off x="461968" y="470940"/>
              <a:ext cx="2797452" cy="648310"/>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1" name="Rectangle 10">
              <a:extLst>
                <a:ext uri="{FF2B5EF4-FFF2-40B4-BE49-F238E27FC236}">
                  <a16:creationId xmlns:a16="http://schemas.microsoft.com/office/drawing/2014/main" xmlns="" id="{F941329F-033A-F90B-9D8B-9DC151CA325B}"/>
                </a:ext>
              </a:extLst>
            </p:cNvPr>
            <p:cNvSpPr/>
            <p:nvPr/>
          </p:nvSpPr>
          <p:spPr>
            <a:xfrm>
              <a:off x="380193" y="441516"/>
              <a:ext cx="2802366" cy="523220"/>
            </a:xfrm>
            <a:prstGeom prst="rect">
              <a:avLst/>
            </a:prstGeom>
            <a:noFill/>
          </p:spPr>
          <p:txBody>
            <a:bodyPr wrap="square" lIns="91440" tIns="45720" rIns="91440" bIns="45720">
              <a:spAutoFit/>
            </a:bodyPr>
            <a:lstStyle/>
            <a:p>
              <a:pPr algn="ctr"/>
              <a:r>
                <a:rPr lang="en-US" sz="2800" b="1"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Times New Roman" pitchFamily="18" charset="0"/>
                  <a:cs typeface="Times New Roman" pitchFamily="18" charset="0"/>
                </a:rPr>
                <a:t>KHOÁNG SẢN</a:t>
              </a:r>
              <a:endParaRPr lang="en-US" sz="24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Times New Roman" pitchFamily="18" charset="0"/>
                <a:cs typeface="Times New Roman" pitchFamily="18" charset="0"/>
              </a:endParaRPr>
            </a:p>
          </p:txBody>
        </p:sp>
      </p:grpSp>
      <p:grpSp>
        <p:nvGrpSpPr>
          <p:cNvPr id="12" name="Group 11">
            <a:extLst>
              <a:ext uri="{FF2B5EF4-FFF2-40B4-BE49-F238E27FC236}">
                <a16:creationId xmlns:a16="http://schemas.microsoft.com/office/drawing/2014/main" xmlns="" id="{CD0A8A4A-33FA-0095-2F85-7A88BFD17DC3}"/>
              </a:ext>
            </a:extLst>
          </p:cNvPr>
          <p:cNvGrpSpPr/>
          <p:nvPr/>
        </p:nvGrpSpPr>
        <p:grpSpPr>
          <a:xfrm>
            <a:off x="8192845" y="860731"/>
            <a:ext cx="2802366" cy="648310"/>
            <a:chOff x="453789" y="1613940"/>
            <a:chExt cx="2802366" cy="648310"/>
          </a:xfrm>
        </p:grpSpPr>
        <p:sp>
          <p:nvSpPr>
            <p:cNvPr id="13" name="Flowchart: Terminator 12">
              <a:extLst>
                <a:ext uri="{FF2B5EF4-FFF2-40B4-BE49-F238E27FC236}">
                  <a16:creationId xmlns:a16="http://schemas.microsoft.com/office/drawing/2014/main" xmlns="" id="{D4AE5802-357B-7BD9-3A74-F6705AEE0180}"/>
                </a:ext>
              </a:extLst>
            </p:cNvPr>
            <p:cNvSpPr/>
            <p:nvPr/>
          </p:nvSpPr>
          <p:spPr>
            <a:xfrm>
              <a:off x="583887" y="1613940"/>
              <a:ext cx="2542171" cy="648310"/>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4" name="Rectangle 13">
              <a:extLst>
                <a:ext uri="{FF2B5EF4-FFF2-40B4-BE49-F238E27FC236}">
                  <a16:creationId xmlns:a16="http://schemas.microsoft.com/office/drawing/2014/main" xmlns="" id="{C91C3D14-539E-24AE-B507-A343AD9650A4}"/>
                </a:ext>
              </a:extLst>
            </p:cNvPr>
            <p:cNvSpPr/>
            <p:nvPr/>
          </p:nvSpPr>
          <p:spPr>
            <a:xfrm>
              <a:off x="453789" y="1719972"/>
              <a:ext cx="2802366" cy="523220"/>
            </a:xfrm>
            <a:prstGeom prst="rect">
              <a:avLst/>
            </a:prstGeom>
            <a:noFill/>
          </p:spPr>
          <p:txBody>
            <a:bodyPr wrap="square" lIns="91440" tIns="45720" rIns="91440" bIns="45720">
              <a:spAutoFit/>
            </a:bodyPr>
            <a:lstStyle/>
            <a:p>
              <a:pPr algn="ctr"/>
              <a:r>
                <a:rPr lang="en-US" sz="2800" b="1"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Times New Roman" pitchFamily="18" charset="0"/>
                  <a:cs typeface="Times New Roman" pitchFamily="18" charset="0"/>
                </a:rPr>
                <a:t>KHÓ KHĂN</a:t>
              </a:r>
              <a:endParaRPr lang="en-US" sz="2400" b="1" cap="none" spc="0" dirty="0">
                <a:ln w="9525">
                  <a:solidFill>
                    <a:schemeClr val="bg1"/>
                  </a:solidFill>
                  <a:prstDash val="solid"/>
                </a:ln>
                <a:solidFill>
                  <a:srgbClr val="1508B8"/>
                </a:solidFill>
                <a:effectLst>
                  <a:outerShdw blurRad="12700" dist="38100" dir="2700000" algn="tl" rotWithShape="0">
                    <a:schemeClr val="bg1">
                      <a:lumMod val="50000"/>
                    </a:schemeClr>
                  </a:outerShdw>
                </a:effectLst>
                <a:latin typeface="Times New Roman" pitchFamily="18" charset="0"/>
                <a:cs typeface="Times New Roman" pitchFamily="18" charset="0"/>
              </a:endParaRPr>
            </a:p>
          </p:txBody>
        </p:sp>
      </p:grpSp>
      <p:pic>
        <p:nvPicPr>
          <p:cNvPr id="7" name="Picture 6">
            <a:extLst>
              <a:ext uri="{FF2B5EF4-FFF2-40B4-BE49-F238E27FC236}">
                <a16:creationId xmlns:a16="http://schemas.microsoft.com/office/drawing/2014/main" xmlns="" id="{6AFBA086-AEC1-7EEA-1ECD-18464F053FE6}"/>
              </a:ext>
            </a:extLst>
          </p:cNvPr>
          <p:cNvPicPr>
            <a:picLocks noChangeAspect="1"/>
          </p:cNvPicPr>
          <p:nvPr/>
        </p:nvPicPr>
        <p:blipFill>
          <a:blip r:embed="rId5"/>
          <a:stretch>
            <a:fillRect/>
          </a:stretch>
        </p:blipFill>
        <p:spPr>
          <a:xfrm>
            <a:off x="8690889" y="3261122"/>
            <a:ext cx="2754351" cy="2754351"/>
          </a:xfrm>
          <a:prstGeom prst="rect">
            <a:avLst/>
          </a:prstGeom>
        </p:spPr>
      </p:pic>
      <p:pic>
        <p:nvPicPr>
          <p:cNvPr id="17" name="Picture 16">
            <a:extLst>
              <a:ext uri="{FF2B5EF4-FFF2-40B4-BE49-F238E27FC236}">
                <a16:creationId xmlns:a16="http://schemas.microsoft.com/office/drawing/2014/main" xmlns="" id="{BF43E190-89EF-C3D7-DA1B-BF2E067C3102}"/>
              </a:ext>
            </a:extLst>
          </p:cNvPr>
          <p:cNvPicPr>
            <a:picLocks noChangeAspect="1"/>
          </p:cNvPicPr>
          <p:nvPr/>
        </p:nvPicPr>
        <p:blipFill rotWithShape="1">
          <a:blip r:embed="rId6">
            <a:extLst>
              <a:ext uri="{BEBA8EAE-BF5A-486C-A8C5-ECC9F3942E4B}">
                <a14:imgProps xmlns:a14="http://schemas.microsoft.com/office/drawing/2010/main" xmlns="">
                  <a14:imgLayer r:embed="rId7">
                    <a14:imgEffect>
                      <a14:backgroundRemoval t="7018" b="96491" l="9122" r="89865">
                        <a14:foregroundMark x1="40203" y1="80702" x2="40203" y2="80702"/>
                        <a14:foregroundMark x1="40203" y1="80702" x2="40203" y2="80702"/>
                        <a14:foregroundMark x1="55743" y1="77778" x2="55743" y2="77778"/>
                        <a14:foregroundMark x1="55743" y1="77778" x2="55743" y2="77778"/>
                        <a14:foregroundMark x1="51689" y1="78947" x2="51689" y2="78947"/>
                        <a14:foregroundMark x1="48649" y1="77778" x2="48649" y2="77778"/>
                        <a14:foregroundMark x1="61149" y1="89474" x2="61149" y2="89474"/>
                        <a14:foregroundMark x1="61149" y1="89474" x2="61149" y2="89474"/>
                        <a14:foregroundMark x1="38514" y1="93567" x2="38514" y2="93567"/>
                        <a14:foregroundMark x1="63176" y1="97076" x2="63176" y2="97076"/>
                        <a14:foregroundMark x1="52027" y1="9942" x2="52027" y2="9942"/>
                        <a14:foregroundMark x1="52027" y1="9942" x2="52027" y2="9942"/>
                        <a14:foregroundMark x1="42905" y1="15205" x2="54392" y2="18129"/>
                        <a14:foregroundMark x1="54054" y1="7018" x2="62838" y2="21637"/>
                        <a14:foregroundMark x1="72297" y1="79532" x2="72297" y2="79532"/>
                        <a14:foregroundMark x1="74662" y1="77193" x2="74662" y2="84795"/>
                      </a14:backgroundRemoval>
                    </a14:imgEffect>
                  </a14:imgLayer>
                </a14:imgProps>
              </a:ext>
            </a:extLst>
          </a:blip>
          <a:srcRect l="17238" r="18293"/>
          <a:stretch/>
        </p:blipFill>
        <p:spPr>
          <a:xfrm>
            <a:off x="5108409" y="1548413"/>
            <a:ext cx="2442117" cy="2188355"/>
          </a:xfrm>
          <a:prstGeom prst="rect">
            <a:avLst/>
          </a:prstGeom>
        </p:spPr>
      </p:pic>
      <p:pic>
        <p:nvPicPr>
          <p:cNvPr id="18" name="Picture 17">
            <a:extLst>
              <a:ext uri="{FF2B5EF4-FFF2-40B4-BE49-F238E27FC236}">
                <a16:creationId xmlns:a16="http://schemas.microsoft.com/office/drawing/2014/main" xmlns="" id="{71644AE8-A748-1FCE-0F28-4D5D9C254931}"/>
              </a:ext>
            </a:extLst>
          </p:cNvPr>
          <p:cNvPicPr>
            <a:picLocks noChangeAspect="1"/>
          </p:cNvPicPr>
          <p:nvPr/>
        </p:nvPicPr>
        <p:blipFill>
          <a:blip r:embed="rId8">
            <a:extLst>
              <a:ext uri="{BEBA8EAE-BF5A-486C-A8C5-ECC9F3942E4B}">
                <a14:imgProps xmlns:a14="http://schemas.microsoft.com/office/drawing/2010/main" xmlns="">
                  <a14:imgLayer r:embed="rId9">
                    <a14:imgEffect>
                      <a14:backgroundRemoval t="9877" b="89815" l="8046" r="89943">
                        <a14:foregroundMark x1="17529" y1="77160" x2="17529" y2="77160"/>
                        <a14:foregroundMark x1="17529" y1="77160" x2="17529" y2="77160"/>
                        <a14:foregroundMark x1="22701" y1="65123" x2="22701" y2="65123"/>
                        <a14:foregroundMark x1="18678" y1="67284" x2="21264" y2="85185"/>
                        <a14:foregroundMark x1="22126" y1="65741" x2="22126" y2="65741"/>
                        <a14:foregroundMark x1="37069" y1="44444" x2="37069" y2="44444"/>
                        <a14:foregroundMark x1="28736" y1="49074" x2="40805" y2="61420"/>
                        <a14:foregroundMark x1="32471" y1="47222" x2="41667" y2="44136"/>
                        <a14:foregroundMark x1="20115" y1="66049" x2="26724" y2="74383"/>
                        <a14:foregroundMark x1="17529" y1="61728" x2="16092" y2="75000"/>
                        <a14:foregroundMark x1="8046" y1="74383" x2="17241" y2="77778"/>
                        <a14:foregroundMark x1="26724" y1="73457" x2="23563" y2="73457"/>
                        <a14:foregroundMark x1="17816" y1="63272" x2="19253" y2="76235"/>
                        <a14:foregroundMark x1="23851" y1="75926" x2="26437" y2="87654"/>
                        <a14:foregroundMark x1="20115" y1="68827" x2="21264" y2="80556"/>
                        <a14:foregroundMark x1="15230" y1="67901" x2="15230" y2="74691"/>
                        <a14:foregroundMark x1="15805" y1="65741" x2="23276" y2="70062"/>
                        <a14:foregroundMark x1="18966" y1="65741" x2="21839" y2="79938"/>
                        <a14:foregroundMark x1="22701" y1="70679" x2="22701" y2="70679"/>
                        <a14:foregroundMark x1="34483" y1="49383" x2="39080" y2="64198"/>
                        <a14:foregroundMark x1="39080" y1="64198" x2="39368" y2="64506"/>
                        <a14:foregroundMark x1="37644" y1="45370" x2="45115" y2="44136"/>
                        <a14:foregroundMark x1="40230" y1="41049" x2="39655" y2="42901"/>
                        <a14:foregroundMark x1="42241" y1="42901" x2="42241" y2="42901"/>
                      </a14:backgroundRemoval>
                    </a14:imgEffect>
                  </a14:imgLayer>
                </a14:imgProps>
              </a:ext>
            </a:extLst>
          </a:blip>
          <a:stretch>
            <a:fillRect/>
          </a:stretch>
        </p:blipFill>
        <p:spPr>
          <a:xfrm>
            <a:off x="899372" y="3612846"/>
            <a:ext cx="2609545" cy="2429576"/>
          </a:xfrm>
          <a:prstGeom prst="rect">
            <a:avLst/>
          </a:prstGeom>
        </p:spPr>
      </p:pic>
    </p:spTree>
    <p:extLst>
      <p:ext uri="{BB962C8B-B14F-4D97-AF65-F5344CB8AC3E}">
        <p14:creationId xmlns:p14="http://schemas.microsoft.com/office/powerpoint/2010/main" xmlns="" val="2712485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24314" y="2469355"/>
            <a:ext cx="12192000" cy="30878"/>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14" name="Rectangle: Rounded Corners 7">
            <a:extLst>
              <a:ext uri="{FF2B5EF4-FFF2-40B4-BE49-F238E27FC236}">
                <a16:creationId xmlns:a16="http://schemas.microsoft.com/office/drawing/2014/main" xmlns="" id="{BE55959A-1F2C-46C2-9FCD-F989F5DD87B7}"/>
              </a:ext>
            </a:extLst>
          </p:cNvPr>
          <p:cNvSpPr/>
          <p:nvPr/>
        </p:nvSpPr>
        <p:spPr>
          <a:xfrm>
            <a:off x="111641" y="2731127"/>
            <a:ext cx="2126660" cy="1486886"/>
          </a:xfrm>
          <a:prstGeom prst="roundRect">
            <a:avLst/>
          </a:prstGeom>
          <a:solidFill>
            <a:schemeClr val="accent4">
              <a:lumMod val="20000"/>
              <a:lumOff val="80000"/>
            </a:schemeClr>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itchFamily="18" charset="0"/>
                <a:cs typeface="Times New Roman" pitchFamily="18" charset="0"/>
              </a:rPr>
              <a:t>Hoạt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động</a:t>
            </a:r>
            <a:r>
              <a:rPr lang="en-US" sz="2400" b="1" dirty="0">
                <a:solidFill>
                  <a:schemeClr val="tx1"/>
                </a:solidFill>
                <a:latin typeface="Times New Roman" pitchFamily="18" charset="0"/>
                <a:cs typeface="Times New Roman" pitchFamily="18" charset="0"/>
              </a:rPr>
              <a:t>: CÁ NHÂN</a:t>
            </a:r>
          </a:p>
        </p:txBody>
      </p:sp>
      <p:sp>
        <p:nvSpPr>
          <p:cNvPr id="34" name="Rectangle: Rounded Corners 7">
            <a:extLst>
              <a:ext uri="{FF2B5EF4-FFF2-40B4-BE49-F238E27FC236}">
                <a16:creationId xmlns:a16="http://schemas.microsoft.com/office/drawing/2014/main" xmlns="" id="{D5397E9F-57CE-4CBC-BF7D-C7F3ACC44961}"/>
              </a:ext>
            </a:extLst>
          </p:cNvPr>
          <p:cNvSpPr/>
          <p:nvPr/>
        </p:nvSpPr>
        <p:spPr>
          <a:xfrm>
            <a:off x="2631473" y="2739606"/>
            <a:ext cx="2775508" cy="1486886"/>
          </a:xfrm>
          <a:prstGeom prst="roundRect">
            <a:avLst/>
          </a:prstGeom>
          <a:solidFill>
            <a:schemeClr val="accent6">
              <a:lumMod val="20000"/>
              <a:lumOff val="80000"/>
            </a:schemeClr>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itchFamily="18" charset="0"/>
                <a:cs typeface="Times New Roman" pitchFamily="18" charset="0"/>
              </a:rPr>
              <a:t>N</a:t>
            </a:r>
            <a:r>
              <a:rPr lang="vi-VN" sz="2400" b="1" dirty="0">
                <a:solidFill>
                  <a:schemeClr val="tx1"/>
                </a:solidFill>
                <a:latin typeface="Times New Roman" pitchFamily="18" charset="0"/>
                <a:cs typeface="Times New Roman" pitchFamily="18" charset="0"/>
              </a:rPr>
              <a:t>ối nguyên nhân ở cột A với ảnh hưởng ở cột B sao cho hợp lí</a:t>
            </a:r>
            <a:endParaRPr lang="en-US" sz="2400" b="1" dirty="0">
              <a:solidFill>
                <a:schemeClr val="tx1"/>
              </a:solidFill>
              <a:latin typeface="Times New Roman" pitchFamily="18" charset="0"/>
              <a:cs typeface="Times New Roman" pitchFamily="18" charset="0"/>
            </a:endParaRPr>
          </a:p>
        </p:txBody>
      </p:sp>
      <p:sp>
        <p:nvSpPr>
          <p:cNvPr id="2" name="Rectangle 1">
            <a:extLst>
              <a:ext uri="{FF2B5EF4-FFF2-40B4-BE49-F238E27FC236}">
                <a16:creationId xmlns:a16="http://schemas.microsoft.com/office/drawing/2014/main" xmlns="" id="{5FDACDA7-8ED1-5822-A6AD-359197EA693E}"/>
              </a:ext>
            </a:extLst>
          </p:cNvPr>
          <p:cNvSpPr/>
          <p:nvPr/>
        </p:nvSpPr>
        <p:spPr>
          <a:xfrm>
            <a:off x="6235702" y="1260235"/>
            <a:ext cx="5417189" cy="1200329"/>
          </a:xfrm>
          <a:prstGeom prst="rect">
            <a:avLst/>
          </a:prstGeom>
          <a:noFill/>
        </p:spPr>
        <p:txBody>
          <a:bodyPr wrap="none" lIns="91440" tIns="45720" rIns="91440" bIns="45720">
            <a:spAutoFit/>
          </a:bodyPr>
          <a:lstStyle/>
          <a:p>
            <a:pPr algn="ctr"/>
            <a:r>
              <a:rPr lang="en-US" sz="7200" b="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Times New Roman" pitchFamily="18" charset="0"/>
                <a:cs typeface="Times New Roman" pitchFamily="18" charset="0"/>
              </a:rPr>
              <a:t>GHÉP </a:t>
            </a:r>
            <a:r>
              <a:rPr lang="en-US" sz="72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itchFamily="18" charset="0"/>
                <a:cs typeface="Times New Roman" pitchFamily="18" charset="0"/>
              </a:rPr>
              <a:t>–</a:t>
            </a:r>
            <a:r>
              <a:rPr lang="en-US" sz="7200" b="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Times New Roman" pitchFamily="18" charset="0"/>
                <a:cs typeface="Times New Roman" pitchFamily="18" charset="0"/>
              </a:rPr>
              <a:t> </a:t>
            </a:r>
            <a:r>
              <a:rPr lang="en-US" sz="7200" b="1" cap="none" spc="0" dirty="0">
                <a:ln w="12700">
                  <a:solidFill>
                    <a:schemeClr val="tx2">
                      <a:lumMod val="75000"/>
                    </a:schemeClr>
                  </a:solidFill>
                  <a:prstDash val="solid"/>
                </a:ln>
                <a:solidFill>
                  <a:srgbClr val="00B050"/>
                </a:solidFill>
                <a:effectLst>
                  <a:outerShdw dist="38100" dir="2640000" algn="bl" rotWithShape="0">
                    <a:schemeClr val="tx2">
                      <a:lumMod val="75000"/>
                    </a:schemeClr>
                  </a:outerShdw>
                </a:effectLst>
                <a:latin typeface="Times New Roman" pitchFamily="18" charset="0"/>
                <a:cs typeface="Times New Roman" pitchFamily="18" charset="0"/>
              </a:rPr>
              <a:t>NỐI</a:t>
            </a:r>
            <a:endParaRPr lang="en-US" sz="13800" b="1" cap="none" spc="0" dirty="0">
              <a:ln w="12700">
                <a:solidFill>
                  <a:schemeClr val="tx2">
                    <a:lumMod val="75000"/>
                  </a:schemeClr>
                </a:solidFill>
                <a:prstDash val="solid"/>
              </a:ln>
              <a:solidFill>
                <a:srgbClr val="00B050"/>
              </a:solidFill>
              <a:effectLst>
                <a:outerShdw dist="38100" dir="2640000" algn="bl" rotWithShape="0">
                  <a:schemeClr val="tx2">
                    <a:lumMod val="75000"/>
                  </a:schemeClr>
                </a:outerShdw>
              </a:effectLst>
              <a:latin typeface="Times New Roman" pitchFamily="18" charset="0"/>
              <a:cs typeface="Times New Roman" pitchFamily="18" charset="0"/>
            </a:endParaRPr>
          </a:p>
        </p:txBody>
      </p:sp>
      <p:sp>
        <p:nvSpPr>
          <p:cNvPr id="15" name="Rectangle 14">
            <a:extLst>
              <a:ext uri="{FF2B5EF4-FFF2-40B4-BE49-F238E27FC236}">
                <a16:creationId xmlns:a16="http://schemas.microsoft.com/office/drawing/2014/main" xmlns="" id="{81F2071E-DF8C-495C-8676-8F839E06F04F}"/>
              </a:ext>
            </a:extLst>
          </p:cNvPr>
          <p:cNvSpPr/>
          <p:nvPr/>
        </p:nvSpPr>
        <p:spPr>
          <a:xfrm>
            <a:off x="2197258" y="104659"/>
            <a:ext cx="6443821" cy="1107996"/>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Times New Roman" pitchFamily="18" charset="0"/>
                <a:cs typeface="Times New Roman" pitchFamily="18" charset="0"/>
              </a:rPr>
              <a:t>LUYỆN TẬP</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Times New Roman" pitchFamily="18" charset="0"/>
              <a:cs typeface="Times New Roman" pitchFamily="18" charset="0"/>
            </a:endParaRPr>
          </a:p>
        </p:txBody>
      </p:sp>
      <p:sp>
        <p:nvSpPr>
          <p:cNvPr id="5" name="Rectangle: Rounded Corners 7">
            <a:extLst>
              <a:ext uri="{FF2B5EF4-FFF2-40B4-BE49-F238E27FC236}">
                <a16:creationId xmlns:a16="http://schemas.microsoft.com/office/drawing/2014/main" xmlns="" id="{0619A4E9-D0E5-5952-6BD0-804A04CFD294}"/>
              </a:ext>
            </a:extLst>
          </p:cNvPr>
          <p:cNvSpPr/>
          <p:nvPr/>
        </p:nvSpPr>
        <p:spPr>
          <a:xfrm>
            <a:off x="2631473" y="4744695"/>
            <a:ext cx="2775508" cy="1486886"/>
          </a:xfrm>
          <a:prstGeom prst="roundRect">
            <a:avLst/>
          </a:prstGeom>
          <a:solidFill>
            <a:schemeClr val="accent6">
              <a:lumMod val="20000"/>
              <a:lumOff val="80000"/>
            </a:schemeClr>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Times New Roman" pitchFamily="18" charset="0"/>
                <a:cs typeface="Times New Roman" pitchFamily="18" charset="0"/>
              </a:rPr>
              <a:t>Đ</a:t>
            </a:r>
            <a:r>
              <a:rPr lang="vi-VN" sz="2400" b="1" dirty="0">
                <a:solidFill>
                  <a:schemeClr val="tx1"/>
                </a:solidFill>
                <a:latin typeface="Times New Roman" pitchFamily="18" charset="0"/>
                <a:cs typeface="Times New Roman" pitchFamily="18" charset="0"/>
              </a:rPr>
              <a:t>ổi bài chấm chéo, mỗi </a:t>
            </a:r>
            <a:r>
              <a:rPr lang="en-US" sz="2400" b="1" dirty="0" err="1">
                <a:solidFill>
                  <a:schemeClr val="tx1"/>
                </a:solidFill>
                <a:latin typeface="Times New Roman" pitchFamily="18" charset="0"/>
                <a:cs typeface="Times New Roman" pitchFamily="18" charset="0"/>
              </a:rPr>
              <a:t>đáp</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án</a:t>
            </a:r>
            <a:r>
              <a:rPr lang="vi-VN" sz="2400" b="1" dirty="0">
                <a:solidFill>
                  <a:schemeClr val="tx1"/>
                </a:solidFill>
                <a:latin typeface="Times New Roman" pitchFamily="18" charset="0"/>
                <a:cs typeface="Times New Roman" pitchFamily="18" charset="0"/>
              </a:rPr>
              <a:t> đúng được 1 điểm</a:t>
            </a:r>
            <a:endParaRPr lang="en-US" sz="2400" b="1" dirty="0">
              <a:solidFill>
                <a:schemeClr val="tx1"/>
              </a:solidFill>
              <a:latin typeface="Times New Roman" pitchFamily="18" charset="0"/>
              <a:cs typeface="Times New Roman" pitchFamily="18" charset="0"/>
            </a:endParaRPr>
          </a:p>
        </p:txBody>
      </p:sp>
      <p:sp>
        <p:nvSpPr>
          <p:cNvPr id="6" name="Rectangle: Rounded Corners 7">
            <a:extLst>
              <a:ext uri="{FF2B5EF4-FFF2-40B4-BE49-F238E27FC236}">
                <a16:creationId xmlns:a16="http://schemas.microsoft.com/office/drawing/2014/main" xmlns="" id="{750F291A-A290-4416-7435-E2CC536B6C48}"/>
              </a:ext>
            </a:extLst>
          </p:cNvPr>
          <p:cNvSpPr/>
          <p:nvPr/>
        </p:nvSpPr>
        <p:spPr>
          <a:xfrm>
            <a:off x="111642" y="4744695"/>
            <a:ext cx="2126660" cy="1486886"/>
          </a:xfrm>
          <a:prstGeom prst="roundRect">
            <a:avLst/>
          </a:prstGeom>
          <a:solidFill>
            <a:schemeClr val="accent4">
              <a:lumMod val="20000"/>
              <a:lumOff val="80000"/>
            </a:schemeClr>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a:solidFill>
                  <a:schemeClr val="tx1"/>
                </a:solidFill>
                <a:latin typeface="Times New Roman" pitchFamily="18" charset="0"/>
                <a:cs typeface="Times New Roman" pitchFamily="18" charset="0"/>
              </a:rPr>
              <a:t>Thời</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gian</a:t>
            </a:r>
            <a:r>
              <a:rPr lang="en-US" sz="2400" b="1" dirty="0">
                <a:solidFill>
                  <a:schemeClr val="tx1"/>
                </a:solidFill>
                <a:latin typeface="Times New Roman" pitchFamily="18" charset="0"/>
                <a:cs typeface="Times New Roman" pitchFamily="18" charset="0"/>
              </a:rPr>
              <a:t>: 5 </a:t>
            </a:r>
            <a:r>
              <a:rPr lang="en-US" sz="2400" b="1" dirty="0" err="1">
                <a:solidFill>
                  <a:schemeClr val="tx1"/>
                </a:solidFill>
                <a:latin typeface="Times New Roman" pitchFamily="18" charset="0"/>
                <a:cs typeface="Times New Roman" pitchFamily="18" charset="0"/>
              </a:rPr>
              <a:t>phút</a:t>
            </a:r>
            <a:endParaRPr lang="en-US" sz="2400" b="1" dirty="0">
              <a:solidFill>
                <a:schemeClr val="tx1"/>
              </a:solidFill>
              <a:latin typeface="Times New Roman" pitchFamily="18" charset="0"/>
              <a:cs typeface="Times New Roman" pitchFamily="18" charset="0"/>
            </a:endParaRPr>
          </a:p>
        </p:txBody>
      </p:sp>
      <p:pic>
        <p:nvPicPr>
          <p:cNvPr id="7" name="Hình ảnh 7">
            <a:extLst>
              <a:ext uri="{FF2B5EF4-FFF2-40B4-BE49-F238E27FC236}">
                <a16:creationId xmlns:a16="http://schemas.microsoft.com/office/drawing/2014/main" xmlns="" id="{70DA6566-61BF-77DE-38BB-8086384E26F1}"/>
              </a:ext>
            </a:extLst>
          </p:cNvPr>
          <p:cNvPicPr>
            <a:picLocks noChangeAspect="1"/>
          </p:cNvPicPr>
          <p:nvPr/>
        </p:nvPicPr>
        <p:blipFill>
          <a:blip r:embed="rId3">
            <a:extLst>
              <a:ext uri="{BEBA8EAE-BF5A-486C-A8C5-ECC9F3942E4B}">
                <a14:imgProps xmlns:a14="http://schemas.microsoft.com/office/drawing/2010/main" xmlns="">
                  <a14:imgLayer r:embed="rId4">
                    <a14:imgEffect>
                      <a14:backgroundRemoval t="10000" b="90000" l="10000" r="90000">
                        <a14:foregroundMark x1="74949" y1="29082" x2="74949" y2="29082"/>
                        <a14:foregroundMark x1="73717" y1="27296" x2="73717" y2="27296"/>
                        <a14:foregroundMark x1="77413" y1="28316" x2="77413" y2="28316"/>
                        <a14:foregroundMark x1="74333" y1="25000" x2="74333" y2="25000"/>
                        <a14:foregroundMark x1="72074" y1="26020" x2="72074" y2="26020"/>
                        <a14:backgroundMark x1="40041" y1="77806" x2="40041" y2="77806"/>
                        <a14:backgroundMark x1="19713" y1="77041" x2="19713" y2="77041"/>
                        <a14:backgroundMark x1="71663" y1="86990" x2="71663" y2="86990"/>
                        <a14:backgroundMark x1="65708" y1="89541" x2="65708" y2="89541"/>
                        <a14:backgroundMark x1="63450" y1="89541" x2="63450" y2="89541"/>
                      </a14:backgroundRemoval>
                    </a14:imgEffect>
                  </a14:imgLayer>
                </a14:imgProps>
              </a:ext>
            </a:extLst>
          </a:blip>
          <a:stretch>
            <a:fillRect/>
          </a:stretch>
        </p:blipFill>
        <p:spPr>
          <a:xfrm>
            <a:off x="-251574" y="-295902"/>
            <a:ext cx="3732322" cy="3195038"/>
          </a:xfrm>
          <a:prstGeom prst="rect">
            <a:avLst/>
          </a:prstGeom>
        </p:spPr>
      </p:pic>
      <p:pic>
        <p:nvPicPr>
          <p:cNvPr id="8" name="Picture 7">
            <a:extLst>
              <a:ext uri="{FF2B5EF4-FFF2-40B4-BE49-F238E27FC236}">
                <a16:creationId xmlns:a16="http://schemas.microsoft.com/office/drawing/2014/main" xmlns="" id="{0C8E5423-B3FD-3130-668F-1E1EDC7AA157}"/>
              </a:ext>
            </a:extLst>
          </p:cNvPr>
          <p:cNvPicPr>
            <a:picLocks noChangeAspect="1"/>
          </p:cNvPicPr>
          <p:nvPr/>
        </p:nvPicPr>
        <p:blipFill rotWithShape="1">
          <a:blip r:embed="rId5">
            <a:extLst>
              <a:ext uri="{BEBA8EAE-BF5A-486C-A8C5-ECC9F3942E4B}">
                <a14:imgProps xmlns:a14="http://schemas.microsoft.com/office/drawing/2010/main" xmlns="">
                  <a14:imgLayer r:embed="rId6">
                    <a14:imgEffect>
                      <a14:backgroundRemoval t="9483" b="89943" l="2874" r="98851">
                        <a14:foregroundMark x1="30172" y1="47989" x2="30172" y2="47989"/>
                        <a14:foregroundMark x1="18103" y1="31034" x2="12931" y2="54885"/>
                        <a14:foregroundMark x1="3161" y1="41667" x2="3161" y2="41667"/>
                        <a14:foregroundMark x1="3161" y1="41667" x2="3161" y2="41667"/>
                        <a14:foregroundMark x1="2874" y1="61494" x2="2874" y2="61494"/>
                        <a14:foregroundMark x1="65230" y1="48563" x2="65230" y2="48563"/>
                        <a14:foregroundMark x1="65230" y1="48563" x2="65230" y2="48563"/>
                        <a14:foregroundMark x1="62069" y1="33621" x2="54310" y2="66954"/>
                        <a14:foregroundMark x1="83333" y1="39655" x2="83333" y2="65805"/>
                        <a14:foregroundMark x1="94828" y1="46552" x2="94828" y2="46552"/>
                        <a14:foregroundMark x1="94828" y1="46552" x2="94828" y2="46552"/>
                        <a14:foregroundMark x1="98851" y1="47701" x2="98851" y2="47701"/>
                        <a14:foregroundMark x1="26724" y1="37644" x2="16954" y2="74713"/>
                        <a14:foregroundMark x1="20402" y1="29023" x2="20115" y2="55172"/>
                      </a14:backgroundRemoval>
                    </a14:imgEffect>
                  </a14:imgLayer>
                </a14:imgProps>
              </a:ext>
            </a:extLst>
          </a:blip>
          <a:srcRect t="16917" b="19517"/>
          <a:stretch/>
        </p:blipFill>
        <p:spPr>
          <a:xfrm>
            <a:off x="6391075" y="2777619"/>
            <a:ext cx="4923759" cy="3129817"/>
          </a:xfrm>
          <a:prstGeom prst="rect">
            <a:avLst/>
          </a:prstGeom>
        </p:spPr>
      </p:pic>
      <p:pic>
        <p:nvPicPr>
          <p:cNvPr id="10" name="Picture 2" descr="Copyediting | AnnaProofing">
            <a:extLst>
              <a:ext uri="{FF2B5EF4-FFF2-40B4-BE49-F238E27FC236}">
                <a16:creationId xmlns:a16="http://schemas.microsoft.com/office/drawing/2014/main" xmlns="" id="{0FA99B72-5EFE-D27F-56F2-DCAC02E4A4C7}"/>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8562621" y="967609"/>
            <a:ext cx="703837" cy="767041"/>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a:extLst>
              <a:ext uri="{FF2B5EF4-FFF2-40B4-BE49-F238E27FC236}">
                <a16:creationId xmlns:a16="http://schemas.microsoft.com/office/drawing/2014/main" xmlns="" id="{0CE5DFD4-E246-9DF6-8FA0-76CA48052DF6}"/>
              </a:ext>
            </a:extLst>
          </p:cNvPr>
          <p:cNvPicPr>
            <a:picLocks noChangeAspect="1"/>
          </p:cNvPicPr>
          <p:nvPr/>
        </p:nvPicPr>
        <p:blipFill rotWithShape="1">
          <a:blip r:embed="rId8" cstate="print">
            <a:clrChange>
              <a:clrFrom>
                <a:srgbClr val="F5F5F5"/>
              </a:clrFrom>
              <a:clrTo>
                <a:srgbClr val="F5F5F5">
                  <a:alpha val="0"/>
                </a:srgbClr>
              </a:clrTo>
            </a:clrChange>
          </a:blip>
          <a:srcRect l="18909" r="13420" b="8599"/>
          <a:stretch/>
        </p:blipFill>
        <p:spPr>
          <a:xfrm>
            <a:off x="1614587" y="5573960"/>
            <a:ext cx="862371" cy="1164763"/>
          </a:xfrm>
          <a:prstGeom prst="rect">
            <a:avLst/>
          </a:prstGeom>
        </p:spPr>
      </p:pic>
      <p:pic>
        <p:nvPicPr>
          <p:cNvPr id="4" name="Picture 10" descr="ivyachievement - Luyện thi đại học mỹ, hỗ trợ thi tuyển đại học, trường nội  trú tại Mỹ">
            <a:extLst>
              <a:ext uri="{FF2B5EF4-FFF2-40B4-BE49-F238E27FC236}">
                <a16:creationId xmlns:a16="http://schemas.microsoft.com/office/drawing/2014/main" xmlns="" id="{CBBDABE8-9840-58B5-090E-C592240E1D87}"/>
              </a:ext>
            </a:extLst>
          </p:cNvPr>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4699141" y="3977912"/>
            <a:ext cx="882263" cy="884020"/>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10">
            <a:extLst>
              <a:ext uri="{FF2B5EF4-FFF2-40B4-BE49-F238E27FC236}">
                <a16:creationId xmlns:a16="http://schemas.microsoft.com/office/drawing/2014/main" xmlns="" id="{DCDF9DF5-B5A7-FF04-B868-A6D9CADAC1F2}"/>
              </a:ext>
            </a:extLst>
          </p:cNvPr>
          <p:cNvPicPr>
            <a:picLocks noChangeAspect="1"/>
          </p:cNvPicPr>
          <p:nvPr/>
        </p:nvPicPr>
        <p:blipFill rotWithShape="1">
          <a:blip r:embed="rId10">
            <a:extLst>
              <a:ext uri="{BEBA8EAE-BF5A-486C-A8C5-ECC9F3942E4B}">
                <a14:imgProps xmlns:a14="http://schemas.microsoft.com/office/drawing/2010/main" xmlns="">
                  <a14:imgLayer r:embed="rId11">
                    <a14:imgEffect>
                      <a14:backgroundRemoval t="10000" b="90000" l="10000" r="90000">
                        <a14:foregroundMark x1="81111" y1="21667" x2="81111" y2="21667"/>
                        <a14:foregroundMark x1="81111" y1="21667" x2="81111" y2="21667"/>
                        <a14:foregroundMark x1="71944" y1="38333" x2="71944" y2="38333"/>
                        <a14:foregroundMark x1="71944" y1="38611" x2="71944" y2="38611"/>
                      </a14:backgroundRemoval>
                    </a14:imgEffect>
                  </a14:imgLayer>
                </a14:imgProps>
              </a:ext>
            </a:extLst>
          </a:blip>
          <a:srcRect l="28734" t="8081" r="9461" b="17719"/>
          <a:stretch/>
        </p:blipFill>
        <p:spPr>
          <a:xfrm>
            <a:off x="1676450" y="3645447"/>
            <a:ext cx="1041618" cy="1250540"/>
          </a:xfrm>
          <a:prstGeom prst="rect">
            <a:avLst/>
          </a:prstGeom>
        </p:spPr>
      </p:pic>
    </p:spTree>
    <p:extLst>
      <p:ext uri="{BB962C8B-B14F-4D97-AF65-F5344CB8AC3E}">
        <p14:creationId xmlns:p14="http://schemas.microsoft.com/office/powerpoint/2010/main" xmlns="" val="15802209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0" y="2231579"/>
            <a:ext cx="12192000" cy="30878"/>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xmlns="" id="{5FDACDA7-8ED1-5822-A6AD-359197EA693E}"/>
              </a:ext>
            </a:extLst>
          </p:cNvPr>
          <p:cNvSpPr/>
          <p:nvPr/>
        </p:nvSpPr>
        <p:spPr>
          <a:xfrm>
            <a:off x="3085789" y="1209419"/>
            <a:ext cx="5417189" cy="1200329"/>
          </a:xfrm>
          <a:prstGeom prst="rect">
            <a:avLst/>
          </a:prstGeom>
          <a:noFill/>
        </p:spPr>
        <p:txBody>
          <a:bodyPr wrap="none" lIns="91440" tIns="45720" rIns="91440" bIns="45720">
            <a:spAutoFit/>
          </a:bodyPr>
          <a:lstStyle/>
          <a:p>
            <a:pPr algn="ctr"/>
            <a:r>
              <a:rPr lang="en-US" sz="7200" b="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Times New Roman" pitchFamily="18" charset="0"/>
                <a:cs typeface="Times New Roman" pitchFamily="18" charset="0"/>
              </a:rPr>
              <a:t>GHÉP </a:t>
            </a:r>
            <a:r>
              <a:rPr lang="en-US" sz="72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itchFamily="18" charset="0"/>
                <a:cs typeface="Times New Roman" pitchFamily="18" charset="0"/>
              </a:rPr>
              <a:t>–</a:t>
            </a:r>
            <a:r>
              <a:rPr lang="en-US" sz="7200" b="1" cap="none" spc="0"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latin typeface="Times New Roman" pitchFamily="18" charset="0"/>
                <a:cs typeface="Times New Roman" pitchFamily="18" charset="0"/>
              </a:rPr>
              <a:t> </a:t>
            </a:r>
            <a:r>
              <a:rPr lang="en-US" sz="7200" b="1" cap="none" spc="0" dirty="0">
                <a:ln w="12700">
                  <a:solidFill>
                    <a:schemeClr val="tx2">
                      <a:lumMod val="75000"/>
                    </a:schemeClr>
                  </a:solidFill>
                  <a:prstDash val="solid"/>
                </a:ln>
                <a:solidFill>
                  <a:srgbClr val="00B050"/>
                </a:solidFill>
                <a:effectLst>
                  <a:outerShdw dist="38100" dir="2640000" algn="bl" rotWithShape="0">
                    <a:schemeClr val="tx2">
                      <a:lumMod val="75000"/>
                    </a:schemeClr>
                  </a:outerShdw>
                </a:effectLst>
                <a:latin typeface="Times New Roman" pitchFamily="18" charset="0"/>
                <a:cs typeface="Times New Roman" pitchFamily="18" charset="0"/>
              </a:rPr>
              <a:t>NỐI</a:t>
            </a:r>
            <a:endParaRPr lang="en-US" sz="13800" b="1" cap="none" spc="0" dirty="0">
              <a:ln w="12700">
                <a:solidFill>
                  <a:schemeClr val="tx2">
                    <a:lumMod val="75000"/>
                  </a:schemeClr>
                </a:solidFill>
                <a:prstDash val="solid"/>
              </a:ln>
              <a:solidFill>
                <a:srgbClr val="00B050"/>
              </a:solidFill>
              <a:effectLst>
                <a:outerShdw dist="38100" dir="2640000" algn="bl" rotWithShape="0">
                  <a:schemeClr val="tx2">
                    <a:lumMod val="75000"/>
                  </a:schemeClr>
                </a:outerShdw>
              </a:effectLst>
              <a:latin typeface="Times New Roman" pitchFamily="18" charset="0"/>
              <a:cs typeface="Times New Roman" pitchFamily="18" charset="0"/>
            </a:endParaRPr>
          </a:p>
        </p:txBody>
      </p:sp>
      <p:sp>
        <p:nvSpPr>
          <p:cNvPr id="15" name="Rectangle 14">
            <a:extLst>
              <a:ext uri="{FF2B5EF4-FFF2-40B4-BE49-F238E27FC236}">
                <a16:creationId xmlns:a16="http://schemas.microsoft.com/office/drawing/2014/main" xmlns="" id="{81F2071E-DF8C-495C-8676-8F839E06F04F}"/>
              </a:ext>
            </a:extLst>
          </p:cNvPr>
          <p:cNvSpPr/>
          <p:nvPr/>
        </p:nvSpPr>
        <p:spPr>
          <a:xfrm>
            <a:off x="2424822" y="102992"/>
            <a:ext cx="6048618" cy="1107996"/>
          </a:xfrm>
          <a:prstGeom prst="rect">
            <a:avLst/>
          </a:prstGeom>
          <a:noFill/>
        </p:spPr>
        <p:txBody>
          <a:bodyPr wrap="square" lIns="91440" tIns="45720" rIns="91440" bIns="45720">
            <a:spAutoFit/>
          </a:bodyPr>
          <a:lstStyle/>
          <a:p>
            <a:pPr algn="ctr"/>
            <a:r>
              <a:rPr lang="en-US" sz="6000" b="1" cap="none" spc="0" dirty="0">
                <a:ln w="9525">
                  <a:solidFill>
                    <a:schemeClr val="bg1"/>
                  </a:solidFill>
                  <a:prstDash val="solid"/>
                </a:ln>
                <a:solidFill>
                  <a:srgbClr val="7030A0"/>
                </a:solidFill>
                <a:effectLst>
                  <a:outerShdw blurRad="12700" dist="38100" dir="2700000" algn="tl" rotWithShape="0">
                    <a:schemeClr val="bg1">
                      <a:lumMod val="50000"/>
                    </a:schemeClr>
                  </a:outerShdw>
                </a:effectLst>
                <a:latin typeface="#9Slide07 IcielKoni" pitchFamily="2" charset="0"/>
              </a:rPr>
              <a:t>    </a:t>
            </a:r>
            <a:r>
              <a:rPr lang="en-US" sz="66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Times New Roman" pitchFamily="18" charset="0"/>
                <a:cs typeface="Times New Roman" pitchFamily="18" charset="0"/>
              </a:rPr>
              <a:t>LUYỆN TẬP</a:t>
            </a:r>
            <a:endParaRPr lang="en-US" sz="6000" b="1" cap="none" spc="0" dirty="0">
              <a:ln w="9525">
                <a:solidFill>
                  <a:schemeClr val="bg1"/>
                </a:solidFill>
                <a:prstDash val="solid"/>
              </a:ln>
              <a:solidFill>
                <a:srgbClr val="C00000"/>
              </a:solidFill>
              <a:effectLst>
                <a:outerShdw blurRad="12700" dist="38100" dir="2700000" algn="tl" rotWithShape="0">
                  <a:schemeClr val="bg1">
                    <a:lumMod val="50000"/>
                  </a:schemeClr>
                </a:outerShdw>
              </a:effectLst>
              <a:latin typeface="Times New Roman" pitchFamily="18" charset="0"/>
              <a:cs typeface="Times New Roman" pitchFamily="18" charset="0"/>
            </a:endParaRPr>
          </a:p>
        </p:txBody>
      </p:sp>
      <p:pic>
        <p:nvPicPr>
          <p:cNvPr id="7" name="Hình ảnh 7">
            <a:extLst>
              <a:ext uri="{FF2B5EF4-FFF2-40B4-BE49-F238E27FC236}">
                <a16:creationId xmlns:a16="http://schemas.microsoft.com/office/drawing/2014/main" xmlns="" id="{70DA6566-61BF-77DE-38BB-8086384E26F1}"/>
              </a:ext>
            </a:extLst>
          </p:cNvPr>
          <p:cNvPicPr>
            <a:picLocks noChangeAspect="1"/>
          </p:cNvPicPr>
          <p:nvPr/>
        </p:nvPicPr>
        <p:blipFill>
          <a:blip r:embed="rId3">
            <a:extLst>
              <a:ext uri="{BEBA8EAE-BF5A-486C-A8C5-ECC9F3942E4B}">
                <a14:imgProps xmlns:a14="http://schemas.microsoft.com/office/drawing/2010/main" xmlns="">
                  <a14:imgLayer r:embed="rId4">
                    <a14:imgEffect>
                      <a14:backgroundRemoval t="10000" b="90000" l="10000" r="90000">
                        <a14:foregroundMark x1="74949" y1="29082" x2="74949" y2="29082"/>
                        <a14:foregroundMark x1="73717" y1="27296" x2="73717" y2="27296"/>
                        <a14:foregroundMark x1="77413" y1="28316" x2="77413" y2="28316"/>
                        <a14:foregroundMark x1="74333" y1="25000" x2="74333" y2="25000"/>
                        <a14:foregroundMark x1="72074" y1="26020" x2="72074" y2="26020"/>
                        <a14:backgroundMark x1="40041" y1="77806" x2="40041" y2="77806"/>
                        <a14:backgroundMark x1="19713" y1="77041" x2="19713" y2="77041"/>
                        <a14:backgroundMark x1="71663" y1="86990" x2="71663" y2="86990"/>
                        <a14:backgroundMark x1="65708" y1="89541" x2="65708" y2="89541"/>
                        <a14:backgroundMark x1="63450" y1="89541" x2="63450" y2="89541"/>
                      </a14:backgroundRemoval>
                    </a14:imgEffect>
                  </a14:imgLayer>
                </a14:imgProps>
              </a:ext>
            </a:extLst>
          </a:blip>
          <a:stretch>
            <a:fillRect/>
          </a:stretch>
        </p:blipFill>
        <p:spPr>
          <a:xfrm>
            <a:off x="267008" y="13528"/>
            <a:ext cx="2818781" cy="2413004"/>
          </a:xfrm>
          <a:prstGeom prst="rect">
            <a:avLst/>
          </a:prstGeom>
        </p:spPr>
      </p:pic>
      <p:pic>
        <p:nvPicPr>
          <p:cNvPr id="8" name="Picture 7">
            <a:extLst>
              <a:ext uri="{FF2B5EF4-FFF2-40B4-BE49-F238E27FC236}">
                <a16:creationId xmlns:a16="http://schemas.microsoft.com/office/drawing/2014/main" xmlns="" id="{0C8E5423-B3FD-3130-668F-1E1EDC7AA157}"/>
              </a:ext>
            </a:extLst>
          </p:cNvPr>
          <p:cNvPicPr>
            <a:picLocks noChangeAspect="1"/>
          </p:cNvPicPr>
          <p:nvPr/>
        </p:nvPicPr>
        <p:blipFill rotWithShape="1">
          <a:blip r:embed="rId5">
            <a:extLst>
              <a:ext uri="{BEBA8EAE-BF5A-486C-A8C5-ECC9F3942E4B}">
                <a14:imgProps xmlns:a14="http://schemas.microsoft.com/office/drawing/2010/main" xmlns="">
                  <a14:imgLayer r:embed="rId6">
                    <a14:imgEffect>
                      <a14:backgroundRemoval t="9483" b="89943" l="2874" r="98851">
                        <a14:foregroundMark x1="30172" y1="47989" x2="30172" y2="47989"/>
                        <a14:foregroundMark x1="18103" y1="31034" x2="12931" y2="54885"/>
                        <a14:foregroundMark x1="3161" y1="41667" x2="3161" y2="41667"/>
                        <a14:foregroundMark x1="3161" y1="41667" x2="3161" y2="41667"/>
                        <a14:foregroundMark x1="2874" y1="61494" x2="2874" y2="61494"/>
                        <a14:foregroundMark x1="65230" y1="48563" x2="65230" y2="48563"/>
                        <a14:foregroundMark x1="65230" y1="48563" x2="65230" y2="48563"/>
                        <a14:foregroundMark x1="62069" y1="33621" x2="54310" y2="66954"/>
                        <a14:foregroundMark x1="83333" y1="39655" x2="83333" y2="65805"/>
                        <a14:foregroundMark x1="94828" y1="46552" x2="94828" y2="46552"/>
                        <a14:foregroundMark x1="94828" y1="46552" x2="94828" y2="46552"/>
                        <a14:foregroundMark x1="98851" y1="47701" x2="98851" y2="47701"/>
                        <a14:foregroundMark x1="26724" y1="37644" x2="16954" y2="74713"/>
                        <a14:foregroundMark x1="20402" y1="29023" x2="20115" y2="55172"/>
                      </a14:backgroundRemoval>
                    </a14:imgEffect>
                  </a14:imgLayer>
                </a14:imgProps>
              </a:ext>
            </a:extLst>
          </a:blip>
          <a:srcRect t="16917" b="19517"/>
          <a:stretch/>
        </p:blipFill>
        <p:spPr>
          <a:xfrm>
            <a:off x="8421860" y="0"/>
            <a:ext cx="3564197" cy="2265603"/>
          </a:xfrm>
          <a:prstGeom prst="rect">
            <a:avLst/>
          </a:prstGeom>
        </p:spPr>
      </p:pic>
      <p:graphicFrame>
        <p:nvGraphicFramePr>
          <p:cNvPr id="3" name="Table 2">
            <a:extLst>
              <a:ext uri="{FF2B5EF4-FFF2-40B4-BE49-F238E27FC236}">
                <a16:creationId xmlns:a16="http://schemas.microsoft.com/office/drawing/2014/main" xmlns="" id="{E5F4931D-3BAE-1CCB-B7CA-6CCAECB5EB02}"/>
              </a:ext>
            </a:extLst>
          </p:cNvPr>
          <p:cNvGraphicFramePr>
            <a:graphicFrameLocks noGrp="1"/>
          </p:cNvGraphicFramePr>
          <p:nvPr>
            <p:extLst>
              <p:ext uri="{D42A27DB-BD31-4B8C-83A1-F6EECF244321}">
                <p14:modId xmlns:p14="http://schemas.microsoft.com/office/powerpoint/2010/main" xmlns="" val="3698079205"/>
              </p:ext>
            </p:extLst>
          </p:nvPr>
        </p:nvGraphicFramePr>
        <p:xfrm>
          <a:off x="442331" y="2373135"/>
          <a:ext cx="11307337" cy="4591812"/>
        </p:xfrm>
        <a:graphic>
          <a:graphicData uri="http://schemas.openxmlformats.org/drawingml/2006/table">
            <a:tbl>
              <a:tblPr firstRow="1" firstCol="1" bandRow="1">
                <a:tableStyleId>{616DA210-FB5B-4158-B5E0-FEB733F419BA}</a:tableStyleId>
              </a:tblPr>
              <a:tblGrid>
                <a:gridCol w="4906537">
                  <a:extLst>
                    <a:ext uri="{9D8B030D-6E8A-4147-A177-3AD203B41FA5}">
                      <a16:colId xmlns:a16="http://schemas.microsoft.com/office/drawing/2014/main" xmlns="" val="3800764303"/>
                    </a:ext>
                  </a:extLst>
                </a:gridCol>
                <a:gridCol w="1427356">
                  <a:extLst>
                    <a:ext uri="{9D8B030D-6E8A-4147-A177-3AD203B41FA5}">
                      <a16:colId xmlns:a16="http://schemas.microsoft.com/office/drawing/2014/main" xmlns="" val="1261863322"/>
                    </a:ext>
                  </a:extLst>
                </a:gridCol>
                <a:gridCol w="4973444">
                  <a:extLst>
                    <a:ext uri="{9D8B030D-6E8A-4147-A177-3AD203B41FA5}">
                      <a16:colId xmlns:a16="http://schemas.microsoft.com/office/drawing/2014/main" xmlns="" val="1340680513"/>
                    </a:ext>
                  </a:extLst>
                </a:gridCol>
              </a:tblGrid>
              <a:tr h="0">
                <a:tc>
                  <a:txBody>
                    <a:bodyPr/>
                    <a:lstStyle/>
                    <a:p>
                      <a:pPr marL="0" marR="0" indent="0" algn="ctr">
                        <a:lnSpc>
                          <a:spcPct val="115000"/>
                        </a:lnSpc>
                        <a:spcBef>
                          <a:spcPts val="0"/>
                        </a:spcBef>
                        <a:spcAft>
                          <a:spcPts val="0"/>
                        </a:spcAft>
                      </a:pPr>
                      <a:r>
                        <a:rPr lang="en-US" sz="2000" dirty="0">
                          <a:solidFill>
                            <a:srgbClr val="FF0000"/>
                          </a:solidFill>
                          <a:effectLst/>
                          <a:latin typeface="#9Slide03 SFU Futura_12" panose="020B0604020202020204" charset="0"/>
                        </a:rPr>
                        <a:t>A</a:t>
                      </a:r>
                      <a:endParaRPr lang="en-US" sz="2000" dirty="0">
                        <a:solidFill>
                          <a:srgbClr val="FF0000"/>
                        </a:solidFill>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000" dirty="0">
                          <a:solidFill>
                            <a:srgbClr val="FF0000"/>
                          </a:solidFill>
                          <a:effectLst/>
                          <a:latin typeface="#9Slide03 SFU Futura_12" panose="020B0604020202020204" charset="0"/>
                        </a:rPr>
                        <a:t>NỐI</a:t>
                      </a:r>
                      <a:endParaRPr lang="en-US" sz="2000" dirty="0">
                        <a:solidFill>
                          <a:srgbClr val="FF0000"/>
                        </a:solidFill>
                        <a:effectLst/>
                        <a:latin typeface="#9Slide03 SFU Futura_12" panose="020B0604020202020204" charset="0"/>
                        <a:ea typeface="Times New Roman" panose="02020603050405020304" pitchFamily="18" charset="0"/>
                      </a:endParaRPr>
                    </a:p>
                  </a:txBody>
                  <a:tcPr marL="68580" marR="68580" marT="0" marB="0"/>
                </a:tc>
                <a:tc>
                  <a:txBody>
                    <a:bodyPr/>
                    <a:lstStyle/>
                    <a:p>
                      <a:pPr marL="0" marR="0" indent="0" algn="ctr">
                        <a:lnSpc>
                          <a:spcPct val="115000"/>
                        </a:lnSpc>
                        <a:spcBef>
                          <a:spcPts val="0"/>
                        </a:spcBef>
                        <a:spcAft>
                          <a:spcPts val="0"/>
                        </a:spcAft>
                      </a:pPr>
                      <a:r>
                        <a:rPr lang="en-US" sz="2000" dirty="0">
                          <a:solidFill>
                            <a:srgbClr val="FF0000"/>
                          </a:solidFill>
                          <a:effectLst/>
                          <a:latin typeface="#9Slide03 SFU Futura_12" panose="020B0604020202020204" charset="0"/>
                        </a:rPr>
                        <a:t>B</a:t>
                      </a:r>
                      <a:endParaRPr lang="en-US" sz="2000" dirty="0">
                        <a:solidFill>
                          <a:srgbClr val="FF0000"/>
                        </a:solidFill>
                        <a:effectLst/>
                        <a:latin typeface="#9Slide03 SFU Futura_12" panose="020B0604020202020204" charset="0"/>
                        <a:ea typeface="Times New Roman" panose="02020603050405020304" pitchFamily="18" charset="0"/>
                      </a:endParaRPr>
                    </a:p>
                  </a:txBody>
                  <a:tcPr marL="68580" marR="68580" marT="0" marB="0"/>
                </a:tc>
                <a:extLst>
                  <a:ext uri="{0D108BD9-81ED-4DB2-BD59-A6C34878D82A}">
                    <a16:rowId xmlns:a16="http://schemas.microsoft.com/office/drawing/2014/main" xmlns="" val="186006599"/>
                  </a:ext>
                </a:extLst>
              </a:tr>
              <a:tr h="0">
                <a:tc>
                  <a:txBody>
                    <a:bodyPr/>
                    <a:lstStyle/>
                    <a:p>
                      <a:pPr marL="0" marR="0" indent="-1270" algn="just">
                        <a:lnSpc>
                          <a:spcPct val="115000"/>
                        </a:lnSpc>
                        <a:spcBef>
                          <a:spcPts val="0"/>
                        </a:spcBef>
                        <a:spcAft>
                          <a:spcPts val="0"/>
                        </a:spcAft>
                      </a:pPr>
                      <a:r>
                        <a:rPr lang="en-US" sz="2200" dirty="0">
                          <a:effectLst/>
                          <a:latin typeface="Times New Roman" pitchFamily="18" charset="0"/>
                          <a:cs typeface="Times New Roman" pitchFamily="18" charset="0"/>
                        </a:rPr>
                        <a:t>1. </a:t>
                      </a:r>
                      <a:r>
                        <a:rPr lang="en-US" sz="2200" dirty="0" err="1">
                          <a:effectLst/>
                          <a:latin typeface="Times New Roman" pitchFamily="18" charset="0"/>
                          <a:cs typeface="Times New Roman" pitchFamily="18" charset="0"/>
                        </a:rPr>
                        <a:t>Các</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khối</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khí</a:t>
                      </a:r>
                      <a:r>
                        <a:rPr lang="en-US" sz="2200" dirty="0">
                          <a:effectLst/>
                          <a:latin typeface="Times New Roman" pitchFamily="18" charset="0"/>
                          <a:cs typeface="Times New Roman" pitchFamily="18" charset="0"/>
                        </a:rPr>
                        <a:t> di </a:t>
                      </a:r>
                      <a:r>
                        <a:rPr lang="en-US" sz="2200" dirty="0" err="1">
                          <a:effectLst/>
                          <a:latin typeface="Times New Roman" pitchFamily="18" charset="0"/>
                          <a:cs typeface="Times New Roman" pitchFamily="18" charset="0"/>
                        </a:rPr>
                        <a:t>chuyển</a:t>
                      </a:r>
                      <a:r>
                        <a:rPr lang="en-US" sz="2200" dirty="0">
                          <a:effectLst/>
                          <a:latin typeface="Times New Roman" pitchFamily="18" charset="0"/>
                          <a:cs typeface="Times New Roman" pitchFamily="18" charset="0"/>
                        </a:rPr>
                        <a:t> qua </a:t>
                      </a:r>
                      <a:r>
                        <a:rPr lang="en-US" sz="2200" dirty="0" err="1">
                          <a:effectLst/>
                          <a:latin typeface="Times New Roman" pitchFamily="18" charset="0"/>
                          <a:cs typeface="Times New Roman" pitchFamily="18" charset="0"/>
                        </a:rPr>
                        <a:t>biển</a:t>
                      </a:r>
                      <a:r>
                        <a:rPr lang="en-US" sz="2200" dirty="0">
                          <a:effectLst/>
                          <a:latin typeface="Times New Roman" pitchFamily="18" charset="0"/>
                          <a:cs typeface="Times New Roman" pitchFamily="18" charset="0"/>
                        </a:rPr>
                        <a:t> + </a:t>
                      </a:r>
                      <a:r>
                        <a:rPr lang="en-US" sz="2200" dirty="0" err="1">
                          <a:effectLst/>
                          <a:latin typeface="Times New Roman" pitchFamily="18" charset="0"/>
                          <a:cs typeface="Times New Roman" pitchFamily="18" charset="0"/>
                        </a:rPr>
                        <a:t>biển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Đông</a:t>
                      </a:r>
                      <a:endParaRPr lang="en-US" sz="2200" dirty="0">
                        <a:effectLst/>
                        <a:latin typeface="Times New Roman" pitchFamily="18" charset="0"/>
                        <a:ea typeface="Times New Roman" panose="02020603050405020304" pitchFamily="18" charset="0"/>
                        <a:cs typeface="Times New Roman" pitchFamily="18" charset="0"/>
                      </a:endParaRPr>
                    </a:p>
                  </a:txBody>
                  <a:tcPr marL="68580" marR="68580" marT="0" marB="0"/>
                </a:tc>
                <a:tc>
                  <a:txBody>
                    <a:bodyPr/>
                    <a:lstStyle/>
                    <a:p>
                      <a:pPr marL="0" marR="0" indent="0" algn="ctr">
                        <a:lnSpc>
                          <a:spcPct val="115000"/>
                        </a:lnSpc>
                        <a:spcBef>
                          <a:spcPts val="0"/>
                        </a:spcBef>
                        <a:spcAft>
                          <a:spcPts val="0"/>
                        </a:spcAft>
                      </a:pPr>
                      <a:r>
                        <a:rPr lang="en-US" sz="2200" dirty="0">
                          <a:effectLst/>
                          <a:latin typeface="Times New Roman" pitchFamily="18" charset="0"/>
                          <a:cs typeface="Times New Roman" pitchFamily="18" charset="0"/>
                        </a:rPr>
                        <a:t> </a:t>
                      </a:r>
                      <a:endParaRPr lang="en-US" sz="2200" dirty="0">
                        <a:effectLst/>
                        <a:latin typeface="Times New Roman" pitchFamily="18" charset="0"/>
                        <a:ea typeface="Times New Roman" panose="02020603050405020304" pitchFamily="18" charset="0"/>
                        <a:cs typeface="Times New Roman" pitchFamily="18" charset="0"/>
                      </a:endParaRPr>
                    </a:p>
                  </a:txBody>
                  <a:tcPr marL="68580" marR="68580" marT="0" marB="0"/>
                </a:tc>
                <a:tc>
                  <a:txBody>
                    <a:bodyPr/>
                    <a:lstStyle/>
                    <a:p>
                      <a:pPr marL="0" marR="0" indent="-1270" algn="just">
                        <a:lnSpc>
                          <a:spcPct val="115000"/>
                        </a:lnSpc>
                        <a:spcBef>
                          <a:spcPts val="0"/>
                        </a:spcBef>
                        <a:spcAft>
                          <a:spcPts val="0"/>
                        </a:spcAft>
                      </a:pPr>
                      <a:r>
                        <a:rPr lang="en-US" sz="2200" dirty="0">
                          <a:effectLst/>
                          <a:latin typeface="Times New Roman" pitchFamily="18" charset="0"/>
                          <a:cs typeface="Times New Roman" pitchFamily="18" charset="0"/>
                        </a:rPr>
                        <a:t>a. </a:t>
                      </a:r>
                      <a:r>
                        <a:rPr lang="en-US" sz="2200" dirty="0" err="1">
                          <a:effectLst/>
                          <a:latin typeface="Times New Roman" pitchFamily="18" charset="0"/>
                          <a:cs typeface="Times New Roman" pitchFamily="18" charset="0"/>
                        </a:rPr>
                        <a:t>Thiên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nhiên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xanh</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tốt</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giàu</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sức</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sống</a:t>
                      </a:r>
                      <a:r>
                        <a:rPr lang="en-US" sz="2200" dirty="0">
                          <a:effectLst/>
                          <a:latin typeface="Times New Roman" pitchFamily="18" charset="0"/>
                          <a:cs typeface="Times New Roman" pitchFamily="18" charset="0"/>
                        </a:rPr>
                        <a:t>.</a:t>
                      </a:r>
                      <a:endParaRPr lang="en-US" sz="2200" dirty="0">
                        <a:effectLst/>
                        <a:latin typeface="Times New Roman" pitchFamily="18" charset="0"/>
                        <a:ea typeface="Times New Roman" panose="02020603050405020304" pitchFamily="18" charset="0"/>
                        <a:cs typeface="Times New Roman" pitchFamily="18" charset="0"/>
                      </a:endParaRPr>
                    </a:p>
                  </a:txBody>
                  <a:tcPr marL="68580" marR="68580" marT="0" marB="0"/>
                </a:tc>
                <a:extLst>
                  <a:ext uri="{0D108BD9-81ED-4DB2-BD59-A6C34878D82A}">
                    <a16:rowId xmlns:a16="http://schemas.microsoft.com/office/drawing/2014/main" xmlns="" val="1695467014"/>
                  </a:ext>
                </a:extLst>
              </a:tr>
              <a:tr h="0">
                <a:tc>
                  <a:txBody>
                    <a:bodyPr/>
                    <a:lstStyle/>
                    <a:p>
                      <a:pPr marL="0" marR="0" indent="-1270" algn="just">
                        <a:lnSpc>
                          <a:spcPct val="115000"/>
                        </a:lnSpc>
                        <a:spcBef>
                          <a:spcPts val="0"/>
                        </a:spcBef>
                        <a:spcAft>
                          <a:spcPts val="0"/>
                        </a:spcAft>
                      </a:pPr>
                      <a:r>
                        <a:rPr lang="en-US" sz="2200" dirty="0">
                          <a:effectLst/>
                          <a:latin typeface="Times New Roman" pitchFamily="18" charset="0"/>
                          <a:cs typeface="Times New Roman" pitchFamily="18" charset="0"/>
                        </a:rPr>
                        <a:t>2. </a:t>
                      </a:r>
                      <a:r>
                        <a:rPr lang="en-US" sz="2200" dirty="0" err="1">
                          <a:effectLst/>
                          <a:latin typeface="Times New Roman" pitchFamily="18" charset="0"/>
                          <a:cs typeface="Times New Roman" pitchFamily="18" charset="0"/>
                        </a:rPr>
                        <a:t>Nằm</a:t>
                      </a:r>
                      <a:r>
                        <a:rPr lang="en-US" sz="2200" dirty="0">
                          <a:effectLst/>
                          <a:latin typeface="Times New Roman" pitchFamily="18" charset="0"/>
                          <a:cs typeface="Times New Roman" pitchFamily="18" charset="0"/>
                        </a:rPr>
                        <a:t> ở </a:t>
                      </a:r>
                      <a:r>
                        <a:rPr lang="en-US" sz="2200" dirty="0" err="1">
                          <a:effectLst/>
                          <a:latin typeface="Times New Roman" pitchFamily="18" charset="0"/>
                          <a:cs typeface="Times New Roman" pitchFamily="18" charset="0"/>
                        </a:rPr>
                        <a:t>nơi</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giao</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thoa</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của</a:t>
                      </a:r>
                      <a:r>
                        <a:rPr lang="en-US" sz="2200" dirty="0">
                          <a:effectLst/>
                          <a:latin typeface="Times New Roman" pitchFamily="18" charset="0"/>
                          <a:cs typeface="Times New Roman" pitchFamily="18" charset="0"/>
                        </a:rPr>
                        <a:t> 2 </a:t>
                      </a:r>
                      <a:r>
                        <a:rPr lang="en-US" sz="2200" dirty="0" err="1">
                          <a:effectLst/>
                          <a:latin typeface="Times New Roman" pitchFamily="18" charset="0"/>
                          <a:cs typeface="Times New Roman" pitchFamily="18" charset="0"/>
                        </a:rPr>
                        <a:t>vành</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đai</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sinh</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khoáng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lớn</a:t>
                      </a:r>
                      <a:endParaRPr lang="en-US" sz="2200" dirty="0">
                        <a:effectLst/>
                        <a:latin typeface="Times New Roman" pitchFamily="18" charset="0"/>
                        <a:ea typeface="Times New Roman" panose="02020603050405020304" pitchFamily="18" charset="0"/>
                        <a:cs typeface="Times New Roman" pitchFamily="18" charset="0"/>
                      </a:endParaRPr>
                    </a:p>
                  </a:txBody>
                  <a:tcPr marL="68580" marR="68580" marT="0" marB="0"/>
                </a:tc>
                <a:tc>
                  <a:txBody>
                    <a:bodyPr/>
                    <a:lstStyle/>
                    <a:p>
                      <a:pPr marL="0" marR="0" indent="0" algn="ctr">
                        <a:lnSpc>
                          <a:spcPct val="115000"/>
                        </a:lnSpc>
                        <a:spcBef>
                          <a:spcPts val="0"/>
                        </a:spcBef>
                        <a:spcAft>
                          <a:spcPts val="0"/>
                        </a:spcAft>
                      </a:pPr>
                      <a:r>
                        <a:rPr lang="en-US" sz="2200" dirty="0">
                          <a:effectLst/>
                          <a:latin typeface="Times New Roman" pitchFamily="18" charset="0"/>
                          <a:cs typeface="Times New Roman" pitchFamily="18" charset="0"/>
                        </a:rPr>
                        <a:t> </a:t>
                      </a:r>
                      <a:endParaRPr lang="en-US" sz="2200" dirty="0">
                        <a:effectLst/>
                        <a:latin typeface="Times New Roman" pitchFamily="18" charset="0"/>
                        <a:ea typeface="Times New Roman" panose="02020603050405020304" pitchFamily="18" charset="0"/>
                        <a:cs typeface="Times New Roman" pitchFamily="18" charset="0"/>
                      </a:endParaRPr>
                    </a:p>
                  </a:txBody>
                  <a:tcPr marL="68580" marR="68580" marT="0" marB="0"/>
                </a:tc>
                <a:tc>
                  <a:txBody>
                    <a:bodyPr/>
                    <a:lstStyle/>
                    <a:p>
                      <a:pPr marL="0" marR="0" indent="-1270" algn="just">
                        <a:lnSpc>
                          <a:spcPct val="115000"/>
                        </a:lnSpc>
                        <a:spcBef>
                          <a:spcPts val="0"/>
                        </a:spcBef>
                        <a:spcAft>
                          <a:spcPts val="0"/>
                        </a:spcAft>
                      </a:pPr>
                      <a:r>
                        <a:rPr lang="en-US" sz="2200" dirty="0">
                          <a:effectLst/>
                          <a:latin typeface="Times New Roman" pitchFamily="18" charset="0"/>
                          <a:cs typeface="Times New Roman" pitchFamily="18" charset="0"/>
                        </a:rPr>
                        <a:t>b. </a:t>
                      </a:r>
                      <a:r>
                        <a:rPr lang="en-US" sz="2200" dirty="0" err="1">
                          <a:effectLst/>
                          <a:latin typeface="Times New Roman" pitchFamily="18" charset="0"/>
                          <a:cs typeface="Times New Roman" pitchFamily="18" charset="0"/>
                        </a:rPr>
                        <a:t>Tổng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bức</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xạ</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hàng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năm</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lớn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cán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cân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bức</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xạ</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luôn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dương</a:t>
                      </a:r>
                      <a:r>
                        <a:rPr lang="en-US" sz="2200" dirty="0">
                          <a:effectLst/>
                          <a:latin typeface="Times New Roman" pitchFamily="18" charset="0"/>
                          <a:cs typeface="Times New Roman" pitchFamily="18" charset="0"/>
                        </a:rPr>
                        <a:t>.</a:t>
                      </a:r>
                      <a:endParaRPr lang="en-US" sz="2200" dirty="0">
                        <a:effectLst/>
                        <a:latin typeface="Times New Roman" pitchFamily="18" charset="0"/>
                        <a:ea typeface="Times New Roman" panose="02020603050405020304" pitchFamily="18" charset="0"/>
                        <a:cs typeface="Times New Roman" pitchFamily="18" charset="0"/>
                      </a:endParaRPr>
                    </a:p>
                  </a:txBody>
                  <a:tcPr marL="68580" marR="68580" marT="0" marB="0"/>
                </a:tc>
                <a:extLst>
                  <a:ext uri="{0D108BD9-81ED-4DB2-BD59-A6C34878D82A}">
                    <a16:rowId xmlns:a16="http://schemas.microsoft.com/office/drawing/2014/main" xmlns="" val="4159554876"/>
                  </a:ext>
                </a:extLst>
              </a:tr>
              <a:tr h="0">
                <a:tc>
                  <a:txBody>
                    <a:bodyPr/>
                    <a:lstStyle/>
                    <a:p>
                      <a:pPr marL="0" marR="0" indent="-1270" algn="just">
                        <a:lnSpc>
                          <a:spcPct val="115000"/>
                        </a:lnSpc>
                        <a:spcBef>
                          <a:spcPts val="0"/>
                        </a:spcBef>
                        <a:spcAft>
                          <a:spcPts val="0"/>
                        </a:spcAft>
                      </a:pPr>
                      <a:r>
                        <a:rPr lang="en-US" sz="2200" dirty="0">
                          <a:effectLst/>
                          <a:latin typeface="Times New Roman" pitchFamily="18" charset="0"/>
                          <a:cs typeface="Times New Roman" pitchFamily="18" charset="0"/>
                        </a:rPr>
                        <a:t>3. </a:t>
                      </a:r>
                      <a:r>
                        <a:rPr lang="en-US" sz="2200" dirty="0" err="1">
                          <a:effectLst/>
                          <a:latin typeface="Times New Roman" pitchFamily="18" charset="0"/>
                          <a:cs typeface="Times New Roman" pitchFamily="18" charset="0"/>
                        </a:rPr>
                        <a:t>Nằm</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trong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nội</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chí</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tuyến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bán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cầu</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Bắc</a:t>
                      </a:r>
                      <a:endParaRPr lang="en-US" sz="2200" dirty="0">
                        <a:effectLst/>
                        <a:latin typeface="Times New Roman" pitchFamily="18" charset="0"/>
                        <a:ea typeface="Times New Roman" panose="02020603050405020304" pitchFamily="18" charset="0"/>
                        <a:cs typeface="Times New Roman" pitchFamily="18" charset="0"/>
                      </a:endParaRPr>
                    </a:p>
                  </a:txBody>
                  <a:tcPr marL="68580" marR="68580" marT="0" marB="0"/>
                </a:tc>
                <a:tc>
                  <a:txBody>
                    <a:bodyPr/>
                    <a:lstStyle/>
                    <a:p>
                      <a:pPr marL="0" marR="0" indent="0" algn="ctr">
                        <a:lnSpc>
                          <a:spcPct val="115000"/>
                        </a:lnSpc>
                        <a:spcBef>
                          <a:spcPts val="0"/>
                        </a:spcBef>
                        <a:spcAft>
                          <a:spcPts val="0"/>
                        </a:spcAft>
                      </a:pPr>
                      <a:r>
                        <a:rPr lang="en-US" sz="2200" dirty="0">
                          <a:effectLst/>
                          <a:latin typeface="Times New Roman" pitchFamily="18" charset="0"/>
                          <a:cs typeface="Times New Roman" pitchFamily="18" charset="0"/>
                        </a:rPr>
                        <a:t> </a:t>
                      </a:r>
                      <a:endParaRPr lang="en-US" sz="2200" dirty="0">
                        <a:effectLst/>
                        <a:latin typeface="Times New Roman" pitchFamily="18" charset="0"/>
                        <a:ea typeface="Times New Roman" panose="02020603050405020304" pitchFamily="18" charset="0"/>
                        <a:cs typeface="Times New Roman" pitchFamily="18" charset="0"/>
                      </a:endParaRPr>
                    </a:p>
                  </a:txBody>
                  <a:tcPr marL="68580" marR="68580" marT="0" marB="0"/>
                </a:tc>
                <a:tc>
                  <a:txBody>
                    <a:bodyPr/>
                    <a:lstStyle/>
                    <a:p>
                      <a:pPr marL="0" marR="0" indent="0" algn="just">
                        <a:lnSpc>
                          <a:spcPct val="115000"/>
                        </a:lnSpc>
                        <a:spcBef>
                          <a:spcPts val="0"/>
                        </a:spcBef>
                        <a:spcAft>
                          <a:spcPts val="0"/>
                        </a:spcAft>
                      </a:pPr>
                      <a:r>
                        <a:rPr lang="en-US" sz="2200" dirty="0">
                          <a:effectLst/>
                          <a:latin typeface="Times New Roman" pitchFamily="18" charset="0"/>
                          <a:cs typeface="Times New Roman" pitchFamily="18" charset="0"/>
                        </a:rPr>
                        <a:t>c. </a:t>
                      </a:r>
                      <a:r>
                        <a:rPr lang="en-US" sz="2200" dirty="0" err="1">
                          <a:effectLst/>
                          <a:latin typeface="Times New Roman" pitchFamily="18" charset="0"/>
                          <a:cs typeface="Times New Roman" pitchFamily="18" charset="0"/>
                        </a:rPr>
                        <a:t>Tài</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nguyên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khoáng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sản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phong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phú</a:t>
                      </a:r>
                      <a:endParaRPr lang="en-US" sz="2200" dirty="0">
                        <a:effectLst/>
                        <a:latin typeface="Times New Roman" pitchFamily="18" charset="0"/>
                        <a:ea typeface="Times New Roman" panose="02020603050405020304" pitchFamily="18" charset="0"/>
                        <a:cs typeface="Times New Roman" pitchFamily="18" charset="0"/>
                      </a:endParaRPr>
                    </a:p>
                  </a:txBody>
                  <a:tcPr marL="68580" marR="68580" marT="0" marB="0"/>
                </a:tc>
                <a:extLst>
                  <a:ext uri="{0D108BD9-81ED-4DB2-BD59-A6C34878D82A}">
                    <a16:rowId xmlns:a16="http://schemas.microsoft.com/office/drawing/2014/main" xmlns="" val="3057715912"/>
                  </a:ext>
                </a:extLst>
              </a:tr>
              <a:tr h="0">
                <a:tc>
                  <a:txBody>
                    <a:bodyPr/>
                    <a:lstStyle/>
                    <a:p>
                      <a:pPr marL="0" marR="0" indent="-1270" algn="just">
                        <a:lnSpc>
                          <a:spcPct val="115000"/>
                        </a:lnSpc>
                        <a:spcBef>
                          <a:spcPts val="0"/>
                        </a:spcBef>
                        <a:spcAft>
                          <a:spcPts val="0"/>
                        </a:spcAft>
                      </a:pPr>
                      <a:r>
                        <a:rPr lang="en-US" sz="2200" dirty="0">
                          <a:effectLst/>
                          <a:latin typeface="Times New Roman" pitchFamily="18" charset="0"/>
                          <a:cs typeface="Times New Roman" pitchFamily="18" charset="0"/>
                        </a:rPr>
                        <a:t>4. </a:t>
                      </a:r>
                      <a:r>
                        <a:rPr lang="en-US" sz="2200" dirty="0" err="1">
                          <a:effectLst/>
                          <a:latin typeface="Times New Roman" pitchFamily="18" charset="0"/>
                          <a:cs typeface="Times New Roman" pitchFamily="18" charset="0"/>
                        </a:rPr>
                        <a:t>Nằm</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trong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khu</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vực</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chịu</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ảnh</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hưởng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gió</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mùa</a:t>
                      </a:r>
                      <a:r>
                        <a:rPr lang="en-US" sz="2200" dirty="0">
                          <a:effectLst/>
                          <a:latin typeface="Times New Roman" pitchFamily="18" charset="0"/>
                          <a:cs typeface="Times New Roman" pitchFamily="18" charset="0"/>
                        </a:rPr>
                        <a:t>.</a:t>
                      </a:r>
                      <a:endParaRPr lang="en-US" sz="2200" dirty="0">
                        <a:effectLst/>
                        <a:latin typeface="Times New Roman" pitchFamily="18" charset="0"/>
                        <a:ea typeface="Times New Roman" panose="02020603050405020304" pitchFamily="18" charset="0"/>
                        <a:cs typeface="Times New Roman" pitchFamily="18" charset="0"/>
                      </a:endParaRPr>
                    </a:p>
                  </a:txBody>
                  <a:tcPr marL="68580" marR="68580" marT="0" marB="0"/>
                </a:tc>
                <a:tc>
                  <a:txBody>
                    <a:bodyPr/>
                    <a:lstStyle/>
                    <a:p>
                      <a:pPr marL="0" marR="0" indent="0" algn="ctr">
                        <a:lnSpc>
                          <a:spcPct val="115000"/>
                        </a:lnSpc>
                        <a:spcBef>
                          <a:spcPts val="0"/>
                        </a:spcBef>
                        <a:spcAft>
                          <a:spcPts val="0"/>
                        </a:spcAft>
                      </a:pPr>
                      <a:r>
                        <a:rPr lang="en-US" sz="2200" dirty="0">
                          <a:effectLst/>
                          <a:latin typeface="Times New Roman" pitchFamily="18" charset="0"/>
                          <a:cs typeface="Times New Roman" pitchFamily="18" charset="0"/>
                        </a:rPr>
                        <a:t> </a:t>
                      </a:r>
                      <a:endParaRPr lang="en-US" sz="2200" dirty="0">
                        <a:effectLst/>
                        <a:latin typeface="Times New Roman" pitchFamily="18" charset="0"/>
                        <a:ea typeface="Times New Roman" panose="02020603050405020304" pitchFamily="18" charset="0"/>
                        <a:cs typeface="Times New Roman" pitchFamily="18" charset="0"/>
                      </a:endParaRPr>
                    </a:p>
                  </a:txBody>
                  <a:tcPr marL="68580" marR="68580" marT="0" marB="0"/>
                </a:tc>
                <a:tc>
                  <a:txBody>
                    <a:bodyPr/>
                    <a:lstStyle/>
                    <a:p>
                      <a:pPr marL="0" marR="0" indent="0" algn="just">
                        <a:lnSpc>
                          <a:spcPct val="115000"/>
                        </a:lnSpc>
                        <a:spcBef>
                          <a:spcPts val="0"/>
                        </a:spcBef>
                        <a:spcAft>
                          <a:spcPts val="0"/>
                        </a:spcAft>
                      </a:pPr>
                      <a:r>
                        <a:rPr lang="en-US" sz="2200" dirty="0" err="1">
                          <a:effectLst/>
                          <a:latin typeface="Times New Roman" pitchFamily="18" charset="0"/>
                          <a:cs typeface="Times New Roman" pitchFamily="18" charset="0"/>
                        </a:rPr>
                        <a:t>d.Khí</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hậu</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có</a:t>
                      </a:r>
                      <a:r>
                        <a:rPr lang="en-US" sz="2200" dirty="0">
                          <a:effectLst/>
                          <a:latin typeface="Times New Roman" pitchFamily="18" charset="0"/>
                          <a:cs typeface="Times New Roman" pitchFamily="18" charset="0"/>
                        </a:rPr>
                        <a:t> 2 </a:t>
                      </a:r>
                      <a:r>
                        <a:rPr lang="en-US" sz="2200" dirty="0" err="1">
                          <a:effectLst/>
                          <a:latin typeface="Times New Roman" pitchFamily="18" charset="0"/>
                          <a:cs typeface="Times New Roman" pitchFamily="18" charset="0"/>
                        </a:rPr>
                        <a:t>mùa</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rõ</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rệt</a:t>
                      </a:r>
                      <a:endParaRPr lang="en-US" sz="2200" dirty="0">
                        <a:effectLst/>
                        <a:latin typeface="Times New Roman" pitchFamily="18" charset="0"/>
                        <a:ea typeface="Times New Roman" panose="02020603050405020304" pitchFamily="18" charset="0"/>
                        <a:cs typeface="Times New Roman" pitchFamily="18" charset="0"/>
                      </a:endParaRPr>
                    </a:p>
                  </a:txBody>
                  <a:tcPr marL="68580" marR="68580" marT="0" marB="0"/>
                </a:tc>
                <a:extLst>
                  <a:ext uri="{0D108BD9-81ED-4DB2-BD59-A6C34878D82A}">
                    <a16:rowId xmlns:a16="http://schemas.microsoft.com/office/drawing/2014/main" xmlns="" val="3460171834"/>
                  </a:ext>
                </a:extLst>
              </a:tr>
              <a:tr h="0">
                <a:tc>
                  <a:txBody>
                    <a:bodyPr/>
                    <a:lstStyle/>
                    <a:p>
                      <a:pPr marL="0" marR="0" indent="-1270" algn="just">
                        <a:lnSpc>
                          <a:spcPct val="115000"/>
                        </a:lnSpc>
                        <a:spcBef>
                          <a:spcPts val="0"/>
                        </a:spcBef>
                        <a:spcAft>
                          <a:spcPts val="0"/>
                        </a:spcAft>
                      </a:pPr>
                      <a:r>
                        <a:rPr lang="en-US" sz="2200" dirty="0">
                          <a:effectLst/>
                          <a:latin typeface="Times New Roman" pitchFamily="18" charset="0"/>
                          <a:cs typeface="Times New Roman" pitchFamily="18" charset="0"/>
                        </a:rPr>
                        <a:t>5. </a:t>
                      </a:r>
                      <a:r>
                        <a:rPr lang="en-US" sz="2200" dirty="0" err="1">
                          <a:effectLst/>
                          <a:latin typeface="Times New Roman" pitchFamily="18" charset="0"/>
                          <a:cs typeface="Times New Roman" pitchFamily="18" charset="0"/>
                        </a:rPr>
                        <a:t>Lãnh</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thổ</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kéo</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dài</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hẹp</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ngang</a:t>
                      </a:r>
                      <a:endParaRPr lang="en-US" sz="2200" dirty="0">
                        <a:effectLst/>
                        <a:latin typeface="Times New Roman" pitchFamily="18" charset="0"/>
                        <a:ea typeface="Times New Roman" panose="02020603050405020304" pitchFamily="18" charset="0"/>
                        <a:cs typeface="Times New Roman" pitchFamily="18" charset="0"/>
                      </a:endParaRPr>
                    </a:p>
                  </a:txBody>
                  <a:tcPr marL="68580" marR="68580" marT="0" marB="0"/>
                </a:tc>
                <a:tc>
                  <a:txBody>
                    <a:bodyPr/>
                    <a:lstStyle/>
                    <a:p>
                      <a:pPr marL="0" marR="0" indent="0" algn="ctr">
                        <a:lnSpc>
                          <a:spcPct val="115000"/>
                        </a:lnSpc>
                        <a:spcBef>
                          <a:spcPts val="0"/>
                        </a:spcBef>
                        <a:spcAft>
                          <a:spcPts val="0"/>
                        </a:spcAft>
                      </a:pPr>
                      <a:r>
                        <a:rPr lang="en-US" sz="2200">
                          <a:effectLst/>
                          <a:latin typeface="Times New Roman" pitchFamily="18" charset="0"/>
                          <a:cs typeface="Times New Roman" pitchFamily="18" charset="0"/>
                        </a:rPr>
                        <a:t> </a:t>
                      </a:r>
                      <a:endParaRPr lang="en-US" sz="2200">
                        <a:effectLst/>
                        <a:latin typeface="Times New Roman" pitchFamily="18" charset="0"/>
                        <a:ea typeface="Times New Roman" panose="02020603050405020304" pitchFamily="18" charset="0"/>
                        <a:cs typeface="Times New Roman" pitchFamily="18" charset="0"/>
                      </a:endParaRPr>
                    </a:p>
                  </a:txBody>
                  <a:tcPr marL="68580" marR="68580" marT="0" marB="0"/>
                </a:tc>
                <a:tc>
                  <a:txBody>
                    <a:bodyPr/>
                    <a:lstStyle/>
                    <a:p>
                      <a:pPr marL="0" marR="0" indent="0" algn="just">
                        <a:lnSpc>
                          <a:spcPct val="115000"/>
                        </a:lnSpc>
                        <a:spcBef>
                          <a:spcPts val="0"/>
                        </a:spcBef>
                        <a:spcAft>
                          <a:spcPts val="0"/>
                        </a:spcAft>
                      </a:pPr>
                      <a:r>
                        <a:rPr lang="en-US" sz="2200" dirty="0">
                          <a:effectLst/>
                          <a:latin typeface="Times New Roman" pitchFamily="18" charset="0"/>
                          <a:cs typeface="Times New Roman" pitchFamily="18" charset="0"/>
                        </a:rPr>
                        <a:t>e. </a:t>
                      </a:r>
                      <a:r>
                        <a:rPr lang="en-US" sz="2200" dirty="0" err="1">
                          <a:effectLst/>
                          <a:latin typeface="Times New Roman" pitchFamily="18" charset="0"/>
                          <a:cs typeface="Times New Roman" pitchFamily="18" charset="0"/>
                        </a:rPr>
                        <a:t>Thiên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nhiên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có</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tính</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đa</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dạng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sinh</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học</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cao</a:t>
                      </a:r>
                      <a:endParaRPr lang="en-US" sz="2200" dirty="0">
                        <a:effectLst/>
                        <a:latin typeface="Times New Roman" pitchFamily="18" charset="0"/>
                        <a:ea typeface="Times New Roman" panose="02020603050405020304" pitchFamily="18" charset="0"/>
                        <a:cs typeface="Times New Roman" pitchFamily="18" charset="0"/>
                      </a:endParaRPr>
                    </a:p>
                  </a:txBody>
                  <a:tcPr marL="68580" marR="68580" marT="0" marB="0"/>
                </a:tc>
                <a:extLst>
                  <a:ext uri="{0D108BD9-81ED-4DB2-BD59-A6C34878D82A}">
                    <a16:rowId xmlns:a16="http://schemas.microsoft.com/office/drawing/2014/main" xmlns="" val="2812012608"/>
                  </a:ext>
                </a:extLst>
              </a:tr>
              <a:tr h="0">
                <a:tc>
                  <a:txBody>
                    <a:bodyPr/>
                    <a:lstStyle/>
                    <a:p>
                      <a:pPr marL="0" marR="0" indent="-1270" algn="just">
                        <a:lnSpc>
                          <a:spcPct val="115000"/>
                        </a:lnSpc>
                        <a:spcBef>
                          <a:spcPts val="0"/>
                        </a:spcBef>
                        <a:spcAft>
                          <a:spcPts val="0"/>
                        </a:spcAft>
                      </a:pPr>
                      <a:r>
                        <a:rPr lang="en-US" sz="2200" dirty="0">
                          <a:effectLst/>
                          <a:latin typeface="Times New Roman" pitchFamily="18" charset="0"/>
                          <a:cs typeface="Times New Roman" pitchFamily="18" charset="0"/>
                        </a:rPr>
                        <a:t>6. </a:t>
                      </a:r>
                      <a:r>
                        <a:rPr lang="en-US" sz="2200" dirty="0" err="1">
                          <a:effectLst/>
                          <a:latin typeface="Times New Roman" pitchFamily="18" charset="0"/>
                          <a:cs typeface="Times New Roman" pitchFamily="18" charset="0"/>
                        </a:rPr>
                        <a:t>Nằm</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trên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đường</a:t>
                      </a:r>
                      <a:r>
                        <a:rPr lang="en-US" sz="2200" dirty="0">
                          <a:effectLst/>
                          <a:latin typeface="Times New Roman" pitchFamily="18" charset="0"/>
                          <a:cs typeface="Times New Roman" pitchFamily="18" charset="0"/>
                        </a:rPr>
                        <a:t> di </a:t>
                      </a:r>
                      <a:r>
                        <a:rPr lang="en-US" sz="2200" dirty="0" err="1">
                          <a:effectLst/>
                          <a:latin typeface="Times New Roman" pitchFamily="18" charset="0"/>
                          <a:cs typeface="Times New Roman" pitchFamily="18" charset="0"/>
                        </a:rPr>
                        <a:t>lưu</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của</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nhiều</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luồng</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sinh</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vật</a:t>
                      </a:r>
                      <a:endParaRPr lang="en-US" sz="2200" dirty="0">
                        <a:effectLst/>
                        <a:latin typeface="Times New Roman" pitchFamily="18" charset="0"/>
                        <a:ea typeface="Times New Roman" panose="02020603050405020304" pitchFamily="18" charset="0"/>
                        <a:cs typeface="Times New Roman" pitchFamily="18" charset="0"/>
                      </a:endParaRPr>
                    </a:p>
                  </a:txBody>
                  <a:tcPr marL="68580" marR="68580" marT="0" marB="0"/>
                </a:tc>
                <a:tc>
                  <a:txBody>
                    <a:bodyPr/>
                    <a:lstStyle/>
                    <a:p>
                      <a:pPr marL="0" marR="0" indent="0" algn="ctr">
                        <a:lnSpc>
                          <a:spcPct val="115000"/>
                        </a:lnSpc>
                        <a:spcBef>
                          <a:spcPts val="0"/>
                        </a:spcBef>
                        <a:spcAft>
                          <a:spcPts val="0"/>
                        </a:spcAft>
                      </a:pPr>
                      <a:r>
                        <a:rPr lang="en-US" sz="2200" dirty="0">
                          <a:effectLst/>
                          <a:latin typeface="Times New Roman" pitchFamily="18" charset="0"/>
                          <a:cs typeface="Times New Roman" pitchFamily="18" charset="0"/>
                        </a:rPr>
                        <a:t> </a:t>
                      </a:r>
                      <a:endParaRPr lang="en-US" sz="2200" dirty="0">
                        <a:effectLst/>
                        <a:latin typeface="Times New Roman" pitchFamily="18" charset="0"/>
                        <a:ea typeface="Times New Roman" panose="02020603050405020304" pitchFamily="18" charset="0"/>
                        <a:cs typeface="Times New Roman" pitchFamily="18" charset="0"/>
                      </a:endParaRPr>
                    </a:p>
                  </a:txBody>
                  <a:tcPr marL="68580" marR="68580" marT="0" marB="0"/>
                </a:tc>
                <a:tc>
                  <a:txBody>
                    <a:bodyPr/>
                    <a:lstStyle/>
                    <a:p>
                      <a:pPr marL="0" marR="0" indent="-1270" algn="just">
                        <a:lnSpc>
                          <a:spcPct val="106000"/>
                        </a:lnSpc>
                        <a:spcBef>
                          <a:spcPts val="0"/>
                        </a:spcBef>
                        <a:spcAft>
                          <a:spcPts val="0"/>
                        </a:spcAft>
                      </a:pPr>
                      <a:r>
                        <a:rPr lang="en-US" sz="2200" dirty="0">
                          <a:effectLst/>
                          <a:latin typeface="Times New Roman" pitchFamily="18" charset="0"/>
                          <a:cs typeface="Times New Roman" pitchFamily="18" charset="0"/>
                        </a:rPr>
                        <a:t>f. </a:t>
                      </a:r>
                      <a:r>
                        <a:rPr lang="en-US" sz="2200" dirty="0" err="1">
                          <a:effectLst/>
                          <a:latin typeface="Times New Roman" pitchFamily="18" charset="0"/>
                          <a:cs typeface="Times New Roman" pitchFamily="18" charset="0"/>
                        </a:rPr>
                        <a:t>Thiên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nhiên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phân</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hóa</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theo</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chiều</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Bắc</a:t>
                      </a:r>
                      <a:r>
                        <a:rPr lang="en-US" sz="2200" dirty="0">
                          <a:effectLst/>
                          <a:latin typeface="Times New Roman" pitchFamily="18" charset="0"/>
                          <a:cs typeface="Times New Roman" pitchFamily="18" charset="0"/>
                        </a:rPr>
                        <a:t> – Nam </a:t>
                      </a:r>
                      <a:r>
                        <a:rPr lang="en-US" sz="2200" dirty="0" err="1">
                          <a:effectLst/>
                          <a:latin typeface="Times New Roman" pitchFamily="18" charset="0"/>
                          <a:cs typeface="Times New Roman" pitchFamily="18" charset="0"/>
                        </a:rPr>
                        <a:t>và</a:t>
                      </a:r>
                      <a:r>
                        <a:rPr lang="en-US" sz="2200" dirty="0">
                          <a:effectLst/>
                          <a:latin typeface="Times New Roman" pitchFamily="18" charset="0"/>
                          <a:cs typeface="Times New Roman" pitchFamily="18" charset="0"/>
                        </a:rPr>
                        <a:t> </a:t>
                      </a:r>
                      <a:r>
                        <a:rPr lang="en-US" sz="2200" dirty="0" err="1">
                          <a:effectLst/>
                          <a:latin typeface="Times New Roman" pitchFamily="18" charset="0"/>
                          <a:cs typeface="Times New Roman" pitchFamily="18" charset="0"/>
                        </a:rPr>
                        <a:t>Đông</a:t>
                      </a:r>
                      <a:r>
                        <a:rPr lang="en-US" sz="2200" dirty="0">
                          <a:effectLst/>
                          <a:latin typeface="Times New Roman" pitchFamily="18" charset="0"/>
                          <a:cs typeface="Times New Roman" pitchFamily="18" charset="0"/>
                        </a:rPr>
                        <a:t> - </a:t>
                      </a:r>
                      <a:r>
                        <a:rPr lang="en-US" sz="2200" dirty="0" err="1">
                          <a:effectLst/>
                          <a:latin typeface="Times New Roman" pitchFamily="18" charset="0"/>
                          <a:cs typeface="Times New Roman" pitchFamily="18" charset="0"/>
                        </a:rPr>
                        <a:t>Tây</a:t>
                      </a:r>
                      <a:endParaRPr lang="en-US" sz="2200" dirty="0">
                        <a:effectLst/>
                        <a:latin typeface="Times New Roman" pitchFamily="18" charset="0"/>
                        <a:cs typeface="Times New Roman" pitchFamily="18" charset="0"/>
                      </a:endParaRPr>
                    </a:p>
                  </a:txBody>
                  <a:tcPr marL="68580" marR="68580" marT="0" marB="0"/>
                </a:tc>
                <a:extLst>
                  <a:ext uri="{0D108BD9-81ED-4DB2-BD59-A6C34878D82A}">
                    <a16:rowId xmlns:a16="http://schemas.microsoft.com/office/drawing/2014/main" xmlns="" val="563674698"/>
                  </a:ext>
                </a:extLst>
              </a:tr>
            </a:tbl>
          </a:graphicData>
        </a:graphic>
      </p:graphicFrame>
      <p:sp>
        <p:nvSpPr>
          <p:cNvPr id="10" name="TextBox 9">
            <a:extLst>
              <a:ext uri="{FF2B5EF4-FFF2-40B4-BE49-F238E27FC236}">
                <a16:creationId xmlns:a16="http://schemas.microsoft.com/office/drawing/2014/main" xmlns="" id="{25135BDC-3960-1A3E-B811-A2EBF5F97DCF}"/>
              </a:ext>
            </a:extLst>
          </p:cNvPr>
          <p:cNvSpPr txBox="1"/>
          <p:nvPr/>
        </p:nvSpPr>
        <p:spPr>
          <a:xfrm>
            <a:off x="5642981" y="2878472"/>
            <a:ext cx="906038" cy="461665"/>
          </a:xfrm>
          <a:prstGeom prst="rect">
            <a:avLst/>
          </a:prstGeom>
          <a:noFill/>
        </p:spPr>
        <p:txBody>
          <a:bodyPr wrap="square">
            <a:spAutoFit/>
          </a:bodyPr>
          <a:lstStyle/>
          <a:p>
            <a:r>
              <a:rPr lang="en-US" sz="2400" b="1" dirty="0">
                <a:solidFill>
                  <a:srgbClr val="1508B8"/>
                </a:solidFill>
                <a:effectLst/>
                <a:latin typeface="#9Slide03 SFU Futura_12" panose="020B0604020202020204" charset="0"/>
                <a:ea typeface="Times New Roman" panose="02020603050405020304" pitchFamily="18" charset="0"/>
              </a:rPr>
              <a:t>1 - a</a:t>
            </a:r>
            <a:endParaRPr lang="en-US" sz="2400" b="1" dirty="0">
              <a:solidFill>
                <a:srgbClr val="1508B8"/>
              </a:solidFill>
              <a:latin typeface="#9Slide03 SFU Futura_12" panose="020B0604020202020204" charset="0"/>
            </a:endParaRPr>
          </a:p>
        </p:txBody>
      </p:sp>
      <p:sp>
        <p:nvSpPr>
          <p:cNvPr id="12" name="TextBox 11">
            <a:extLst>
              <a:ext uri="{FF2B5EF4-FFF2-40B4-BE49-F238E27FC236}">
                <a16:creationId xmlns:a16="http://schemas.microsoft.com/office/drawing/2014/main" xmlns="" id="{F75B5CBF-E483-ACFD-16A0-789DF5B408CC}"/>
              </a:ext>
            </a:extLst>
          </p:cNvPr>
          <p:cNvSpPr txBox="1"/>
          <p:nvPr/>
        </p:nvSpPr>
        <p:spPr>
          <a:xfrm>
            <a:off x="5728938" y="3559331"/>
            <a:ext cx="1039852" cy="461665"/>
          </a:xfrm>
          <a:prstGeom prst="rect">
            <a:avLst/>
          </a:prstGeom>
          <a:noFill/>
        </p:spPr>
        <p:txBody>
          <a:bodyPr wrap="square">
            <a:spAutoFit/>
          </a:bodyPr>
          <a:lstStyle/>
          <a:p>
            <a:r>
              <a:rPr lang="en-US" sz="2400" b="1" dirty="0">
                <a:solidFill>
                  <a:srgbClr val="1508B8"/>
                </a:solidFill>
                <a:effectLst/>
                <a:latin typeface="#9Slide03 SFU Futura_12" panose="020B0604020202020204" charset="0"/>
                <a:ea typeface="Times New Roman" panose="02020603050405020304" pitchFamily="18" charset="0"/>
              </a:rPr>
              <a:t>2 - c</a:t>
            </a:r>
            <a:endParaRPr lang="en-US" sz="2400" b="1" dirty="0">
              <a:solidFill>
                <a:srgbClr val="1508B8"/>
              </a:solidFill>
              <a:latin typeface="#9Slide03 SFU Futura_12" panose="020B0604020202020204" charset="0"/>
            </a:endParaRPr>
          </a:p>
        </p:txBody>
      </p:sp>
      <p:sp>
        <p:nvSpPr>
          <p:cNvPr id="16" name="TextBox 15">
            <a:extLst>
              <a:ext uri="{FF2B5EF4-FFF2-40B4-BE49-F238E27FC236}">
                <a16:creationId xmlns:a16="http://schemas.microsoft.com/office/drawing/2014/main" xmlns="" id="{6E0C19EE-3E96-E062-582C-8733E0DEB6E7}"/>
              </a:ext>
            </a:extLst>
          </p:cNvPr>
          <p:cNvSpPr txBox="1"/>
          <p:nvPr/>
        </p:nvSpPr>
        <p:spPr>
          <a:xfrm>
            <a:off x="5728938" y="4153987"/>
            <a:ext cx="1039852" cy="461665"/>
          </a:xfrm>
          <a:prstGeom prst="rect">
            <a:avLst/>
          </a:prstGeom>
          <a:noFill/>
        </p:spPr>
        <p:txBody>
          <a:bodyPr wrap="square">
            <a:spAutoFit/>
          </a:bodyPr>
          <a:lstStyle/>
          <a:p>
            <a:r>
              <a:rPr lang="en-US" sz="2400" b="1" dirty="0">
                <a:solidFill>
                  <a:srgbClr val="1508B8"/>
                </a:solidFill>
                <a:effectLst/>
                <a:latin typeface="#9Slide03 SFU Futura_12" panose="020B0604020202020204" charset="0"/>
                <a:ea typeface="Times New Roman" panose="02020603050405020304" pitchFamily="18" charset="0"/>
              </a:rPr>
              <a:t>3 - b</a:t>
            </a:r>
            <a:endParaRPr lang="en-US" sz="2400" b="1" dirty="0">
              <a:solidFill>
                <a:srgbClr val="1508B8"/>
              </a:solidFill>
              <a:latin typeface="#9Slide03 SFU Futura_12" panose="020B0604020202020204" charset="0"/>
            </a:endParaRPr>
          </a:p>
        </p:txBody>
      </p:sp>
      <p:sp>
        <p:nvSpPr>
          <p:cNvPr id="18" name="TextBox 17">
            <a:extLst>
              <a:ext uri="{FF2B5EF4-FFF2-40B4-BE49-F238E27FC236}">
                <a16:creationId xmlns:a16="http://schemas.microsoft.com/office/drawing/2014/main" xmlns="" id="{1DDE479A-BD27-F80C-0BFB-863C332399A1}"/>
              </a:ext>
            </a:extLst>
          </p:cNvPr>
          <p:cNvSpPr txBox="1"/>
          <p:nvPr/>
        </p:nvSpPr>
        <p:spPr>
          <a:xfrm>
            <a:off x="5728938" y="4701857"/>
            <a:ext cx="1039852" cy="461665"/>
          </a:xfrm>
          <a:prstGeom prst="rect">
            <a:avLst/>
          </a:prstGeom>
          <a:noFill/>
        </p:spPr>
        <p:txBody>
          <a:bodyPr wrap="square">
            <a:spAutoFit/>
          </a:bodyPr>
          <a:lstStyle/>
          <a:p>
            <a:r>
              <a:rPr lang="en-US" sz="2400" b="1" dirty="0">
                <a:solidFill>
                  <a:srgbClr val="1508B8"/>
                </a:solidFill>
                <a:effectLst/>
                <a:latin typeface="#9Slide03 SFU Futura_12" panose="020B0604020202020204" charset="0"/>
                <a:ea typeface="Times New Roman" panose="02020603050405020304" pitchFamily="18" charset="0"/>
              </a:rPr>
              <a:t>4 - d</a:t>
            </a:r>
            <a:endParaRPr lang="en-US" sz="2400" b="1" dirty="0">
              <a:solidFill>
                <a:srgbClr val="1508B8"/>
              </a:solidFill>
              <a:latin typeface="#9Slide03 SFU Futura_12" panose="020B0604020202020204" charset="0"/>
            </a:endParaRPr>
          </a:p>
        </p:txBody>
      </p:sp>
      <p:sp>
        <p:nvSpPr>
          <p:cNvPr id="20" name="TextBox 19">
            <a:extLst>
              <a:ext uri="{FF2B5EF4-FFF2-40B4-BE49-F238E27FC236}">
                <a16:creationId xmlns:a16="http://schemas.microsoft.com/office/drawing/2014/main" xmlns="" id="{06703C4A-029C-8100-368E-6E436EE172ED}"/>
              </a:ext>
            </a:extLst>
          </p:cNvPr>
          <p:cNvSpPr txBox="1"/>
          <p:nvPr/>
        </p:nvSpPr>
        <p:spPr>
          <a:xfrm>
            <a:off x="5728938" y="5352061"/>
            <a:ext cx="1039852" cy="461665"/>
          </a:xfrm>
          <a:prstGeom prst="rect">
            <a:avLst/>
          </a:prstGeom>
          <a:noFill/>
        </p:spPr>
        <p:txBody>
          <a:bodyPr wrap="square">
            <a:spAutoFit/>
          </a:bodyPr>
          <a:lstStyle/>
          <a:p>
            <a:r>
              <a:rPr lang="en-US" sz="2400" b="1" dirty="0">
                <a:solidFill>
                  <a:srgbClr val="1508B8"/>
                </a:solidFill>
                <a:latin typeface="#9Slide03 SFU Futura_12" panose="020B0604020202020204" charset="0"/>
              </a:rPr>
              <a:t>5 - f</a:t>
            </a:r>
          </a:p>
        </p:txBody>
      </p:sp>
      <p:sp>
        <p:nvSpPr>
          <p:cNvPr id="22" name="TextBox 21">
            <a:extLst>
              <a:ext uri="{FF2B5EF4-FFF2-40B4-BE49-F238E27FC236}">
                <a16:creationId xmlns:a16="http://schemas.microsoft.com/office/drawing/2014/main" xmlns="" id="{405BC62C-66C7-0A05-5A95-A147FA8A9FED}"/>
              </a:ext>
            </a:extLst>
          </p:cNvPr>
          <p:cNvSpPr txBox="1"/>
          <p:nvPr/>
        </p:nvSpPr>
        <p:spPr>
          <a:xfrm>
            <a:off x="5728938" y="6043759"/>
            <a:ext cx="1039852" cy="461665"/>
          </a:xfrm>
          <a:prstGeom prst="rect">
            <a:avLst/>
          </a:prstGeom>
          <a:noFill/>
        </p:spPr>
        <p:txBody>
          <a:bodyPr wrap="square">
            <a:spAutoFit/>
          </a:bodyPr>
          <a:lstStyle/>
          <a:p>
            <a:r>
              <a:rPr lang="en-US" sz="2400" b="1" dirty="0">
                <a:solidFill>
                  <a:srgbClr val="1508B8"/>
                </a:solidFill>
                <a:effectLst/>
                <a:latin typeface="#9Slide03 SFU Futura_12" panose="020B0604020202020204" charset="0"/>
                <a:ea typeface="Times New Roman" panose="02020603050405020304" pitchFamily="18" charset="0"/>
              </a:rPr>
              <a:t>6 - e</a:t>
            </a:r>
            <a:endParaRPr lang="en-US" sz="2400" b="1" dirty="0">
              <a:solidFill>
                <a:srgbClr val="1508B8"/>
              </a:solidFill>
              <a:latin typeface="#9Slide03 SFU Futura_12" panose="020B0604020202020204" charset="0"/>
            </a:endParaRPr>
          </a:p>
        </p:txBody>
      </p:sp>
      <p:pic>
        <p:nvPicPr>
          <p:cNvPr id="24" name="Picture 2" descr="Copyediting | AnnaProofing">
            <a:extLst>
              <a:ext uri="{FF2B5EF4-FFF2-40B4-BE49-F238E27FC236}">
                <a16:creationId xmlns:a16="http://schemas.microsoft.com/office/drawing/2014/main" xmlns="" id="{75E4D030-D8C7-B8C3-9464-4C2DDFE423F2}"/>
              </a:ext>
            </a:extLst>
          </p:cNvPr>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386587" y="986632"/>
            <a:ext cx="703837" cy="76704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8953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6" grpId="0"/>
      <p:bldP spid="18" grpId="0"/>
      <p:bldP spid="20" grpId="0"/>
      <p:bldP spid="2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flipV="1">
            <a:off x="-22151" y="2715022"/>
            <a:ext cx="12192000" cy="30878"/>
          </a:xfrm>
          <a:prstGeom prst="line">
            <a:avLst/>
          </a:prstGeom>
          <a:ln w="12700">
            <a:solidFill>
              <a:srgbClr val="2E4B89"/>
            </a:solidFill>
          </a:ln>
        </p:spPr>
        <p:style>
          <a:lnRef idx="1">
            <a:schemeClr val="accent1"/>
          </a:lnRef>
          <a:fillRef idx="0">
            <a:schemeClr val="accent1"/>
          </a:fillRef>
          <a:effectRef idx="0">
            <a:schemeClr val="accent1"/>
          </a:effectRef>
          <a:fontRef idx="minor">
            <a:schemeClr val="tx1"/>
          </a:fontRef>
        </p:style>
      </p:cxnSp>
      <p:sp>
        <p:nvSpPr>
          <p:cNvPr id="19" name="Rectangle: Rounded Corners 7">
            <a:extLst>
              <a:ext uri="{FF2B5EF4-FFF2-40B4-BE49-F238E27FC236}">
                <a16:creationId xmlns:a16="http://schemas.microsoft.com/office/drawing/2014/main" xmlns="" id="{D5397E9F-57CE-4CBC-BF7D-C7F3ACC44961}"/>
              </a:ext>
            </a:extLst>
          </p:cNvPr>
          <p:cNvSpPr/>
          <p:nvPr/>
        </p:nvSpPr>
        <p:spPr>
          <a:xfrm>
            <a:off x="272823" y="3527426"/>
            <a:ext cx="4566806" cy="3014806"/>
          </a:xfrm>
          <a:prstGeom prst="roundRect">
            <a:avLst/>
          </a:prstGeom>
          <a:solidFill>
            <a:schemeClr val="accent4">
              <a:lumMod val="20000"/>
              <a:lumOff val="80000"/>
            </a:schemeClr>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Times New Roman" pitchFamily="18" charset="0"/>
                <a:cs typeface="Times New Roman" pitchFamily="18" charset="0"/>
              </a:rPr>
              <a:t>Nhiệm vụ 1: </a:t>
            </a:r>
            <a:endParaRPr lang="en-US" sz="3200" b="1" dirty="0">
              <a:solidFill>
                <a:srgbClr val="FF0000"/>
              </a:solidFill>
              <a:latin typeface="Times New Roman" pitchFamily="18" charset="0"/>
              <a:cs typeface="Times New Roman" pitchFamily="18" charset="0"/>
            </a:endParaRPr>
          </a:p>
          <a:p>
            <a:pPr algn="ctr"/>
            <a:r>
              <a:rPr lang="vi-VN" sz="3200" b="1" dirty="0">
                <a:solidFill>
                  <a:schemeClr val="tx1"/>
                </a:solidFill>
                <a:latin typeface="Times New Roman" pitchFamily="18" charset="0"/>
                <a:cs typeface="Times New Roman" pitchFamily="18" charset="0"/>
              </a:rPr>
              <a:t>Tìm hiểu thuận lợi của vị trí địa lí nước ta trong việc giao lưu với các nước trong khu vực và trên thế giới.</a:t>
            </a:r>
            <a:endParaRPr lang="en-US" sz="3200" b="1" dirty="0">
              <a:solidFill>
                <a:schemeClr val="tx1"/>
              </a:solidFill>
              <a:latin typeface="Times New Roman" pitchFamily="18" charset="0"/>
              <a:cs typeface="Times New Roman" pitchFamily="18" charset="0"/>
            </a:endParaRPr>
          </a:p>
        </p:txBody>
      </p:sp>
      <p:sp>
        <p:nvSpPr>
          <p:cNvPr id="13" name="Rectangle 12">
            <a:extLst>
              <a:ext uri="{FF2B5EF4-FFF2-40B4-BE49-F238E27FC236}">
                <a16:creationId xmlns:a16="http://schemas.microsoft.com/office/drawing/2014/main" xmlns="" id="{81F2071E-DF8C-495C-8676-8F839E06F04F}"/>
              </a:ext>
            </a:extLst>
          </p:cNvPr>
          <p:cNvSpPr/>
          <p:nvPr/>
        </p:nvSpPr>
        <p:spPr>
          <a:xfrm>
            <a:off x="3762009" y="0"/>
            <a:ext cx="5094278" cy="1200329"/>
          </a:xfrm>
          <a:prstGeom prst="rect">
            <a:avLst/>
          </a:prstGeom>
          <a:solidFill>
            <a:srgbClr val="EFB563"/>
          </a:solidFill>
        </p:spPr>
        <p:txBody>
          <a:bodyPr wrap="square" lIns="91440" tIns="45720" rIns="91440" bIns="45720">
            <a:spAutoFit/>
          </a:bodyPr>
          <a:lstStyle/>
          <a:p>
            <a:pPr algn="ctr"/>
            <a:r>
              <a:rPr lang="en-US" sz="7200" b="1" cap="none" spc="0" dirty="0">
                <a:ln w="9525">
                  <a:solidFill>
                    <a:schemeClr val="bg1"/>
                  </a:solidFill>
                  <a:prstDash val="solid"/>
                </a:ln>
                <a:solidFill>
                  <a:srgbClr val="0033CC"/>
                </a:solidFill>
                <a:effectLst>
                  <a:outerShdw blurRad="12700" dist="38100" dir="2700000" algn="tl" rotWithShape="0">
                    <a:schemeClr val="bg1">
                      <a:lumMod val="50000"/>
                    </a:schemeClr>
                  </a:outerShdw>
                </a:effectLst>
                <a:latin typeface="Times New Roman" pitchFamily="18" charset="0"/>
                <a:cs typeface="Times New Roman" pitchFamily="18" charset="0"/>
              </a:rPr>
              <a:t>VẬN DỤNG</a:t>
            </a:r>
            <a:endParaRPr lang="en-US" sz="6600" b="1" cap="none" spc="0" dirty="0">
              <a:ln w="9525">
                <a:solidFill>
                  <a:schemeClr val="bg1"/>
                </a:solidFill>
                <a:prstDash val="solid"/>
              </a:ln>
              <a:solidFill>
                <a:srgbClr val="0033CC"/>
              </a:solidFill>
              <a:effectLst>
                <a:outerShdw blurRad="12700" dist="38100" dir="2700000" algn="tl" rotWithShape="0">
                  <a:schemeClr val="bg1">
                    <a:lumMod val="50000"/>
                  </a:schemeClr>
                </a:outerShdw>
              </a:effectLst>
              <a:latin typeface="Times New Roman" pitchFamily="18" charset="0"/>
              <a:cs typeface="Times New Roman" pitchFamily="18" charset="0"/>
            </a:endParaRPr>
          </a:p>
        </p:txBody>
      </p:sp>
      <p:pic>
        <p:nvPicPr>
          <p:cNvPr id="14" name="Picture 2" descr="Hình ảnh Vector Biểu Tượng Cái Nhà Gỗ PNG , Abstract, Căn Hộ, Kiến Trúc PNG  và Vector với nền trong suốt để tải xuống miễn phí"/>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27902" t="34358" r="28689" b="26323"/>
          <a:stretch/>
        </p:blipFill>
        <p:spPr bwMode="auto">
          <a:xfrm>
            <a:off x="222665" y="0"/>
            <a:ext cx="3290921" cy="2980784"/>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6" descr="Poster Khung Hình ảnh PNG | Vector và các tập tin PSD | Tải về miễn phí  trên Pngtree"/>
          <p:cNvPicPr>
            <a:picLocks noChangeAspect="1" noChangeArrowheads="1"/>
          </p:cNvPicPr>
          <p:nvPr/>
        </p:nvPicPr>
        <p:blipFill rotWithShape="1">
          <a:blip r:embed="rId4">
            <a:extLst>
              <a:ext uri="{BEBA8EAE-BF5A-486C-A8C5-ECC9F3942E4B}">
                <a14:imgProps xmlns:a14="http://schemas.microsoft.com/office/drawing/2010/main" xmlns="">
                  <a14:imgLayer r:embed="rId5">
                    <a14:imgEffect>
                      <a14:backgroundRemoval t="1944" b="90000" l="6389" r="94167">
                        <a14:foregroundMark x1="6389" y1="52500" x2="6389" y2="68333"/>
                        <a14:foregroundMark x1="94444" y1="53611" x2="91667" y2="70278"/>
                        <a14:foregroundMark x1="65000" y1="1944" x2="65278" y2="5278"/>
                        <a14:foregroundMark x1="31111" y1="4444" x2="31111" y2="6667"/>
                        <a14:foregroundMark x1="31111" y1="13611" x2="31111" y2="18889"/>
                        <a14:foregroundMark x1="31111" y1="27500" x2="31111" y2="30556"/>
                        <a14:foregroundMark x1="33889" y1="13611" x2="33333" y2="18056"/>
                        <a14:foregroundMark x1="67500" y1="10556" x2="67500" y2="12778"/>
                        <a14:foregroundMark x1="69722" y1="14167" x2="68611" y2="18611"/>
                        <a14:foregroundMark x1="69444" y1="26667" x2="69722" y2="29444"/>
                        <a14:foregroundMark x1="68611" y1="20556" x2="68611" y2="23889"/>
                      </a14:backgroundRemoval>
                    </a14:imgEffect>
                  </a14:imgLayer>
                </a14:imgProps>
              </a:ext>
              <a:ext uri="{28A0092B-C50C-407E-A947-70E740481C1C}">
                <a14:useLocalDpi xmlns:a14="http://schemas.microsoft.com/office/drawing/2010/main" xmlns="" val="0"/>
              </a:ext>
            </a:extLst>
          </a:blip>
          <a:srcRect t="10036"/>
          <a:stretch/>
        </p:blipFill>
        <p:spPr bwMode="auto">
          <a:xfrm>
            <a:off x="4439795" y="1166405"/>
            <a:ext cx="3707716" cy="3084849"/>
          </a:xfrm>
          <a:prstGeom prst="rect">
            <a:avLst/>
          </a:prstGeom>
          <a:noFill/>
          <a:extLst>
            <a:ext uri="{909E8E84-426E-40DD-AFC4-6F175D3DCCD1}">
              <a14:hiddenFill xmlns:a14="http://schemas.microsoft.com/office/drawing/2010/main" xmlns="">
                <a:solidFill>
                  <a:srgbClr val="FFFFFF"/>
                </a:solidFill>
              </a14:hiddenFill>
            </a:ext>
          </a:extLst>
        </p:spPr>
      </p:pic>
      <p:sp>
        <p:nvSpPr>
          <p:cNvPr id="16" name="Rectangle 15"/>
          <p:cNvSpPr/>
          <p:nvPr/>
        </p:nvSpPr>
        <p:spPr>
          <a:xfrm>
            <a:off x="4688352" y="2708829"/>
            <a:ext cx="3345852" cy="461665"/>
          </a:xfrm>
          <a:prstGeom prst="rect">
            <a:avLst/>
          </a:prstGeom>
        </p:spPr>
        <p:txBody>
          <a:bodyPr wrap="none">
            <a:spAutoFit/>
          </a:bodyPr>
          <a:lstStyle/>
          <a:p>
            <a:r>
              <a:rPr lang="en-US" sz="2400" b="1" dirty="0">
                <a:solidFill>
                  <a:schemeClr val="bg1"/>
                </a:solidFill>
                <a:latin typeface="Times New Roman" pitchFamily="18" charset="0"/>
                <a:cs typeface="Times New Roman" pitchFamily="18" charset="0"/>
              </a:rPr>
              <a:t>HOẠT ĐỘNG VỀ NHÀ</a:t>
            </a:r>
            <a:endParaRPr lang="en-US" sz="2400" dirty="0">
              <a:solidFill>
                <a:schemeClr val="bg1"/>
              </a:solidFill>
              <a:latin typeface="Times New Roman" pitchFamily="18" charset="0"/>
              <a:cs typeface="Times New Roman" pitchFamily="18" charset="0"/>
            </a:endParaRPr>
          </a:p>
        </p:txBody>
      </p:sp>
      <p:sp>
        <p:nvSpPr>
          <p:cNvPr id="2" name="Rectangle: Rounded Corners 7">
            <a:extLst>
              <a:ext uri="{FF2B5EF4-FFF2-40B4-BE49-F238E27FC236}">
                <a16:creationId xmlns:a16="http://schemas.microsoft.com/office/drawing/2014/main" xmlns="" id="{31559883-1736-8ACC-D306-19444747A41E}"/>
              </a:ext>
            </a:extLst>
          </p:cNvPr>
          <p:cNvSpPr/>
          <p:nvPr/>
        </p:nvSpPr>
        <p:spPr>
          <a:xfrm>
            <a:off x="7352371" y="3531899"/>
            <a:ext cx="4566806" cy="3014806"/>
          </a:xfrm>
          <a:prstGeom prst="roundRect">
            <a:avLst/>
          </a:prstGeom>
          <a:solidFill>
            <a:schemeClr val="accent4">
              <a:lumMod val="20000"/>
              <a:lumOff val="80000"/>
            </a:schemeClr>
          </a:solidFill>
          <a:ln w="28575">
            <a:solidFill>
              <a:schemeClr val="tx1"/>
            </a:solidFill>
            <a:prstDash val="sys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dirty="0">
                <a:solidFill>
                  <a:srgbClr val="FF0000"/>
                </a:solidFill>
                <a:latin typeface="Times New Roman" pitchFamily="18" charset="0"/>
                <a:cs typeface="Times New Roman" pitchFamily="18" charset="0"/>
              </a:rPr>
              <a:t>Nhiệm vụ 2: </a:t>
            </a:r>
            <a:endParaRPr lang="en-US" sz="3200" b="1" dirty="0">
              <a:solidFill>
                <a:srgbClr val="FF0000"/>
              </a:solidFill>
              <a:latin typeface="Times New Roman" pitchFamily="18" charset="0"/>
              <a:cs typeface="Times New Roman" pitchFamily="18" charset="0"/>
            </a:endParaRPr>
          </a:p>
          <a:p>
            <a:pPr algn="ctr"/>
            <a:r>
              <a:rPr lang="vi-VN" sz="3200" b="1" dirty="0">
                <a:solidFill>
                  <a:schemeClr val="tx1"/>
                </a:solidFill>
                <a:latin typeface="Times New Roman" pitchFamily="18" charset="0"/>
                <a:cs typeface="Times New Roman" pitchFamily="18" charset="0"/>
              </a:rPr>
              <a:t>HS sưu tầm thông tin về một số cột mốc biên giới quốc gia của nước ta và chia sẻ với các bạn</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vào</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tiết</a:t>
            </a:r>
            <a:r>
              <a:rPr lang="en-US" sz="3200" b="1" dirty="0">
                <a:solidFill>
                  <a:schemeClr val="tx1"/>
                </a:solidFill>
                <a:latin typeface="Times New Roman" pitchFamily="18" charset="0"/>
                <a:cs typeface="Times New Roman" pitchFamily="18" charset="0"/>
              </a:rPr>
              <a:t> </a:t>
            </a:r>
            <a:r>
              <a:rPr lang="en-US" sz="3200" b="1" dirty="0" err="1">
                <a:solidFill>
                  <a:schemeClr val="tx1"/>
                </a:solidFill>
                <a:latin typeface="Times New Roman" pitchFamily="18" charset="0"/>
                <a:cs typeface="Times New Roman" pitchFamily="18" charset="0"/>
              </a:rPr>
              <a:t>sau</a:t>
            </a:r>
            <a:r>
              <a:rPr lang="vi-VN" sz="3200" b="1" dirty="0">
                <a:solidFill>
                  <a:schemeClr val="tx1"/>
                </a:solidFill>
                <a:latin typeface="Times New Roman" pitchFamily="18" charset="0"/>
                <a:cs typeface="Times New Roman" pitchFamily="18" charset="0"/>
              </a:rPr>
              <a:t>.</a:t>
            </a:r>
            <a:endParaRPr lang="en-US" sz="32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69428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Ảnh Động Cảm Ơn - Thank You Đẹp, Dễ Thương, Sinh Động">
            <a:extLst>
              <a:ext uri="{FF2B5EF4-FFF2-40B4-BE49-F238E27FC236}">
                <a16:creationId xmlns:a16="http://schemas.microsoft.com/office/drawing/2014/main" xmlns="" id="{937B42B3-E4AE-4527-15A7-8D6BCFC1D849}"/>
              </a:ext>
            </a:extLst>
          </p:cNvPr>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963613" y="0"/>
            <a:ext cx="10263187"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1513188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135447" y="2666739"/>
            <a:ext cx="4860850" cy="762260"/>
          </a:xfrm>
          <a:prstGeom prst="rect">
            <a:avLst/>
          </a:prstGeom>
        </p:spPr>
        <p:txBody>
          <a:bodyPr wrap="square">
            <a:spAutoFit/>
          </a:bodyPr>
          <a:lstStyle/>
          <a:p>
            <a:pPr algn="just">
              <a:lnSpc>
                <a:spcPct val="120000"/>
              </a:lnSpc>
            </a:pPr>
            <a:r>
              <a:rPr lang="en-US" sz="4000" b="1" dirty="0" err="1">
                <a:solidFill>
                  <a:srgbClr val="1508B8"/>
                </a:solidFill>
                <a:latin typeface="Times New Roman" pitchFamily="18" charset="0"/>
                <a:ea typeface="Tahoma" panose="020B0604030504040204" pitchFamily="34" charset="0"/>
                <a:cs typeface="Times New Roman" pitchFamily="18" charset="0"/>
              </a:rPr>
              <a:t>Tỉnh</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gì</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không</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thấp</a:t>
            </a:r>
            <a:r>
              <a:rPr lang="en-US" sz="4000" b="1" dirty="0">
                <a:solidFill>
                  <a:srgbClr val="1508B8"/>
                </a:solidFill>
                <a:latin typeface="Times New Roman" pitchFamily="18" charset="0"/>
                <a:ea typeface="Tahoma" panose="020B0604030504040204" pitchFamily="34" charset="0"/>
                <a:cs typeface="Times New Roman" pitchFamily="18" charset="0"/>
              </a:rPr>
              <a:t>?</a:t>
            </a:r>
            <a:endParaRPr lang="en-US" sz="4000" b="1" dirty="0">
              <a:solidFill>
                <a:srgbClr val="006AA7"/>
              </a:solidFill>
              <a:effectLst/>
              <a:latin typeface="Times New Roman" pitchFamily="18" charset="0"/>
              <a:ea typeface="Tahoma" panose="020B0604030504040204" pitchFamily="34" charset="0"/>
              <a:cs typeface="Times New Roman" pitchFamily="18" charset="0"/>
            </a:endParaRPr>
          </a:p>
        </p:txBody>
      </p:sp>
      <p:pic>
        <p:nvPicPr>
          <p:cNvPr id="10" name="Picture 9">
            <a:extLst>
              <a:ext uri="{FF2B5EF4-FFF2-40B4-BE49-F238E27FC236}">
                <a16:creationId xmlns:a16="http://schemas.microsoft.com/office/drawing/2014/main" xmlns="" id="{DD389F0C-64E9-9DD9-AA22-FB3C147EBDB8}"/>
              </a:ext>
            </a:extLst>
          </p:cNvPr>
          <p:cNvPicPr>
            <a:picLocks noChangeAspect="1"/>
          </p:cNvPicPr>
          <p:nvPr/>
        </p:nvPicPr>
        <p:blipFill>
          <a:blip r:embed="rId3"/>
          <a:stretch>
            <a:fillRect/>
          </a:stretch>
        </p:blipFill>
        <p:spPr>
          <a:xfrm>
            <a:off x="6713575" y="48858"/>
            <a:ext cx="5478425" cy="6760283"/>
          </a:xfrm>
          <a:prstGeom prst="rect">
            <a:avLst/>
          </a:prstGeom>
        </p:spPr>
      </p:pic>
      <p:sp>
        <p:nvSpPr>
          <p:cNvPr id="11" name="Rectangle 10">
            <a:extLst>
              <a:ext uri="{FF2B5EF4-FFF2-40B4-BE49-F238E27FC236}">
                <a16:creationId xmlns:a16="http://schemas.microsoft.com/office/drawing/2014/main" xmlns="" id="{D97F4E9E-AA15-B453-1293-E762B814BD46}"/>
              </a:ext>
            </a:extLst>
          </p:cNvPr>
          <p:cNvSpPr/>
          <p:nvPr/>
        </p:nvSpPr>
        <p:spPr>
          <a:xfrm>
            <a:off x="8148131" y="1997838"/>
            <a:ext cx="2802366" cy="1938992"/>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itchFamily="18" charset="0"/>
                <a:cs typeface="Times New Roman" pitchFamily="18" charset="0"/>
              </a:rPr>
              <a:t>CAO BẰNG</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itchFamily="18" charset="0"/>
              <a:cs typeface="Times New Roman" pitchFamily="18" charset="0"/>
            </a:endParaRPr>
          </a:p>
        </p:txBody>
      </p:sp>
      <p:pic>
        <p:nvPicPr>
          <p:cNvPr id="13" name="Picture 12">
            <a:extLst>
              <a:ext uri="{FF2B5EF4-FFF2-40B4-BE49-F238E27FC236}">
                <a16:creationId xmlns:a16="http://schemas.microsoft.com/office/drawing/2014/main" xmlns="" id="{5A7851A3-5C6B-2CAA-7CF1-7A860B3CE3A3}"/>
              </a:ext>
            </a:extLst>
          </p:cNvPr>
          <p:cNvPicPr>
            <a:picLocks noChangeAspect="1"/>
          </p:cNvPicPr>
          <p:nvPr/>
        </p:nvPicPr>
        <p:blipFill>
          <a:blip r:embed="rId4" cstate="print">
            <a:extLst>
              <a:ext uri="{BEBA8EAE-BF5A-486C-A8C5-ECC9F3942E4B}">
                <a14:imgProps xmlns:a14="http://schemas.microsoft.com/office/drawing/2010/main" xmlns="">
                  <a14:imgLayer r:embed="rId5">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tretch>
            <a:fillRect/>
          </a:stretch>
        </p:blipFill>
        <p:spPr>
          <a:xfrm>
            <a:off x="-738490" y="4013988"/>
            <a:ext cx="2716676" cy="2716676"/>
          </a:xfrm>
          <a:prstGeom prst="rect">
            <a:avLst/>
          </a:prstGeom>
        </p:spPr>
      </p:pic>
      <p:grpSp>
        <p:nvGrpSpPr>
          <p:cNvPr id="17" name="Group 16">
            <a:extLst>
              <a:ext uri="{FF2B5EF4-FFF2-40B4-BE49-F238E27FC236}">
                <a16:creationId xmlns:a16="http://schemas.microsoft.com/office/drawing/2014/main" xmlns="" id="{9A22E31D-EC25-98D6-77F3-83EB6A71F471}"/>
              </a:ext>
            </a:extLst>
          </p:cNvPr>
          <p:cNvGrpSpPr/>
          <p:nvPr/>
        </p:nvGrpSpPr>
        <p:grpSpPr>
          <a:xfrm>
            <a:off x="1699009" y="801349"/>
            <a:ext cx="3307889" cy="1016299"/>
            <a:chOff x="1699009" y="801349"/>
            <a:chExt cx="3307889" cy="1016299"/>
          </a:xfrm>
        </p:grpSpPr>
        <p:sp>
          <p:nvSpPr>
            <p:cNvPr id="14" name="Flowchart: Terminator 13">
              <a:extLst>
                <a:ext uri="{FF2B5EF4-FFF2-40B4-BE49-F238E27FC236}">
                  <a16:creationId xmlns:a16="http://schemas.microsoft.com/office/drawing/2014/main" xmlns="" id="{C2560AE1-62EB-3858-F7F0-8BBB488B85B0}"/>
                </a:ext>
              </a:extLst>
            </p:cNvPr>
            <p:cNvSpPr/>
            <p:nvPr/>
          </p:nvSpPr>
          <p:spPr>
            <a:xfrm>
              <a:off x="1699009" y="801349"/>
              <a:ext cx="3307889" cy="1016299"/>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5" name="Rectangle 14">
              <a:extLst>
                <a:ext uri="{FF2B5EF4-FFF2-40B4-BE49-F238E27FC236}">
                  <a16:creationId xmlns:a16="http://schemas.microsoft.com/office/drawing/2014/main" xmlns="" id="{FAA8223A-7DA9-8EA9-85A5-2313C4079E9E}"/>
                </a:ext>
              </a:extLst>
            </p:cNvPr>
            <p:cNvSpPr/>
            <p:nvPr/>
          </p:nvSpPr>
          <p:spPr>
            <a:xfrm>
              <a:off x="1889203" y="801985"/>
              <a:ext cx="2802366"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Times New Roman" pitchFamily="18" charset="0"/>
                  <a:cs typeface="Times New Roman" pitchFamily="18" charset="0"/>
                </a:rPr>
                <a:t>CÂU 3</a:t>
              </a:r>
              <a:endParaRPr lang="en-US" sz="5400" b="1" cap="none" spc="0"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Times New Roman" pitchFamily="18" charset="0"/>
                <a:cs typeface="Times New Roman" pitchFamily="18" charset="0"/>
              </a:endParaRPr>
            </a:p>
          </p:txBody>
        </p:sp>
      </p:grpSp>
    </p:spTree>
    <p:extLst>
      <p:ext uri="{BB962C8B-B14F-4D97-AF65-F5344CB8AC3E}">
        <p14:creationId xmlns:p14="http://schemas.microsoft.com/office/powerpoint/2010/main" xmlns="" val="2681919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235150" y="1997838"/>
            <a:ext cx="5210255" cy="4455579"/>
          </a:xfrm>
          <a:prstGeom prst="rect">
            <a:avLst/>
          </a:prstGeom>
        </p:spPr>
        <p:txBody>
          <a:bodyPr wrap="square">
            <a:spAutoFit/>
          </a:bodyPr>
          <a:lstStyle/>
          <a:p>
            <a:pPr algn="just">
              <a:lnSpc>
                <a:spcPct val="120000"/>
              </a:lnSpc>
            </a:pPr>
            <a:r>
              <a:rPr lang="vi-VN" sz="4000" b="1" dirty="0">
                <a:solidFill>
                  <a:srgbClr val="1508B8"/>
                </a:solidFill>
                <a:latin typeface="Times New Roman" pitchFamily="18" charset="0"/>
                <a:ea typeface="Tahoma" panose="020B0604030504040204" pitchFamily="34" charset="0"/>
                <a:cs typeface="Times New Roman" pitchFamily="18" charset="0"/>
              </a:rPr>
              <a:t>Đố chơi, đố chọc</a:t>
            </a:r>
          </a:p>
          <a:p>
            <a:pPr algn="just">
              <a:lnSpc>
                <a:spcPct val="120000"/>
              </a:lnSpc>
            </a:pPr>
            <a:r>
              <a:rPr lang="vi-VN" sz="4000" b="1" dirty="0">
                <a:solidFill>
                  <a:srgbClr val="1508B8"/>
                </a:solidFill>
                <a:latin typeface="Times New Roman" pitchFamily="18" charset="0"/>
                <a:ea typeface="Tahoma" panose="020B0604030504040204" pitchFamily="34" charset="0"/>
                <a:cs typeface="Times New Roman" pitchFamily="18" charset="0"/>
              </a:rPr>
              <a:t>Vừa học vừa vui</a:t>
            </a:r>
          </a:p>
          <a:p>
            <a:pPr algn="just">
              <a:lnSpc>
                <a:spcPct val="120000"/>
              </a:lnSpc>
            </a:pPr>
            <a:r>
              <a:rPr lang="vi-VN" sz="4000" b="1" dirty="0">
                <a:solidFill>
                  <a:srgbClr val="1508B8"/>
                </a:solidFill>
                <a:latin typeface="Times New Roman" pitchFamily="18" charset="0"/>
                <a:ea typeface="Tahoma" panose="020B0604030504040204" pitchFamily="34" charset="0"/>
                <a:cs typeface="Times New Roman" pitchFamily="18" charset="0"/>
              </a:rPr>
              <a:t>Ai biết giúp tui, </a:t>
            </a:r>
            <a:endParaRPr lang="en-US" sz="4000" b="1" dirty="0">
              <a:solidFill>
                <a:srgbClr val="1508B8"/>
              </a:solidFill>
              <a:latin typeface="Times New Roman" pitchFamily="18" charset="0"/>
              <a:ea typeface="Tahoma" panose="020B0604030504040204" pitchFamily="34" charset="0"/>
              <a:cs typeface="Times New Roman" pitchFamily="18" charset="0"/>
            </a:endParaRPr>
          </a:p>
          <a:p>
            <a:pPr algn="just">
              <a:lnSpc>
                <a:spcPct val="120000"/>
              </a:lnSpc>
            </a:pPr>
            <a:r>
              <a:rPr lang="vi-VN" sz="4000" b="1" dirty="0">
                <a:solidFill>
                  <a:srgbClr val="1508B8"/>
                </a:solidFill>
                <a:latin typeface="Times New Roman" pitchFamily="18" charset="0"/>
                <a:ea typeface="Tahoma" panose="020B0604030504040204" pitchFamily="34" charset="0"/>
                <a:cs typeface="Times New Roman" pitchFamily="18" charset="0"/>
              </a:rPr>
              <a:t>kể ra 3 tỉnh</a:t>
            </a:r>
          </a:p>
          <a:p>
            <a:pPr algn="just">
              <a:lnSpc>
                <a:spcPct val="120000"/>
              </a:lnSpc>
            </a:pPr>
            <a:r>
              <a:rPr lang="vi-VN" sz="4000" b="1" dirty="0">
                <a:solidFill>
                  <a:srgbClr val="1508B8"/>
                </a:solidFill>
                <a:latin typeface="Times New Roman" pitchFamily="18" charset="0"/>
                <a:ea typeface="Tahoma" panose="020B0604030504040204" pitchFamily="34" charset="0"/>
                <a:cs typeface="Times New Roman" pitchFamily="18" charset="0"/>
              </a:rPr>
              <a:t>Có ba con vật hiện ra?</a:t>
            </a:r>
          </a:p>
          <a:p>
            <a:pPr algn="just">
              <a:lnSpc>
                <a:spcPct val="120000"/>
              </a:lnSpc>
            </a:pPr>
            <a:endParaRPr lang="en-US" sz="4000" b="1" dirty="0">
              <a:solidFill>
                <a:srgbClr val="006AA7"/>
              </a:solidFill>
              <a:effectLst/>
              <a:latin typeface="#9Slide03 SFU Futura_12" panose="020B0604020202020204" charset="0"/>
              <a:ea typeface="Tahoma" panose="020B060403050404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xmlns="" id="{DD389F0C-64E9-9DD9-AA22-FB3C147EBDB8}"/>
              </a:ext>
            </a:extLst>
          </p:cNvPr>
          <p:cNvPicPr>
            <a:picLocks noChangeAspect="1"/>
          </p:cNvPicPr>
          <p:nvPr/>
        </p:nvPicPr>
        <p:blipFill>
          <a:blip r:embed="rId3"/>
          <a:stretch>
            <a:fillRect/>
          </a:stretch>
        </p:blipFill>
        <p:spPr>
          <a:xfrm>
            <a:off x="6713575" y="48858"/>
            <a:ext cx="5478425" cy="6760283"/>
          </a:xfrm>
          <a:prstGeom prst="rect">
            <a:avLst/>
          </a:prstGeom>
        </p:spPr>
      </p:pic>
      <p:sp>
        <p:nvSpPr>
          <p:cNvPr id="11" name="Rectangle 10">
            <a:extLst>
              <a:ext uri="{FF2B5EF4-FFF2-40B4-BE49-F238E27FC236}">
                <a16:creationId xmlns:a16="http://schemas.microsoft.com/office/drawing/2014/main" xmlns="" id="{D97F4E9E-AA15-B453-1293-E762B814BD46}"/>
              </a:ext>
            </a:extLst>
          </p:cNvPr>
          <p:cNvSpPr/>
          <p:nvPr/>
        </p:nvSpPr>
        <p:spPr>
          <a:xfrm>
            <a:off x="7577677" y="1817648"/>
            <a:ext cx="3750220" cy="2585323"/>
          </a:xfrm>
          <a:prstGeom prst="rect">
            <a:avLst/>
          </a:prstGeom>
          <a:noFill/>
        </p:spPr>
        <p:txBody>
          <a:bodyPr wrap="square" lIns="91440" tIns="45720" rIns="91440" bIns="45720">
            <a:spAutoFit/>
          </a:bodyPr>
          <a:lstStyle/>
          <a:p>
            <a:pPr algn="ctr"/>
            <a:r>
              <a:rPr lang="vi-VN" sz="54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itchFamily="18" charset="0"/>
                <a:cs typeface="Times New Roman" pitchFamily="18" charset="0"/>
              </a:rPr>
              <a:t>Sóc Trăng, Đồng Nai, Sơn La</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itchFamily="18" charset="0"/>
              <a:cs typeface="Times New Roman" pitchFamily="18" charset="0"/>
            </a:endParaRPr>
          </a:p>
        </p:txBody>
      </p:sp>
      <p:pic>
        <p:nvPicPr>
          <p:cNvPr id="13" name="Picture 12">
            <a:extLst>
              <a:ext uri="{FF2B5EF4-FFF2-40B4-BE49-F238E27FC236}">
                <a16:creationId xmlns:a16="http://schemas.microsoft.com/office/drawing/2014/main" xmlns="" id="{5A7851A3-5C6B-2CAA-7CF1-7A860B3CE3A3}"/>
              </a:ext>
            </a:extLst>
          </p:cNvPr>
          <p:cNvPicPr>
            <a:picLocks noChangeAspect="1"/>
          </p:cNvPicPr>
          <p:nvPr/>
        </p:nvPicPr>
        <p:blipFill>
          <a:blip r:embed="rId4" cstate="print">
            <a:extLst>
              <a:ext uri="{BEBA8EAE-BF5A-486C-A8C5-ECC9F3942E4B}">
                <a14:imgProps xmlns:a14="http://schemas.microsoft.com/office/drawing/2010/main" xmlns="">
                  <a14:imgLayer r:embed="rId5">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tretch>
            <a:fillRect/>
          </a:stretch>
        </p:blipFill>
        <p:spPr>
          <a:xfrm>
            <a:off x="-738490" y="4013988"/>
            <a:ext cx="2716676" cy="2716676"/>
          </a:xfrm>
          <a:prstGeom prst="rect">
            <a:avLst/>
          </a:prstGeom>
        </p:spPr>
      </p:pic>
      <p:grpSp>
        <p:nvGrpSpPr>
          <p:cNvPr id="17" name="Group 16">
            <a:extLst>
              <a:ext uri="{FF2B5EF4-FFF2-40B4-BE49-F238E27FC236}">
                <a16:creationId xmlns:a16="http://schemas.microsoft.com/office/drawing/2014/main" xmlns="" id="{9A22E31D-EC25-98D6-77F3-83EB6A71F471}"/>
              </a:ext>
            </a:extLst>
          </p:cNvPr>
          <p:cNvGrpSpPr/>
          <p:nvPr/>
        </p:nvGrpSpPr>
        <p:grpSpPr>
          <a:xfrm>
            <a:off x="1699009" y="801349"/>
            <a:ext cx="3307889" cy="1016299"/>
            <a:chOff x="1699009" y="801349"/>
            <a:chExt cx="3307889" cy="1016299"/>
          </a:xfrm>
        </p:grpSpPr>
        <p:sp>
          <p:nvSpPr>
            <p:cNvPr id="14" name="Flowchart: Terminator 13">
              <a:extLst>
                <a:ext uri="{FF2B5EF4-FFF2-40B4-BE49-F238E27FC236}">
                  <a16:creationId xmlns:a16="http://schemas.microsoft.com/office/drawing/2014/main" xmlns="" id="{C2560AE1-62EB-3858-F7F0-8BBB488B85B0}"/>
                </a:ext>
              </a:extLst>
            </p:cNvPr>
            <p:cNvSpPr/>
            <p:nvPr/>
          </p:nvSpPr>
          <p:spPr>
            <a:xfrm>
              <a:off x="1699009" y="801349"/>
              <a:ext cx="3307889" cy="1016299"/>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5" name="Rectangle 14">
              <a:extLst>
                <a:ext uri="{FF2B5EF4-FFF2-40B4-BE49-F238E27FC236}">
                  <a16:creationId xmlns:a16="http://schemas.microsoft.com/office/drawing/2014/main" xmlns="" id="{FAA8223A-7DA9-8EA9-85A5-2313C4079E9E}"/>
                </a:ext>
              </a:extLst>
            </p:cNvPr>
            <p:cNvSpPr/>
            <p:nvPr/>
          </p:nvSpPr>
          <p:spPr>
            <a:xfrm>
              <a:off x="1889203" y="801985"/>
              <a:ext cx="2802366"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Times New Roman" pitchFamily="18" charset="0"/>
                  <a:cs typeface="Times New Roman" pitchFamily="18" charset="0"/>
                </a:rPr>
                <a:t>CÂU 4</a:t>
              </a:r>
              <a:endParaRPr lang="en-US" sz="5400" b="1" cap="none" spc="0"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Times New Roman" pitchFamily="18" charset="0"/>
                <a:cs typeface="Times New Roman" pitchFamily="18" charset="0"/>
              </a:endParaRPr>
            </a:p>
          </p:txBody>
        </p:sp>
      </p:grpSp>
    </p:spTree>
    <p:extLst>
      <p:ext uri="{BB962C8B-B14F-4D97-AF65-F5344CB8AC3E}">
        <p14:creationId xmlns:p14="http://schemas.microsoft.com/office/powerpoint/2010/main" xmlns="" val="1604684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235150" y="2451732"/>
            <a:ext cx="4860850" cy="1500924"/>
          </a:xfrm>
          <a:prstGeom prst="rect">
            <a:avLst/>
          </a:prstGeom>
        </p:spPr>
        <p:txBody>
          <a:bodyPr wrap="square">
            <a:spAutoFit/>
          </a:bodyPr>
          <a:lstStyle/>
          <a:p>
            <a:pPr algn="just">
              <a:lnSpc>
                <a:spcPct val="120000"/>
              </a:lnSpc>
            </a:pPr>
            <a:r>
              <a:rPr lang="en-US" sz="4000" b="1" dirty="0" err="1">
                <a:solidFill>
                  <a:srgbClr val="1508B8"/>
                </a:solidFill>
                <a:latin typeface="Times New Roman" pitchFamily="18" charset="0"/>
                <a:ea typeface="Tahoma" panose="020B0604030504040204" pitchFamily="34" charset="0"/>
                <a:cs typeface="Times New Roman" pitchFamily="18" charset="0"/>
              </a:rPr>
              <a:t>Tỉnh</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gì</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không</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sâu</a:t>
            </a:r>
            <a:r>
              <a:rPr lang="en-US" sz="4000" b="1" dirty="0">
                <a:solidFill>
                  <a:srgbClr val="1508B8"/>
                </a:solidFill>
                <a:latin typeface="Times New Roman" pitchFamily="18" charset="0"/>
                <a:ea typeface="Tahoma" panose="020B0604030504040204" pitchFamily="34" charset="0"/>
                <a:cs typeface="Times New Roman" pitchFamily="18" charset="0"/>
              </a:rPr>
              <a:t>?</a:t>
            </a:r>
          </a:p>
          <a:p>
            <a:pPr algn="just">
              <a:lnSpc>
                <a:spcPct val="120000"/>
              </a:lnSpc>
            </a:pPr>
            <a:endParaRPr lang="en-US" sz="4000" b="1" dirty="0">
              <a:solidFill>
                <a:srgbClr val="006AA7"/>
              </a:solidFill>
              <a:effectLst/>
              <a:latin typeface="#9Slide03 SFU Futura_12" panose="020B0604020202020204" charset="0"/>
              <a:ea typeface="Tahoma" panose="020B060403050404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xmlns="" id="{DD389F0C-64E9-9DD9-AA22-FB3C147EBDB8}"/>
              </a:ext>
            </a:extLst>
          </p:cNvPr>
          <p:cNvPicPr>
            <a:picLocks noChangeAspect="1"/>
          </p:cNvPicPr>
          <p:nvPr/>
        </p:nvPicPr>
        <p:blipFill>
          <a:blip r:embed="rId3"/>
          <a:stretch>
            <a:fillRect/>
          </a:stretch>
        </p:blipFill>
        <p:spPr>
          <a:xfrm>
            <a:off x="6713575" y="48858"/>
            <a:ext cx="5478425" cy="6760283"/>
          </a:xfrm>
          <a:prstGeom prst="rect">
            <a:avLst/>
          </a:prstGeom>
        </p:spPr>
      </p:pic>
      <p:sp>
        <p:nvSpPr>
          <p:cNvPr id="11" name="Rectangle 10">
            <a:extLst>
              <a:ext uri="{FF2B5EF4-FFF2-40B4-BE49-F238E27FC236}">
                <a16:creationId xmlns:a16="http://schemas.microsoft.com/office/drawing/2014/main" xmlns="" id="{D97F4E9E-AA15-B453-1293-E762B814BD46}"/>
              </a:ext>
            </a:extLst>
          </p:cNvPr>
          <p:cNvSpPr/>
          <p:nvPr/>
        </p:nvSpPr>
        <p:spPr>
          <a:xfrm>
            <a:off x="7694764" y="2566551"/>
            <a:ext cx="3826676"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itchFamily="18" charset="0"/>
                <a:cs typeface="Times New Roman" pitchFamily="18" charset="0"/>
              </a:rPr>
              <a:t>BẮC KẠN</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itchFamily="18" charset="0"/>
              <a:cs typeface="Times New Roman" pitchFamily="18" charset="0"/>
            </a:endParaRPr>
          </a:p>
        </p:txBody>
      </p:sp>
      <p:pic>
        <p:nvPicPr>
          <p:cNvPr id="13" name="Picture 12">
            <a:extLst>
              <a:ext uri="{FF2B5EF4-FFF2-40B4-BE49-F238E27FC236}">
                <a16:creationId xmlns:a16="http://schemas.microsoft.com/office/drawing/2014/main" xmlns="" id="{5A7851A3-5C6B-2CAA-7CF1-7A860B3CE3A3}"/>
              </a:ext>
            </a:extLst>
          </p:cNvPr>
          <p:cNvPicPr>
            <a:picLocks noChangeAspect="1"/>
          </p:cNvPicPr>
          <p:nvPr/>
        </p:nvPicPr>
        <p:blipFill>
          <a:blip r:embed="rId4" cstate="print">
            <a:extLst>
              <a:ext uri="{BEBA8EAE-BF5A-486C-A8C5-ECC9F3942E4B}">
                <a14:imgProps xmlns:a14="http://schemas.microsoft.com/office/drawing/2010/main" xmlns="">
                  <a14:imgLayer r:embed="rId5">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tretch>
            <a:fillRect/>
          </a:stretch>
        </p:blipFill>
        <p:spPr>
          <a:xfrm>
            <a:off x="-738490" y="4013988"/>
            <a:ext cx="2716676" cy="2716676"/>
          </a:xfrm>
          <a:prstGeom prst="rect">
            <a:avLst/>
          </a:prstGeom>
        </p:spPr>
      </p:pic>
      <p:grpSp>
        <p:nvGrpSpPr>
          <p:cNvPr id="17" name="Group 16">
            <a:extLst>
              <a:ext uri="{FF2B5EF4-FFF2-40B4-BE49-F238E27FC236}">
                <a16:creationId xmlns:a16="http://schemas.microsoft.com/office/drawing/2014/main" xmlns="" id="{9A22E31D-EC25-98D6-77F3-83EB6A71F471}"/>
              </a:ext>
            </a:extLst>
          </p:cNvPr>
          <p:cNvGrpSpPr/>
          <p:nvPr/>
        </p:nvGrpSpPr>
        <p:grpSpPr>
          <a:xfrm>
            <a:off x="1699009" y="801349"/>
            <a:ext cx="3307889" cy="1016299"/>
            <a:chOff x="1699009" y="801349"/>
            <a:chExt cx="3307889" cy="1016299"/>
          </a:xfrm>
        </p:grpSpPr>
        <p:sp>
          <p:nvSpPr>
            <p:cNvPr id="14" name="Flowchart: Terminator 13">
              <a:extLst>
                <a:ext uri="{FF2B5EF4-FFF2-40B4-BE49-F238E27FC236}">
                  <a16:creationId xmlns:a16="http://schemas.microsoft.com/office/drawing/2014/main" xmlns="" id="{C2560AE1-62EB-3858-F7F0-8BBB488B85B0}"/>
                </a:ext>
              </a:extLst>
            </p:cNvPr>
            <p:cNvSpPr/>
            <p:nvPr/>
          </p:nvSpPr>
          <p:spPr>
            <a:xfrm>
              <a:off x="1699009" y="801349"/>
              <a:ext cx="3307889" cy="1016299"/>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5" name="Rectangle 14">
              <a:extLst>
                <a:ext uri="{FF2B5EF4-FFF2-40B4-BE49-F238E27FC236}">
                  <a16:creationId xmlns:a16="http://schemas.microsoft.com/office/drawing/2014/main" xmlns="" id="{FAA8223A-7DA9-8EA9-85A5-2313C4079E9E}"/>
                </a:ext>
              </a:extLst>
            </p:cNvPr>
            <p:cNvSpPr/>
            <p:nvPr/>
          </p:nvSpPr>
          <p:spPr>
            <a:xfrm>
              <a:off x="1889203" y="801985"/>
              <a:ext cx="2802366"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Times New Roman" pitchFamily="18" charset="0"/>
                  <a:cs typeface="Times New Roman" pitchFamily="18" charset="0"/>
                </a:rPr>
                <a:t>CÂU 5</a:t>
              </a:r>
              <a:endParaRPr lang="en-US" sz="5400" b="1" cap="none" spc="0"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Times New Roman" pitchFamily="18" charset="0"/>
                <a:cs typeface="Times New Roman" pitchFamily="18" charset="0"/>
              </a:endParaRPr>
            </a:p>
          </p:txBody>
        </p:sp>
      </p:grpSp>
    </p:spTree>
    <p:extLst>
      <p:ext uri="{BB962C8B-B14F-4D97-AF65-F5344CB8AC3E}">
        <p14:creationId xmlns:p14="http://schemas.microsoft.com/office/powerpoint/2010/main" xmlns="" val="568306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135447" y="2513064"/>
            <a:ext cx="4860850" cy="1500924"/>
          </a:xfrm>
          <a:prstGeom prst="rect">
            <a:avLst/>
          </a:prstGeom>
        </p:spPr>
        <p:txBody>
          <a:bodyPr wrap="square">
            <a:spAutoFit/>
          </a:bodyPr>
          <a:lstStyle/>
          <a:p>
            <a:pPr algn="just">
              <a:lnSpc>
                <a:spcPct val="120000"/>
              </a:lnSpc>
            </a:pPr>
            <a:r>
              <a:rPr lang="en-US" sz="4000" b="1" dirty="0" err="1">
                <a:solidFill>
                  <a:srgbClr val="1508B8"/>
                </a:solidFill>
                <a:latin typeface="Times New Roman" pitchFamily="18" charset="0"/>
                <a:ea typeface="Tahoma" panose="020B0604030504040204" pitchFamily="34" charset="0"/>
                <a:cs typeface="Times New Roman" pitchFamily="18" charset="0"/>
              </a:rPr>
              <a:t>Tỉnh</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gì</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không</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chậm</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đáp</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mau</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khen</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tài</a:t>
            </a:r>
            <a:endParaRPr lang="en-US" sz="4000" b="1" dirty="0">
              <a:solidFill>
                <a:srgbClr val="1508B8"/>
              </a:solidFill>
              <a:effectLst/>
              <a:latin typeface="Times New Roman" pitchFamily="18" charset="0"/>
              <a:ea typeface="Tahoma" panose="020B0604030504040204" pitchFamily="34" charset="0"/>
              <a:cs typeface="Times New Roman" pitchFamily="18" charset="0"/>
            </a:endParaRPr>
          </a:p>
        </p:txBody>
      </p:sp>
      <p:pic>
        <p:nvPicPr>
          <p:cNvPr id="10" name="Picture 9">
            <a:extLst>
              <a:ext uri="{FF2B5EF4-FFF2-40B4-BE49-F238E27FC236}">
                <a16:creationId xmlns:a16="http://schemas.microsoft.com/office/drawing/2014/main" xmlns="" id="{DD389F0C-64E9-9DD9-AA22-FB3C147EBDB8}"/>
              </a:ext>
            </a:extLst>
          </p:cNvPr>
          <p:cNvPicPr>
            <a:picLocks noChangeAspect="1"/>
          </p:cNvPicPr>
          <p:nvPr/>
        </p:nvPicPr>
        <p:blipFill>
          <a:blip r:embed="rId3"/>
          <a:stretch>
            <a:fillRect/>
          </a:stretch>
        </p:blipFill>
        <p:spPr>
          <a:xfrm>
            <a:off x="6713575" y="48858"/>
            <a:ext cx="5478425" cy="6760283"/>
          </a:xfrm>
          <a:prstGeom prst="rect">
            <a:avLst/>
          </a:prstGeom>
        </p:spPr>
      </p:pic>
      <p:sp>
        <p:nvSpPr>
          <p:cNvPr id="11" name="Rectangle 10">
            <a:extLst>
              <a:ext uri="{FF2B5EF4-FFF2-40B4-BE49-F238E27FC236}">
                <a16:creationId xmlns:a16="http://schemas.microsoft.com/office/drawing/2014/main" xmlns="" id="{D97F4E9E-AA15-B453-1293-E762B814BD46}"/>
              </a:ext>
            </a:extLst>
          </p:cNvPr>
          <p:cNvSpPr/>
          <p:nvPr/>
        </p:nvSpPr>
        <p:spPr>
          <a:xfrm>
            <a:off x="8148130" y="1997838"/>
            <a:ext cx="3312349"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itchFamily="18" charset="0"/>
                <a:cs typeface="Times New Roman" pitchFamily="18" charset="0"/>
              </a:rPr>
              <a:t>CÀ MAU</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itchFamily="18" charset="0"/>
              <a:cs typeface="Times New Roman" pitchFamily="18" charset="0"/>
            </a:endParaRPr>
          </a:p>
        </p:txBody>
      </p:sp>
      <p:pic>
        <p:nvPicPr>
          <p:cNvPr id="13" name="Picture 12">
            <a:extLst>
              <a:ext uri="{FF2B5EF4-FFF2-40B4-BE49-F238E27FC236}">
                <a16:creationId xmlns:a16="http://schemas.microsoft.com/office/drawing/2014/main" xmlns="" id="{5A7851A3-5C6B-2CAA-7CF1-7A860B3CE3A3}"/>
              </a:ext>
            </a:extLst>
          </p:cNvPr>
          <p:cNvPicPr>
            <a:picLocks noChangeAspect="1"/>
          </p:cNvPicPr>
          <p:nvPr/>
        </p:nvPicPr>
        <p:blipFill>
          <a:blip r:embed="rId4" cstate="print">
            <a:extLst>
              <a:ext uri="{BEBA8EAE-BF5A-486C-A8C5-ECC9F3942E4B}">
                <a14:imgProps xmlns:a14="http://schemas.microsoft.com/office/drawing/2010/main" xmlns="">
                  <a14:imgLayer r:embed="rId5">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tretch>
            <a:fillRect/>
          </a:stretch>
        </p:blipFill>
        <p:spPr>
          <a:xfrm>
            <a:off x="-738490" y="4013988"/>
            <a:ext cx="2716676" cy="2716676"/>
          </a:xfrm>
          <a:prstGeom prst="rect">
            <a:avLst/>
          </a:prstGeom>
        </p:spPr>
      </p:pic>
      <p:grpSp>
        <p:nvGrpSpPr>
          <p:cNvPr id="17" name="Group 16">
            <a:extLst>
              <a:ext uri="{FF2B5EF4-FFF2-40B4-BE49-F238E27FC236}">
                <a16:creationId xmlns:a16="http://schemas.microsoft.com/office/drawing/2014/main" xmlns="" id="{9A22E31D-EC25-98D6-77F3-83EB6A71F471}"/>
              </a:ext>
            </a:extLst>
          </p:cNvPr>
          <p:cNvGrpSpPr/>
          <p:nvPr/>
        </p:nvGrpSpPr>
        <p:grpSpPr>
          <a:xfrm>
            <a:off x="1699009" y="801349"/>
            <a:ext cx="3307889" cy="1016299"/>
            <a:chOff x="1699009" y="801349"/>
            <a:chExt cx="3307889" cy="1016299"/>
          </a:xfrm>
        </p:grpSpPr>
        <p:sp>
          <p:nvSpPr>
            <p:cNvPr id="14" name="Flowchart: Terminator 13">
              <a:extLst>
                <a:ext uri="{FF2B5EF4-FFF2-40B4-BE49-F238E27FC236}">
                  <a16:creationId xmlns:a16="http://schemas.microsoft.com/office/drawing/2014/main" xmlns="" id="{C2560AE1-62EB-3858-F7F0-8BBB488B85B0}"/>
                </a:ext>
              </a:extLst>
            </p:cNvPr>
            <p:cNvSpPr/>
            <p:nvPr/>
          </p:nvSpPr>
          <p:spPr>
            <a:xfrm>
              <a:off x="1699009" y="801349"/>
              <a:ext cx="3307889" cy="1016299"/>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5" name="Rectangle 14">
              <a:extLst>
                <a:ext uri="{FF2B5EF4-FFF2-40B4-BE49-F238E27FC236}">
                  <a16:creationId xmlns:a16="http://schemas.microsoft.com/office/drawing/2014/main" xmlns="" id="{FAA8223A-7DA9-8EA9-85A5-2313C4079E9E}"/>
                </a:ext>
              </a:extLst>
            </p:cNvPr>
            <p:cNvSpPr/>
            <p:nvPr/>
          </p:nvSpPr>
          <p:spPr>
            <a:xfrm>
              <a:off x="1889203" y="801985"/>
              <a:ext cx="2802366"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Times New Roman" pitchFamily="18" charset="0"/>
                  <a:cs typeface="Times New Roman" pitchFamily="18" charset="0"/>
                </a:rPr>
                <a:t>CÂU 6</a:t>
              </a:r>
              <a:endParaRPr lang="en-US" sz="5400" b="1" cap="none" spc="0"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Times New Roman" pitchFamily="18" charset="0"/>
                <a:cs typeface="Times New Roman" pitchFamily="18" charset="0"/>
              </a:endParaRPr>
            </a:p>
          </p:txBody>
        </p:sp>
      </p:grpSp>
    </p:spTree>
    <p:extLst>
      <p:ext uri="{BB962C8B-B14F-4D97-AF65-F5344CB8AC3E}">
        <p14:creationId xmlns:p14="http://schemas.microsoft.com/office/powerpoint/2010/main" xmlns="" val="180186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135447" y="2189428"/>
            <a:ext cx="4860850" cy="1500924"/>
          </a:xfrm>
          <a:prstGeom prst="rect">
            <a:avLst/>
          </a:prstGeom>
        </p:spPr>
        <p:txBody>
          <a:bodyPr wrap="square">
            <a:spAutoFit/>
          </a:bodyPr>
          <a:lstStyle/>
          <a:p>
            <a:pPr algn="ctr">
              <a:lnSpc>
                <a:spcPct val="120000"/>
              </a:lnSpc>
            </a:pPr>
            <a:r>
              <a:rPr lang="en-US" sz="4000" b="1" dirty="0" err="1">
                <a:solidFill>
                  <a:srgbClr val="1508B8"/>
                </a:solidFill>
                <a:latin typeface="Times New Roman" pitchFamily="18" charset="0"/>
                <a:ea typeface="Tahoma" panose="020B0604030504040204" pitchFamily="34" charset="0"/>
                <a:cs typeface="Times New Roman" pitchFamily="18" charset="0"/>
              </a:rPr>
              <a:t>Tỉnh</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gì</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tên</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chẳng</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chiến</a:t>
            </a:r>
            <a:r>
              <a:rPr lang="en-US" sz="4000" b="1" dirty="0">
                <a:solidFill>
                  <a:srgbClr val="1508B8"/>
                </a:solidFill>
                <a:latin typeface="Times New Roman" pitchFamily="18" charset="0"/>
                <a:ea typeface="Tahoma" panose="020B0604030504040204" pitchFamily="34" charset="0"/>
                <a:cs typeface="Times New Roman" pitchFamily="18" charset="0"/>
              </a:rPr>
              <a:t> </a:t>
            </a:r>
            <a:r>
              <a:rPr lang="en-US" sz="4000" b="1" dirty="0" err="1">
                <a:solidFill>
                  <a:srgbClr val="1508B8"/>
                </a:solidFill>
                <a:latin typeface="Times New Roman" pitchFamily="18" charset="0"/>
                <a:ea typeface="Tahoma" panose="020B0604030504040204" pitchFamily="34" charset="0"/>
                <a:cs typeface="Times New Roman" pitchFamily="18" charset="0"/>
              </a:rPr>
              <a:t>tranh</a:t>
            </a:r>
            <a:r>
              <a:rPr lang="en-US" sz="4000" b="1" dirty="0">
                <a:solidFill>
                  <a:srgbClr val="1508B8"/>
                </a:solidFill>
                <a:latin typeface="Times New Roman" pitchFamily="18" charset="0"/>
                <a:ea typeface="Tahoma" panose="020B0604030504040204" pitchFamily="34" charset="0"/>
                <a:cs typeface="Times New Roman" pitchFamily="18" charset="0"/>
              </a:rPr>
              <a:t> bao </a:t>
            </a:r>
            <a:r>
              <a:rPr lang="en-US" sz="4000" b="1" dirty="0" err="1">
                <a:solidFill>
                  <a:srgbClr val="1508B8"/>
                </a:solidFill>
                <a:latin typeface="Times New Roman" pitchFamily="18" charset="0"/>
                <a:ea typeface="Tahoma" panose="020B0604030504040204" pitchFamily="34" charset="0"/>
                <a:cs typeface="Times New Roman" pitchFamily="18" charset="0"/>
              </a:rPr>
              <a:t>giờ</a:t>
            </a:r>
            <a:r>
              <a:rPr lang="en-US" sz="4000" b="1" dirty="0">
                <a:solidFill>
                  <a:srgbClr val="1508B8"/>
                </a:solidFill>
                <a:latin typeface="Times New Roman" pitchFamily="18" charset="0"/>
                <a:ea typeface="Tahoma" panose="020B0604030504040204" pitchFamily="34" charset="0"/>
                <a:cs typeface="Times New Roman" pitchFamily="18" charset="0"/>
              </a:rPr>
              <a:t>?</a:t>
            </a:r>
            <a:endParaRPr lang="en-US" sz="4000" b="1" dirty="0">
              <a:solidFill>
                <a:srgbClr val="1508B8"/>
              </a:solidFill>
              <a:effectLst/>
              <a:latin typeface="Times New Roman" pitchFamily="18" charset="0"/>
              <a:ea typeface="Tahoma" panose="020B0604030504040204" pitchFamily="34" charset="0"/>
              <a:cs typeface="Times New Roman" pitchFamily="18" charset="0"/>
            </a:endParaRPr>
          </a:p>
        </p:txBody>
      </p:sp>
      <p:pic>
        <p:nvPicPr>
          <p:cNvPr id="10" name="Picture 9">
            <a:extLst>
              <a:ext uri="{FF2B5EF4-FFF2-40B4-BE49-F238E27FC236}">
                <a16:creationId xmlns:a16="http://schemas.microsoft.com/office/drawing/2014/main" xmlns="" id="{DD389F0C-64E9-9DD9-AA22-FB3C147EBDB8}"/>
              </a:ext>
            </a:extLst>
          </p:cNvPr>
          <p:cNvPicPr>
            <a:picLocks noChangeAspect="1"/>
          </p:cNvPicPr>
          <p:nvPr/>
        </p:nvPicPr>
        <p:blipFill>
          <a:blip r:embed="rId3"/>
          <a:stretch>
            <a:fillRect/>
          </a:stretch>
        </p:blipFill>
        <p:spPr>
          <a:xfrm>
            <a:off x="6713575" y="48858"/>
            <a:ext cx="5478425" cy="6760283"/>
          </a:xfrm>
          <a:prstGeom prst="rect">
            <a:avLst/>
          </a:prstGeom>
        </p:spPr>
      </p:pic>
      <p:sp>
        <p:nvSpPr>
          <p:cNvPr id="11" name="Rectangle 10">
            <a:extLst>
              <a:ext uri="{FF2B5EF4-FFF2-40B4-BE49-F238E27FC236}">
                <a16:creationId xmlns:a16="http://schemas.microsoft.com/office/drawing/2014/main" xmlns="" id="{D97F4E9E-AA15-B453-1293-E762B814BD46}"/>
              </a:ext>
            </a:extLst>
          </p:cNvPr>
          <p:cNvSpPr/>
          <p:nvPr/>
        </p:nvSpPr>
        <p:spPr>
          <a:xfrm>
            <a:off x="7226413" y="2189428"/>
            <a:ext cx="4965587" cy="1938992"/>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itchFamily="18" charset="0"/>
                <a:cs typeface="Times New Roman" pitchFamily="18" charset="0"/>
              </a:rPr>
              <a:t>THÁI BÌNH, HÒA BÌNH</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itchFamily="18" charset="0"/>
              <a:cs typeface="Times New Roman" pitchFamily="18" charset="0"/>
            </a:endParaRPr>
          </a:p>
        </p:txBody>
      </p:sp>
      <p:pic>
        <p:nvPicPr>
          <p:cNvPr id="13" name="Picture 12">
            <a:extLst>
              <a:ext uri="{FF2B5EF4-FFF2-40B4-BE49-F238E27FC236}">
                <a16:creationId xmlns:a16="http://schemas.microsoft.com/office/drawing/2014/main" xmlns="" id="{5A7851A3-5C6B-2CAA-7CF1-7A860B3CE3A3}"/>
              </a:ext>
            </a:extLst>
          </p:cNvPr>
          <p:cNvPicPr>
            <a:picLocks noChangeAspect="1"/>
          </p:cNvPicPr>
          <p:nvPr/>
        </p:nvPicPr>
        <p:blipFill>
          <a:blip r:embed="rId4" cstate="print">
            <a:extLst>
              <a:ext uri="{BEBA8EAE-BF5A-486C-A8C5-ECC9F3942E4B}">
                <a14:imgProps xmlns:a14="http://schemas.microsoft.com/office/drawing/2010/main" xmlns="">
                  <a14:imgLayer r:embed="rId5">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tretch>
            <a:fillRect/>
          </a:stretch>
        </p:blipFill>
        <p:spPr>
          <a:xfrm>
            <a:off x="-738490" y="4013988"/>
            <a:ext cx="2716676" cy="2716676"/>
          </a:xfrm>
          <a:prstGeom prst="rect">
            <a:avLst/>
          </a:prstGeom>
        </p:spPr>
      </p:pic>
      <p:grpSp>
        <p:nvGrpSpPr>
          <p:cNvPr id="17" name="Group 16">
            <a:extLst>
              <a:ext uri="{FF2B5EF4-FFF2-40B4-BE49-F238E27FC236}">
                <a16:creationId xmlns:a16="http://schemas.microsoft.com/office/drawing/2014/main" xmlns="" id="{9A22E31D-EC25-98D6-77F3-83EB6A71F471}"/>
              </a:ext>
            </a:extLst>
          </p:cNvPr>
          <p:cNvGrpSpPr/>
          <p:nvPr/>
        </p:nvGrpSpPr>
        <p:grpSpPr>
          <a:xfrm>
            <a:off x="1699009" y="801349"/>
            <a:ext cx="3307889" cy="1016299"/>
            <a:chOff x="1699009" y="801349"/>
            <a:chExt cx="3307889" cy="1016299"/>
          </a:xfrm>
        </p:grpSpPr>
        <p:sp>
          <p:nvSpPr>
            <p:cNvPr id="14" name="Flowchart: Terminator 13">
              <a:extLst>
                <a:ext uri="{FF2B5EF4-FFF2-40B4-BE49-F238E27FC236}">
                  <a16:creationId xmlns:a16="http://schemas.microsoft.com/office/drawing/2014/main" xmlns="" id="{C2560AE1-62EB-3858-F7F0-8BBB488B85B0}"/>
                </a:ext>
              </a:extLst>
            </p:cNvPr>
            <p:cNvSpPr/>
            <p:nvPr/>
          </p:nvSpPr>
          <p:spPr>
            <a:xfrm>
              <a:off x="1699009" y="801349"/>
              <a:ext cx="3307889" cy="1016299"/>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5" name="Rectangle 14">
              <a:extLst>
                <a:ext uri="{FF2B5EF4-FFF2-40B4-BE49-F238E27FC236}">
                  <a16:creationId xmlns:a16="http://schemas.microsoft.com/office/drawing/2014/main" xmlns="" id="{FAA8223A-7DA9-8EA9-85A5-2313C4079E9E}"/>
                </a:ext>
              </a:extLst>
            </p:cNvPr>
            <p:cNvSpPr/>
            <p:nvPr/>
          </p:nvSpPr>
          <p:spPr>
            <a:xfrm>
              <a:off x="1889203" y="801985"/>
              <a:ext cx="2802366"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Times New Roman" pitchFamily="18" charset="0"/>
                  <a:cs typeface="Times New Roman" pitchFamily="18" charset="0"/>
                </a:rPr>
                <a:t>CÂU 7</a:t>
              </a:r>
              <a:endParaRPr lang="en-US" sz="5400" b="1" cap="none" spc="0"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Times New Roman" pitchFamily="18" charset="0"/>
                <a:cs typeface="Times New Roman" pitchFamily="18" charset="0"/>
              </a:endParaRPr>
            </a:p>
          </p:txBody>
        </p:sp>
      </p:grpSp>
    </p:spTree>
    <p:extLst>
      <p:ext uri="{BB962C8B-B14F-4D97-AF65-F5344CB8AC3E}">
        <p14:creationId xmlns:p14="http://schemas.microsoft.com/office/powerpoint/2010/main" xmlns="" val="391323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13361" y="2276618"/>
            <a:ext cx="6446520" cy="4376583"/>
          </a:xfrm>
          <a:prstGeom prst="rect">
            <a:avLst/>
          </a:prstGeom>
        </p:spPr>
        <p:txBody>
          <a:bodyPr wrap="square">
            <a:spAutoFit/>
          </a:bodyPr>
          <a:lstStyle/>
          <a:p>
            <a:pPr algn="just">
              <a:lnSpc>
                <a:spcPct val="120000"/>
              </a:lnSpc>
            </a:pPr>
            <a:r>
              <a:rPr lang="vi-VN" sz="3200" b="1" dirty="0">
                <a:solidFill>
                  <a:srgbClr val="1508B8"/>
                </a:solidFill>
                <a:latin typeface="Times New Roman" pitchFamily="18" charset="0"/>
                <a:ea typeface="Tahoma" panose="020B0604030504040204" pitchFamily="34" charset="0"/>
                <a:cs typeface="Times New Roman" pitchFamily="18" charset="0"/>
              </a:rPr>
              <a:t>Phía trong quần đảo Thổ Chu,</a:t>
            </a:r>
          </a:p>
          <a:p>
            <a:pPr algn="just">
              <a:lnSpc>
                <a:spcPct val="120000"/>
              </a:lnSpc>
            </a:pPr>
            <a:r>
              <a:rPr lang="vi-VN" sz="3200" b="1" dirty="0">
                <a:solidFill>
                  <a:srgbClr val="1508B8"/>
                </a:solidFill>
                <a:latin typeface="Times New Roman" pitchFamily="18" charset="0"/>
                <a:ea typeface="Tahoma" panose="020B0604030504040204" pitchFamily="34" charset="0"/>
                <a:cs typeface="Times New Roman" pitchFamily="18" charset="0"/>
              </a:rPr>
              <a:t>Trong vùng vịnh biển tít mù cực nam.</a:t>
            </a:r>
          </a:p>
          <a:p>
            <a:pPr algn="just">
              <a:lnSpc>
                <a:spcPct val="120000"/>
              </a:lnSpc>
            </a:pPr>
            <a:r>
              <a:rPr lang="vi-VN" sz="3200" b="1" dirty="0">
                <a:solidFill>
                  <a:srgbClr val="1508B8"/>
                </a:solidFill>
                <a:latin typeface="Times New Roman" pitchFamily="18" charset="0"/>
                <a:ea typeface="Tahoma" panose="020B0604030504040204" pitchFamily="34" charset="0"/>
                <a:cs typeface="Times New Roman" pitchFamily="18" charset="0"/>
              </a:rPr>
              <a:t>Đảo nào nước mắm lừng danh,</a:t>
            </a:r>
          </a:p>
          <a:p>
            <a:pPr algn="just">
              <a:lnSpc>
                <a:spcPct val="120000"/>
              </a:lnSpc>
            </a:pPr>
            <a:r>
              <a:rPr lang="vi-VN" sz="3200" b="1" dirty="0">
                <a:solidFill>
                  <a:srgbClr val="1508B8"/>
                </a:solidFill>
                <a:latin typeface="Times New Roman" pitchFamily="18" charset="0"/>
                <a:ea typeface="Tahoma" panose="020B0604030504040204" pitchFamily="34" charset="0"/>
                <a:cs typeface="Times New Roman" pitchFamily="18" charset="0"/>
              </a:rPr>
              <a:t>Là đảo lớn nhất Việt Nam của mình?</a:t>
            </a:r>
            <a:endParaRPr lang="en-US" sz="3200" b="1" dirty="0">
              <a:solidFill>
                <a:srgbClr val="1508B8"/>
              </a:solidFill>
              <a:latin typeface="Times New Roman" pitchFamily="18" charset="0"/>
              <a:ea typeface="Tahoma" panose="020B0604030504040204" pitchFamily="34" charset="0"/>
              <a:cs typeface="Times New Roman" pitchFamily="18" charset="0"/>
            </a:endParaRPr>
          </a:p>
          <a:p>
            <a:pPr algn="just">
              <a:lnSpc>
                <a:spcPct val="120000"/>
              </a:lnSpc>
            </a:pPr>
            <a:endParaRPr lang="en-US" sz="4000" b="1" dirty="0">
              <a:solidFill>
                <a:srgbClr val="006AA7"/>
              </a:solidFill>
              <a:effectLst/>
              <a:latin typeface="#9Slide03 SFU Futura_12" panose="020B0604020202020204" charset="0"/>
              <a:ea typeface="Tahoma" panose="020B060403050404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xmlns="" id="{DD389F0C-64E9-9DD9-AA22-FB3C147EBDB8}"/>
              </a:ext>
            </a:extLst>
          </p:cNvPr>
          <p:cNvPicPr>
            <a:picLocks noChangeAspect="1"/>
          </p:cNvPicPr>
          <p:nvPr/>
        </p:nvPicPr>
        <p:blipFill>
          <a:blip r:embed="rId3"/>
          <a:stretch>
            <a:fillRect/>
          </a:stretch>
        </p:blipFill>
        <p:spPr>
          <a:xfrm>
            <a:off x="6713575" y="48858"/>
            <a:ext cx="5478425" cy="6760283"/>
          </a:xfrm>
          <a:prstGeom prst="rect">
            <a:avLst/>
          </a:prstGeom>
        </p:spPr>
      </p:pic>
      <p:sp>
        <p:nvSpPr>
          <p:cNvPr id="11" name="Rectangle 10">
            <a:extLst>
              <a:ext uri="{FF2B5EF4-FFF2-40B4-BE49-F238E27FC236}">
                <a16:creationId xmlns:a16="http://schemas.microsoft.com/office/drawing/2014/main" xmlns="" id="{D97F4E9E-AA15-B453-1293-E762B814BD46}"/>
              </a:ext>
            </a:extLst>
          </p:cNvPr>
          <p:cNvSpPr/>
          <p:nvPr/>
        </p:nvSpPr>
        <p:spPr>
          <a:xfrm>
            <a:off x="7635240" y="1997838"/>
            <a:ext cx="3916680" cy="1938992"/>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itchFamily="18" charset="0"/>
                <a:cs typeface="Times New Roman" pitchFamily="18" charset="0"/>
              </a:rPr>
              <a:t>ĐẢO PHÚ QUỐC</a:t>
            </a:r>
            <a:endParaRPr lang="en-US" sz="5400" b="1" cap="none" spc="0"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itchFamily="18" charset="0"/>
              <a:cs typeface="Times New Roman" pitchFamily="18" charset="0"/>
            </a:endParaRPr>
          </a:p>
        </p:txBody>
      </p:sp>
      <p:pic>
        <p:nvPicPr>
          <p:cNvPr id="13" name="Picture 12">
            <a:extLst>
              <a:ext uri="{FF2B5EF4-FFF2-40B4-BE49-F238E27FC236}">
                <a16:creationId xmlns:a16="http://schemas.microsoft.com/office/drawing/2014/main" xmlns="" id="{5A7851A3-5C6B-2CAA-7CF1-7A860B3CE3A3}"/>
              </a:ext>
            </a:extLst>
          </p:cNvPr>
          <p:cNvPicPr>
            <a:picLocks noChangeAspect="1"/>
          </p:cNvPicPr>
          <p:nvPr/>
        </p:nvPicPr>
        <p:blipFill>
          <a:blip r:embed="rId4" cstate="print">
            <a:extLst>
              <a:ext uri="{BEBA8EAE-BF5A-486C-A8C5-ECC9F3942E4B}">
                <a14:imgProps xmlns:a14="http://schemas.microsoft.com/office/drawing/2010/main" xmlns="">
                  <a14:imgLayer r:embed="rId5">
                    <a14:imgEffect>
                      <a14:backgroundRemoval t="7442" b="91628" l="10000" r="90000">
                        <a14:foregroundMark x1="41744" y1="11047" x2="46512" y2="7558"/>
                        <a14:foregroundMark x1="46395" y1="91395" x2="46395" y2="91395"/>
                        <a14:foregroundMark x1="53140" y1="91628" x2="53140" y2="91628"/>
                      </a14:backgroundRemoval>
                    </a14:imgEffect>
                  </a14:imgLayer>
                </a14:imgProps>
              </a:ext>
            </a:extLst>
          </a:blip>
          <a:stretch>
            <a:fillRect/>
          </a:stretch>
        </p:blipFill>
        <p:spPr>
          <a:xfrm>
            <a:off x="-370499" y="5166983"/>
            <a:ext cx="1797856" cy="1797856"/>
          </a:xfrm>
          <a:prstGeom prst="rect">
            <a:avLst/>
          </a:prstGeom>
        </p:spPr>
      </p:pic>
      <p:grpSp>
        <p:nvGrpSpPr>
          <p:cNvPr id="17" name="Group 16">
            <a:extLst>
              <a:ext uri="{FF2B5EF4-FFF2-40B4-BE49-F238E27FC236}">
                <a16:creationId xmlns:a16="http://schemas.microsoft.com/office/drawing/2014/main" xmlns="" id="{9A22E31D-EC25-98D6-77F3-83EB6A71F471}"/>
              </a:ext>
            </a:extLst>
          </p:cNvPr>
          <p:cNvGrpSpPr/>
          <p:nvPr/>
        </p:nvGrpSpPr>
        <p:grpSpPr>
          <a:xfrm>
            <a:off x="1699009" y="801349"/>
            <a:ext cx="3307889" cy="1016299"/>
            <a:chOff x="1699009" y="801349"/>
            <a:chExt cx="3307889" cy="1016299"/>
          </a:xfrm>
        </p:grpSpPr>
        <p:sp>
          <p:nvSpPr>
            <p:cNvPr id="14" name="Flowchart: Terminator 13">
              <a:extLst>
                <a:ext uri="{FF2B5EF4-FFF2-40B4-BE49-F238E27FC236}">
                  <a16:creationId xmlns:a16="http://schemas.microsoft.com/office/drawing/2014/main" xmlns="" id="{C2560AE1-62EB-3858-F7F0-8BBB488B85B0}"/>
                </a:ext>
              </a:extLst>
            </p:cNvPr>
            <p:cNvSpPr/>
            <p:nvPr/>
          </p:nvSpPr>
          <p:spPr>
            <a:xfrm>
              <a:off x="1699009" y="801349"/>
              <a:ext cx="3307889" cy="1016299"/>
            </a:xfrm>
            <a:prstGeom prst="flowChartTerminator">
              <a:avLst/>
            </a:prstGeom>
            <a:solidFill>
              <a:srgbClr val="F4EFFE"/>
            </a:solidFill>
            <a:ln>
              <a:solidFill>
                <a:srgbClr val="766149"/>
              </a:solid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dirty="0">
                <a:solidFill>
                  <a:srgbClr val="FFFF00"/>
                </a:solidFill>
                <a:latin typeface="#9Slide05 Ciaobella" pitchFamily="2" charset="0"/>
              </a:endParaRPr>
            </a:p>
          </p:txBody>
        </p:sp>
        <p:sp>
          <p:nvSpPr>
            <p:cNvPr id="15" name="Rectangle 14">
              <a:extLst>
                <a:ext uri="{FF2B5EF4-FFF2-40B4-BE49-F238E27FC236}">
                  <a16:creationId xmlns:a16="http://schemas.microsoft.com/office/drawing/2014/main" xmlns="" id="{FAA8223A-7DA9-8EA9-85A5-2313C4079E9E}"/>
                </a:ext>
              </a:extLst>
            </p:cNvPr>
            <p:cNvSpPr/>
            <p:nvPr/>
          </p:nvSpPr>
          <p:spPr>
            <a:xfrm>
              <a:off x="1889203" y="801985"/>
              <a:ext cx="2802366" cy="1015663"/>
            </a:xfrm>
            <a:prstGeom prst="rect">
              <a:avLst/>
            </a:prstGeom>
            <a:noFill/>
          </p:spPr>
          <p:txBody>
            <a:bodyPr wrap="square" lIns="91440" tIns="45720" rIns="91440" bIns="45720">
              <a:spAutoFit/>
            </a:bodyPr>
            <a:lstStyle/>
            <a:p>
              <a:pPr algn="ctr"/>
              <a:r>
                <a:rPr lang="en-US" sz="6000" b="1"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Times New Roman" pitchFamily="18" charset="0"/>
                  <a:cs typeface="Times New Roman" pitchFamily="18" charset="0"/>
                </a:rPr>
                <a:t>CÂU 8</a:t>
              </a:r>
              <a:endParaRPr lang="en-US" sz="5400" b="1" cap="none" spc="0" dirty="0">
                <a:ln w="9525">
                  <a:solidFill>
                    <a:schemeClr val="bg1"/>
                  </a:solidFill>
                  <a:prstDash val="solid"/>
                </a:ln>
                <a:solidFill>
                  <a:srgbClr val="766149"/>
                </a:solidFill>
                <a:effectLst>
                  <a:outerShdw blurRad="12700" dist="38100" dir="2700000" algn="tl" rotWithShape="0">
                    <a:schemeClr val="bg1">
                      <a:lumMod val="50000"/>
                    </a:schemeClr>
                  </a:outerShdw>
                </a:effectLst>
                <a:latin typeface="Times New Roman" pitchFamily="18" charset="0"/>
                <a:cs typeface="Times New Roman" pitchFamily="18" charset="0"/>
              </a:endParaRPr>
            </a:p>
          </p:txBody>
        </p:sp>
      </p:grpSp>
    </p:spTree>
    <p:extLst>
      <p:ext uri="{BB962C8B-B14F-4D97-AF65-F5344CB8AC3E}">
        <p14:creationId xmlns:p14="http://schemas.microsoft.com/office/powerpoint/2010/main" xmlns="" val="3977642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par>
                                <p:cTn id="8" presetID="22" presetClass="entr" presetSubtype="1"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par>
                                <p:cTn id="11" presetID="22" presetClass="entr" presetSubtype="1"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randombar(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Geography Subject for Elementary: Europe Continent by Slidesgo">
  <a:themeElements>
    <a:clrScheme name="Simple Light">
      <a:dk1>
        <a:srgbClr val="283039"/>
      </a:dk1>
      <a:lt1>
        <a:srgbClr val="FFFFFF"/>
      </a:lt1>
      <a:dk2>
        <a:srgbClr val="9BE1F2"/>
      </a:dk2>
      <a:lt2>
        <a:srgbClr val="E3C7A4"/>
      </a:lt2>
      <a:accent1>
        <a:srgbClr val="778697"/>
      </a:accent1>
      <a:accent2>
        <a:srgbClr val="DFDFDF"/>
      </a:accent2>
      <a:accent3>
        <a:srgbClr val="9DCC75"/>
      </a:accent3>
      <a:accent4>
        <a:srgbClr val="FFC515"/>
      </a:accent4>
      <a:accent5>
        <a:srgbClr val="64A9CC"/>
      </a:accent5>
      <a:accent6>
        <a:srgbClr val="FF5F5F"/>
      </a:accent6>
      <a:hlink>
        <a:srgbClr val="28303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8933</TotalTime>
  <Words>3041</Words>
  <Application>Microsoft Office PowerPoint</Application>
  <PresentationFormat>Custom</PresentationFormat>
  <Paragraphs>323</Paragraphs>
  <Slides>34</Slides>
  <Notes>29</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34</vt:i4>
      </vt:variant>
    </vt:vector>
  </HeadingPairs>
  <TitlesOfParts>
    <vt:vector size="53" baseType="lpstr">
      <vt:lpstr>Arial</vt:lpstr>
      <vt:lpstr>#9Slide07 IcielKoni</vt:lpstr>
      <vt:lpstr>#9Slide05 Great Vibes</vt:lpstr>
      <vt:lpstr>#9Slide03 SFU Futura_12</vt:lpstr>
      <vt:lpstr>Wingdings</vt:lpstr>
      <vt:lpstr>Times New Roman</vt:lpstr>
      <vt:lpstr>Tahoma</vt:lpstr>
      <vt:lpstr>#9Slide05 Ciaobella</vt:lpstr>
      <vt:lpstr>Calibri</vt:lpstr>
      <vt:lpstr>Calibri Light</vt:lpstr>
      <vt:lpstr>Chewy</vt:lpstr>
      <vt:lpstr>Hind</vt:lpstr>
      <vt:lpstr>Bebas Neue</vt:lpstr>
      <vt:lpstr>Roboto Condensed Light</vt:lpstr>
      <vt:lpstr>Nunito Light</vt:lpstr>
      <vt:lpstr>PT Sans</vt:lpstr>
      <vt:lpstr>Office Theme</vt:lpstr>
      <vt:lpstr>1_Office Theme</vt:lpstr>
      <vt:lpstr>Geography Subject for Elementary: Europe Continent by Slidesgo</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Trang</dc:creator>
  <cp:lastModifiedBy>Admin</cp:lastModifiedBy>
  <cp:revision>390</cp:revision>
  <dcterms:created xsi:type="dcterms:W3CDTF">2021-07-21T02:55:04Z</dcterms:created>
  <dcterms:modified xsi:type="dcterms:W3CDTF">2023-09-15T03:19:58Z</dcterms:modified>
</cp:coreProperties>
</file>