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33"/>
  </p:notesMasterIdLst>
  <p:sldIdLst>
    <p:sldId id="263" r:id="rId4"/>
    <p:sldId id="11088670" r:id="rId5"/>
    <p:sldId id="11088671" r:id="rId6"/>
    <p:sldId id="261" r:id="rId7"/>
    <p:sldId id="287" r:id="rId8"/>
    <p:sldId id="290" r:id="rId9"/>
    <p:sldId id="11088678" r:id="rId10"/>
    <p:sldId id="305" r:id="rId11"/>
    <p:sldId id="274" r:id="rId12"/>
    <p:sldId id="288" r:id="rId13"/>
    <p:sldId id="11088673" r:id="rId14"/>
    <p:sldId id="306" r:id="rId15"/>
    <p:sldId id="307" r:id="rId16"/>
    <p:sldId id="11088675" r:id="rId17"/>
    <p:sldId id="11088677" r:id="rId18"/>
    <p:sldId id="11088664" r:id="rId19"/>
    <p:sldId id="291" r:id="rId20"/>
    <p:sldId id="289" r:id="rId21"/>
    <p:sldId id="11088665" r:id="rId22"/>
    <p:sldId id="276" r:id="rId23"/>
    <p:sldId id="273" r:id="rId24"/>
    <p:sldId id="11088663" r:id="rId25"/>
    <p:sldId id="11088676" r:id="rId26"/>
    <p:sldId id="293" r:id="rId27"/>
    <p:sldId id="11088666" r:id="rId28"/>
    <p:sldId id="11088667" r:id="rId29"/>
    <p:sldId id="11088668" r:id="rId30"/>
    <p:sldId id="11088669" r:id="rId31"/>
    <p:sldId id="30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8" autoAdjust="0"/>
    <p:restoredTop sz="94660"/>
  </p:normalViewPr>
  <p:slideViewPr>
    <p:cSldViewPr snapToGrid="0" showGuides="1">
      <p:cViewPr varScale="1">
        <p:scale>
          <a:sx n="57" d="100"/>
          <a:sy n="57" d="100"/>
        </p:scale>
        <p:origin x="212" y="64"/>
      </p:cViewPr>
      <p:guideLst>
        <p:guide orient="horz" pos="216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AA6C1-839A-42FA-8D51-261FDECD9E9B}" type="datetimeFigureOut">
              <a:rPr lang="en-US" smtClean="0"/>
              <a:t>5/22/2025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895116-5541-4C1F-9DAD-FCCE2A816D3A}" type="slidenum">
              <a:rPr lang="en-US" smtClean="0"/>
              <a:t>‹#›</a:t>
            </a:fld>
            <a:endParaRPr lang="en-US"/>
          </a:p>
        </p:txBody>
      </p:sp>
    </p:spTree>
    <p:extLst>
      <p:ext uri="{BB962C8B-B14F-4D97-AF65-F5344CB8AC3E}">
        <p14:creationId xmlns:p14="http://schemas.microsoft.com/office/powerpoint/2010/main" val="219730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1213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7398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4380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7035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7035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9343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4632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4504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709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7612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3890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04720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2407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210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0459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59441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3854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1918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7398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6054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5537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8493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2921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87433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5/22/2025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202902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11386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79206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32216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62165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06541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43792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02477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84941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5/22/2025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890884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83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301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5/22/2025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800808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49990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644234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51499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231642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82768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81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117066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80423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75564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210199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5/22/2025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43634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24986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248652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5/22/2025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18546342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5/22/2025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252094516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svg"/><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6.xml"/><Relationship Id="rId6" Type="http://schemas.openxmlformats.org/officeDocument/2006/relationships/image" Target="../media/image38.png"/><Relationship Id="rId5" Type="http://schemas.openxmlformats.org/officeDocument/2006/relationships/image" Target="../media/image27.png"/><Relationship Id="rId4" Type="http://schemas.openxmlformats.org/officeDocument/2006/relationships/image" Target="../media/image31.png"/><Relationship Id="rId9" Type="http://schemas.openxmlformats.org/officeDocument/2006/relationships/image" Target="../media/image42.sv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51930" y="400257"/>
            <a:ext cx="7914548" cy="1621706"/>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5147893" y="2104640"/>
            <a:ext cx="5804794" cy="1446550"/>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KHỞI ĐỘNG</a:t>
            </a:r>
            <a:endParaRPr kumimoji="0" lang="zh-CN" altLang="en-US" sz="8800" b="1"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endParaRPr>
          </a:p>
        </p:txBody>
      </p:sp>
    </p:spTree>
    <p:extLst>
      <p:ext uri="{BB962C8B-B14F-4D97-AF65-F5344CB8AC3E}">
        <p14:creationId xmlns:p14="http://schemas.microsoft.com/office/powerpoint/2010/main" val="304655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4" presetClass="emph" presetSubtype="0" fill="hold" nodeType="withEffect">
                                  <p:stCondLst>
                                    <p:cond delay="0"/>
                                  </p:stCondLst>
                                  <p:iterate type="lt">
                                    <p:tmPct val="10000"/>
                                  </p:iterate>
                                  <p:childTnLst>
                                    <p:animMotion origin="layout" path="M -2.91667E-6 -2.59259E-6 L -2.91667E-6 -0.07222 " pathEditMode="relative" rAng="0" ptsTypes="AA">
                                      <p:cBhvr>
                                        <p:cTn id="11" dur="250" accel="50000" decel="50000" autoRev="1" fill="hold">
                                          <p:stCondLst>
                                            <p:cond delay="0"/>
                                          </p:stCondLst>
                                        </p:cTn>
                                        <p:tgtEl>
                                          <p:spTgt spid="14">
                                            <p:txEl>
                                              <p:pRg st="0" end="0"/>
                                            </p:txEl>
                                          </p:spTgt>
                                        </p:tgtEl>
                                        <p:attrNameLst>
                                          <p:attrName>ppt_x</p:attrName>
                                          <p:attrName>ppt_y</p:attrName>
                                        </p:attrNameLst>
                                      </p:cBhvr>
                                      <p:rCtr x="0" y="-3611"/>
                                    </p:animMotion>
                                    <p:animRot by="1500000">
                                      <p:cBhvr>
                                        <p:cTn id="12" dur="125" fill="hold">
                                          <p:stCondLst>
                                            <p:cond delay="0"/>
                                          </p:stCondLst>
                                        </p:cTn>
                                        <p:tgtEl>
                                          <p:spTgt spid="14">
                                            <p:txEl>
                                              <p:pRg st="0" end="0"/>
                                            </p:txEl>
                                          </p:spTgt>
                                        </p:tgtEl>
                                        <p:attrNameLst>
                                          <p:attrName>r</p:attrName>
                                        </p:attrNameLst>
                                      </p:cBhvr>
                                    </p:animRot>
                                    <p:animRot by="-1500000">
                                      <p:cBhvr>
                                        <p:cTn id="13" dur="125" fill="hold">
                                          <p:stCondLst>
                                            <p:cond delay="125"/>
                                          </p:stCondLst>
                                        </p:cTn>
                                        <p:tgtEl>
                                          <p:spTgt spid="14">
                                            <p:txEl>
                                              <p:pRg st="0" end="0"/>
                                            </p:txEl>
                                          </p:spTgt>
                                        </p:tgtEl>
                                        <p:attrNameLst>
                                          <p:attrName>r</p:attrName>
                                        </p:attrNameLst>
                                      </p:cBhvr>
                                    </p:animRot>
                                    <p:animRot by="-1500000">
                                      <p:cBhvr>
                                        <p:cTn id="14" dur="125" fill="hold">
                                          <p:stCondLst>
                                            <p:cond delay="250"/>
                                          </p:stCondLst>
                                        </p:cTn>
                                        <p:tgtEl>
                                          <p:spTgt spid="14">
                                            <p:txEl>
                                              <p:pRg st="0" end="0"/>
                                            </p:txEl>
                                          </p:spTgt>
                                        </p:tgtEl>
                                        <p:attrNameLst>
                                          <p:attrName>r</p:attrName>
                                        </p:attrNameLst>
                                      </p:cBhvr>
                                    </p:animRot>
                                    <p:animRot by="1500000">
                                      <p:cBhvr>
                                        <p:cTn id="15" dur="125" fill="hold">
                                          <p:stCondLst>
                                            <p:cond delay="375"/>
                                          </p:stCondLst>
                                        </p:cTn>
                                        <p:tgtEl>
                                          <p:spTgt spid="1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组合 148">
            <a:extLst>
              <a:ext uri="{FF2B5EF4-FFF2-40B4-BE49-F238E27FC236}">
                <a16:creationId xmlns:a16="http://schemas.microsoft.com/office/drawing/2014/main" id="{8AADD510-A378-40CD-8E04-5A212B85A6A4}"/>
              </a:ext>
            </a:extLst>
          </p:cNvPr>
          <p:cNvGrpSpPr/>
          <p:nvPr/>
        </p:nvGrpSpPr>
        <p:grpSpPr>
          <a:xfrm>
            <a:off x="-2" y="0"/>
            <a:ext cx="5853915" cy="1605331"/>
            <a:chOff x="1769798" y="2014032"/>
            <a:chExt cx="4615279" cy="1781857"/>
          </a:xfrm>
        </p:grpSpPr>
        <p:pic>
          <p:nvPicPr>
            <p:cNvPr id="3" name="图片 2">
              <a:extLst>
                <a:ext uri="{FF2B5EF4-FFF2-40B4-BE49-F238E27FC236}">
                  <a16:creationId xmlns:a16="http://schemas.microsoft.com/office/drawing/2014/main" id="{8EFBEB9E-A53A-4900-BBF6-D665B6491651}"/>
                </a:ext>
              </a:extLst>
            </p:cNvPr>
            <p:cNvPicPr>
              <a:picLocks noChangeAspect="1"/>
            </p:cNvPicPr>
            <p:nvPr/>
          </p:nvPicPr>
          <p:blipFill>
            <a:blip r:embed="rId3"/>
            <a:stretch>
              <a:fillRect/>
            </a:stretch>
          </p:blipFill>
          <p:spPr>
            <a:xfrm>
              <a:off x="1769799" y="2014032"/>
              <a:ext cx="4615278" cy="1781857"/>
            </a:xfrm>
            <a:prstGeom prst="rect">
              <a:avLst/>
            </a:prstGeom>
          </p:spPr>
        </p:pic>
        <p:sp>
          <p:nvSpPr>
            <p:cNvPr id="143" name="文本框 142">
              <a:extLst>
                <a:ext uri="{FF2B5EF4-FFF2-40B4-BE49-F238E27FC236}">
                  <a16:creationId xmlns:a16="http://schemas.microsoft.com/office/drawing/2014/main" id="{E434CD55-07AB-4486-BDE6-48C432AC90C3}"/>
                </a:ext>
              </a:extLst>
            </p:cNvPr>
            <p:cNvSpPr txBox="1"/>
            <p:nvPr/>
          </p:nvSpPr>
          <p:spPr>
            <a:xfrm>
              <a:off x="1769798" y="2356260"/>
              <a:ext cx="4504529" cy="1059023"/>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Nông dân bị địa chủ cường hào lấn chiếm ruộng đất, thuế cao </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pic>
        <p:nvPicPr>
          <p:cNvPr id="148" name="Picture 4" descr="Phân tích bài thơ Làm ruộng của Nguyễn Khuyến">
            <a:extLst>
              <a:ext uri="{FF2B5EF4-FFF2-40B4-BE49-F238E27FC236}">
                <a16:creationId xmlns:a16="http://schemas.microsoft.com/office/drawing/2014/main" id="{46B2B10F-B0DE-CC49-A980-6EBE17D449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5331"/>
            <a:ext cx="5713443" cy="4742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99+ Mẫu Tranh Tô Màu Cánh Đồng Lúa Đẹp Dành Cho Bé Tập Tô">
            <a:extLst>
              <a:ext uri="{FF2B5EF4-FFF2-40B4-BE49-F238E27FC236}">
                <a16:creationId xmlns:a16="http://schemas.microsoft.com/office/drawing/2014/main" id="{ABF72CA8-1911-3D4E-9E1C-D104831A57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3913" y="1411286"/>
            <a:ext cx="6273802" cy="493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227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800" decel="100000"/>
                                        <p:tgtEl>
                                          <p:spTgt spid="149"/>
                                        </p:tgtEl>
                                      </p:cBhvr>
                                    </p:animEffect>
                                    <p:anim calcmode="lin" valueType="num">
                                      <p:cBhvr>
                                        <p:cTn id="8" dur="800" decel="100000" fill="hold"/>
                                        <p:tgtEl>
                                          <p:spTgt spid="149"/>
                                        </p:tgtEl>
                                        <p:attrNameLst>
                                          <p:attrName>style.rotation</p:attrName>
                                        </p:attrNameLst>
                                      </p:cBhvr>
                                      <p:tavLst>
                                        <p:tav tm="0">
                                          <p:val>
                                            <p:fltVal val="-90"/>
                                          </p:val>
                                        </p:tav>
                                        <p:tav tm="100000">
                                          <p:val>
                                            <p:fltVal val="0"/>
                                          </p:val>
                                        </p:tav>
                                      </p:tavLst>
                                    </p:anim>
                                    <p:anim calcmode="lin" valueType="num">
                                      <p:cBhvr>
                                        <p:cTn id="9" dur="800" decel="100000" fill="hold"/>
                                        <p:tgtEl>
                                          <p:spTgt spid="149"/>
                                        </p:tgtEl>
                                        <p:attrNameLst>
                                          <p:attrName>ppt_x</p:attrName>
                                        </p:attrNameLst>
                                      </p:cBhvr>
                                      <p:tavLst>
                                        <p:tav tm="0">
                                          <p:val>
                                            <p:strVal val="#ppt_x+0.4"/>
                                          </p:val>
                                        </p:tav>
                                        <p:tav tm="100000">
                                          <p:val>
                                            <p:strVal val="#ppt_x-0.05"/>
                                          </p:val>
                                        </p:tav>
                                      </p:tavLst>
                                    </p:anim>
                                    <p:anim calcmode="lin" valueType="num">
                                      <p:cBhvr>
                                        <p:cTn id="10" dur="800" decel="100000" fill="hold"/>
                                        <p:tgtEl>
                                          <p:spTgt spid="14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9"/>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48"/>
                                        </p:tgtEl>
                                        <p:attrNameLst>
                                          <p:attrName>style.visibility</p:attrName>
                                        </p:attrNameLst>
                                      </p:cBhvr>
                                      <p:to>
                                        <p:strVal val="visible"/>
                                      </p:to>
                                    </p:set>
                                    <p:animEffect transition="in" filter="fade">
                                      <p:cBhvr>
                                        <p:cTn id="15" dur="800" decel="100000"/>
                                        <p:tgtEl>
                                          <p:spTgt spid="148"/>
                                        </p:tgtEl>
                                      </p:cBhvr>
                                    </p:animEffect>
                                    <p:anim calcmode="lin" valueType="num">
                                      <p:cBhvr>
                                        <p:cTn id="16" dur="800" decel="100000" fill="hold"/>
                                        <p:tgtEl>
                                          <p:spTgt spid="148"/>
                                        </p:tgtEl>
                                        <p:attrNameLst>
                                          <p:attrName>style.rotation</p:attrName>
                                        </p:attrNameLst>
                                      </p:cBhvr>
                                      <p:tavLst>
                                        <p:tav tm="0">
                                          <p:val>
                                            <p:fltVal val="-90"/>
                                          </p:val>
                                        </p:tav>
                                        <p:tav tm="100000">
                                          <p:val>
                                            <p:fltVal val="0"/>
                                          </p:val>
                                        </p:tav>
                                      </p:tavLst>
                                    </p:anim>
                                    <p:anim calcmode="lin" valueType="num">
                                      <p:cBhvr>
                                        <p:cTn id="17" dur="800" decel="100000" fill="hold"/>
                                        <p:tgtEl>
                                          <p:spTgt spid="148"/>
                                        </p:tgtEl>
                                        <p:attrNameLst>
                                          <p:attrName>ppt_x</p:attrName>
                                        </p:attrNameLst>
                                      </p:cBhvr>
                                      <p:tavLst>
                                        <p:tav tm="0">
                                          <p:val>
                                            <p:strVal val="#ppt_x+0.4"/>
                                          </p:val>
                                        </p:tav>
                                        <p:tav tm="100000">
                                          <p:val>
                                            <p:strVal val="#ppt_x-0.05"/>
                                          </p:val>
                                        </p:tav>
                                      </p:tavLst>
                                    </p:anim>
                                    <p:anim calcmode="lin" valueType="num">
                                      <p:cBhvr>
                                        <p:cTn id="18" dur="800" decel="100000" fill="hold"/>
                                        <p:tgtEl>
                                          <p:spTgt spid="14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4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48"/>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fade">
                                      <p:cBhvr>
                                        <p:cTn id="23" dur="800" decel="100000"/>
                                        <p:tgtEl>
                                          <p:spTgt spid="3074"/>
                                        </p:tgtEl>
                                      </p:cBhvr>
                                    </p:animEffect>
                                    <p:anim calcmode="lin" valueType="num">
                                      <p:cBhvr>
                                        <p:cTn id="24" dur="800" decel="100000" fill="hold"/>
                                        <p:tgtEl>
                                          <p:spTgt spid="3074"/>
                                        </p:tgtEl>
                                        <p:attrNameLst>
                                          <p:attrName>style.rotation</p:attrName>
                                        </p:attrNameLst>
                                      </p:cBhvr>
                                      <p:tavLst>
                                        <p:tav tm="0">
                                          <p:val>
                                            <p:fltVal val="-90"/>
                                          </p:val>
                                        </p:tav>
                                        <p:tav tm="100000">
                                          <p:val>
                                            <p:fltVal val="0"/>
                                          </p:val>
                                        </p:tav>
                                      </p:tavLst>
                                    </p:anim>
                                    <p:anim calcmode="lin" valueType="num">
                                      <p:cBhvr>
                                        <p:cTn id="25" dur="800" decel="100000" fill="hold"/>
                                        <p:tgtEl>
                                          <p:spTgt spid="3074"/>
                                        </p:tgtEl>
                                        <p:attrNameLst>
                                          <p:attrName>ppt_x</p:attrName>
                                        </p:attrNameLst>
                                      </p:cBhvr>
                                      <p:tavLst>
                                        <p:tav tm="0">
                                          <p:val>
                                            <p:strVal val="#ppt_x+0.4"/>
                                          </p:val>
                                        </p:tav>
                                        <p:tav tm="100000">
                                          <p:val>
                                            <p:strVal val="#ppt_x-0.05"/>
                                          </p:val>
                                        </p:tav>
                                      </p:tavLst>
                                    </p:anim>
                                    <p:anim calcmode="lin" valueType="num">
                                      <p:cBhvr>
                                        <p:cTn id="26" dur="800" decel="100000" fill="hold"/>
                                        <p:tgtEl>
                                          <p:spTgt spid="307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组合 148">
            <a:extLst>
              <a:ext uri="{FF2B5EF4-FFF2-40B4-BE49-F238E27FC236}">
                <a16:creationId xmlns:a16="http://schemas.microsoft.com/office/drawing/2014/main" id="{8AADD510-A378-40CD-8E04-5A212B85A6A4}"/>
              </a:ext>
            </a:extLst>
          </p:cNvPr>
          <p:cNvGrpSpPr/>
          <p:nvPr/>
        </p:nvGrpSpPr>
        <p:grpSpPr>
          <a:xfrm>
            <a:off x="-1" y="0"/>
            <a:ext cx="4857752" cy="1605331"/>
            <a:chOff x="1769798" y="2014032"/>
            <a:chExt cx="4615279" cy="1781857"/>
          </a:xfrm>
        </p:grpSpPr>
        <p:pic>
          <p:nvPicPr>
            <p:cNvPr id="3" name="图片 2">
              <a:extLst>
                <a:ext uri="{FF2B5EF4-FFF2-40B4-BE49-F238E27FC236}">
                  <a16:creationId xmlns:a16="http://schemas.microsoft.com/office/drawing/2014/main" id="{8EFBEB9E-A53A-4900-BBF6-D665B6491651}"/>
                </a:ext>
              </a:extLst>
            </p:cNvPr>
            <p:cNvPicPr>
              <a:picLocks noChangeAspect="1"/>
            </p:cNvPicPr>
            <p:nvPr/>
          </p:nvPicPr>
          <p:blipFill>
            <a:blip r:embed="rId3"/>
            <a:stretch>
              <a:fillRect/>
            </a:stretch>
          </p:blipFill>
          <p:spPr>
            <a:xfrm>
              <a:off x="1769799" y="2014032"/>
              <a:ext cx="4615278" cy="1781857"/>
            </a:xfrm>
            <a:prstGeom prst="rect">
              <a:avLst/>
            </a:prstGeom>
          </p:spPr>
        </p:pic>
        <p:sp>
          <p:nvSpPr>
            <p:cNvPr id="143" name="文本框 142">
              <a:extLst>
                <a:ext uri="{FF2B5EF4-FFF2-40B4-BE49-F238E27FC236}">
                  <a16:creationId xmlns:a16="http://schemas.microsoft.com/office/drawing/2014/main" id="{E434CD55-07AB-4486-BDE6-48C432AC90C3}"/>
                </a:ext>
              </a:extLst>
            </p:cNvPr>
            <p:cNvSpPr txBox="1"/>
            <p:nvPr/>
          </p:nvSpPr>
          <p:spPr>
            <a:xfrm>
              <a:off x="1769798" y="2356260"/>
              <a:ext cx="4504529" cy="717403"/>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3600" b="1" i="0" u="none" strike="noStrike" kern="1200" cap="none" spc="0" normalizeH="0" baseline="0" noProof="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Buôn bán trì trệ</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4" name="TextBox 3">
            <a:extLst>
              <a:ext uri="{FF2B5EF4-FFF2-40B4-BE49-F238E27FC236}">
                <a16:creationId xmlns:a16="http://schemas.microsoft.com/office/drawing/2014/main" id="{EBA9AC07-B9A8-F681-9A89-0E354FA09AF5}"/>
              </a:ext>
            </a:extLst>
          </p:cNvPr>
          <p:cNvSpPr txBox="1"/>
          <p:nvPr/>
        </p:nvSpPr>
        <p:spPr>
          <a:xfrm>
            <a:off x="5295900" y="308324"/>
            <a:ext cx="6362701" cy="4401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C00000"/>
                </a:solidFill>
                <a:latin typeface="Times New Roman" panose="02020603050405020304" pitchFamily="18" charset="0"/>
                <a:ea typeface="微软雅黑"/>
                <a:cs typeface="Times New Roman" panose="02020603050405020304" pitchFamily="18" charset="0"/>
              </a:rPr>
              <a:t>T</a:t>
            </a:r>
            <a:r>
              <a:rPr kumimoji="0" lang="vi-VN" sz="2800" b="0" i="0" u="none" strike="noStrike" kern="1200" cap="none" spc="0" normalizeH="0" baseline="0" noProof="0" dirty="0" smtClean="0">
                <a:ln>
                  <a:noFill/>
                </a:ln>
                <a:solidFill>
                  <a:srgbClr val="C00000"/>
                </a:solidFill>
                <a:effectLst/>
                <a:uLnTx/>
                <a:uFillTx/>
                <a:latin typeface="Times New Roman" panose="02020603050405020304" pitchFamily="18" charset="0"/>
                <a:ea typeface="微软雅黑"/>
                <a:cs typeface="Times New Roman" panose="02020603050405020304" pitchFamily="18" charset="0"/>
              </a:rPr>
              <a:t>hương </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nhân kiêm giáo sĩ người Pháp đến Đảng Trong năm 1749 nói rằng</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“Việc buôn bán gấp nhiều khó khăn vì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Tron</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g</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công việc được dễ dàng trôi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ch</a:t>
            </a:r>
            <a:r>
              <a:rPr lang="en-US" sz="2800" dirty="0">
                <a:solidFill>
                  <a:srgbClr val="000000"/>
                </a:solidFill>
                <a:latin typeface="Times New Roman" panose="02020603050405020304" pitchFamily="18" charset="0"/>
                <a:ea typeface="微软雅黑"/>
                <a:cs typeface="Times New Roman" panose="02020603050405020304" pitchFamily="18" charset="0"/>
              </a:rPr>
              <a:t>ả</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y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thì phải có lẽ vật đút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lót</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cho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bạn quan lại, hào trưởng nếu không thì bị trộm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c</a:t>
            </a:r>
            <a:r>
              <a:rPr lang="en-US" sz="2800" noProof="0" dirty="0" smtClean="0">
                <a:solidFill>
                  <a:srgbClr val="000000"/>
                </a:solidFill>
                <a:latin typeface="Times New Roman" panose="02020603050405020304" pitchFamily="18" charset="0"/>
                <a:ea typeface="微软雅黑"/>
                <a:cs typeface="Times New Roman" panose="02020603050405020304" pitchFamily="18" charset="0"/>
              </a:rPr>
              <a:t>ắ</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p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bị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g</a:t>
            </a:r>
            <a:r>
              <a:rPr lang="en-US" sz="2800" noProof="0" dirty="0" smtClean="0">
                <a:solidFill>
                  <a:srgbClr val="000000"/>
                </a:solidFill>
                <a:latin typeface="Times New Roman" panose="02020603050405020304" pitchFamily="18" charset="0"/>
                <a:ea typeface="微软雅黑"/>
                <a:cs typeface="Times New Roman" panose="02020603050405020304" pitchFamily="18" charset="0"/>
              </a:rPr>
              <a:t>ặ</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p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mọi điều trở ngại phiền phức.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IC. Mi bơn IC. Maybon, Lịch sử An Nam hiện đại (Histoire modeme du pays d'Annam), Pa-n, 1919, trang 163)</a:t>
            </a:r>
            <a:endPar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pic>
        <p:nvPicPr>
          <p:cNvPr id="1026" name="Picture 2" descr="Việt Nam trong mạng lưới hải thương châu Á và &quot;Con đường tơ lụa trên biển&quot;  — Diễn Đàn Forum">
            <a:extLst>
              <a:ext uri="{FF2B5EF4-FFF2-40B4-BE49-F238E27FC236}">
                <a16:creationId xmlns:a16="http://schemas.microsoft.com/office/drawing/2014/main" id="{56E7A22C-B1ED-2724-09D9-D161EC9C2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1824257"/>
            <a:ext cx="4857751" cy="34386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10;&#10;Description automatically generated">
            <a:extLst>
              <a:ext uri="{FF2B5EF4-FFF2-40B4-BE49-F238E27FC236}">
                <a16:creationId xmlns:a16="http://schemas.microsoft.com/office/drawing/2014/main" id="{1A9F39D4-CB8B-FA04-A77A-C33B1C40D4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895888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800" decel="100000"/>
                                        <p:tgtEl>
                                          <p:spTgt spid="149"/>
                                        </p:tgtEl>
                                      </p:cBhvr>
                                    </p:animEffect>
                                    <p:anim calcmode="lin" valueType="num">
                                      <p:cBhvr>
                                        <p:cTn id="8" dur="800" decel="100000" fill="hold"/>
                                        <p:tgtEl>
                                          <p:spTgt spid="149"/>
                                        </p:tgtEl>
                                        <p:attrNameLst>
                                          <p:attrName>style.rotation</p:attrName>
                                        </p:attrNameLst>
                                      </p:cBhvr>
                                      <p:tavLst>
                                        <p:tav tm="0">
                                          <p:val>
                                            <p:fltVal val="-90"/>
                                          </p:val>
                                        </p:tav>
                                        <p:tav tm="100000">
                                          <p:val>
                                            <p:fltVal val="0"/>
                                          </p:val>
                                        </p:tav>
                                      </p:tavLst>
                                    </p:anim>
                                    <p:anim calcmode="lin" valueType="num">
                                      <p:cBhvr>
                                        <p:cTn id="9" dur="800" decel="100000" fill="hold"/>
                                        <p:tgtEl>
                                          <p:spTgt spid="149"/>
                                        </p:tgtEl>
                                        <p:attrNameLst>
                                          <p:attrName>ppt_x</p:attrName>
                                        </p:attrNameLst>
                                      </p:cBhvr>
                                      <p:tavLst>
                                        <p:tav tm="0">
                                          <p:val>
                                            <p:strVal val="#ppt_x+0.4"/>
                                          </p:val>
                                        </p:tav>
                                        <p:tav tm="100000">
                                          <p:val>
                                            <p:strVal val="#ppt_x-0.05"/>
                                          </p:val>
                                        </p:tav>
                                      </p:tavLst>
                                    </p:anim>
                                    <p:anim calcmode="lin" valueType="num">
                                      <p:cBhvr>
                                        <p:cTn id="10" dur="800" decel="100000" fill="hold"/>
                                        <p:tgtEl>
                                          <p:spTgt spid="14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9"/>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800" decel="100000"/>
                                        <p:tgtEl>
                                          <p:spTgt spid="1026"/>
                                        </p:tgtEl>
                                      </p:cBhvr>
                                    </p:animEffect>
                                    <p:anim calcmode="lin" valueType="num">
                                      <p:cBhvr>
                                        <p:cTn id="24" dur="800" decel="100000" fill="hold"/>
                                        <p:tgtEl>
                                          <p:spTgt spid="1026"/>
                                        </p:tgtEl>
                                        <p:attrNameLst>
                                          <p:attrName>style.rotation</p:attrName>
                                        </p:attrNameLst>
                                      </p:cBhvr>
                                      <p:tavLst>
                                        <p:tav tm="0">
                                          <p:val>
                                            <p:fltVal val="-90"/>
                                          </p:val>
                                        </p:tav>
                                        <p:tav tm="100000">
                                          <p:val>
                                            <p:fltVal val="0"/>
                                          </p:val>
                                        </p:tav>
                                      </p:tavLst>
                                    </p:anim>
                                    <p:anim calcmode="lin" valueType="num">
                                      <p:cBhvr>
                                        <p:cTn id="25" dur="800" decel="100000" fill="hold"/>
                                        <p:tgtEl>
                                          <p:spTgt spid="1026"/>
                                        </p:tgtEl>
                                        <p:attrNameLst>
                                          <p:attrName>ppt_x</p:attrName>
                                        </p:attrNameLst>
                                      </p:cBhvr>
                                      <p:tavLst>
                                        <p:tav tm="0">
                                          <p:val>
                                            <p:strVal val="#ppt_x+0.4"/>
                                          </p:val>
                                        </p:tav>
                                        <p:tav tm="100000">
                                          <p:val>
                                            <p:strVal val="#ppt_x-0.05"/>
                                          </p:val>
                                        </p:tav>
                                      </p:tavLst>
                                    </p:anim>
                                    <p:anim calcmode="lin" valueType="num">
                                      <p:cBhvr>
                                        <p:cTn id="26" dur="800" decel="100000" fill="hold"/>
                                        <p:tgtEl>
                                          <p:spTgt spid="102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02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02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组合 148">
            <a:extLst>
              <a:ext uri="{FF2B5EF4-FFF2-40B4-BE49-F238E27FC236}">
                <a16:creationId xmlns:a16="http://schemas.microsoft.com/office/drawing/2014/main" id="{8AADD510-A378-40CD-8E04-5A212B85A6A4}"/>
              </a:ext>
            </a:extLst>
          </p:cNvPr>
          <p:cNvGrpSpPr/>
          <p:nvPr/>
        </p:nvGrpSpPr>
        <p:grpSpPr>
          <a:xfrm>
            <a:off x="-2" y="1"/>
            <a:ext cx="5853915" cy="1257300"/>
            <a:chOff x="1769798" y="2014032"/>
            <a:chExt cx="4615279" cy="1781857"/>
          </a:xfrm>
        </p:grpSpPr>
        <p:pic>
          <p:nvPicPr>
            <p:cNvPr id="3" name="图片 2">
              <a:extLst>
                <a:ext uri="{FF2B5EF4-FFF2-40B4-BE49-F238E27FC236}">
                  <a16:creationId xmlns:a16="http://schemas.microsoft.com/office/drawing/2014/main" id="{8EFBEB9E-A53A-4900-BBF6-D665B6491651}"/>
                </a:ext>
              </a:extLst>
            </p:cNvPr>
            <p:cNvPicPr>
              <a:picLocks noChangeAspect="1"/>
            </p:cNvPicPr>
            <p:nvPr/>
          </p:nvPicPr>
          <p:blipFill>
            <a:blip r:embed="rId3"/>
            <a:stretch>
              <a:fillRect/>
            </a:stretch>
          </p:blipFill>
          <p:spPr>
            <a:xfrm>
              <a:off x="1769799" y="2014032"/>
              <a:ext cx="4615278" cy="1781857"/>
            </a:xfrm>
            <a:prstGeom prst="rect">
              <a:avLst/>
            </a:prstGeom>
          </p:spPr>
        </p:pic>
        <p:sp>
          <p:nvSpPr>
            <p:cNvPr id="143" name="文本框 142">
              <a:extLst>
                <a:ext uri="{FF2B5EF4-FFF2-40B4-BE49-F238E27FC236}">
                  <a16:creationId xmlns:a16="http://schemas.microsoft.com/office/drawing/2014/main" id="{E434CD55-07AB-4486-BDE6-48C432AC90C3}"/>
                </a:ext>
              </a:extLst>
            </p:cNvPr>
            <p:cNvSpPr txBox="1"/>
            <p:nvPr/>
          </p:nvSpPr>
          <p:spPr>
            <a:xfrm>
              <a:off x="1769798" y="2356260"/>
              <a:ext cx="4504529" cy="580755"/>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Nhiều cuộc khởi nghĩa nổ ra</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pic>
        <p:nvPicPr>
          <p:cNvPr id="5122" name="Picture 2" descr="Đi tìm “Chàng Lía“ - Báo Gia Lai điện tử - Tin nhanh - Chính xác">
            <a:extLst>
              <a:ext uri="{FF2B5EF4-FFF2-40B4-BE49-F238E27FC236}">
                <a16:creationId xmlns:a16="http://schemas.microsoft.com/office/drawing/2014/main" id="{5C8F2697-74D9-404D-9676-6CB62E403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000" y="-1"/>
            <a:ext cx="6223000" cy="63865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636976D-D381-C349-A95D-AD322F8C8B4E}"/>
              </a:ext>
            </a:extLst>
          </p:cNvPr>
          <p:cNvSpPr/>
          <p:nvPr/>
        </p:nvSpPr>
        <p:spPr>
          <a:xfrm>
            <a:off x="-70238" y="1257301"/>
            <a:ext cx="5853914" cy="4154984"/>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202122"/>
                </a:solidFill>
                <a:effectLst/>
                <a:uLnTx/>
                <a:uFillTx/>
                <a:latin typeface="Times New Roman" panose="02020603050405020304" pitchFamily="18" charset="0"/>
                <a:ea typeface="微软雅黑"/>
                <a:cs typeface="Times New Roman" panose="02020603050405020304" pitchFamily="18" charset="0"/>
              </a:rPr>
              <a:t>Ca dao</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Ai vào Bình Định mà nghe</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Nghe thơ chàng Lía, hát vè Quảng Nam.</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Chiều chiều én liệng Truông Mây,</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Cảm thương chú Lía bị vây trong thành.</a:t>
            </a:r>
            <a:endParaRPr kumimoji="0" lang="vi-VN" sz="2400" b="1" i="0" u="none" strike="noStrike" kern="1200" cap="none" spc="0" normalizeH="0" baseline="0" noProof="0" dirty="0">
              <a:ln>
                <a:noFill/>
              </a:ln>
              <a:solidFill>
                <a:srgbClr val="202122"/>
              </a:solidFill>
              <a:effectLst/>
              <a:uLnTx/>
              <a:uFillTx/>
              <a:latin typeface="Times New Roman" panose="02020603050405020304" pitchFamily="18" charset="0"/>
              <a:ea typeface="微软雅黑"/>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202122"/>
                </a:solidFill>
                <a:effectLst/>
                <a:uLnTx/>
                <a:uFillTx/>
                <a:latin typeface="Times New Roman" panose="02020603050405020304" pitchFamily="18" charset="0"/>
                <a:ea typeface="微软雅黑"/>
                <a:cs typeface="Times New Roman" panose="02020603050405020304" pitchFamily="18" charset="0"/>
              </a:rPr>
              <a:t>Bài vè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...Lên yên thẳng xuống trùng trùng rinh rang,Lâu la kén đủ thăm ngàn,Thình lình cướp trại đánh ngang quân triều.Quân binh đang lúc bao vây,Chợt đâu bị đánh, xiết bao hãi hùng...</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95293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left)">
                                      <p:cBhvr>
                                        <p:cTn id="7" dur="500"/>
                                        <p:tgtEl>
                                          <p:spTgt spid="149"/>
                                        </p:tgtEl>
                                      </p:cBhvr>
                                    </p:animEffect>
                                  </p:childTnLst>
                                </p:cTn>
                              </p:par>
                              <p:par>
                                <p:cTn id="8" presetID="3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800" decel="100000"/>
                                        <p:tgtEl>
                                          <p:spTgt spid="5122"/>
                                        </p:tgtEl>
                                      </p:cBhvr>
                                    </p:animEffect>
                                    <p:anim calcmode="lin" valueType="num">
                                      <p:cBhvr>
                                        <p:cTn id="11" dur="800" decel="100000" fill="hold"/>
                                        <p:tgtEl>
                                          <p:spTgt spid="5122"/>
                                        </p:tgtEl>
                                        <p:attrNameLst>
                                          <p:attrName>style.rotation</p:attrName>
                                        </p:attrNameLst>
                                      </p:cBhvr>
                                      <p:tavLst>
                                        <p:tav tm="0">
                                          <p:val>
                                            <p:fltVal val="-90"/>
                                          </p:val>
                                        </p:tav>
                                        <p:tav tm="100000">
                                          <p:val>
                                            <p:fltVal val="0"/>
                                          </p:val>
                                        </p:tav>
                                      </p:tavLst>
                                    </p:anim>
                                    <p:anim calcmode="lin" valueType="num">
                                      <p:cBhvr>
                                        <p:cTn id="12" dur="800" decel="100000" fill="hold"/>
                                        <p:tgtEl>
                                          <p:spTgt spid="5122"/>
                                        </p:tgtEl>
                                        <p:attrNameLst>
                                          <p:attrName>ppt_x</p:attrName>
                                        </p:attrNameLst>
                                      </p:cBhvr>
                                      <p:tavLst>
                                        <p:tav tm="0">
                                          <p:val>
                                            <p:strVal val="#ppt_x+0.4"/>
                                          </p:val>
                                        </p:tav>
                                        <p:tav tm="100000">
                                          <p:val>
                                            <p:strVal val="#ppt_x-0.05"/>
                                          </p:val>
                                        </p:tav>
                                      </p:tavLst>
                                    </p:anim>
                                    <p:anim calcmode="lin" valueType="num">
                                      <p:cBhvr>
                                        <p:cTn id="13" dur="800" decel="100000" fill="hold"/>
                                        <p:tgtEl>
                                          <p:spTgt spid="5122"/>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5122"/>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5122"/>
                                        </p:tgtEl>
                                        <p:attrNameLst>
                                          <p:attrName>ppt_y</p:attrName>
                                        </p:attrNameLst>
                                      </p:cBhvr>
                                      <p:tavLst>
                                        <p:tav tm="0">
                                          <p:val>
                                            <p:strVal val="#ppt_y+0.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47097" y="6136298"/>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6759349" y="5410821"/>
            <a:ext cx="2190308" cy="1499191"/>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cxnSp>
        <p:nvCxnSpPr>
          <p:cNvPr id="4" name="Straight Connector 3">
            <a:extLst>
              <a:ext uri="{FF2B5EF4-FFF2-40B4-BE49-F238E27FC236}">
                <a16:creationId xmlns:a16="http://schemas.microsoft.com/office/drawing/2014/main" id="{8D1566B9-D459-1241-BCE5-B0AD9D150C98}"/>
              </a:ext>
            </a:extLst>
          </p:cNvPr>
          <p:cNvCxnSpPr>
            <a:cxnSpLocks/>
          </p:cNvCxnSpPr>
          <p:nvPr/>
        </p:nvCxnSpPr>
        <p:spPr>
          <a:xfrm>
            <a:off x="6715125" y="836361"/>
            <a:ext cx="0" cy="5695547"/>
          </a:xfrm>
          <a:prstGeom prst="line">
            <a:avLst/>
          </a:prstGeom>
          <a:ln>
            <a:solidFill>
              <a:srgbClr val="E2EF6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8FEDA1F-BFAA-2641-8493-F5B0D7EC7CE2}"/>
              </a:ext>
            </a:extLst>
          </p:cNvPr>
          <p:cNvSpPr/>
          <p:nvPr/>
        </p:nvSpPr>
        <p:spPr>
          <a:xfrm>
            <a:off x="-100011" y="1991054"/>
            <a:ext cx="6096000" cy="1141146"/>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Giữa TK XVIII, chính quyền họ Nguyễn ở Đàng Trong suy yếu dần, mục nát:</a:t>
            </a:r>
            <a:endParaRPr kumimoji="0" lang="en-VN"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FB088177-A3FA-2D4E-B566-7943B8A03239}"/>
              </a:ext>
            </a:extLst>
          </p:cNvPr>
          <p:cNvSpPr/>
          <p:nvPr/>
        </p:nvSpPr>
        <p:spPr>
          <a:xfrm>
            <a:off x="80883" y="3214740"/>
            <a:ext cx="6590018" cy="114114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Quan lại, cường hào kết thành bè cánh, đàn áp bóc lột nhân dân.</a:t>
            </a:r>
            <a:endParaRPr kumimoji="0" lang="en-VN"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A5A81BEB-411A-8C4B-88D7-1D2C5FC06015}"/>
              </a:ext>
            </a:extLst>
          </p:cNvPr>
          <p:cNvSpPr/>
          <p:nvPr/>
        </p:nvSpPr>
        <p:spPr>
          <a:xfrm>
            <a:off x="69476" y="4328182"/>
            <a:ext cx="6601426" cy="114114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Nông dân bị địa chủ cường hào lấn chiếm ruộng đất, thuế cao.</a:t>
            </a:r>
            <a:endParaRPr kumimoji="0" lang="en-VN"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8ECE1C87-7CAC-3542-A8C8-A912EBEE25AD}"/>
              </a:ext>
            </a:extLst>
          </p:cNvPr>
          <p:cNvSpPr/>
          <p:nvPr/>
        </p:nvSpPr>
        <p:spPr>
          <a:xfrm>
            <a:off x="69476" y="5549150"/>
            <a:ext cx="3937296" cy="58714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Nhiều cuộc khởi nghĩa nổ ra</a:t>
            </a:r>
            <a:endParaRPr kumimoji="0" lang="en-VN"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1">
            <a:extLst>
              <a:ext uri="{FF2B5EF4-FFF2-40B4-BE49-F238E27FC236}">
                <a16:creationId xmlns:a16="http://schemas.microsoft.com/office/drawing/2014/main" id="{F104B81A-07CB-1645-B570-C0BCD715E9A2}"/>
              </a:ext>
            </a:extLst>
          </p:cNvPr>
          <p:cNvGrpSpPr/>
          <p:nvPr/>
        </p:nvGrpSpPr>
        <p:grpSpPr>
          <a:xfrm>
            <a:off x="6774526" y="572460"/>
            <a:ext cx="5464565" cy="5284560"/>
            <a:chOff x="-192359" y="1133289"/>
            <a:chExt cx="5464565" cy="5284560"/>
          </a:xfrm>
        </p:grpSpPr>
        <p:pic>
          <p:nvPicPr>
            <p:cNvPr id="23" name="4">
              <a:extLst>
                <a:ext uri="{FF2B5EF4-FFF2-40B4-BE49-F238E27FC236}">
                  <a16:creationId xmlns:a16="http://schemas.microsoft.com/office/drawing/2014/main" id="{8E418228-95B9-3443-BF9E-725538DAE66B}"/>
                </a:ext>
              </a:extLst>
            </p:cNvPr>
            <p:cNvPicPr>
              <a:picLocks noChangeAspect="1"/>
            </p:cNvPicPr>
            <p:nvPr/>
          </p:nvPicPr>
          <p:blipFill rotWithShape="1">
            <a:blip r:embed="rId6">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24" name="Rectangle 23">
              <a:extLst>
                <a:ext uri="{FF2B5EF4-FFF2-40B4-BE49-F238E27FC236}">
                  <a16:creationId xmlns:a16="http://schemas.microsoft.com/office/drawing/2014/main" id="{F4B45E6A-03AE-AD45-AD98-A79B40C11429}"/>
                </a:ext>
              </a:extLst>
            </p:cNvPr>
            <p:cNvSpPr/>
            <p:nvPr/>
          </p:nvSpPr>
          <p:spPr>
            <a:xfrm>
              <a:off x="832585" y="3179085"/>
              <a:ext cx="3189403"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NGUYÊN NHÂN</a:t>
              </a:r>
            </a:p>
          </p:txBody>
        </p:sp>
      </p:grpSp>
      <p:sp>
        <p:nvSpPr>
          <p:cNvPr id="6" name="Rectangle 5">
            <a:extLst>
              <a:ext uri="{FF2B5EF4-FFF2-40B4-BE49-F238E27FC236}">
                <a16:creationId xmlns:a16="http://schemas.microsoft.com/office/drawing/2014/main" id="{3ACE3656-87AC-3C2C-5B44-FA878C31BE3C}"/>
              </a:ext>
            </a:extLst>
          </p:cNvPr>
          <p:cNvSpPr/>
          <p:nvPr/>
        </p:nvSpPr>
        <p:spPr>
          <a:xfrm>
            <a:off x="1244549" y="35001"/>
            <a:ext cx="1022644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Oswald"/>
              </a:rPr>
              <a:t>BÀI 7: PHONG TRÀO TÂY SƠN THẾ KỈ XVIII</a:t>
            </a:r>
          </a:p>
        </p:txBody>
      </p:sp>
      <p:sp>
        <p:nvSpPr>
          <p:cNvPr id="11" name="TextBox 10">
            <a:extLst>
              <a:ext uri="{FF2B5EF4-FFF2-40B4-BE49-F238E27FC236}">
                <a16:creationId xmlns:a16="http://schemas.microsoft.com/office/drawing/2014/main" id="{16E858C6-E330-E719-4273-44BD6C44C237}"/>
              </a:ext>
            </a:extLst>
          </p:cNvPr>
          <p:cNvSpPr txBox="1"/>
          <p:nvPr/>
        </p:nvSpPr>
        <p:spPr>
          <a:xfrm>
            <a:off x="80883" y="960610"/>
            <a:ext cx="539599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I.  Nguyên nhân bùng nổ</a:t>
            </a:r>
          </a:p>
        </p:txBody>
      </p:sp>
    </p:spTree>
    <p:extLst>
      <p:ext uri="{BB962C8B-B14F-4D97-AF65-F5344CB8AC3E}">
        <p14:creationId xmlns:p14="http://schemas.microsoft.com/office/powerpoint/2010/main" val="1702454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4" name="Rectangle 3083">
            <a:extLst>
              <a:ext uri="{FF2B5EF4-FFF2-40B4-BE49-F238E27FC236}">
                <a16:creationId xmlns:a16="http://schemas.microsoft.com/office/drawing/2014/main" id="{27BDFED6-6E33-4606-AFE2-886ADB1C018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4" name="Picture 2" descr="Clip: 'Tây Sơn anh hùng ca'">
            <a:extLst>
              <a:ext uri="{FF2B5EF4-FFF2-40B4-BE49-F238E27FC236}">
                <a16:creationId xmlns:a16="http://schemas.microsoft.com/office/drawing/2014/main" id="{E8BC5BEE-B02A-F95C-3959-EA61AB83BC60}"/>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604" r="-1" b="17421"/>
          <a:stretch/>
        </p:blipFill>
        <p:spPr bwMode="auto">
          <a:xfrm>
            <a:off x="4547937" y="-5"/>
            <a:ext cx="7644062" cy="36814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19D306E-16E2-F7D7-EE46-4589753562D4}"/>
              </a:ext>
            </a:extLst>
          </p:cNvPr>
          <p:cNvPicPr>
            <a:picLocks noChangeAspect="1"/>
          </p:cNvPicPr>
          <p:nvPr/>
        </p:nvPicPr>
        <p:blipFill rotWithShape="1">
          <a:blip r:embed="rId3"/>
          <a:srcRect t="7953" r="-1" b="18168"/>
          <a:stretch/>
        </p:blipFill>
        <p:spPr>
          <a:xfrm>
            <a:off x="4547938" y="3681409"/>
            <a:ext cx="7644062" cy="3176595"/>
          </a:xfrm>
          <a:prstGeom prst="rect">
            <a:avLst/>
          </a:prstGeom>
        </p:spPr>
      </p:pic>
      <p:sp>
        <p:nvSpPr>
          <p:cNvPr id="3086" name="Rectangle 3085">
            <a:extLst>
              <a:ext uri="{FF2B5EF4-FFF2-40B4-BE49-F238E27FC236}">
                <a16:creationId xmlns:a16="http://schemas.microsoft.com/office/drawing/2014/main" id="{890DEF05-784E-4B61-89E4-04C4ECF4E5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773AAD2-693B-ACE7-9499-24753194D20E}"/>
              </a:ext>
            </a:extLst>
          </p:cNvPr>
          <p:cNvSpPr/>
          <p:nvPr/>
        </p:nvSpPr>
        <p:spPr>
          <a:xfrm>
            <a:off x="128336" y="1227921"/>
            <a:ext cx="5505450" cy="238760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w="0"/>
                <a:solidFill>
                  <a:srgbClr val="E1DAD1"/>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PHONG TRÀO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w="0"/>
                <a:solidFill>
                  <a:srgbClr val="E1DAD1"/>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TÂY SƠN</a:t>
            </a:r>
          </a:p>
        </p:txBody>
      </p:sp>
      <p:cxnSp>
        <p:nvCxnSpPr>
          <p:cNvPr id="3088" name="Straight Connector 3087">
            <a:extLst>
              <a:ext uri="{FF2B5EF4-FFF2-40B4-BE49-F238E27FC236}">
                <a16:creationId xmlns:a16="http://schemas.microsoft.com/office/drawing/2014/main" id="{C41BAEC7-F7B0-4224-8B18-8F74B7D87F0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838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0519" y="567461"/>
            <a:ext cx="11587161" cy="1621706"/>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451723" y="140697"/>
            <a:ext cx="5477783" cy="707886"/>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Lãnh</a:t>
            </a:r>
            <a:r>
              <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 </a:t>
            </a: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đạo</a:t>
            </a:r>
            <a:r>
              <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 </a:t>
            </a: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cuộc</a:t>
            </a:r>
            <a:r>
              <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 </a:t>
            </a: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khởi</a:t>
            </a:r>
            <a:r>
              <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 </a:t>
            </a: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nghĩa</a:t>
            </a:r>
            <a:endPar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endParaRPr>
          </a:p>
        </p:txBody>
      </p:sp>
      <p:pic>
        <p:nvPicPr>
          <p:cNvPr id="10" name="Picture 2">
            <a:extLst>
              <a:ext uri="{FF2B5EF4-FFF2-40B4-BE49-F238E27FC236}">
                <a16:creationId xmlns:a16="http://schemas.microsoft.com/office/drawing/2014/main" id="{673F60CD-E12A-B641-A34A-E8B7DFE8FE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184" r="4891"/>
          <a:stretch/>
        </p:blipFill>
        <p:spPr bwMode="auto">
          <a:xfrm>
            <a:off x="0" y="1200150"/>
            <a:ext cx="4071938" cy="510181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40EC418-C06F-4F49-BC3D-C2660AF95C85}"/>
              </a:ext>
            </a:extLst>
          </p:cNvPr>
          <p:cNvSpPr/>
          <p:nvPr/>
        </p:nvSpPr>
        <p:spPr>
          <a:xfrm>
            <a:off x="4236829" y="2360510"/>
            <a:ext cx="6676009"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Trình</a:t>
            </a:r>
            <a:r>
              <a:rPr kumimoji="0" lang="en-US" sz="4800" b="1" i="0" u="none" strike="noStrike" kern="1200" cap="none" spc="0" normalizeH="0" noProof="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 bày sự hiểu biết của em về ba anh em Tây Sơn?</a:t>
            </a:r>
            <a:endParaRPr kumimoji="0" lang="en-US" sz="4800" b="1"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endParaRPr>
          </a:p>
        </p:txBody>
      </p:sp>
      <p:sp>
        <p:nvSpPr>
          <p:cNvPr id="11" name="Rectangle 2">
            <a:extLst>
              <a:ext uri="{FF2B5EF4-FFF2-40B4-BE49-F238E27FC236}">
                <a16:creationId xmlns:a16="http://schemas.microsoft.com/office/drawing/2014/main" id="{53610FC1-F1F7-A64E-8527-3A3950D1AB76}"/>
              </a:ext>
            </a:extLst>
          </p:cNvPr>
          <p:cNvSpPr txBox="1">
            <a:spLocks noChangeArrowheads="1"/>
          </p:cNvSpPr>
          <p:nvPr/>
        </p:nvSpPr>
        <p:spPr>
          <a:xfrm>
            <a:off x="3854517" y="3450975"/>
            <a:ext cx="7885760" cy="3306762"/>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pic>
        <p:nvPicPr>
          <p:cNvPr id="4" name="Picture 3" descr="A picture containing text&#10;&#10;Description automatically generated">
            <a:extLst>
              <a:ext uri="{FF2B5EF4-FFF2-40B4-BE49-F238E27FC236}">
                <a16:creationId xmlns:a16="http://schemas.microsoft.com/office/drawing/2014/main" id="{D61592C7-7B96-D59F-FC1A-EF4500BFEF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3646456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nh em tây sơn.mp4" descr="3 anh em tây sơn.mp4">
            <a:hlinkClick r:id="" action="ppaction://media"/>
            <a:extLst>
              <a:ext uri="{FF2B5EF4-FFF2-40B4-BE49-F238E27FC236}">
                <a16:creationId xmlns:a16="http://schemas.microsoft.com/office/drawing/2014/main" id="{6301AD0A-C2B9-BF4C-8734-E53D149DAF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6797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28612" y="252433"/>
            <a:ext cx="11587161" cy="1621706"/>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451723" y="140697"/>
            <a:ext cx="5477783" cy="707886"/>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Lãnh</a:t>
            </a:r>
            <a:r>
              <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 </a:t>
            </a: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đạo</a:t>
            </a:r>
            <a:r>
              <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 </a:t>
            </a: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cuộc</a:t>
            </a:r>
            <a:r>
              <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 </a:t>
            </a: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khởi</a:t>
            </a:r>
            <a:r>
              <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 </a:t>
            </a:r>
            <a:r>
              <a:rPr kumimoji="0" lang="en-US" altLang="zh-CN" sz="4000" b="0" i="0" u="none" strike="noStrike" kern="1200" cap="none" spc="0" normalizeH="0" baseline="0" noProof="0" dirty="0" err="1">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nghĩa</a:t>
            </a:r>
            <a:endParaRPr kumimoji="0" lang="en-US" altLang="zh-CN" sz="40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endParaRPr>
          </a:p>
        </p:txBody>
      </p:sp>
      <p:pic>
        <p:nvPicPr>
          <p:cNvPr id="10" name="Picture 2">
            <a:extLst>
              <a:ext uri="{FF2B5EF4-FFF2-40B4-BE49-F238E27FC236}">
                <a16:creationId xmlns:a16="http://schemas.microsoft.com/office/drawing/2014/main" id="{673F60CD-E12A-B641-A34A-E8B7DFE8FE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184" r="4891"/>
          <a:stretch/>
        </p:blipFill>
        <p:spPr bwMode="auto">
          <a:xfrm>
            <a:off x="0" y="1200150"/>
            <a:ext cx="4071938" cy="51018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E1C5D97-8EC3-484B-B2B1-0EBEFFCB5D8D}"/>
              </a:ext>
            </a:extLst>
          </p:cNvPr>
          <p:cNvSpPr/>
          <p:nvPr/>
        </p:nvSpPr>
        <p:spPr>
          <a:xfrm>
            <a:off x="7871557" y="201433"/>
            <a:ext cx="3724096"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Nguyễn</a:t>
            </a:r>
            <a:r>
              <a:rPr kumimoji="0" lang="en-US" sz="4800" b="1"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 </a:t>
            </a:r>
            <a:r>
              <a:rPr kumimoji="0" lang="en-US" sz="4800" b="1"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Nhạc</a:t>
            </a:r>
            <a:endParaRPr kumimoji="0" lang="en-US" sz="4800" b="1"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endParaRPr>
          </a:p>
        </p:txBody>
      </p:sp>
      <p:sp>
        <p:nvSpPr>
          <p:cNvPr id="12" name="Rectangle 11">
            <a:extLst>
              <a:ext uri="{FF2B5EF4-FFF2-40B4-BE49-F238E27FC236}">
                <a16:creationId xmlns:a16="http://schemas.microsoft.com/office/drawing/2014/main" id="{A40EC418-C06F-4F49-BC3D-C2660AF95C85}"/>
              </a:ext>
            </a:extLst>
          </p:cNvPr>
          <p:cNvSpPr/>
          <p:nvPr/>
        </p:nvSpPr>
        <p:spPr>
          <a:xfrm>
            <a:off x="4637008" y="1200150"/>
            <a:ext cx="313579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Nguyễn</a:t>
            </a:r>
            <a:r>
              <a:rPr kumimoji="0" lang="en-US" sz="4800" b="1"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 </a:t>
            </a:r>
            <a:r>
              <a:rPr kumimoji="0" lang="en-US" sz="4800" b="1"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Lữ</a:t>
            </a:r>
            <a:endParaRPr kumimoji="0" lang="en-US" sz="4800" b="1"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endParaRPr>
          </a:p>
        </p:txBody>
      </p:sp>
      <p:sp>
        <p:nvSpPr>
          <p:cNvPr id="15" name="Rectangle 14">
            <a:extLst>
              <a:ext uri="{FF2B5EF4-FFF2-40B4-BE49-F238E27FC236}">
                <a16:creationId xmlns:a16="http://schemas.microsoft.com/office/drawing/2014/main" id="{376DB82C-C935-7A40-AAE0-C96E08981A83}"/>
              </a:ext>
            </a:extLst>
          </p:cNvPr>
          <p:cNvSpPr/>
          <p:nvPr/>
        </p:nvSpPr>
        <p:spPr>
          <a:xfrm>
            <a:off x="8303241" y="1925139"/>
            <a:ext cx="3451586"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Nguyễn</a:t>
            </a:r>
            <a:r>
              <a:rPr kumimoji="0" lang="en-US" sz="4800" b="1"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 </a:t>
            </a:r>
            <a:r>
              <a:rPr kumimoji="0" lang="en-US" sz="4800" b="1"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Huệ</a:t>
            </a:r>
            <a:endParaRPr kumimoji="0" lang="en-US" sz="4800" b="1"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endParaRPr>
          </a:p>
        </p:txBody>
      </p:sp>
      <p:sp>
        <p:nvSpPr>
          <p:cNvPr id="11" name="Rectangle 2">
            <a:extLst>
              <a:ext uri="{FF2B5EF4-FFF2-40B4-BE49-F238E27FC236}">
                <a16:creationId xmlns:a16="http://schemas.microsoft.com/office/drawing/2014/main" id="{53610FC1-F1F7-A64E-8527-3A3950D1AB76}"/>
              </a:ext>
            </a:extLst>
          </p:cNvPr>
          <p:cNvSpPr txBox="1">
            <a:spLocks noChangeArrowheads="1"/>
          </p:cNvSpPr>
          <p:nvPr/>
        </p:nvSpPr>
        <p:spPr>
          <a:xfrm>
            <a:off x="3854517" y="3450975"/>
            <a:ext cx="7885760" cy="3306762"/>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sp>
        <p:nvSpPr>
          <p:cNvPr id="2" name="Rectangle 1">
            <a:extLst>
              <a:ext uri="{FF2B5EF4-FFF2-40B4-BE49-F238E27FC236}">
                <a16:creationId xmlns:a16="http://schemas.microsoft.com/office/drawing/2014/main" id="{83543D52-05B6-184C-BEB7-4F4D249BBA68}"/>
              </a:ext>
            </a:extLst>
          </p:cNvPr>
          <p:cNvSpPr/>
          <p:nvPr/>
        </p:nvSpPr>
        <p:spPr>
          <a:xfrm>
            <a:off x="3989244" y="3049536"/>
            <a:ext cx="7865812" cy="35394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Tổ tiên anh em Nguyễn Nhạc, Nguyễn Huệ, Nguyễn Lữ vốn quê ở Nghệ An, bị chúa Nguyễn bắt đưa vào Đàng Trong khai khẩn đất hoang. Ba anh em sinh ra và lớn lên ở ấp Kiên Thành, phủ Quy Nhơn, nay thuộc Tây Sơn- Bình Định. Thuở nhỏ ba anh em theo học ông giáo Hiến, một nho sĩ bất mãn với chế độ thối nát đương thời.</a:t>
            </a:r>
            <a:b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b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6167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out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strips(downLeft)">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12" grpId="0"/>
      <p:bldP spid="15"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 name="Group 4">
            <a:extLst>
              <a:ext uri="{FF2B5EF4-FFF2-40B4-BE49-F238E27FC236}">
                <a16:creationId xmlns:a16="http://schemas.microsoft.com/office/drawing/2014/main" id="{A4773E7F-D296-47A6-8852-EECE15AEB292}"/>
              </a:ext>
            </a:extLst>
          </p:cNvPr>
          <p:cNvGrpSpPr>
            <a:grpSpLocks noChangeAspect="1"/>
          </p:cNvGrpSpPr>
          <p:nvPr/>
        </p:nvGrpSpPr>
        <p:grpSpPr bwMode="auto">
          <a:xfrm>
            <a:off x="1222786" y="-764700"/>
            <a:ext cx="9746428" cy="2053278"/>
            <a:chOff x="1541" y="-64"/>
            <a:chExt cx="4577" cy="1193"/>
          </a:xfrm>
        </p:grpSpPr>
        <p:sp>
          <p:nvSpPr>
            <p:cNvPr id="185" name="AutoShape 3">
              <a:extLst>
                <a:ext uri="{FF2B5EF4-FFF2-40B4-BE49-F238E27FC236}">
                  <a16:creationId xmlns:a16="http://schemas.microsoft.com/office/drawing/2014/main" id="{63F8AE12-1E0A-46B7-8461-8058263B9B7B}"/>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6" name="Freeform 5">
              <a:extLst>
                <a:ext uri="{FF2B5EF4-FFF2-40B4-BE49-F238E27FC236}">
                  <a16:creationId xmlns:a16="http://schemas.microsoft.com/office/drawing/2014/main" id="{CFECBD88-14B0-4C0C-BEF0-BC2741B1139F}"/>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7" name="Freeform 6">
              <a:extLst>
                <a:ext uri="{FF2B5EF4-FFF2-40B4-BE49-F238E27FC236}">
                  <a16:creationId xmlns:a16="http://schemas.microsoft.com/office/drawing/2014/main" id="{52B0E59F-18F1-4CCC-B301-2721CB66B28E}"/>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8" name="Freeform 7">
              <a:extLst>
                <a:ext uri="{FF2B5EF4-FFF2-40B4-BE49-F238E27FC236}">
                  <a16:creationId xmlns:a16="http://schemas.microsoft.com/office/drawing/2014/main" id="{2FB3FF3B-F54E-4CB0-986D-7132DBEBCA28}"/>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9" name="Freeform 8">
              <a:extLst>
                <a:ext uri="{FF2B5EF4-FFF2-40B4-BE49-F238E27FC236}">
                  <a16:creationId xmlns:a16="http://schemas.microsoft.com/office/drawing/2014/main" id="{555C0331-BE97-4CFE-BB70-5E1B4F0404D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0" name="Freeform 9">
              <a:extLst>
                <a:ext uri="{FF2B5EF4-FFF2-40B4-BE49-F238E27FC236}">
                  <a16:creationId xmlns:a16="http://schemas.microsoft.com/office/drawing/2014/main" id="{EF6A66AF-DFA9-4BF2-A9B5-0C014638E6A2}"/>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1" name="Oval 10">
              <a:extLst>
                <a:ext uri="{FF2B5EF4-FFF2-40B4-BE49-F238E27FC236}">
                  <a16:creationId xmlns:a16="http://schemas.microsoft.com/office/drawing/2014/main" id="{97D10D8D-0A4C-4395-92F7-590310FECB3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2" name="Oval 11">
              <a:extLst>
                <a:ext uri="{FF2B5EF4-FFF2-40B4-BE49-F238E27FC236}">
                  <a16:creationId xmlns:a16="http://schemas.microsoft.com/office/drawing/2014/main" id="{03233459-1A8F-419F-A1A3-54A6C30DCD3D}"/>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3" name="Oval 12">
              <a:extLst>
                <a:ext uri="{FF2B5EF4-FFF2-40B4-BE49-F238E27FC236}">
                  <a16:creationId xmlns:a16="http://schemas.microsoft.com/office/drawing/2014/main" id="{B660ECF6-B5A5-4053-AFDA-77A6E1BC978F}"/>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4" name="Freeform 13">
              <a:extLst>
                <a:ext uri="{FF2B5EF4-FFF2-40B4-BE49-F238E27FC236}">
                  <a16:creationId xmlns:a16="http://schemas.microsoft.com/office/drawing/2014/main" id="{0CCD2EF2-8C07-48A6-8D36-205362E45F10}"/>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5" name="Oval 14">
              <a:extLst>
                <a:ext uri="{FF2B5EF4-FFF2-40B4-BE49-F238E27FC236}">
                  <a16:creationId xmlns:a16="http://schemas.microsoft.com/office/drawing/2014/main" id="{06BD3FA2-7CDD-470A-897E-3A7E6CA2583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6" name="Freeform 15">
              <a:extLst>
                <a:ext uri="{FF2B5EF4-FFF2-40B4-BE49-F238E27FC236}">
                  <a16:creationId xmlns:a16="http://schemas.microsoft.com/office/drawing/2014/main" id="{5F673266-F4E0-43FB-8CAF-F0A66F833020}"/>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7" name="Freeform 16">
              <a:extLst>
                <a:ext uri="{FF2B5EF4-FFF2-40B4-BE49-F238E27FC236}">
                  <a16:creationId xmlns:a16="http://schemas.microsoft.com/office/drawing/2014/main" id="{0A5DB825-FFFF-4A7A-AA16-DAD54044545B}"/>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8" name="Freeform 17">
              <a:extLst>
                <a:ext uri="{FF2B5EF4-FFF2-40B4-BE49-F238E27FC236}">
                  <a16:creationId xmlns:a16="http://schemas.microsoft.com/office/drawing/2014/main" id="{A39206B8-821B-4AFF-8140-8B7AB5006EF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9" name="Oval 18">
              <a:extLst>
                <a:ext uri="{FF2B5EF4-FFF2-40B4-BE49-F238E27FC236}">
                  <a16:creationId xmlns:a16="http://schemas.microsoft.com/office/drawing/2014/main" id="{D00B3ABF-8A49-4301-9032-0096A95C0EAC}"/>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0" name="Oval 19">
              <a:extLst>
                <a:ext uri="{FF2B5EF4-FFF2-40B4-BE49-F238E27FC236}">
                  <a16:creationId xmlns:a16="http://schemas.microsoft.com/office/drawing/2014/main" id="{7741B8A2-BBE0-4C4D-ACC5-85B0AB31AF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1" name="Freeform 20">
              <a:extLst>
                <a:ext uri="{FF2B5EF4-FFF2-40B4-BE49-F238E27FC236}">
                  <a16:creationId xmlns:a16="http://schemas.microsoft.com/office/drawing/2014/main" id="{E394560C-511C-4168-AAD4-121FBB3FE1D4}"/>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2" name="Oval 21">
              <a:extLst>
                <a:ext uri="{FF2B5EF4-FFF2-40B4-BE49-F238E27FC236}">
                  <a16:creationId xmlns:a16="http://schemas.microsoft.com/office/drawing/2014/main" id="{F7B13557-B1CB-4183-AE7B-2884177988D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3" name="Freeform 22">
              <a:extLst>
                <a:ext uri="{FF2B5EF4-FFF2-40B4-BE49-F238E27FC236}">
                  <a16:creationId xmlns:a16="http://schemas.microsoft.com/office/drawing/2014/main" id="{A0E76CDB-EEA3-4653-9257-927CE5DC7BFE}"/>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4" name="Oval 23">
              <a:extLst>
                <a:ext uri="{FF2B5EF4-FFF2-40B4-BE49-F238E27FC236}">
                  <a16:creationId xmlns:a16="http://schemas.microsoft.com/office/drawing/2014/main" id="{43527CD5-A388-46EA-ABD5-99D8219718BC}"/>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5" name="Freeform 24">
              <a:extLst>
                <a:ext uri="{FF2B5EF4-FFF2-40B4-BE49-F238E27FC236}">
                  <a16:creationId xmlns:a16="http://schemas.microsoft.com/office/drawing/2014/main" id="{0A61F767-75B1-4D83-9238-AAB75F4D1A4F}"/>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6" name="Oval 25">
              <a:extLst>
                <a:ext uri="{FF2B5EF4-FFF2-40B4-BE49-F238E27FC236}">
                  <a16:creationId xmlns:a16="http://schemas.microsoft.com/office/drawing/2014/main" id="{09DA15A3-3784-4323-AB1B-FDA67C9DDE39}"/>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7" name="Oval 26">
              <a:extLst>
                <a:ext uri="{FF2B5EF4-FFF2-40B4-BE49-F238E27FC236}">
                  <a16:creationId xmlns:a16="http://schemas.microsoft.com/office/drawing/2014/main" id="{CDABD97F-722E-4B31-B033-2141664BB727}"/>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8" name="Oval 27">
              <a:extLst>
                <a:ext uri="{FF2B5EF4-FFF2-40B4-BE49-F238E27FC236}">
                  <a16:creationId xmlns:a16="http://schemas.microsoft.com/office/drawing/2014/main" id="{FFB377C0-3777-429E-98FD-95B45AEDC997}"/>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9" name="Oval 28">
              <a:extLst>
                <a:ext uri="{FF2B5EF4-FFF2-40B4-BE49-F238E27FC236}">
                  <a16:creationId xmlns:a16="http://schemas.microsoft.com/office/drawing/2014/main" id="{0C02A1AD-227E-4CE2-A0EB-8650298DFDA7}"/>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0" name="Oval 29">
              <a:extLst>
                <a:ext uri="{FF2B5EF4-FFF2-40B4-BE49-F238E27FC236}">
                  <a16:creationId xmlns:a16="http://schemas.microsoft.com/office/drawing/2014/main" id="{092EB791-D235-4E01-A242-C8997AAF616D}"/>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1" name="Oval 30">
              <a:extLst>
                <a:ext uri="{FF2B5EF4-FFF2-40B4-BE49-F238E27FC236}">
                  <a16:creationId xmlns:a16="http://schemas.microsoft.com/office/drawing/2014/main" id="{E27809FF-C9E7-43CE-B452-60B868037865}"/>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2" name="Oval 31">
              <a:extLst>
                <a:ext uri="{FF2B5EF4-FFF2-40B4-BE49-F238E27FC236}">
                  <a16:creationId xmlns:a16="http://schemas.microsoft.com/office/drawing/2014/main" id="{0CC4F7EB-AF80-4CD7-936C-AF1F1A3FBD2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3" name="Freeform 32">
              <a:extLst>
                <a:ext uri="{FF2B5EF4-FFF2-40B4-BE49-F238E27FC236}">
                  <a16:creationId xmlns:a16="http://schemas.microsoft.com/office/drawing/2014/main" id="{DFBE3035-1B5E-4480-8710-A5C02520198C}"/>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4" name="Oval 33">
              <a:extLst>
                <a:ext uri="{FF2B5EF4-FFF2-40B4-BE49-F238E27FC236}">
                  <a16:creationId xmlns:a16="http://schemas.microsoft.com/office/drawing/2014/main" id="{164C1C5F-C5CF-47A1-B422-47D79CB358A0}"/>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5" name="Oval 34">
              <a:extLst>
                <a:ext uri="{FF2B5EF4-FFF2-40B4-BE49-F238E27FC236}">
                  <a16:creationId xmlns:a16="http://schemas.microsoft.com/office/drawing/2014/main" id="{92BC660A-807D-4F29-8D42-4E7B571B6AD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6" name="Freeform 35">
              <a:extLst>
                <a:ext uri="{FF2B5EF4-FFF2-40B4-BE49-F238E27FC236}">
                  <a16:creationId xmlns:a16="http://schemas.microsoft.com/office/drawing/2014/main" id="{EC60EA6C-532B-4E70-B5DB-9F8742253DA9}"/>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7" name="Oval 36">
              <a:extLst>
                <a:ext uri="{FF2B5EF4-FFF2-40B4-BE49-F238E27FC236}">
                  <a16:creationId xmlns:a16="http://schemas.microsoft.com/office/drawing/2014/main" id="{08D736EA-92F9-43C5-B9D9-7C467465CFD2}"/>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8" name="Freeform 37">
              <a:extLst>
                <a:ext uri="{FF2B5EF4-FFF2-40B4-BE49-F238E27FC236}">
                  <a16:creationId xmlns:a16="http://schemas.microsoft.com/office/drawing/2014/main" id="{9AB0F41D-58DC-4FEC-94BD-D66F26153B9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9" name="Oval 38">
              <a:extLst>
                <a:ext uri="{FF2B5EF4-FFF2-40B4-BE49-F238E27FC236}">
                  <a16:creationId xmlns:a16="http://schemas.microsoft.com/office/drawing/2014/main" id="{E3F12AA5-22A0-41A0-9B20-F5FD7A4100F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0" name="Freeform 39">
              <a:extLst>
                <a:ext uri="{FF2B5EF4-FFF2-40B4-BE49-F238E27FC236}">
                  <a16:creationId xmlns:a16="http://schemas.microsoft.com/office/drawing/2014/main" id="{2245BFCB-2553-4C92-B777-EA80CE103D8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1" name="Freeform 40">
              <a:extLst>
                <a:ext uri="{FF2B5EF4-FFF2-40B4-BE49-F238E27FC236}">
                  <a16:creationId xmlns:a16="http://schemas.microsoft.com/office/drawing/2014/main" id="{03EA850C-094A-43B1-82FA-28154628E77C}"/>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2" name="Freeform 41">
              <a:extLst>
                <a:ext uri="{FF2B5EF4-FFF2-40B4-BE49-F238E27FC236}">
                  <a16:creationId xmlns:a16="http://schemas.microsoft.com/office/drawing/2014/main" id="{7DD8F6DF-3AE3-4FB7-9057-DCBF0A5DD18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3" name="Oval 42">
              <a:extLst>
                <a:ext uri="{FF2B5EF4-FFF2-40B4-BE49-F238E27FC236}">
                  <a16:creationId xmlns:a16="http://schemas.microsoft.com/office/drawing/2014/main" id="{7832D62A-E846-4E65-880D-5D7A1F0A1B3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4" name="Freeform 43">
              <a:extLst>
                <a:ext uri="{FF2B5EF4-FFF2-40B4-BE49-F238E27FC236}">
                  <a16:creationId xmlns:a16="http://schemas.microsoft.com/office/drawing/2014/main" id="{58E9D4C3-85AB-4638-AE53-4762765E9424}"/>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5" name="Oval 44">
              <a:extLst>
                <a:ext uri="{FF2B5EF4-FFF2-40B4-BE49-F238E27FC236}">
                  <a16:creationId xmlns:a16="http://schemas.microsoft.com/office/drawing/2014/main" id="{A30FE37E-C8DA-441C-9A98-09108B51A3B3}"/>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6" name="Freeform 45">
              <a:extLst>
                <a:ext uri="{FF2B5EF4-FFF2-40B4-BE49-F238E27FC236}">
                  <a16:creationId xmlns:a16="http://schemas.microsoft.com/office/drawing/2014/main" id="{E43EE0A9-5D49-4351-8BAA-1B0535F7C47F}"/>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7" name="Oval 46">
              <a:extLst>
                <a:ext uri="{FF2B5EF4-FFF2-40B4-BE49-F238E27FC236}">
                  <a16:creationId xmlns:a16="http://schemas.microsoft.com/office/drawing/2014/main" id="{D29F26A9-99FF-477A-ABE6-C383A79164AE}"/>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8" name="Freeform 47">
              <a:extLst>
                <a:ext uri="{FF2B5EF4-FFF2-40B4-BE49-F238E27FC236}">
                  <a16:creationId xmlns:a16="http://schemas.microsoft.com/office/drawing/2014/main" id="{7C7C2EA0-B72B-4FE4-AC1E-B434AB00DFF6}"/>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9" name="Freeform 48">
              <a:extLst>
                <a:ext uri="{FF2B5EF4-FFF2-40B4-BE49-F238E27FC236}">
                  <a16:creationId xmlns:a16="http://schemas.microsoft.com/office/drawing/2014/main" id="{6768F48A-846E-40F4-9AA0-5629BD9726BB}"/>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0" name="Freeform 49">
              <a:extLst>
                <a:ext uri="{FF2B5EF4-FFF2-40B4-BE49-F238E27FC236}">
                  <a16:creationId xmlns:a16="http://schemas.microsoft.com/office/drawing/2014/main" id="{F9DCB8FD-50B6-4C5B-8258-4F28400C0249}"/>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1" name="Freeform 50">
              <a:extLst>
                <a:ext uri="{FF2B5EF4-FFF2-40B4-BE49-F238E27FC236}">
                  <a16:creationId xmlns:a16="http://schemas.microsoft.com/office/drawing/2014/main" id="{BFCDCC5E-946B-4461-9870-9FAD31473F5D}"/>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2" name="Freeform 51">
              <a:extLst>
                <a:ext uri="{FF2B5EF4-FFF2-40B4-BE49-F238E27FC236}">
                  <a16:creationId xmlns:a16="http://schemas.microsoft.com/office/drawing/2014/main" id="{4C38D6F0-E047-4508-ACAC-AF1DDA287B05}"/>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3" name="Freeform 52">
              <a:extLst>
                <a:ext uri="{FF2B5EF4-FFF2-40B4-BE49-F238E27FC236}">
                  <a16:creationId xmlns:a16="http://schemas.microsoft.com/office/drawing/2014/main" id="{F7FABCCB-7B8A-4952-B601-56D976D56650}"/>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4" name="Freeform 53">
              <a:extLst>
                <a:ext uri="{FF2B5EF4-FFF2-40B4-BE49-F238E27FC236}">
                  <a16:creationId xmlns:a16="http://schemas.microsoft.com/office/drawing/2014/main" id="{D3E27BED-68D4-4463-8A7C-D0D98C358194}"/>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5" name="Freeform 54">
              <a:extLst>
                <a:ext uri="{FF2B5EF4-FFF2-40B4-BE49-F238E27FC236}">
                  <a16:creationId xmlns:a16="http://schemas.microsoft.com/office/drawing/2014/main" id="{47A78ABF-4306-456F-9408-55DB6AE6476C}"/>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6" name="Freeform 55">
              <a:extLst>
                <a:ext uri="{FF2B5EF4-FFF2-40B4-BE49-F238E27FC236}">
                  <a16:creationId xmlns:a16="http://schemas.microsoft.com/office/drawing/2014/main" id="{08606C3A-68F0-4045-A9CB-81EEA66879C2}"/>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7" name="Freeform 56">
              <a:extLst>
                <a:ext uri="{FF2B5EF4-FFF2-40B4-BE49-F238E27FC236}">
                  <a16:creationId xmlns:a16="http://schemas.microsoft.com/office/drawing/2014/main" id="{C25A8EBB-075F-4FD0-A417-682D7676286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8" name="Freeform 57">
              <a:extLst>
                <a:ext uri="{FF2B5EF4-FFF2-40B4-BE49-F238E27FC236}">
                  <a16:creationId xmlns:a16="http://schemas.microsoft.com/office/drawing/2014/main" id="{AD5341BA-3D70-4EA3-83F5-1B9CCB19DA09}"/>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9" name="Freeform 58">
              <a:extLst>
                <a:ext uri="{FF2B5EF4-FFF2-40B4-BE49-F238E27FC236}">
                  <a16:creationId xmlns:a16="http://schemas.microsoft.com/office/drawing/2014/main" id="{214130B6-9C64-48AF-9BC9-5DE5BE5E6BE8}"/>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0" name="Freeform 59">
              <a:extLst>
                <a:ext uri="{FF2B5EF4-FFF2-40B4-BE49-F238E27FC236}">
                  <a16:creationId xmlns:a16="http://schemas.microsoft.com/office/drawing/2014/main" id="{F868182E-8D47-4961-B8E7-49619E0F2D84}"/>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1" name="Freeform 60">
              <a:extLst>
                <a:ext uri="{FF2B5EF4-FFF2-40B4-BE49-F238E27FC236}">
                  <a16:creationId xmlns:a16="http://schemas.microsoft.com/office/drawing/2014/main" id="{9FE450B6-CC6C-4F2A-AE83-5D2D654ACAAA}"/>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2" name="Freeform 61">
              <a:extLst>
                <a:ext uri="{FF2B5EF4-FFF2-40B4-BE49-F238E27FC236}">
                  <a16:creationId xmlns:a16="http://schemas.microsoft.com/office/drawing/2014/main" id="{0E64726B-00D0-4E9B-875D-7067E08F1D84}"/>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3" name="Freeform 62">
              <a:extLst>
                <a:ext uri="{FF2B5EF4-FFF2-40B4-BE49-F238E27FC236}">
                  <a16:creationId xmlns:a16="http://schemas.microsoft.com/office/drawing/2014/main" id="{12CDD8D4-5A81-408F-8BFC-A452578B544A}"/>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4" name="Freeform 63">
              <a:extLst>
                <a:ext uri="{FF2B5EF4-FFF2-40B4-BE49-F238E27FC236}">
                  <a16:creationId xmlns:a16="http://schemas.microsoft.com/office/drawing/2014/main" id="{C89B1772-9255-4247-85C8-980FCFA654DA}"/>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5" name="Freeform 64">
              <a:extLst>
                <a:ext uri="{FF2B5EF4-FFF2-40B4-BE49-F238E27FC236}">
                  <a16:creationId xmlns:a16="http://schemas.microsoft.com/office/drawing/2014/main" id="{C386F7A1-2307-44A7-9D07-42214EBAC8B7}"/>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6" name="Freeform 65">
              <a:extLst>
                <a:ext uri="{FF2B5EF4-FFF2-40B4-BE49-F238E27FC236}">
                  <a16:creationId xmlns:a16="http://schemas.microsoft.com/office/drawing/2014/main" id="{FE26E3D3-16B4-4276-8BB3-F7CB6A20814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7" name="Freeform 66">
              <a:extLst>
                <a:ext uri="{FF2B5EF4-FFF2-40B4-BE49-F238E27FC236}">
                  <a16:creationId xmlns:a16="http://schemas.microsoft.com/office/drawing/2014/main" id="{E7F932C8-685D-48D9-BEBF-FA8D8628ED53}"/>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8" name="Freeform 67">
              <a:extLst>
                <a:ext uri="{FF2B5EF4-FFF2-40B4-BE49-F238E27FC236}">
                  <a16:creationId xmlns:a16="http://schemas.microsoft.com/office/drawing/2014/main" id="{48B8534F-7F47-411D-9231-DF408AA53FCF}"/>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9" name="Freeform 68">
              <a:extLst>
                <a:ext uri="{FF2B5EF4-FFF2-40B4-BE49-F238E27FC236}">
                  <a16:creationId xmlns:a16="http://schemas.microsoft.com/office/drawing/2014/main" id="{C5B932CE-A635-4D44-8EA9-D0307E3B9F92}"/>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0" name="Freeform 69">
              <a:extLst>
                <a:ext uri="{FF2B5EF4-FFF2-40B4-BE49-F238E27FC236}">
                  <a16:creationId xmlns:a16="http://schemas.microsoft.com/office/drawing/2014/main" id="{492AB806-4665-4C63-9199-4B2A509C68F5}"/>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1" name="Freeform 70">
              <a:extLst>
                <a:ext uri="{FF2B5EF4-FFF2-40B4-BE49-F238E27FC236}">
                  <a16:creationId xmlns:a16="http://schemas.microsoft.com/office/drawing/2014/main" id="{8C34B7C8-B10A-419C-846E-B3DADEB3F4B6}"/>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2" name="Freeform 71">
              <a:extLst>
                <a:ext uri="{FF2B5EF4-FFF2-40B4-BE49-F238E27FC236}">
                  <a16:creationId xmlns:a16="http://schemas.microsoft.com/office/drawing/2014/main" id="{113DA76A-3B7D-411D-B841-BB231089262A}"/>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3" name="Freeform 72">
              <a:extLst>
                <a:ext uri="{FF2B5EF4-FFF2-40B4-BE49-F238E27FC236}">
                  <a16:creationId xmlns:a16="http://schemas.microsoft.com/office/drawing/2014/main" id="{22624DA9-D874-4F16-86B6-BC1147A01723}"/>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4" name="Freeform 73">
              <a:extLst>
                <a:ext uri="{FF2B5EF4-FFF2-40B4-BE49-F238E27FC236}">
                  <a16:creationId xmlns:a16="http://schemas.microsoft.com/office/drawing/2014/main" id="{771F4390-4773-48D7-BBD6-AC56CD942E8B}"/>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5" name="Freeform 74">
              <a:extLst>
                <a:ext uri="{FF2B5EF4-FFF2-40B4-BE49-F238E27FC236}">
                  <a16:creationId xmlns:a16="http://schemas.microsoft.com/office/drawing/2014/main" id="{714B841A-0D08-428D-8925-057AC889870D}"/>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6" name="Freeform 75">
              <a:extLst>
                <a:ext uri="{FF2B5EF4-FFF2-40B4-BE49-F238E27FC236}">
                  <a16:creationId xmlns:a16="http://schemas.microsoft.com/office/drawing/2014/main" id="{6B9E3D4F-E4D4-4487-BAB7-55CFC34304CC}"/>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7" name="Freeform 76">
              <a:extLst>
                <a:ext uri="{FF2B5EF4-FFF2-40B4-BE49-F238E27FC236}">
                  <a16:creationId xmlns:a16="http://schemas.microsoft.com/office/drawing/2014/main" id="{FD820B71-DA1D-44A0-B498-16E429EBBCA8}"/>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8" name="Freeform 77">
              <a:extLst>
                <a:ext uri="{FF2B5EF4-FFF2-40B4-BE49-F238E27FC236}">
                  <a16:creationId xmlns:a16="http://schemas.microsoft.com/office/drawing/2014/main" id="{17F67990-709A-4CFE-92C4-9827D83CFD5A}"/>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9" name="Freeform 78">
              <a:extLst>
                <a:ext uri="{FF2B5EF4-FFF2-40B4-BE49-F238E27FC236}">
                  <a16:creationId xmlns:a16="http://schemas.microsoft.com/office/drawing/2014/main" id="{7E223AC8-F36E-4204-AB8E-AA72E3CBFB12}"/>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0" name="Freeform 79">
              <a:extLst>
                <a:ext uri="{FF2B5EF4-FFF2-40B4-BE49-F238E27FC236}">
                  <a16:creationId xmlns:a16="http://schemas.microsoft.com/office/drawing/2014/main" id="{BE856E4E-C600-425F-A2D7-CC40D91A4C38}"/>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1" name="Freeform 80">
              <a:extLst>
                <a:ext uri="{FF2B5EF4-FFF2-40B4-BE49-F238E27FC236}">
                  <a16:creationId xmlns:a16="http://schemas.microsoft.com/office/drawing/2014/main" id="{5EAD5817-13A5-4EAD-BEF6-49484E99E73A}"/>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2" name="Freeform 81">
              <a:extLst>
                <a:ext uri="{FF2B5EF4-FFF2-40B4-BE49-F238E27FC236}">
                  <a16:creationId xmlns:a16="http://schemas.microsoft.com/office/drawing/2014/main" id="{26453CB2-3D29-48D1-9F7A-D778A627CF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3" name="Freeform 82">
              <a:extLst>
                <a:ext uri="{FF2B5EF4-FFF2-40B4-BE49-F238E27FC236}">
                  <a16:creationId xmlns:a16="http://schemas.microsoft.com/office/drawing/2014/main" id="{E75A72B1-F055-45A4-ADBB-1B647B375CF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4" name="Freeform 83">
              <a:extLst>
                <a:ext uri="{FF2B5EF4-FFF2-40B4-BE49-F238E27FC236}">
                  <a16:creationId xmlns:a16="http://schemas.microsoft.com/office/drawing/2014/main" id="{A2D3A269-A6EE-4655-AEE7-EF69C5909E77}"/>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5" name="Freeform 84">
              <a:extLst>
                <a:ext uri="{FF2B5EF4-FFF2-40B4-BE49-F238E27FC236}">
                  <a16:creationId xmlns:a16="http://schemas.microsoft.com/office/drawing/2014/main" id="{0908F219-7309-403B-83F4-88577D2C22F2}"/>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6" name="Freeform 85">
              <a:extLst>
                <a:ext uri="{FF2B5EF4-FFF2-40B4-BE49-F238E27FC236}">
                  <a16:creationId xmlns:a16="http://schemas.microsoft.com/office/drawing/2014/main" id="{AFF71A3A-5095-48AF-9395-999CB0ABAB85}"/>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7" name="Freeform 86">
              <a:extLst>
                <a:ext uri="{FF2B5EF4-FFF2-40B4-BE49-F238E27FC236}">
                  <a16:creationId xmlns:a16="http://schemas.microsoft.com/office/drawing/2014/main" id="{002D5AA4-8E18-4A51-B82D-F455E845051E}"/>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8" name="Freeform 87">
              <a:extLst>
                <a:ext uri="{FF2B5EF4-FFF2-40B4-BE49-F238E27FC236}">
                  <a16:creationId xmlns:a16="http://schemas.microsoft.com/office/drawing/2014/main" id="{CDFF4DED-B995-4E48-B95A-AB7138D60DEB}"/>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9" name="Freeform 88">
              <a:extLst>
                <a:ext uri="{FF2B5EF4-FFF2-40B4-BE49-F238E27FC236}">
                  <a16:creationId xmlns:a16="http://schemas.microsoft.com/office/drawing/2014/main" id="{306079D2-D678-4187-9EA0-BDC1FF7EE7D0}"/>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0" name="Freeform 89">
              <a:extLst>
                <a:ext uri="{FF2B5EF4-FFF2-40B4-BE49-F238E27FC236}">
                  <a16:creationId xmlns:a16="http://schemas.microsoft.com/office/drawing/2014/main" id="{53125C3E-1FEA-4D5D-A39E-DE6FF7F63CB5}"/>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1" name="Freeform 90">
              <a:extLst>
                <a:ext uri="{FF2B5EF4-FFF2-40B4-BE49-F238E27FC236}">
                  <a16:creationId xmlns:a16="http://schemas.microsoft.com/office/drawing/2014/main" id="{0FF9F4CD-58BC-4A11-B141-369AF4792F1F}"/>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2" name="Freeform 91">
              <a:extLst>
                <a:ext uri="{FF2B5EF4-FFF2-40B4-BE49-F238E27FC236}">
                  <a16:creationId xmlns:a16="http://schemas.microsoft.com/office/drawing/2014/main" id="{A21A17DB-09DC-4695-919B-D677237428C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3" name="Freeform 92">
              <a:extLst>
                <a:ext uri="{FF2B5EF4-FFF2-40B4-BE49-F238E27FC236}">
                  <a16:creationId xmlns:a16="http://schemas.microsoft.com/office/drawing/2014/main" id="{01D4F1B5-C354-47FC-BF86-E173A70572D1}"/>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4" name="Freeform 93">
              <a:extLst>
                <a:ext uri="{FF2B5EF4-FFF2-40B4-BE49-F238E27FC236}">
                  <a16:creationId xmlns:a16="http://schemas.microsoft.com/office/drawing/2014/main" id="{FC757E65-8CCB-49CE-91CC-7C19EF3722D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5" name="Freeform 94">
              <a:extLst>
                <a:ext uri="{FF2B5EF4-FFF2-40B4-BE49-F238E27FC236}">
                  <a16:creationId xmlns:a16="http://schemas.microsoft.com/office/drawing/2014/main" id="{48386DFB-3114-4219-877D-C0B402913F1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6" name="Freeform 95">
              <a:extLst>
                <a:ext uri="{FF2B5EF4-FFF2-40B4-BE49-F238E27FC236}">
                  <a16:creationId xmlns:a16="http://schemas.microsoft.com/office/drawing/2014/main" id="{C10B89E1-D1C9-4ADB-A5C8-7C6B981C66D7}"/>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7" name="Freeform 96">
              <a:extLst>
                <a:ext uri="{FF2B5EF4-FFF2-40B4-BE49-F238E27FC236}">
                  <a16:creationId xmlns:a16="http://schemas.microsoft.com/office/drawing/2014/main" id="{0B96711F-58F1-454E-85C5-00233C12567A}"/>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8" name="Freeform 97">
              <a:extLst>
                <a:ext uri="{FF2B5EF4-FFF2-40B4-BE49-F238E27FC236}">
                  <a16:creationId xmlns:a16="http://schemas.microsoft.com/office/drawing/2014/main" id="{9B0AC60A-9983-47BB-BDC9-4B5A81D0D6C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9" name="Freeform 98">
              <a:extLst>
                <a:ext uri="{FF2B5EF4-FFF2-40B4-BE49-F238E27FC236}">
                  <a16:creationId xmlns:a16="http://schemas.microsoft.com/office/drawing/2014/main" id="{1CCC3DB0-F46D-47CC-A6E1-EEEB2657A05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0" name="Freeform 99">
              <a:extLst>
                <a:ext uri="{FF2B5EF4-FFF2-40B4-BE49-F238E27FC236}">
                  <a16:creationId xmlns:a16="http://schemas.microsoft.com/office/drawing/2014/main" id="{0C9C952A-6261-4DEE-ADF7-872FC0CF20C9}"/>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1" name="Freeform 100">
              <a:extLst>
                <a:ext uri="{FF2B5EF4-FFF2-40B4-BE49-F238E27FC236}">
                  <a16:creationId xmlns:a16="http://schemas.microsoft.com/office/drawing/2014/main" id="{E5CBA8C1-03FE-4012-B2FA-2C17ED772780}"/>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2" name="Freeform 101">
              <a:extLst>
                <a:ext uri="{FF2B5EF4-FFF2-40B4-BE49-F238E27FC236}">
                  <a16:creationId xmlns:a16="http://schemas.microsoft.com/office/drawing/2014/main" id="{BD13BC02-4C65-4C64-A727-A259F0E1471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3" name="Freeform 102">
              <a:extLst>
                <a:ext uri="{FF2B5EF4-FFF2-40B4-BE49-F238E27FC236}">
                  <a16:creationId xmlns:a16="http://schemas.microsoft.com/office/drawing/2014/main" id="{9FA4082E-E8FF-4A5C-AFAA-BECC122256A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4" name="Freeform 103">
              <a:extLst>
                <a:ext uri="{FF2B5EF4-FFF2-40B4-BE49-F238E27FC236}">
                  <a16:creationId xmlns:a16="http://schemas.microsoft.com/office/drawing/2014/main" id="{C16EBDFE-29A2-49E3-BE5E-DD34CB92EB82}"/>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5" name="Freeform 104">
              <a:extLst>
                <a:ext uri="{FF2B5EF4-FFF2-40B4-BE49-F238E27FC236}">
                  <a16:creationId xmlns:a16="http://schemas.microsoft.com/office/drawing/2014/main" id="{87D301DB-DCED-40A7-8300-3DB9ACCF6BBF}"/>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6" name="Freeform 105">
              <a:extLst>
                <a:ext uri="{FF2B5EF4-FFF2-40B4-BE49-F238E27FC236}">
                  <a16:creationId xmlns:a16="http://schemas.microsoft.com/office/drawing/2014/main" id="{69B6550B-8C20-499E-8FA4-F21F65993098}"/>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7" name="Freeform 106">
              <a:extLst>
                <a:ext uri="{FF2B5EF4-FFF2-40B4-BE49-F238E27FC236}">
                  <a16:creationId xmlns:a16="http://schemas.microsoft.com/office/drawing/2014/main" id="{52A13E85-B91D-4368-BECC-80F19B82D78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8" name="Freeform 107">
              <a:extLst>
                <a:ext uri="{FF2B5EF4-FFF2-40B4-BE49-F238E27FC236}">
                  <a16:creationId xmlns:a16="http://schemas.microsoft.com/office/drawing/2014/main" id="{6A33BBD1-9A4C-43E8-B3C6-7F5C4BF57D2F}"/>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9" name="Freeform 108">
              <a:extLst>
                <a:ext uri="{FF2B5EF4-FFF2-40B4-BE49-F238E27FC236}">
                  <a16:creationId xmlns:a16="http://schemas.microsoft.com/office/drawing/2014/main" id="{1C5C1958-9AFC-4962-9DD4-4016E723EB15}"/>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0" name="Freeform 109">
              <a:extLst>
                <a:ext uri="{FF2B5EF4-FFF2-40B4-BE49-F238E27FC236}">
                  <a16:creationId xmlns:a16="http://schemas.microsoft.com/office/drawing/2014/main" id="{4CFA5641-D2FC-4728-BD54-91E93403832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1" name="Freeform 110">
              <a:extLst>
                <a:ext uri="{FF2B5EF4-FFF2-40B4-BE49-F238E27FC236}">
                  <a16:creationId xmlns:a16="http://schemas.microsoft.com/office/drawing/2014/main" id="{69E10EA3-FAB5-4A3B-9FC7-8373B741A24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2" name="Freeform 111">
              <a:extLst>
                <a:ext uri="{FF2B5EF4-FFF2-40B4-BE49-F238E27FC236}">
                  <a16:creationId xmlns:a16="http://schemas.microsoft.com/office/drawing/2014/main" id="{10F19337-102B-49D3-B4FE-1B16028F13D9}"/>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3" name="Freeform 112">
              <a:extLst>
                <a:ext uri="{FF2B5EF4-FFF2-40B4-BE49-F238E27FC236}">
                  <a16:creationId xmlns:a16="http://schemas.microsoft.com/office/drawing/2014/main" id="{E1A167B2-0298-40C9-85E8-B97F518A2F51}"/>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4" name="Freeform 113">
              <a:extLst>
                <a:ext uri="{FF2B5EF4-FFF2-40B4-BE49-F238E27FC236}">
                  <a16:creationId xmlns:a16="http://schemas.microsoft.com/office/drawing/2014/main" id="{4D66DCD9-BBC2-4DE2-8C78-7B922B65CCA5}"/>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5" name="Freeform 114">
              <a:extLst>
                <a:ext uri="{FF2B5EF4-FFF2-40B4-BE49-F238E27FC236}">
                  <a16:creationId xmlns:a16="http://schemas.microsoft.com/office/drawing/2014/main" id="{63BE296C-1F52-4A93-9943-1F5998406248}"/>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6" name="Freeform 115">
              <a:extLst>
                <a:ext uri="{FF2B5EF4-FFF2-40B4-BE49-F238E27FC236}">
                  <a16:creationId xmlns:a16="http://schemas.microsoft.com/office/drawing/2014/main" id="{A09B4272-EAA3-4BFA-A86B-2F1A1D3A45D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7" name="Freeform 116">
              <a:extLst>
                <a:ext uri="{FF2B5EF4-FFF2-40B4-BE49-F238E27FC236}">
                  <a16:creationId xmlns:a16="http://schemas.microsoft.com/office/drawing/2014/main" id="{B077AD57-14DD-4BC3-AB3D-5C75C9556F4D}"/>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8" name="Freeform 117">
              <a:extLst>
                <a:ext uri="{FF2B5EF4-FFF2-40B4-BE49-F238E27FC236}">
                  <a16:creationId xmlns:a16="http://schemas.microsoft.com/office/drawing/2014/main" id="{D8959254-783B-4260-AEC8-48AEC258D533}"/>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9" name="Freeform 118">
              <a:extLst>
                <a:ext uri="{FF2B5EF4-FFF2-40B4-BE49-F238E27FC236}">
                  <a16:creationId xmlns:a16="http://schemas.microsoft.com/office/drawing/2014/main" id="{3C37E605-1C31-4307-9238-7F07D7321591}"/>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0" name="Freeform 119">
              <a:extLst>
                <a:ext uri="{FF2B5EF4-FFF2-40B4-BE49-F238E27FC236}">
                  <a16:creationId xmlns:a16="http://schemas.microsoft.com/office/drawing/2014/main" id="{EC93E5D9-FEA2-4083-921C-BF888083BD9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1" name="Freeform 120">
              <a:extLst>
                <a:ext uri="{FF2B5EF4-FFF2-40B4-BE49-F238E27FC236}">
                  <a16:creationId xmlns:a16="http://schemas.microsoft.com/office/drawing/2014/main" id="{11283E01-A90E-468F-9316-8CB7E475090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2" name="Freeform 121">
              <a:extLst>
                <a:ext uri="{FF2B5EF4-FFF2-40B4-BE49-F238E27FC236}">
                  <a16:creationId xmlns:a16="http://schemas.microsoft.com/office/drawing/2014/main" id="{B7926F44-ECDF-40D5-A4BB-6A396D5D6A26}"/>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3" name="Freeform 122">
              <a:extLst>
                <a:ext uri="{FF2B5EF4-FFF2-40B4-BE49-F238E27FC236}">
                  <a16:creationId xmlns:a16="http://schemas.microsoft.com/office/drawing/2014/main" id="{09C5AF81-D7A7-4B31-9EAE-350ED3DFAC3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4" name="Freeform 123">
              <a:extLst>
                <a:ext uri="{FF2B5EF4-FFF2-40B4-BE49-F238E27FC236}">
                  <a16:creationId xmlns:a16="http://schemas.microsoft.com/office/drawing/2014/main" id="{B533EE73-3D2F-43D0-BF87-18271B7122FD}"/>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5" name="Freeform 124">
              <a:extLst>
                <a:ext uri="{FF2B5EF4-FFF2-40B4-BE49-F238E27FC236}">
                  <a16:creationId xmlns:a16="http://schemas.microsoft.com/office/drawing/2014/main" id="{6ECE86FB-FB91-4379-8375-B428DE40CA95}"/>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6" name="Freeform 125">
              <a:extLst>
                <a:ext uri="{FF2B5EF4-FFF2-40B4-BE49-F238E27FC236}">
                  <a16:creationId xmlns:a16="http://schemas.microsoft.com/office/drawing/2014/main" id="{E60BB30B-88C8-45D5-8232-E82B42D156A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7" name="Freeform 126">
              <a:extLst>
                <a:ext uri="{FF2B5EF4-FFF2-40B4-BE49-F238E27FC236}">
                  <a16:creationId xmlns:a16="http://schemas.microsoft.com/office/drawing/2014/main" id="{20BA4C9F-DF2C-4311-BF81-C099139072BC}"/>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8" name="Freeform 127">
              <a:extLst>
                <a:ext uri="{FF2B5EF4-FFF2-40B4-BE49-F238E27FC236}">
                  <a16:creationId xmlns:a16="http://schemas.microsoft.com/office/drawing/2014/main" id="{23E72BE1-C97B-4127-83FB-DCD22871D6DE}"/>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9" name="Freeform 128">
              <a:extLst>
                <a:ext uri="{FF2B5EF4-FFF2-40B4-BE49-F238E27FC236}">
                  <a16:creationId xmlns:a16="http://schemas.microsoft.com/office/drawing/2014/main" id="{AC2E88B0-84B5-4FCE-B12E-38EF03ED77D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0" name="Freeform 129">
              <a:extLst>
                <a:ext uri="{FF2B5EF4-FFF2-40B4-BE49-F238E27FC236}">
                  <a16:creationId xmlns:a16="http://schemas.microsoft.com/office/drawing/2014/main" id="{E3B10ACF-1DCB-4AC9-A320-6CFE328AD2BB}"/>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1" name="Freeform 130">
              <a:extLst>
                <a:ext uri="{FF2B5EF4-FFF2-40B4-BE49-F238E27FC236}">
                  <a16:creationId xmlns:a16="http://schemas.microsoft.com/office/drawing/2014/main" id="{196D4A48-2FFA-4E33-8139-E742DF3C9E86}"/>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2" name="Freeform 131">
              <a:extLst>
                <a:ext uri="{FF2B5EF4-FFF2-40B4-BE49-F238E27FC236}">
                  <a16:creationId xmlns:a16="http://schemas.microsoft.com/office/drawing/2014/main" id="{05B6A769-58C4-4793-8BB8-33EA8EB25780}"/>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3" name="Freeform 132">
              <a:extLst>
                <a:ext uri="{FF2B5EF4-FFF2-40B4-BE49-F238E27FC236}">
                  <a16:creationId xmlns:a16="http://schemas.microsoft.com/office/drawing/2014/main" id="{6E796DA7-CEFD-4E71-A4D5-A3096755EA8D}"/>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4" name="Freeform 133">
              <a:extLst>
                <a:ext uri="{FF2B5EF4-FFF2-40B4-BE49-F238E27FC236}">
                  <a16:creationId xmlns:a16="http://schemas.microsoft.com/office/drawing/2014/main" id="{07A3A534-3FC3-431E-96B4-07C909B99780}"/>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5" name="Freeform 134">
              <a:extLst>
                <a:ext uri="{FF2B5EF4-FFF2-40B4-BE49-F238E27FC236}">
                  <a16:creationId xmlns:a16="http://schemas.microsoft.com/office/drawing/2014/main" id="{5B81BBE7-75D7-4314-B3E3-3C4A03DAF8B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6" name="Freeform 135">
              <a:extLst>
                <a:ext uri="{FF2B5EF4-FFF2-40B4-BE49-F238E27FC236}">
                  <a16:creationId xmlns:a16="http://schemas.microsoft.com/office/drawing/2014/main" id="{E9CCE552-A113-4BD4-ABC8-E4EDCABF8215}"/>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7" name="Freeform 136">
              <a:extLst>
                <a:ext uri="{FF2B5EF4-FFF2-40B4-BE49-F238E27FC236}">
                  <a16:creationId xmlns:a16="http://schemas.microsoft.com/office/drawing/2014/main" id="{D6DAE716-6DFA-4456-BACF-81DE95AA778F}"/>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8" name="Freeform 137">
              <a:extLst>
                <a:ext uri="{FF2B5EF4-FFF2-40B4-BE49-F238E27FC236}">
                  <a16:creationId xmlns:a16="http://schemas.microsoft.com/office/drawing/2014/main" id="{1EDE37DA-E82F-430D-853F-8657B2D0838D}"/>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319" name="文本框 138">
            <a:extLst>
              <a:ext uri="{FF2B5EF4-FFF2-40B4-BE49-F238E27FC236}">
                <a16:creationId xmlns:a16="http://schemas.microsoft.com/office/drawing/2014/main" id="{BF38E0E2-E66C-498F-A008-C007310EADEA}"/>
              </a:ext>
            </a:extLst>
          </p:cNvPr>
          <p:cNvSpPr txBox="1"/>
          <p:nvPr/>
        </p:nvSpPr>
        <p:spPr>
          <a:xfrm>
            <a:off x="3548472" y="280028"/>
            <a:ext cx="5578771" cy="523220"/>
          </a:xfrm>
          <a:prstGeom prst="rect">
            <a:avLst/>
          </a:prstGeom>
          <a:solidFill>
            <a:srgbClr val="EBC7B9"/>
          </a:solid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Căn</a:t>
            </a: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cứ</a:t>
            </a: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của</a:t>
            </a: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cuộc</a:t>
            </a: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khởi</a:t>
            </a: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nghĩa</a:t>
            </a: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ở</a:t>
            </a: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đâu</a:t>
            </a:r>
            <a:r>
              <a:rPr kumimoji="0" lang="en-US"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a:t>
            </a:r>
            <a:endPar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152" name="Picture 2" descr="Nếu không có căn cứ địa này, ba anh em Tây Sơn khó lòng phất cờ khởi nghĩa - Ảnh 1.">
            <a:extLst>
              <a:ext uri="{FF2B5EF4-FFF2-40B4-BE49-F238E27FC236}">
                <a16:creationId xmlns:a16="http://schemas.microsoft.com/office/drawing/2014/main" id="{EC202084-9376-B84E-BA09-3280293DD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726" y="1925053"/>
            <a:ext cx="5438274" cy="4671008"/>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5" descr="2">
            <a:extLst>
              <a:ext uri="{FF2B5EF4-FFF2-40B4-BE49-F238E27FC236}">
                <a16:creationId xmlns:a16="http://schemas.microsoft.com/office/drawing/2014/main" id="{34204682-DCE3-114A-B68A-9F06F65B6A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4" t="2339" r="1761" b="1454"/>
          <a:stretch/>
        </p:blipFill>
        <p:spPr bwMode="auto">
          <a:xfrm>
            <a:off x="128338" y="1925053"/>
            <a:ext cx="6625388" cy="467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 name="Picture 157">
            <a:extLst>
              <a:ext uri="{FF2B5EF4-FFF2-40B4-BE49-F238E27FC236}">
                <a16:creationId xmlns:a16="http://schemas.microsoft.com/office/drawing/2014/main" id="{2FD2A480-E947-894B-8D3B-AF11CAE3E3BB}"/>
              </a:ext>
            </a:extLst>
          </p:cNvPr>
          <p:cNvPicPr>
            <a:picLocks noChangeAspect="1"/>
          </p:cNvPicPr>
          <p:nvPr/>
        </p:nvPicPr>
        <p:blipFill rotWithShape="1">
          <a:blip r:embed="rId5"/>
          <a:srcRect t="12854" r="50000"/>
          <a:stretch/>
        </p:blipFill>
        <p:spPr>
          <a:xfrm>
            <a:off x="1433200" y="2262525"/>
            <a:ext cx="533554" cy="1339750"/>
          </a:xfrm>
          <a:prstGeom prst="rect">
            <a:avLst/>
          </a:prstGeom>
        </p:spPr>
      </p:pic>
      <p:pic>
        <p:nvPicPr>
          <p:cNvPr id="7" name="Graphic 6" descr="Arrow Straight">
            <a:extLst>
              <a:ext uri="{FF2B5EF4-FFF2-40B4-BE49-F238E27FC236}">
                <a16:creationId xmlns:a16="http://schemas.microsoft.com/office/drawing/2014/main" id="{1B7E1D44-6399-7E4A-BF85-00F0BC69B9A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1777134" flipH="1">
            <a:off x="1708711" y="3818155"/>
            <a:ext cx="1845907" cy="914400"/>
          </a:xfrm>
          <a:prstGeom prst="rect">
            <a:avLst/>
          </a:prstGeom>
        </p:spPr>
      </p:pic>
      <p:sp>
        <p:nvSpPr>
          <p:cNvPr id="8" name="Rectangle 7">
            <a:extLst>
              <a:ext uri="{FF2B5EF4-FFF2-40B4-BE49-F238E27FC236}">
                <a16:creationId xmlns:a16="http://schemas.microsoft.com/office/drawing/2014/main" id="{948E235C-252F-7847-B547-406FEB70A206}"/>
              </a:ext>
            </a:extLst>
          </p:cNvPr>
          <p:cNvSpPr/>
          <p:nvPr/>
        </p:nvSpPr>
        <p:spPr>
          <a:xfrm>
            <a:off x="124724" y="1376193"/>
            <a:ext cx="7810023" cy="461665"/>
          </a:xfrm>
          <a:prstGeom prst="rect">
            <a:avLst/>
          </a:prstGeom>
        </p:spPr>
        <p:txBody>
          <a:bodyPr wrap="non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Tây</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Sơn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thượng</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đạo</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 An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Khê</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Tây</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Sơn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hạ</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đạo</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Kiên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Mĩ</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a:t>
            </a:r>
          </a:p>
        </p:txBody>
      </p:sp>
      <p:pic>
        <p:nvPicPr>
          <p:cNvPr id="159" name="Picture 158">
            <a:extLst>
              <a:ext uri="{FF2B5EF4-FFF2-40B4-BE49-F238E27FC236}">
                <a16:creationId xmlns:a16="http://schemas.microsoft.com/office/drawing/2014/main" id="{FBD74880-E09F-A84F-85B4-A83FD2429451}"/>
              </a:ext>
            </a:extLst>
          </p:cNvPr>
          <p:cNvPicPr>
            <a:picLocks noChangeAspect="1"/>
          </p:cNvPicPr>
          <p:nvPr/>
        </p:nvPicPr>
        <p:blipFill rotWithShape="1">
          <a:blip r:embed="rId5"/>
          <a:srcRect t="12854" r="50000"/>
          <a:stretch/>
        </p:blipFill>
        <p:spPr>
          <a:xfrm>
            <a:off x="3563352" y="3334551"/>
            <a:ext cx="533554" cy="1339750"/>
          </a:xfrm>
          <a:prstGeom prst="rect">
            <a:avLst/>
          </a:prstGeom>
        </p:spPr>
      </p:pic>
    </p:spTree>
    <p:extLst>
      <p:ext uri="{BB962C8B-B14F-4D97-AF65-F5344CB8AC3E}">
        <p14:creationId xmlns:p14="http://schemas.microsoft.com/office/powerpoint/2010/main" val="47155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randombar(horizontal)">
                                      <p:cBhvr>
                                        <p:cTn id="10" dur="500"/>
                                        <p:tgtEl>
                                          <p:spTgt spid="152"/>
                                        </p:tgtEl>
                                      </p:cBhvr>
                                    </p:animEffect>
                                  </p:childTnLst>
                                </p:cTn>
                              </p:par>
                              <p:par>
                                <p:cTn id="11" presetID="14" presetClass="entr" presetSubtype="10" fill="hold" nodeType="withEffect">
                                  <p:stCondLst>
                                    <p:cond delay="0"/>
                                  </p:stCondLst>
                                  <p:childTnLst>
                                    <p:set>
                                      <p:cBhvr>
                                        <p:cTn id="12" dur="1" fill="hold">
                                          <p:stCondLst>
                                            <p:cond delay="0"/>
                                          </p:stCondLst>
                                        </p:cTn>
                                        <p:tgtEl>
                                          <p:spTgt spid="156"/>
                                        </p:tgtEl>
                                        <p:attrNameLst>
                                          <p:attrName>style.visibility</p:attrName>
                                        </p:attrNameLst>
                                      </p:cBhvr>
                                      <p:to>
                                        <p:strVal val="visible"/>
                                      </p:to>
                                    </p:set>
                                    <p:animEffect transition="in" filter="randombar(horizontal)">
                                      <p:cBhvr>
                                        <p:cTn id="13" dur="500"/>
                                        <p:tgtEl>
                                          <p:spTgt spid="15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repeatCount="3000" fill="hold" nodeType="clickEffect">
                                  <p:stCondLst>
                                    <p:cond delay="0"/>
                                  </p:stCondLst>
                                  <p:childTnLst>
                                    <p:set>
                                      <p:cBhvr>
                                        <p:cTn id="17" dur="1" fill="hold">
                                          <p:stCondLst>
                                            <p:cond delay="0"/>
                                          </p:stCondLst>
                                        </p:cTn>
                                        <p:tgtEl>
                                          <p:spTgt spid="158"/>
                                        </p:tgtEl>
                                        <p:attrNameLst>
                                          <p:attrName>style.visibility</p:attrName>
                                        </p:attrNameLst>
                                      </p:cBhvr>
                                      <p:to>
                                        <p:strVal val="visible"/>
                                      </p:to>
                                    </p:set>
                                    <p:animEffect transition="in" filter="wipe(down)">
                                      <p:cBhvr>
                                        <p:cTn id="18" dur="500"/>
                                        <p:tgtEl>
                                          <p:spTgt spid="15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xit" presetSubtype="10" fill="hold" nodeType="clickEffect">
                                  <p:stCondLst>
                                    <p:cond delay="0"/>
                                  </p:stCondLst>
                                  <p:childTnLst>
                                    <p:animEffect transition="out" filter="checkerboard(across)">
                                      <p:cBhvr>
                                        <p:cTn id="22" dur="500"/>
                                        <p:tgtEl>
                                          <p:spTgt spid="158"/>
                                        </p:tgtEl>
                                      </p:cBhvr>
                                    </p:animEffect>
                                    <p:set>
                                      <p:cBhvr>
                                        <p:cTn id="23" dur="1" fill="hold">
                                          <p:stCondLst>
                                            <p:cond delay="499"/>
                                          </p:stCondLst>
                                        </p:cTn>
                                        <p:tgtEl>
                                          <p:spTgt spid="158"/>
                                        </p:tgtEl>
                                        <p:attrNameLst>
                                          <p:attrName>style.visibility</p:attrName>
                                        </p:attrNameLst>
                                      </p:cBhvr>
                                      <p:to>
                                        <p:strVal val="hidden"/>
                                      </p:to>
                                    </p:set>
                                  </p:childTnLst>
                                </p:cTn>
                              </p:par>
                              <p:par>
                                <p:cTn id="24" presetID="22" presetClass="entr" presetSubtype="8"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22" presetClass="entr" presetSubtype="4" repeatCount="3000" fill="hold" nodeType="afterEffect">
                                  <p:stCondLst>
                                    <p:cond delay="0"/>
                                  </p:stCondLst>
                                  <p:childTnLst>
                                    <p:set>
                                      <p:cBhvr>
                                        <p:cTn id="29" dur="1" fill="hold">
                                          <p:stCondLst>
                                            <p:cond delay="0"/>
                                          </p:stCondLst>
                                        </p:cTn>
                                        <p:tgtEl>
                                          <p:spTgt spid="159"/>
                                        </p:tgtEl>
                                        <p:attrNameLst>
                                          <p:attrName>style.visibility</p:attrName>
                                        </p:attrNameLst>
                                      </p:cBhvr>
                                      <p:to>
                                        <p:strVal val="visible"/>
                                      </p:to>
                                    </p:set>
                                    <p:animEffect transition="in" filter="wipe(down)">
                                      <p:cBhvr>
                                        <p:cTn id="30"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2376ACF-8AD4-B543-9C50-C53077E1E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6096000" cy="60799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900AC7B-AB4C-A249-B38F-176571E51F63}"/>
              </a:ext>
            </a:extLst>
          </p:cNvPr>
          <p:cNvSpPr/>
          <p:nvPr/>
        </p:nvSpPr>
        <p:spPr>
          <a:xfrm>
            <a:off x="1277324" y="6273225"/>
            <a:ext cx="376898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Tây Sơn thượng đạo</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030" name="Picture 6">
            <a:extLst>
              <a:ext uri="{FF2B5EF4-FFF2-40B4-BE49-F238E27FC236}">
                <a16:creationId xmlns:a16="http://schemas.microsoft.com/office/drawing/2014/main" id="{EC41B928-2F68-5E47-9B87-6B7FAD9D1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096000" cy="60799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F8C55C8-0B41-304B-83D2-A4D947B36D3D}"/>
              </a:ext>
            </a:extLst>
          </p:cNvPr>
          <p:cNvSpPr/>
          <p:nvPr/>
        </p:nvSpPr>
        <p:spPr>
          <a:xfrm>
            <a:off x="6095999" y="6043807"/>
            <a:ext cx="6096000" cy="83099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Kiếm của nghĩa quân Tây Sơn (trưng bày tại Bảo tàng Quang Trung, Bình Định).</a:t>
            </a: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864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250" fill="hold"/>
                                        <p:tgtEl>
                                          <p:spTgt spid="1026"/>
                                        </p:tgtEl>
                                        <p:attrNameLst>
                                          <p:attrName>ppt_w</p:attrName>
                                        </p:attrNameLst>
                                      </p:cBhvr>
                                      <p:tavLst>
                                        <p:tav tm="0">
                                          <p:val>
                                            <p:fltVal val="0"/>
                                          </p:val>
                                        </p:tav>
                                        <p:tav tm="100000">
                                          <p:val>
                                            <p:strVal val="#ppt_w"/>
                                          </p:val>
                                        </p:tav>
                                      </p:tavLst>
                                    </p:anim>
                                    <p:anim calcmode="lin" valueType="num">
                                      <p:cBhvr>
                                        <p:cTn id="8" dur="1250" fill="hold"/>
                                        <p:tgtEl>
                                          <p:spTgt spid="102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250" fill="hold"/>
                                        <p:tgtEl>
                                          <p:spTgt spid="2"/>
                                        </p:tgtEl>
                                        <p:attrNameLst>
                                          <p:attrName>ppt_w</p:attrName>
                                        </p:attrNameLst>
                                      </p:cBhvr>
                                      <p:tavLst>
                                        <p:tav tm="0">
                                          <p:val>
                                            <p:fltVal val="0"/>
                                          </p:val>
                                        </p:tav>
                                        <p:tav tm="100000">
                                          <p:val>
                                            <p:strVal val="#ppt_w"/>
                                          </p:val>
                                        </p:tav>
                                      </p:tavLst>
                                    </p:anim>
                                    <p:anim calcmode="lin" valueType="num">
                                      <p:cBhvr>
                                        <p:cTn id="12" dur="1250" fill="hold"/>
                                        <p:tgtEl>
                                          <p:spTgt spid="2"/>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 calcmode="lin" valueType="num">
                                      <p:cBhvr>
                                        <p:cTn id="15" dur="1250" fill="hold"/>
                                        <p:tgtEl>
                                          <p:spTgt spid="1030"/>
                                        </p:tgtEl>
                                        <p:attrNameLst>
                                          <p:attrName>ppt_w</p:attrName>
                                        </p:attrNameLst>
                                      </p:cBhvr>
                                      <p:tavLst>
                                        <p:tav tm="0">
                                          <p:val>
                                            <p:fltVal val="0"/>
                                          </p:val>
                                        </p:tav>
                                        <p:tav tm="100000">
                                          <p:val>
                                            <p:strVal val="#ppt_w"/>
                                          </p:val>
                                        </p:tav>
                                      </p:tavLst>
                                    </p:anim>
                                    <p:anim calcmode="lin" valueType="num">
                                      <p:cBhvr>
                                        <p:cTn id="16" dur="1250" fill="hold"/>
                                        <p:tgtEl>
                                          <p:spTgt spid="1030"/>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250" fill="hold"/>
                                        <p:tgtEl>
                                          <p:spTgt spid="3"/>
                                        </p:tgtEl>
                                        <p:attrNameLst>
                                          <p:attrName>ppt_w</p:attrName>
                                        </p:attrNameLst>
                                      </p:cBhvr>
                                      <p:tavLst>
                                        <p:tav tm="0">
                                          <p:val>
                                            <p:fltVal val="0"/>
                                          </p:val>
                                        </p:tav>
                                        <p:tav tm="100000">
                                          <p:val>
                                            <p:strVal val="#ppt_w"/>
                                          </p:val>
                                        </p:tav>
                                      </p:tavLst>
                                    </p:anim>
                                    <p:anim calcmode="lin" valueType="num">
                                      <p:cBhvr>
                                        <p:cTn id="20" dur="125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C8F6CFE-588A-3F46-B50E-E9A6577FDFB6}"/>
              </a:ext>
            </a:extLst>
          </p:cNvPr>
          <p:cNvSpPr/>
          <p:nvPr/>
        </p:nvSpPr>
        <p:spPr>
          <a:xfrm>
            <a:off x="1363579" y="1572126"/>
            <a:ext cx="9689432" cy="28715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0"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Xem đoạn clip sau và cho biết. Đoạn video đó đang nói đến cuộc khởi nghĩa nào?</a:t>
            </a:r>
          </a:p>
        </p:txBody>
      </p:sp>
    </p:spTree>
    <p:extLst>
      <p:ext uri="{BB962C8B-B14F-4D97-AF65-F5344CB8AC3E}">
        <p14:creationId xmlns:p14="http://schemas.microsoft.com/office/powerpoint/2010/main" val="173925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12269877-AC13-E94F-BBCE-26A51122B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184" y="2354171"/>
            <a:ext cx="7390816" cy="417200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FAC2CA2-6356-FF43-9C4D-06D2B1599D0F}"/>
              </a:ext>
            </a:extLst>
          </p:cNvPr>
          <p:cNvGrpSpPr/>
          <p:nvPr/>
        </p:nvGrpSpPr>
        <p:grpSpPr>
          <a:xfrm>
            <a:off x="-123579" y="331828"/>
            <a:ext cx="5337264" cy="5284560"/>
            <a:chOff x="-192359" y="1133289"/>
            <a:chExt cx="5464565" cy="5284560"/>
          </a:xfrm>
        </p:grpSpPr>
        <p:pic>
          <p:nvPicPr>
            <p:cNvPr id="4" name="4">
              <a:extLst>
                <a:ext uri="{FF2B5EF4-FFF2-40B4-BE49-F238E27FC236}">
                  <a16:creationId xmlns:a16="http://schemas.microsoft.com/office/drawing/2014/main" id="{3A81BF86-2325-6E4C-9085-B98906F10565}"/>
                </a:ext>
              </a:extLst>
            </p:cNvPr>
            <p:cNvPicPr>
              <a:picLocks noChangeAspect="1"/>
            </p:cNvPicPr>
            <p:nvPr/>
          </p:nvPicPr>
          <p:blipFill rotWithShape="1">
            <a:blip r:embed="rId4">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5" name="Rectangle 4">
              <a:extLst>
                <a:ext uri="{FF2B5EF4-FFF2-40B4-BE49-F238E27FC236}">
                  <a16:creationId xmlns:a16="http://schemas.microsoft.com/office/drawing/2014/main" id="{D065F5E9-35D1-CD43-87B2-22DFEAB544AF}"/>
                </a:ext>
              </a:extLst>
            </p:cNvPr>
            <p:cNvSpPr/>
            <p:nvPr/>
          </p:nvSpPr>
          <p:spPr>
            <a:xfrm>
              <a:off x="832585" y="3179085"/>
              <a:ext cx="3189403"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Lực</a:t>
              </a: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 </a:t>
              </a:r>
              <a:r>
                <a:rPr kumimoji="0" lang="en-US" sz="54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lượng</a:t>
              </a:r>
              <a:endPar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endParaRPr>
            </a:p>
          </p:txBody>
        </p:sp>
      </p:grpSp>
      <p:pic>
        <p:nvPicPr>
          <p:cNvPr id="6" name="图片 1">
            <a:extLst>
              <a:ext uri="{FF2B5EF4-FFF2-40B4-BE49-F238E27FC236}">
                <a16:creationId xmlns:a16="http://schemas.microsoft.com/office/drawing/2014/main" id="{1798DDD4-CD0E-F34B-96D0-579CA60192F5}"/>
              </a:ext>
            </a:extLst>
          </p:cNvPr>
          <p:cNvPicPr>
            <a:picLocks noChangeAspect="1"/>
          </p:cNvPicPr>
          <p:nvPr/>
        </p:nvPicPr>
        <p:blipFill>
          <a:blip r:embed="rId5"/>
          <a:stretch>
            <a:fillRect/>
          </a:stretch>
        </p:blipFill>
        <p:spPr>
          <a:xfrm>
            <a:off x="10170695" y="0"/>
            <a:ext cx="2021305" cy="1391227"/>
          </a:xfrm>
          <a:prstGeom prst="rect">
            <a:avLst/>
          </a:prstGeom>
        </p:spPr>
      </p:pic>
      <p:sp>
        <p:nvSpPr>
          <p:cNvPr id="2" name="Rectangle 1">
            <a:extLst>
              <a:ext uri="{FF2B5EF4-FFF2-40B4-BE49-F238E27FC236}">
                <a16:creationId xmlns:a16="http://schemas.microsoft.com/office/drawing/2014/main" id="{1924FE9D-B0BD-2349-B4ED-BB5A8631067C}"/>
              </a:ext>
            </a:extLst>
          </p:cNvPr>
          <p:cNvSpPr/>
          <p:nvPr/>
        </p:nvSpPr>
        <p:spPr>
          <a:xfrm>
            <a:off x="4592755" y="1543445"/>
            <a:ext cx="7460697" cy="553998"/>
          </a:xfrm>
          <a:prstGeom prst="rect">
            <a:avLst/>
          </a:prstGeom>
        </p:spPr>
        <p:txBody>
          <a:bodyPr wrap="non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Nông</a:t>
            </a:r>
            <a:r>
              <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dân</a:t>
            </a:r>
            <a:r>
              <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nghèo</a:t>
            </a:r>
            <a:r>
              <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và</a:t>
            </a:r>
            <a:r>
              <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đồng</a:t>
            </a:r>
            <a:r>
              <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bào</a:t>
            </a:r>
            <a:r>
              <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dân</a:t>
            </a:r>
            <a:r>
              <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tộc</a:t>
            </a:r>
            <a:r>
              <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thiểu</a:t>
            </a:r>
            <a:r>
              <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sz="3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số</a:t>
            </a:r>
            <a:endParaRPr kumimoji="0" lang="en-US" sz="3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975302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FFE596E-1735-40D0-A4A3-358E10A75166}"/>
              </a:ext>
            </a:extLst>
          </p:cNvPr>
          <p:cNvPicPr>
            <a:picLocks noChangeAspect="1"/>
          </p:cNvPicPr>
          <p:nvPr/>
        </p:nvPicPr>
        <p:blipFill>
          <a:blip r:embed="rId3"/>
          <a:stretch>
            <a:fillRect/>
          </a:stretch>
        </p:blipFill>
        <p:spPr>
          <a:xfrm>
            <a:off x="4412332" y="1687098"/>
            <a:ext cx="3273463" cy="2253065"/>
          </a:xfrm>
          <a:prstGeom prst="rect">
            <a:avLst/>
          </a:prstGeom>
        </p:spPr>
      </p:pic>
      <p:sp>
        <p:nvSpPr>
          <p:cNvPr id="152" name="Rectangle 151">
            <a:extLst>
              <a:ext uri="{FF2B5EF4-FFF2-40B4-BE49-F238E27FC236}">
                <a16:creationId xmlns:a16="http://schemas.microsoft.com/office/drawing/2014/main" id="{4818EEAE-BDAA-F446-8A8E-B95A78BC825F}"/>
              </a:ext>
            </a:extLst>
          </p:cNvPr>
          <p:cNvSpPr/>
          <p:nvPr/>
        </p:nvSpPr>
        <p:spPr>
          <a:xfrm>
            <a:off x="4282844" y="317834"/>
            <a:ext cx="3626314"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Khẩu</a:t>
            </a:r>
            <a:r>
              <a:rPr kumimoji="0" lang="en-US" sz="6000" b="1"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 </a:t>
            </a:r>
            <a:r>
              <a:rPr kumimoji="0" lang="en-US" sz="6000" b="1" i="0" u="none" strike="noStrike" kern="1200" cap="none" spc="0" normalizeH="0" baseline="0" noProof="0" dirty="0" err="1">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hiệu</a:t>
            </a:r>
            <a:endParaRPr kumimoji="0" lang="en-US" sz="6000" b="1" i="0" u="none" strike="noStrike" kern="1200" cap="none" spc="0" normalizeH="0" baseline="0" noProof="0" dirty="0">
              <a:ln w="0"/>
              <a:gradFill>
                <a:gsLst>
                  <a:gs pos="0">
                    <a:srgbClr val="E53238">
                      <a:lumMod val="50000"/>
                    </a:srgbClr>
                  </a:gs>
                  <a:gs pos="50000">
                    <a:srgbClr val="E53238"/>
                  </a:gs>
                  <a:gs pos="100000">
                    <a:srgbClr val="E5323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endParaRPr>
          </a:p>
        </p:txBody>
      </p:sp>
      <p:sp>
        <p:nvSpPr>
          <p:cNvPr id="3" name="TextBox 2">
            <a:extLst>
              <a:ext uri="{FF2B5EF4-FFF2-40B4-BE49-F238E27FC236}">
                <a16:creationId xmlns:a16="http://schemas.microsoft.com/office/drawing/2014/main" id="{A3F2A11D-BC54-A24B-8FD3-01E86EC8BC9E}"/>
              </a:ext>
            </a:extLst>
          </p:cNvPr>
          <p:cNvSpPr txBox="1"/>
          <p:nvPr/>
        </p:nvSpPr>
        <p:spPr>
          <a:xfrm>
            <a:off x="160422" y="2275021"/>
            <a:ext cx="4251910"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Lấy</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của</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nhà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giàu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chia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cho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dân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nghèo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xoá</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nợ</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cho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nhân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dân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và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bỏ</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nhiều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thứ</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thuế</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p>
        </p:txBody>
      </p:sp>
      <p:sp>
        <p:nvSpPr>
          <p:cNvPr id="153" name="TextBox 152">
            <a:extLst>
              <a:ext uri="{FF2B5EF4-FFF2-40B4-BE49-F238E27FC236}">
                <a16:creationId xmlns:a16="http://schemas.microsoft.com/office/drawing/2014/main" id="{882487C6-7D00-894D-8D3A-E997BCD827E7}"/>
              </a:ext>
            </a:extLst>
          </p:cNvPr>
          <p:cNvSpPr txBox="1"/>
          <p:nvPr/>
        </p:nvSpPr>
        <p:spPr>
          <a:xfrm>
            <a:off x="7779668" y="2177587"/>
            <a:ext cx="42519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T</a:t>
            </a:r>
            <a:r>
              <a:rPr kumimoji="0" 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ại sao lại lấy khẩu hiệu này?</a:t>
            </a:r>
          </a:p>
        </p:txBody>
      </p:sp>
      <p:pic>
        <p:nvPicPr>
          <p:cNvPr id="154" name="图片 1">
            <a:extLst>
              <a:ext uri="{FF2B5EF4-FFF2-40B4-BE49-F238E27FC236}">
                <a16:creationId xmlns:a16="http://schemas.microsoft.com/office/drawing/2014/main" id="{7AEF4411-B959-F546-89A5-2B8BCC8EB328}"/>
              </a:ext>
            </a:extLst>
          </p:cNvPr>
          <p:cNvPicPr>
            <a:picLocks noChangeAspect="1"/>
          </p:cNvPicPr>
          <p:nvPr/>
        </p:nvPicPr>
        <p:blipFill>
          <a:blip r:embed="rId3"/>
          <a:stretch>
            <a:fillRect/>
          </a:stretch>
        </p:blipFill>
        <p:spPr>
          <a:xfrm>
            <a:off x="10170695" y="0"/>
            <a:ext cx="2021305" cy="1391227"/>
          </a:xfrm>
          <a:prstGeom prst="rect">
            <a:avLst/>
          </a:prstGeom>
        </p:spPr>
      </p:pic>
    </p:spTree>
    <p:extLst>
      <p:ext uri="{BB962C8B-B14F-4D97-AF65-F5344CB8AC3E}">
        <p14:creationId xmlns:p14="http://schemas.microsoft.com/office/powerpoint/2010/main" val="3873042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54"/>
                                        </p:tgtEl>
                                        <p:attrNameLst>
                                          <p:attrName>style.visibility</p:attrName>
                                        </p:attrNameLst>
                                      </p:cBhvr>
                                      <p:to>
                                        <p:strVal val="visible"/>
                                      </p:to>
                                    </p:set>
                                    <p:anim calcmode="lin" valueType="num">
                                      <p:cBhvr>
                                        <p:cTn id="12" dur="500" fill="hold"/>
                                        <p:tgtEl>
                                          <p:spTgt spid="154"/>
                                        </p:tgtEl>
                                        <p:attrNameLst>
                                          <p:attrName>ppt_w</p:attrName>
                                        </p:attrNameLst>
                                      </p:cBhvr>
                                      <p:tavLst>
                                        <p:tav tm="0">
                                          <p:val>
                                            <p:fltVal val="0"/>
                                          </p:val>
                                        </p:tav>
                                        <p:tav tm="100000">
                                          <p:val>
                                            <p:strVal val="#ppt_w"/>
                                          </p:val>
                                        </p:tav>
                                      </p:tavLst>
                                    </p:anim>
                                    <p:anim calcmode="lin" valueType="num">
                                      <p:cBhvr>
                                        <p:cTn id="13" dur="500" fill="hold"/>
                                        <p:tgtEl>
                                          <p:spTgt spid="154"/>
                                        </p:tgtEl>
                                        <p:attrNameLst>
                                          <p:attrName>ppt_h</p:attrName>
                                        </p:attrNameLst>
                                      </p:cBhvr>
                                      <p:tavLst>
                                        <p:tav tm="0">
                                          <p:val>
                                            <p:fltVal val="0"/>
                                          </p:val>
                                        </p:tav>
                                        <p:tav tm="100000">
                                          <p:val>
                                            <p:strVal val="#ppt_h"/>
                                          </p:val>
                                        </p:tav>
                                      </p:tavLst>
                                    </p:anim>
                                    <p:animEffect transition="in" filter="fade">
                                      <p:cBhvr>
                                        <p:cTn id="14" dur="500"/>
                                        <p:tgtEl>
                                          <p:spTgt spid="15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heckerboard(across)">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53"/>
                                        </p:tgtEl>
                                        <p:attrNameLst>
                                          <p:attrName>style.visibility</p:attrName>
                                        </p:attrNameLst>
                                      </p:cBhvr>
                                      <p:to>
                                        <p:strVal val="visible"/>
                                      </p:to>
                                    </p:set>
                                    <p:animEffect transition="in" filter="barn(outVertical)">
                                      <p:cBhvr>
                                        <p:cTn id="24"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rminator 3">
            <a:extLst>
              <a:ext uri="{FF2B5EF4-FFF2-40B4-BE49-F238E27FC236}">
                <a16:creationId xmlns:a16="http://schemas.microsoft.com/office/drawing/2014/main" id="{32D38DD1-90EE-5A4B-8D55-0EC7B7986E8B}"/>
              </a:ext>
            </a:extLst>
          </p:cNvPr>
          <p:cNvSpPr/>
          <p:nvPr/>
        </p:nvSpPr>
        <p:spPr>
          <a:xfrm>
            <a:off x="2728686" y="406398"/>
            <a:ext cx="8897257" cy="752927"/>
          </a:xfrm>
          <a:prstGeom prst="flowChartTerminator">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Khởi </a:t>
            </a: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nghĩa </a:t>
            </a:r>
            <a:r>
              <a:rPr kumimoji="0" lang="vi-VN"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Tây Sơn</a:t>
            </a:r>
            <a:endPar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5" name="Graphic 14" descr="Arrow Rotate right">
            <a:extLst>
              <a:ext uri="{FF2B5EF4-FFF2-40B4-BE49-F238E27FC236}">
                <a16:creationId xmlns:a16="http://schemas.microsoft.com/office/drawing/2014/main" id="{E9CA7B34-5C51-E24A-A23A-6159D075080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11416811" flipH="1">
            <a:off x="2588144" y="3483673"/>
            <a:ext cx="1407694" cy="2292771"/>
          </a:xfrm>
          <a:prstGeom prst="rect">
            <a:avLst/>
          </a:prstGeom>
        </p:spPr>
      </p:pic>
      <p:pic>
        <p:nvPicPr>
          <p:cNvPr id="17" name="Graphic 16" descr="Arrow Rotate right">
            <a:extLst>
              <a:ext uri="{FF2B5EF4-FFF2-40B4-BE49-F238E27FC236}">
                <a16:creationId xmlns:a16="http://schemas.microsoft.com/office/drawing/2014/main" id="{F4ADCE62-27CC-EE41-98A4-3E5B7BE45B5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050972" y="2503715"/>
            <a:ext cx="2168140" cy="1589314"/>
          </a:xfrm>
          <a:prstGeom prst="rect">
            <a:avLst/>
          </a:prstGeom>
        </p:spPr>
      </p:pic>
      <p:pic>
        <p:nvPicPr>
          <p:cNvPr id="19" name="Graphic 18" descr="Arrow Rotate right">
            <a:extLst>
              <a:ext uri="{FF2B5EF4-FFF2-40B4-BE49-F238E27FC236}">
                <a16:creationId xmlns:a16="http://schemas.microsoft.com/office/drawing/2014/main" id="{E44B9CF3-53E6-ED45-AD93-A224EBEE7D7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10800000" flipH="1">
            <a:off x="8080958" y="3575957"/>
            <a:ext cx="2559762" cy="1977572"/>
          </a:xfrm>
          <a:prstGeom prst="rect">
            <a:avLst/>
          </a:prstGeom>
        </p:spPr>
      </p:pic>
      <p:grpSp>
        <p:nvGrpSpPr>
          <p:cNvPr id="28" name="Group 27">
            <a:extLst>
              <a:ext uri="{FF2B5EF4-FFF2-40B4-BE49-F238E27FC236}">
                <a16:creationId xmlns:a16="http://schemas.microsoft.com/office/drawing/2014/main" id="{56A8A5B0-BB57-584D-B326-993CF52FC882}"/>
              </a:ext>
            </a:extLst>
          </p:cNvPr>
          <p:cNvGrpSpPr/>
          <p:nvPr/>
        </p:nvGrpSpPr>
        <p:grpSpPr>
          <a:xfrm>
            <a:off x="449943" y="4630057"/>
            <a:ext cx="2278743" cy="1776865"/>
            <a:chOff x="783771" y="4601028"/>
            <a:chExt cx="2278743" cy="1776865"/>
          </a:xfrm>
        </p:grpSpPr>
        <p:sp>
          <p:nvSpPr>
            <p:cNvPr id="10" name="Rounded Rectangle 9">
              <a:extLst>
                <a:ext uri="{FF2B5EF4-FFF2-40B4-BE49-F238E27FC236}">
                  <a16:creationId xmlns:a16="http://schemas.microsoft.com/office/drawing/2014/main" id="{FD9158DD-8E48-C94F-A8DF-CDCD534CAFE3}"/>
                </a:ext>
              </a:extLst>
            </p:cNvPr>
            <p:cNvSpPr/>
            <p:nvPr/>
          </p:nvSpPr>
          <p:spPr>
            <a:xfrm>
              <a:off x="783771" y="4601028"/>
              <a:ext cx="2278743" cy="1776865"/>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06C80F70-6058-5243-B025-AB678932EDE0}"/>
                </a:ext>
              </a:extLst>
            </p:cNvPr>
            <p:cNvSpPr txBox="1"/>
            <p:nvPr/>
          </p:nvSpPr>
          <p:spPr>
            <a:xfrm>
              <a:off x="783771" y="4668788"/>
              <a:ext cx="2278743" cy="646331"/>
            </a:xfrm>
            <a:prstGeom prst="rect">
              <a:avLst/>
            </a:prstGeom>
            <a:solidFill>
              <a:schemeClr val="accent1">
                <a:lumMod val="20000"/>
                <a:lumOff val="80000"/>
              </a:schemeClr>
            </a:solidFill>
            <a:ln>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Lãnh đạo cuộc khởi nghĩa</a:t>
              </a:r>
              <a:endParaRPr kumimoji="0" lang="en-VN"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8">
            <a:extLst>
              <a:ext uri="{FF2B5EF4-FFF2-40B4-BE49-F238E27FC236}">
                <a16:creationId xmlns:a16="http://schemas.microsoft.com/office/drawing/2014/main" id="{244B69D2-187B-924C-8325-0A80F73B9FA9}"/>
              </a:ext>
            </a:extLst>
          </p:cNvPr>
          <p:cNvGrpSpPr/>
          <p:nvPr/>
        </p:nvGrpSpPr>
        <p:grpSpPr>
          <a:xfrm>
            <a:off x="2728686" y="2293258"/>
            <a:ext cx="2605315" cy="1465942"/>
            <a:chOff x="3062514" y="2264229"/>
            <a:chExt cx="2605315" cy="1465942"/>
          </a:xfrm>
        </p:grpSpPr>
        <p:sp>
          <p:nvSpPr>
            <p:cNvPr id="11" name="Rounded Rectangle 10">
              <a:extLst>
                <a:ext uri="{FF2B5EF4-FFF2-40B4-BE49-F238E27FC236}">
                  <a16:creationId xmlns:a16="http://schemas.microsoft.com/office/drawing/2014/main" id="{2053E2F2-2C9B-6340-8726-FC3E8D357FED}"/>
                </a:ext>
              </a:extLst>
            </p:cNvPr>
            <p:cNvSpPr/>
            <p:nvPr/>
          </p:nvSpPr>
          <p:spPr>
            <a:xfrm>
              <a:off x="3062514" y="2264229"/>
              <a:ext cx="2605315" cy="1465942"/>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30AD8ACD-0FAC-9B4B-AEEB-51ACC7521394}"/>
                </a:ext>
              </a:extLst>
            </p:cNvPr>
            <p:cNvSpPr txBox="1"/>
            <p:nvPr/>
          </p:nvSpPr>
          <p:spPr>
            <a:xfrm>
              <a:off x="3131149" y="2353990"/>
              <a:ext cx="2536680" cy="369332"/>
            </a:xfrm>
            <a:prstGeom prst="rect">
              <a:avLst/>
            </a:prstGeom>
            <a:solidFill>
              <a:schemeClr val="accent4">
                <a:lumMod val="20000"/>
                <a:lumOff val="80000"/>
              </a:schemeClr>
            </a:solidFill>
            <a:ln>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Căn</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cứ</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cuộc</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khởi</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nghĩa</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grpSp>
      <p:grpSp>
        <p:nvGrpSpPr>
          <p:cNvPr id="26" name="Group 25">
            <a:extLst>
              <a:ext uri="{FF2B5EF4-FFF2-40B4-BE49-F238E27FC236}">
                <a16:creationId xmlns:a16="http://schemas.microsoft.com/office/drawing/2014/main" id="{A19E6915-9756-BE4D-992F-50E52B5F8ED7}"/>
              </a:ext>
            </a:extLst>
          </p:cNvPr>
          <p:cNvGrpSpPr/>
          <p:nvPr/>
        </p:nvGrpSpPr>
        <p:grpSpPr>
          <a:xfrm>
            <a:off x="5205440" y="3904343"/>
            <a:ext cx="2779363" cy="1465942"/>
            <a:chOff x="5892800" y="3802743"/>
            <a:chExt cx="2779363" cy="1465942"/>
          </a:xfrm>
        </p:grpSpPr>
        <p:sp>
          <p:nvSpPr>
            <p:cNvPr id="12" name="Rounded Rectangle 11">
              <a:extLst>
                <a:ext uri="{FF2B5EF4-FFF2-40B4-BE49-F238E27FC236}">
                  <a16:creationId xmlns:a16="http://schemas.microsoft.com/office/drawing/2014/main" id="{F46B833A-A74C-E145-914E-6582D50B7F1C}"/>
                </a:ext>
              </a:extLst>
            </p:cNvPr>
            <p:cNvSpPr/>
            <p:nvPr/>
          </p:nvSpPr>
          <p:spPr>
            <a:xfrm>
              <a:off x="5892800" y="3802743"/>
              <a:ext cx="2779363" cy="1465942"/>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4C817FCA-4771-3642-9090-515FFBF6F0DF}"/>
                </a:ext>
              </a:extLst>
            </p:cNvPr>
            <p:cNvSpPr txBox="1"/>
            <p:nvPr/>
          </p:nvSpPr>
          <p:spPr>
            <a:xfrm>
              <a:off x="6021941" y="3897313"/>
              <a:ext cx="2559762" cy="369332"/>
            </a:xfrm>
            <a:prstGeom prst="rect">
              <a:avLst/>
            </a:prstGeom>
            <a:solidFill>
              <a:schemeClr val="accent3">
                <a:lumMod val="20000"/>
                <a:lumOff val="80000"/>
              </a:schemeClr>
            </a:solidFill>
            <a:ln>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Lực lượng</a:t>
              </a:r>
            </a:p>
          </p:txBody>
        </p:sp>
      </p:grpSp>
      <p:grpSp>
        <p:nvGrpSpPr>
          <p:cNvPr id="27" name="Group 26">
            <a:extLst>
              <a:ext uri="{FF2B5EF4-FFF2-40B4-BE49-F238E27FC236}">
                <a16:creationId xmlns:a16="http://schemas.microsoft.com/office/drawing/2014/main" id="{79C49EC2-085C-7F4A-A069-9AD0AEFEEABE}"/>
              </a:ext>
            </a:extLst>
          </p:cNvPr>
          <p:cNvGrpSpPr/>
          <p:nvPr/>
        </p:nvGrpSpPr>
        <p:grpSpPr>
          <a:xfrm>
            <a:off x="8171418" y="2416629"/>
            <a:ext cx="3331148" cy="1465942"/>
            <a:chOff x="8505246" y="2387600"/>
            <a:chExt cx="3331148" cy="1465942"/>
          </a:xfrm>
        </p:grpSpPr>
        <p:sp>
          <p:nvSpPr>
            <p:cNvPr id="13" name="Rounded Rectangle 12">
              <a:extLst>
                <a:ext uri="{FF2B5EF4-FFF2-40B4-BE49-F238E27FC236}">
                  <a16:creationId xmlns:a16="http://schemas.microsoft.com/office/drawing/2014/main" id="{99BF8609-5BF5-B741-B72D-B35F33DA1C1A}"/>
                </a:ext>
              </a:extLst>
            </p:cNvPr>
            <p:cNvSpPr/>
            <p:nvPr/>
          </p:nvSpPr>
          <p:spPr>
            <a:xfrm>
              <a:off x="8505246" y="2387600"/>
              <a:ext cx="3331148" cy="1465942"/>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1E1F748E-F434-6E46-A016-345647DF0461}"/>
                </a:ext>
              </a:extLst>
            </p:cNvPr>
            <p:cNvSpPr txBox="1"/>
            <p:nvPr/>
          </p:nvSpPr>
          <p:spPr>
            <a:xfrm>
              <a:off x="8619478" y="2411745"/>
              <a:ext cx="3102683" cy="461665"/>
            </a:xfrm>
            <a:prstGeom prst="rect">
              <a:avLst/>
            </a:prstGeom>
            <a:solidFill>
              <a:schemeClr val="accent1">
                <a:lumMod val="40000"/>
                <a:lumOff val="60000"/>
              </a:schemeClr>
            </a:solidFill>
            <a:ln>
              <a:solidFill>
                <a:schemeClr val="tx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Khẩu hiệu</a:t>
              </a:r>
              <a:endParaRPr kumimoji="0" lang="en-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24" name="Picture 23">
            <a:extLst>
              <a:ext uri="{FF2B5EF4-FFF2-40B4-BE49-F238E27FC236}">
                <a16:creationId xmlns:a16="http://schemas.microsoft.com/office/drawing/2014/main" id="{15243A0C-6814-C448-A8A4-8ED5298BDCB2}"/>
              </a:ext>
            </a:extLst>
          </p:cNvPr>
          <p:cNvPicPr>
            <a:picLocks noChangeAspect="1"/>
          </p:cNvPicPr>
          <p:nvPr/>
        </p:nvPicPr>
        <p:blipFill rotWithShape="1">
          <a:blip r:embed="rId4"/>
          <a:srcRect t="12854" r="50000"/>
          <a:stretch/>
        </p:blipFill>
        <p:spPr>
          <a:xfrm>
            <a:off x="1786126" y="3273178"/>
            <a:ext cx="533554" cy="1339750"/>
          </a:xfrm>
          <a:prstGeom prst="rect">
            <a:avLst/>
          </a:prstGeom>
        </p:spPr>
      </p:pic>
      <p:pic>
        <p:nvPicPr>
          <p:cNvPr id="6146" name="Picture 2">
            <a:extLst>
              <a:ext uri="{FF2B5EF4-FFF2-40B4-BE49-F238E27FC236}">
                <a16:creationId xmlns:a16="http://schemas.microsoft.com/office/drawing/2014/main" id="{D04DEE8B-3E37-D14A-95EC-EA6FE552A5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5" y="3255943"/>
            <a:ext cx="1794270" cy="1368131"/>
          </a:xfrm>
          <a:prstGeom prst="rect">
            <a:avLst/>
          </a:prstGeom>
          <a:noFill/>
          <a:extLst>
            <a:ext uri="{909E8E84-426E-40DD-AFC4-6F175D3DCCD1}">
              <a14:hiddenFill xmlns:a14="http://schemas.microsoft.com/office/drawing/2010/main">
                <a:solidFill>
                  <a:srgbClr val="FFFFFF"/>
                </a:solidFill>
              </a14:hiddenFill>
            </a:ext>
          </a:extLst>
        </p:spPr>
      </p:pic>
      <p:pic>
        <p:nvPicPr>
          <p:cNvPr id="30" name="Google Shape;134;p28">
            <a:extLst>
              <a:ext uri="{FF2B5EF4-FFF2-40B4-BE49-F238E27FC236}">
                <a16:creationId xmlns:a16="http://schemas.microsoft.com/office/drawing/2014/main" id="{670E3A52-353B-C146-BF59-171093C7189A}"/>
              </a:ext>
            </a:extLst>
          </p:cNvPr>
          <p:cNvPicPr preferRelativeResize="0"/>
          <p:nvPr/>
        </p:nvPicPr>
        <p:blipFill rotWithShape="1">
          <a:blip r:embed="rId6">
            <a:alphaModFix/>
          </a:blip>
          <a:srcRect r="43164"/>
          <a:stretch/>
        </p:blipFill>
        <p:spPr>
          <a:xfrm>
            <a:off x="2873946" y="1428065"/>
            <a:ext cx="2177026" cy="970422"/>
          </a:xfrm>
          <a:prstGeom prst="rect">
            <a:avLst/>
          </a:prstGeom>
          <a:noFill/>
          <a:ln>
            <a:noFill/>
          </a:ln>
        </p:spPr>
      </p:pic>
      <p:pic>
        <p:nvPicPr>
          <p:cNvPr id="5" name="Picture 4">
            <a:extLst>
              <a:ext uri="{FF2B5EF4-FFF2-40B4-BE49-F238E27FC236}">
                <a16:creationId xmlns:a16="http://schemas.microsoft.com/office/drawing/2014/main" id="{0DB2AE7A-850E-E14E-987E-3C24966AC33D}"/>
              </a:ext>
            </a:extLst>
          </p:cNvPr>
          <p:cNvPicPr>
            <a:picLocks noChangeAspect="1"/>
          </p:cNvPicPr>
          <p:nvPr/>
        </p:nvPicPr>
        <p:blipFill>
          <a:blip r:embed="rId7"/>
          <a:stretch>
            <a:fillRect/>
          </a:stretch>
        </p:blipFill>
        <p:spPr>
          <a:xfrm>
            <a:off x="5771865" y="5370285"/>
            <a:ext cx="1036638" cy="1036638"/>
          </a:xfrm>
          <a:prstGeom prst="rect">
            <a:avLst/>
          </a:prstGeom>
        </p:spPr>
      </p:pic>
      <p:pic>
        <p:nvPicPr>
          <p:cNvPr id="33" name="Picture 32">
            <a:extLst>
              <a:ext uri="{FF2B5EF4-FFF2-40B4-BE49-F238E27FC236}">
                <a16:creationId xmlns:a16="http://schemas.microsoft.com/office/drawing/2014/main" id="{486F03ED-7B2D-E64A-BE97-88A9E1D3A502}"/>
              </a:ext>
            </a:extLst>
          </p:cNvPr>
          <p:cNvPicPr>
            <a:picLocks noChangeAspect="1"/>
          </p:cNvPicPr>
          <p:nvPr/>
        </p:nvPicPr>
        <p:blipFill>
          <a:blip r:embed="rId7"/>
          <a:stretch>
            <a:fillRect/>
          </a:stretch>
        </p:blipFill>
        <p:spPr>
          <a:xfrm>
            <a:off x="6408739" y="5370285"/>
            <a:ext cx="1036638" cy="1036638"/>
          </a:xfrm>
          <a:prstGeom prst="rect">
            <a:avLst/>
          </a:prstGeom>
        </p:spPr>
      </p:pic>
      <p:pic>
        <p:nvPicPr>
          <p:cNvPr id="7" name="Graphic 6" descr="Video camera">
            <a:extLst>
              <a:ext uri="{FF2B5EF4-FFF2-40B4-BE49-F238E27FC236}">
                <a16:creationId xmlns:a16="http://schemas.microsoft.com/office/drawing/2014/main" id="{59CA8377-FC4F-BE48-8EA2-3D722F98A31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9318054" y="1514302"/>
            <a:ext cx="914400" cy="914400"/>
          </a:xfrm>
          <a:prstGeom prst="rect">
            <a:avLst/>
          </a:prstGeom>
        </p:spPr>
      </p:pic>
      <p:sp>
        <p:nvSpPr>
          <p:cNvPr id="25" name="Text Box 24">
            <a:extLst>
              <a:ext uri="{FF2B5EF4-FFF2-40B4-BE49-F238E27FC236}">
                <a16:creationId xmlns:a16="http://schemas.microsoft.com/office/drawing/2014/main" id="{2E8D600D-BC58-124A-A585-438CA998804C}"/>
              </a:ext>
            </a:extLst>
          </p:cNvPr>
          <p:cNvSpPr txBox="1">
            <a:spLocks noChangeArrowheads="1"/>
          </p:cNvSpPr>
          <p:nvPr/>
        </p:nvSpPr>
        <p:spPr bwMode="auto">
          <a:xfrm>
            <a:off x="922873" y="5439115"/>
            <a:ext cx="1794270" cy="923330"/>
          </a:xfrm>
          <a:prstGeom prst="rect">
            <a:avLst/>
          </a:prstGeom>
          <a:noFill/>
          <a:ln w="9525">
            <a:noFill/>
            <a:miter lim="800000"/>
            <a:headEnd/>
            <a:tailEnd/>
          </a:ln>
          <a:effectLst/>
        </p:spPr>
        <p:txBody>
          <a:bodyPr wrap="squar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Nguyễn Nhạc, Nguyễn Huệ,  Nguyễn Lữ</a:t>
            </a:r>
          </a:p>
        </p:txBody>
      </p:sp>
      <p:sp>
        <p:nvSpPr>
          <p:cNvPr id="31" name="Text Box 25">
            <a:extLst>
              <a:ext uri="{FF2B5EF4-FFF2-40B4-BE49-F238E27FC236}">
                <a16:creationId xmlns:a16="http://schemas.microsoft.com/office/drawing/2014/main" id="{A1473257-FC30-D043-9C8B-6AA1FCCA22F1}"/>
              </a:ext>
            </a:extLst>
          </p:cNvPr>
          <p:cNvSpPr txBox="1">
            <a:spLocks noChangeArrowheads="1"/>
          </p:cNvSpPr>
          <p:nvPr/>
        </p:nvSpPr>
        <p:spPr bwMode="auto">
          <a:xfrm>
            <a:off x="2771034" y="2809005"/>
            <a:ext cx="2495025" cy="923330"/>
          </a:xfrm>
          <a:prstGeom prst="rect">
            <a:avLst/>
          </a:prstGeom>
          <a:noFill/>
          <a:ln w="9525">
            <a:noFill/>
            <a:miter lim="800000"/>
            <a:headEnd/>
            <a:tailEnd/>
          </a:ln>
          <a:effectLst/>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Tây Sơn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thượng</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đạo</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 An Khê), Tây Sơn hạ đạo (Kiên Mĩ)</a:t>
            </a:r>
          </a:p>
        </p:txBody>
      </p:sp>
      <p:sp>
        <p:nvSpPr>
          <p:cNvPr id="32" name="Text Box 26">
            <a:extLst>
              <a:ext uri="{FF2B5EF4-FFF2-40B4-BE49-F238E27FC236}">
                <a16:creationId xmlns:a16="http://schemas.microsoft.com/office/drawing/2014/main" id="{4EE4EB32-4D12-E045-98E4-FEAA2822CC57}"/>
              </a:ext>
            </a:extLst>
          </p:cNvPr>
          <p:cNvSpPr txBox="1">
            <a:spLocks noChangeArrowheads="1"/>
          </p:cNvSpPr>
          <p:nvPr/>
        </p:nvSpPr>
        <p:spPr bwMode="auto">
          <a:xfrm>
            <a:off x="5312936" y="4454055"/>
            <a:ext cx="2581408" cy="646331"/>
          </a:xfrm>
          <a:prstGeom prst="rect">
            <a:avLst/>
          </a:prstGeom>
          <a:noFill/>
          <a:ln w="9525">
            <a:noFill/>
            <a:miter lim="800000"/>
            <a:headEnd/>
            <a:tailEnd/>
          </a:ln>
          <a:effectLst/>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dân</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nghèo</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đồng</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bào</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dân</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tộc</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thiểu</a:t>
            </a: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số</a:t>
            </a:r>
            <a:endPar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4" name="Text Box 27">
            <a:extLst>
              <a:ext uri="{FF2B5EF4-FFF2-40B4-BE49-F238E27FC236}">
                <a16:creationId xmlns:a16="http://schemas.microsoft.com/office/drawing/2014/main" id="{92D4D5B1-73A0-0C41-9148-40B7BB149EC3}"/>
              </a:ext>
            </a:extLst>
          </p:cNvPr>
          <p:cNvSpPr txBox="1">
            <a:spLocks noChangeArrowheads="1"/>
          </p:cNvSpPr>
          <p:nvPr/>
        </p:nvSpPr>
        <p:spPr bwMode="auto">
          <a:xfrm>
            <a:off x="8326122" y="3016678"/>
            <a:ext cx="2911564" cy="646331"/>
          </a:xfrm>
          <a:prstGeom prst="rect">
            <a:avLst/>
          </a:prstGeom>
          <a:noFill/>
          <a:ln w="9525">
            <a:noFill/>
            <a:miter lim="800000"/>
            <a:headEnd/>
            <a:tailEnd/>
          </a:ln>
          <a:effectLst/>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Lấy của nhà giàu cho cho người nghèo</a:t>
            </a:r>
          </a:p>
        </p:txBody>
      </p:sp>
    </p:spTree>
    <p:extLst>
      <p:ext uri="{BB962C8B-B14F-4D97-AF65-F5344CB8AC3E}">
        <p14:creationId xmlns:p14="http://schemas.microsoft.com/office/powerpoint/2010/main" val="784372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47097" y="6136298"/>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6759349" y="5410821"/>
            <a:ext cx="2190308" cy="1499191"/>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cxnSp>
        <p:nvCxnSpPr>
          <p:cNvPr id="4" name="Straight Connector 3">
            <a:extLst>
              <a:ext uri="{FF2B5EF4-FFF2-40B4-BE49-F238E27FC236}">
                <a16:creationId xmlns:a16="http://schemas.microsoft.com/office/drawing/2014/main" id="{8D1566B9-D459-1241-BCE5-B0AD9D150C98}"/>
              </a:ext>
            </a:extLst>
          </p:cNvPr>
          <p:cNvCxnSpPr>
            <a:cxnSpLocks/>
          </p:cNvCxnSpPr>
          <p:nvPr/>
        </p:nvCxnSpPr>
        <p:spPr>
          <a:xfrm>
            <a:off x="6715125" y="836361"/>
            <a:ext cx="0" cy="5695547"/>
          </a:xfrm>
          <a:prstGeom prst="line">
            <a:avLst/>
          </a:prstGeom>
          <a:ln>
            <a:solidFill>
              <a:srgbClr val="E2EF6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8FEDA1F-BFAA-2641-8493-F5B0D7EC7CE2}"/>
              </a:ext>
            </a:extLst>
          </p:cNvPr>
          <p:cNvSpPr/>
          <p:nvPr/>
        </p:nvSpPr>
        <p:spPr>
          <a:xfrm>
            <a:off x="199608" y="1990314"/>
            <a:ext cx="6485817" cy="3254865"/>
          </a:xfrm>
          <a:prstGeom prst="rect">
            <a:avLst/>
          </a:prstGeom>
        </p:spPr>
        <p:txBody>
          <a:bodyPr wrap="square">
            <a:spAutoFit/>
          </a:bodyPr>
          <a:lstStyle/>
          <a:p>
            <a:pPr lvl="0" algn="just">
              <a:lnSpc>
                <a:spcPct val="150000"/>
              </a:lnSpc>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bối cảnh đó, mùa xuân năm 1771, ba anh em Nguyễn Nhạc, Nguyễn Huệ và Nguyễn L</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ữ</a:t>
            </a: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đến vùng Tây Sơn thượng dạo (nay thuộc An Khê, Gia Lai) lập căn cứ, tập hợp nhân dân d</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ự</a:t>
            </a: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 cờ khởi nghĩa.</a:t>
            </a:r>
            <a:endParaRPr kumimoji="0" lang="en-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1">
            <a:extLst>
              <a:ext uri="{FF2B5EF4-FFF2-40B4-BE49-F238E27FC236}">
                <a16:creationId xmlns:a16="http://schemas.microsoft.com/office/drawing/2014/main" id="{F104B81A-07CB-1645-B570-C0BCD715E9A2}"/>
              </a:ext>
            </a:extLst>
          </p:cNvPr>
          <p:cNvGrpSpPr/>
          <p:nvPr/>
        </p:nvGrpSpPr>
        <p:grpSpPr>
          <a:xfrm>
            <a:off x="6774526" y="572460"/>
            <a:ext cx="5464565" cy="5284560"/>
            <a:chOff x="-192359" y="1133289"/>
            <a:chExt cx="5464565" cy="5284560"/>
          </a:xfrm>
        </p:grpSpPr>
        <p:pic>
          <p:nvPicPr>
            <p:cNvPr id="23" name="4">
              <a:extLst>
                <a:ext uri="{FF2B5EF4-FFF2-40B4-BE49-F238E27FC236}">
                  <a16:creationId xmlns:a16="http://schemas.microsoft.com/office/drawing/2014/main" id="{8E418228-95B9-3443-BF9E-725538DAE66B}"/>
                </a:ext>
              </a:extLst>
            </p:cNvPr>
            <p:cNvPicPr>
              <a:picLocks noChangeAspect="1"/>
            </p:cNvPicPr>
            <p:nvPr/>
          </p:nvPicPr>
          <p:blipFill rotWithShape="1">
            <a:blip r:embed="rId6">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24" name="Rectangle 23">
              <a:extLst>
                <a:ext uri="{FF2B5EF4-FFF2-40B4-BE49-F238E27FC236}">
                  <a16:creationId xmlns:a16="http://schemas.microsoft.com/office/drawing/2014/main" id="{F4B45E6A-03AE-AD45-AD98-A79B40C11429}"/>
                </a:ext>
              </a:extLst>
            </p:cNvPr>
            <p:cNvSpPr/>
            <p:nvPr/>
          </p:nvSpPr>
          <p:spPr>
            <a:xfrm>
              <a:off x="832585" y="3179085"/>
              <a:ext cx="3189403"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NGUYÊN NHÂN</a:t>
              </a:r>
            </a:p>
          </p:txBody>
        </p:sp>
      </p:grpSp>
      <p:sp>
        <p:nvSpPr>
          <p:cNvPr id="6" name="Rectangle 5">
            <a:extLst>
              <a:ext uri="{FF2B5EF4-FFF2-40B4-BE49-F238E27FC236}">
                <a16:creationId xmlns:a16="http://schemas.microsoft.com/office/drawing/2014/main" id="{3ACE3656-87AC-3C2C-5B44-FA878C31BE3C}"/>
              </a:ext>
            </a:extLst>
          </p:cNvPr>
          <p:cNvSpPr/>
          <p:nvPr/>
        </p:nvSpPr>
        <p:spPr>
          <a:xfrm>
            <a:off x="1244549" y="35001"/>
            <a:ext cx="1022644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Oswald"/>
              </a:rPr>
              <a:t>BÀI 7: PHONG TRÀO TÂY SƠN THẾ KỈ XVIII</a:t>
            </a:r>
          </a:p>
        </p:txBody>
      </p:sp>
      <p:sp>
        <p:nvSpPr>
          <p:cNvPr id="11" name="TextBox 10">
            <a:extLst>
              <a:ext uri="{FF2B5EF4-FFF2-40B4-BE49-F238E27FC236}">
                <a16:creationId xmlns:a16="http://schemas.microsoft.com/office/drawing/2014/main" id="{16E858C6-E330-E719-4273-44BD6C44C237}"/>
              </a:ext>
            </a:extLst>
          </p:cNvPr>
          <p:cNvSpPr txBox="1"/>
          <p:nvPr/>
        </p:nvSpPr>
        <p:spPr>
          <a:xfrm>
            <a:off x="80883" y="960610"/>
            <a:ext cx="539599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I.  Nguyên nhân bùng nổ</a:t>
            </a:r>
          </a:p>
        </p:txBody>
      </p:sp>
    </p:spTree>
    <p:extLst>
      <p:ext uri="{BB962C8B-B14F-4D97-AF65-F5344CB8AC3E}">
        <p14:creationId xmlns:p14="http://schemas.microsoft.com/office/powerpoint/2010/main" val="237136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4773E7F-D296-47A6-8852-EECE15AEB292}"/>
              </a:ext>
            </a:extLst>
          </p:cNvPr>
          <p:cNvGrpSpPr>
            <a:grpSpLocks noChangeAspect="1"/>
          </p:cNvGrpSpPr>
          <p:nvPr/>
        </p:nvGrpSpPr>
        <p:grpSpPr bwMode="auto">
          <a:xfrm>
            <a:off x="3426769" y="0"/>
            <a:ext cx="8144280" cy="1664517"/>
            <a:chOff x="1541" y="-55"/>
            <a:chExt cx="4577" cy="1184"/>
          </a:xfrm>
        </p:grpSpPr>
        <p:sp>
          <p:nvSpPr>
            <p:cNvPr id="4" name="AutoShape 3">
              <a:extLst>
                <a:ext uri="{FF2B5EF4-FFF2-40B4-BE49-F238E27FC236}">
                  <a16:creationId xmlns:a16="http://schemas.microsoft.com/office/drawing/2014/main" id="{63F8AE12-1E0A-46B7-8461-8058263B9B7B}"/>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CFECBD88-14B0-4C0C-BEF0-BC2741B1139F}"/>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52B0E59F-18F1-4CCC-B301-2721CB66B28E}"/>
                </a:ext>
              </a:extLst>
            </p:cNvPr>
            <p:cNvSpPr>
              <a:spLocks/>
            </p:cNvSpPr>
            <p:nvPr/>
          </p:nvSpPr>
          <p:spPr bwMode="auto">
            <a:xfrm>
              <a:off x="1586" y="-55"/>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2FB3FF3B-F54E-4CB0-986D-7132DBEBCA28}"/>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555C0331-BE97-4CFE-BB70-5E1B4F0404D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EF6A66AF-DFA9-4BF2-A9B5-0C014638E6A2}"/>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97D10D8D-0A4C-4395-92F7-590310FECB3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03233459-1A8F-419F-A1A3-54A6C30DCD3D}"/>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B660ECF6-B5A5-4053-AFDA-77A6E1BC978F}"/>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0CCD2EF2-8C07-48A6-8D36-205362E45F10}"/>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06BD3FA2-7CDD-470A-897E-3A7E6CA2583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5F673266-F4E0-43FB-8CAF-F0A66F833020}"/>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0A5DB825-FFFF-4A7A-AA16-DAD54044545B}"/>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A39206B8-821B-4AFF-8140-8B7AB5006EF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D00B3ABF-8A49-4301-9032-0096A95C0EAC}"/>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7741B8A2-BBE0-4C4D-ACC5-85B0AB31AF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E394560C-511C-4168-AAD4-121FBB3FE1D4}"/>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F7B13557-B1CB-4183-AE7B-2884177988D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A0E76CDB-EEA3-4653-9257-927CE5DC7BFE}"/>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43527CD5-A388-46EA-ABD5-99D8219718BC}"/>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0A61F767-75B1-4D83-9238-AAB75F4D1A4F}"/>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09DA15A3-3784-4323-AB1B-FDA67C9DDE39}"/>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CDABD97F-722E-4B31-B033-2141664BB727}"/>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FFB377C0-3777-429E-98FD-95B45AEDC997}"/>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0C02A1AD-227E-4CE2-A0EB-8650298DFDA7}"/>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092EB791-D235-4E01-A242-C8997AAF616D}"/>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E27809FF-C9E7-43CE-B452-60B868037865}"/>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0CC4F7EB-AF80-4CD7-936C-AF1F1A3FBD2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DFBE3035-1B5E-4480-8710-A5C02520198C}"/>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164C1C5F-C5CF-47A1-B422-47D79CB358A0}"/>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92BC660A-807D-4F29-8D42-4E7B571B6AD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EC60EA6C-532B-4E70-B5DB-9F8742253DA9}"/>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08D736EA-92F9-43C5-B9D9-7C467465CFD2}"/>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9AB0F41D-58DC-4FEC-94BD-D66F26153B9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E3F12AA5-22A0-41A0-9B20-F5FD7A4100F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2245BFCB-2553-4C92-B777-EA80CE103D8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03EA850C-094A-43B1-82FA-28154628E77C}"/>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7DD8F6DF-3AE3-4FB7-9057-DCBF0A5DD18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7832D62A-E846-4E65-880D-5D7A1F0A1B3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58E9D4C3-85AB-4638-AE53-4762765E9424}"/>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A30FE37E-C8DA-441C-9A98-09108B51A3B3}"/>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E43EE0A9-5D49-4351-8BAA-1B0535F7C47F}"/>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D29F26A9-99FF-477A-ABE6-C383A79164AE}"/>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C7C2EA0-B72B-4FE4-AC1E-B434AB00DFF6}"/>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6768F48A-846E-40F4-9AA0-5629BD9726BB}"/>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F9DCB8FD-50B6-4C5B-8258-4F28400C0249}"/>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BFCDCC5E-946B-4461-9870-9FAD31473F5D}"/>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4C38D6F0-E047-4508-ACAC-AF1DDA287B05}"/>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F7FABCCB-7B8A-4952-B601-56D976D56650}"/>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D3E27BED-68D4-4463-8A7C-D0D98C358194}"/>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47A78ABF-4306-456F-9408-55DB6AE6476C}"/>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08606C3A-68F0-4045-A9CB-81EEA66879C2}"/>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C25A8EBB-075F-4FD0-A417-682D7676286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AD5341BA-3D70-4EA3-83F5-1B9CCB19DA09}"/>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214130B6-9C64-48AF-9BC9-5DE5BE5E6BE8}"/>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F868182E-8D47-4961-B8E7-49619E0F2D84}"/>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9FE450B6-CC6C-4F2A-AE83-5D2D654ACAAA}"/>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0E64726B-00D0-4E9B-875D-7067E08F1D84}"/>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12CDD8D4-5A81-408F-8BFC-A452578B544A}"/>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C89B1772-9255-4247-85C8-980FCFA654DA}"/>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C386F7A1-2307-44A7-9D07-42214EBAC8B7}"/>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FE26E3D3-16B4-4276-8BB3-F7CB6A20814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E7F932C8-685D-48D9-BEBF-FA8D8628ED53}"/>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48B8534F-7F47-411D-9231-DF408AA53FCF}"/>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C5B932CE-A635-4D44-8EA9-D0307E3B9F92}"/>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492AB806-4665-4C63-9199-4B2A509C68F5}"/>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8C34B7C8-B10A-419C-846E-B3DADEB3F4B6}"/>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113DA76A-3B7D-411D-B841-BB231089262A}"/>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22624DA9-D874-4F16-86B6-BC1147A01723}"/>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771F4390-4773-48D7-BBD6-AC56CD942E8B}"/>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714B841A-0D08-428D-8925-057AC889870D}"/>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6B9E3D4F-E4D4-4487-BAB7-55CFC34304CC}"/>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FD820B71-DA1D-44A0-B498-16E429EBBCA8}"/>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17F67990-709A-4CFE-92C4-9827D83CFD5A}"/>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7E223AC8-F36E-4204-AB8E-AA72E3CBFB12}"/>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BE856E4E-C600-425F-A2D7-CC40D91A4C38}"/>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5EAD5817-13A5-4EAD-BEF6-49484E99E73A}"/>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26453CB2-3D29-48D1-9F7A-D778A627CF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E75A72B1-F055-45A4-ADBB-1B647B375CF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A2D3A269-A6EE-4655-AEE7-EF69C5909E77}"/>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0908F219-7309-403B-83F4-88577D2C22F2}"/>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AFF71A3A-5095-48AF-9395-999CB0ABAB85}"/>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002D5AA4-8E18-4A51-B82D-F455E845051E}"/>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DFF4DED-B995-4E48-B95A-AB7138D60DEB}"/>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306079D2-D678-4187-9EA0-BDC1FF7EE7D0}"/>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53125C3E-1FEA-4D5D-A39E-DE6FF7F63CB5}"/>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0FF9F4CD-58BC-4A11-B141-369AF4792F1F}"/>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A21A17DB-09DC-4695-919B-D677237428C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01D4F1B5-C354-47FC-BF86-E173A70572D1}"/>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FC757E65-8CCB-49CE-91CC-7C19EF3722D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48386DFB-3114-4219-877D-C0B402913F1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C10B89E1-D1C9-4ADB-A5C8-7C6B981C66D7}"/>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0B96711F-58F1-454E-85C5-00233C12567A}"/>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9B0AC60A-9983-47BB-BDC9-4B5A81D0D6C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1CCC3DB0-F46D-47CC-A6E1-EEEB2657A05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0C9C952A-6261-4DEE-ADF7-872FC0CF20C9}"/>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E5CBA8C1-03FE-4012-B2FA-2C17ED772780}"/>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BD13BC02-4C65-4C64-A727-A259F0E1471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9FA4082E-E8FF-4A5C-AFAA-BECC122256A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C16EBDFE-29A2-49E3-BE5E-DD34CB92EB82}"/>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87D301DB-DCED-40A7-8300-3DB9ACCF6BBF}"/>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69B6550B-8C20-499E-8FA4-F21F65993098}"/>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52A13E85-B91D-4368-BECC-80F19B82D78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6A33BBD1-9A4C-43E8-B3C6-7F5C4BF57D2F}"/>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1C5C1958-9AFC-4962-9DD4-4016E723EB15}"/>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4CFA5641-D2FC-4728-BD54-91E93403832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69E10EA3-FAB5-4A3B-9FC7-8373B741A24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10F19337-102B-49D3-B4FE-1B16028F13D9}"/>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E1A167B2-0298-40C9-85E8-B97F518A2F51}"/>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4D66DCD9-BBC2-4DE2-8C78-7B922B65CCA5}"/>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63BE296C-1F52-4A93-9943-1F5998406248}"/>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A09B4272-EAA3-4BFA-A86B-2F1A1D3A45D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B077AD57-14DD-4BC3-AB3D-5C75C9556F4D}"/>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D8959254-783B-4260-AEC8-48AEC258D533}"/>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3C37E605-1C31-4307-9238-7F07D7321591}"/>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EC93E5D9-FEA2-4083-921C-BF888083BD9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11283E01-A90E-468F-9316-8CB7E475090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B7926F44-ECDF-40D5-A4BB-6A396D5D6A26}"/>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09C5AF81-D7A7-4B31-9EAE-350ED3DFAC3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B533EE73-3D2F-43D0-BF87-18271B7122FD}"/>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6ECE86FB-FB91-4379-8375-B428DE40CA95}"/>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E60BB30B-88C8-45D5-8232-E82B42D156A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20BA4C9F-DF2C-4311-BF81-C099139072BC}"/>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23E72BE1-C97B-4127-83FB-DCD22871D6DE}"/>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AC2E88B0-84B5-4FCE-B12E-38EF03ED77D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E3B10ACF-1DCB-4AC9-A320-6CFE328AD2BB}"/>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196D4A48-2FFA-4E33-8139-E742DF3C9E86}"/>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05B6A769-58C4-4793-8BB8-33EA8EB25780}"/>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6E796DA7-CEFD-4E71-A4D5-A3096755EA8D}"/>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07A3A534-3FC3-431E-96B4-07C909B99780}"/>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5B81BBE7-75D7-4314-B3E3-3C4A03DAF8B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E9CCE552-A113-4BD4-ABC8-E4EDCABF8215}"/>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D6DAE716-6DFA-4456-BACF-81DE95AA778F}"/>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1EDE37DA-E82F-430D-853F-8657B2D0838D}"/>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57" name="组合 147">
            <a:extLst>
              <a:ext uri="{FF2B5EF4-FFF2-40B4-BE49-F238E27FC236}">
                <a16:creationId xmlns:a16="http://schemas.microsoft.com/office/drawing/2014/main" id="{1FBE1135-771A-4FEA-BE2B-DBE89DC48130}"/>
              </a:ext>
            </a:extLst>
          </p:cNvPr>
          <p:cNvGrpSpPr/>
          <p:nvPr/>
        </p:nvGrpSpPr>
        <p:grpSpPr>
          <a:xfrm>
            <a:off x="236004" y="1826916"/>
            <a:ext cx="3944277" cy="2861962"/>
            <a:chOff x="1560688" y="2118360"/>
            <a:chExt cx="5261026" cy="2854215"/>
          </a:xfrm>
        </p:grpSpPr>
        <p:pic>
          <p:nvPicPr>
            <p:cNvPr id="158"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1560688" y="2118360"/>
              <a:ext cx="5261026" cy="2854215"/>
            </a:xfrm>
            <a:prstGeom prst="rect">
              <a:avLst/>
            </a:prstGeom>
          </p:spPr>
        </p:pic>
        <p:grpSp>
          <p:nvGrpSpPr>
            <p:cNvPr id="159" name="组合 139">
              <a:extLst>
                <a:ext uri="{FF2B5EF4-FFF2-40B4-BE49-F238E27FC236}">
                  <a16:creationId xmlns:a16="http://schemas.microsoft.com/office/drawing/2014/main" id="{D9F2E361-EA28-4D63-8969-F0F18703998A}"/>
                </a:ext>
              </a:extLst>
            </p:cNvPr>
            <p:cNvGrpSpPr/>
            <p:nvPr/>
          </p:nvGrpSpPr>
          <p:grpSpPr>
            <a:xfrm>
              <a:off x="2011699" y="2690795"/>
              <a:ext cx="3170534" cy="1197080"/>
              <a:chOff x="5501970" y="2210149"/>
              <a:chExt cx="3170534" cy="1197080"/>
            </a:xfrm>
          </p:grpSpPr>
          <p:sp>
            <p:nvSpPr>
              <p:cNvPr id="160" name="文本框 140">
                <a:extLst>
                  <a:ext uri="{FF2B5EF4-FFF2-40B4-BE49-F238E27FC236}">
                    <a16:creationId xmlns:a16="http://schemas.microsoft.com/office/drawing/2014/main" id="{09DF934A-53D6-4454-AA13-9960AA9D0412}"/>
                  </a:ext>
                </a:extLst>
              </p:cNvPr>
              <p:cNvSpPr txBox="1"/>
              <p:nvPr/>
            </p:nvSpPr>
            <p:spPr>
              <a:xfrm>
                <a:off x="5501970" y="2210149"/>
                <a:ext cx="3170534" cy="1197080"/>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LUYỆN TẬP</a:t>
                </a:r>
                <a:endParaRPr kumimoji="0" lang="zh-CN" alt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61" name="文本框 141">
                <a:extLst>
                  <a:ext uri="{FF2B5EF4-FFF2-40B4-BE49-F238E27FC236}">
                    <a16:creationId xmlns:a16="http://schemas.microsoft.com/office/drawing/2014/main" id="{468CCB71-1086-40BE-BD0C-DA5816B9A5D7}"/>
                  </a:ext>
                </a:extLst>
              </p:cNvPr>
              <p:cNvSpPr txBox="1"/>
              <p:nvPr/>
            </p:nvSpPr>
            <p:spPr>
              <a:xfrm>
                <a:off x="6001796" y="2594188"/>
                <a:ext cx="2507571" cy="38666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pic>
        <p:nvPicPr>
          <p:cNvPr id="3074" name="Picture 2" descr="How To Harness Different Behavioral &amp;amp; Work Styles - Group Work Icon Png PNG  Image | Transparent PNG Free Download on SeekPNG">
            <a:extLst>
              <a:ext uri="{FF2B5EF4-FFF2-40B4-BE49-F238E27FC236}">
                <a16:creationId xmlns:a16="http://schemas.microsoft.com/office/drawing/2014/main" id="{DEC5138A-AC99-F04C-B952-0A33F48152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41" t="7754" r="21000" b="7270"/>
          <a:stretch/>
        </p:blipFill>
        <p:spPr bwMode="auto">
          <a:xfrm>
            <a:off x="6208295" y="1685647"/>
            <a:ext cx="4058652" cy="348670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653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p:cTn id="7" dur="1000" fill="hold"/>
                                        <p:tgtEl>
                                          <p:spTgt spid="157"/>
                                        </p:tgtEl>
                                        <p:attrNameLst>
                                          <p:attrName>ppt_w</p:attrName>
                                        </p:attrNameLst>
                                      </p:cBhvr>
                                      <p:tavLst>
                                        <p:tav tm="0">
                                          <p:val>
                                            <p:fltVal val="0"/>
                                          </p:val>
                                        </p:tav>
                                        <p:tav tm="100000">
                                          <p:val>
                                            <p:strVal val="#ppt_w"/>
                                          </p:val>
                                        </p:tav>
                                      </p:tavLst>
                                    </p:anim>
                                    <p:anim calcmode="lin" valueType="num">
                                      <p:cBhvr>
                                        <p:cTn id="8" dur="1000" fill="hold"/>
                                        <p:tgtEl>
                                          <p:spTgt spid="157"/>
                                        </p:tgtEl>
                                        <p:attrNameLst>
                                          <p:attrName>ppt_h</p:attrName>
                                        </p:attrNameLst>
                                      </p:cBhvr>
                                      <p:tavLst>
                                        <p:tav tm="0">
                                          <p:val>
                                            <p:fltVal val="0"/>
                                          </p:val>
                                        </p:tav>
                                        <p:tav tm="100000">
                                          <p:val>
                                            <p:strVal val="#ppt_h"/>
                                          </p:val>
                                        </p:tav>
                                      </p:tavLst>
                                    </p:anim>
                                    <p:anim calcmode="lin" valueType="num">
                                      <p:cBhvr>
                                        <p:cTn id="9" dur="1000" fill="hold"/>
                                        <p:tgtEl>
                                          <p:spTgt spid="157"/>
                                        </p:tgtEl>
                                        <p:attrNameLst>
                                          <p:attrName>style.rotation</p:attrName>
                                        </p:attrNameLst>
                                      </p:cBhvr>
                                      <p:tavLst>
                                        <p:tav tm="0">
                                          <p:val>
                                            <p:fltVal val="90"/>
                                          </p:val>
                                        </p:tav>
                                        <p:tav tm="100000">
                                          <p:val>
                                            <p:fltVal val="0"/>
                                          </p:val>
                                        </p:tav>
                                      </p:tavLst>
                                    </p:anim>
                                    <p:animEffect transition="in" filter="fade">
                                      <p:cBhvr>
                                        <p:cTn id="10"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4773E7F-D296-47A6-8852-EECE15AEB292}"/>
              </a:ext>
            </a:extLst>
          </p:cNvPr>
          <p:cNvGrpSpPr>
            <a:grpSpLocks noChangeAspect="1"/>
          </p:cNvGrpSpPr>
          <p:nvPr/>
        </p:nvGrpSpPr>
        <p:grpSpPr bwMode="auto">
          <a:xfrm>
            <a:off x="-118536" y="-196258"/>
            <a:ext cx="8144280" cy="1664517"/>
            <a:chOff x="1541" y="-55"/>
            <a:chExt cx="4577" cy="1184"/>
          </a:xfrm>
        </p:grpSpPr>
        <p:sp>
          <p:nvSpPr>
            <p:cNvPr id="4" name="AutoShape 3">
              <a:extLst>
                <a:ext uri="{FF2B5EF4-FFF2-40B4-BE49-F238E27FC236}">
                  <a16:creationId xmlns:a16="http://schemas.microsoft.com/office/drawing/2014/main" id="{63F8AE12-1E0A-46B7-8461-8058263B9B7B}"/>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CFECBD88-14B0-4C0C-BEF0-BC2741B1139F}"/>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52B0E59F-18F1-4CCC-B301-2721CB66B28E}"/>
                </a:ext>
              </a:extLst>
            </p:cNvPr>
            <p:cNvSpPr>
              <a:spLocks/>
            </p:cNvSpPr>
            <p:nvPr/>
          </p:nvSpPr>
          <p:spPr bwMode="auto">
            <a:xfrm>
              <a:off x="1586" y="-55"/>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2FB3FF3B-F54E-4CB0-986D-7132DBEBCA28}"/>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555C0331-BE97-4CFE-BB70-5E1B4F0404D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EF6A66AF-DFA9-4BF2-A9B5-0C014638E6A2}"/>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97D10D8D-0A4C-4395-92F7-590310FECB3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03233459-1A8F-419F-A1A3-54A6C30DCD3D}"/>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B660ECF6-B5A5-4053-AFDA-77A6E1BC978F}"/>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0CCD2EF2-8C07-48A6-8D36-205362E45F10}"/>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06BD3FA2-7CDD-470A-897E-3A7E6CA2583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5F673266-F4E0-43FB-8CAF-F0A66F833020}"/>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0A5DB825-FFFF-4A7A-AA16-DAD54044545B}"/>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A39206B8-821B-4AFF-8140-8B7AB5006EF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D00B3ABF-8A49-4301-9032-0096A95C0EAC}"/>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7741B8A2-BBE0-4C4D-ACC5-85B0AB31AF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E394560C-511C-4168-AAD4-121FBB3FE1D4}"/>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F7B13557-B1CB-4183-AE7B-2884177988D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A0E76CDB-EEA3-4653-9257-927CE5DC7BFE}"/>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43527CD5-A388-46EA-ABD5-99D8219718BC}"/>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0A61F767-75B1-4D83-9238-AAB75F4D1A4F}"/>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09DA15A3-3784-4323-AB1B-FDA67C9DDE39}"/>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CDABD97F-722E-4B31-B033-2141664BB727}"/>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FFB377C0-3777-429E-98FD-95B45AEDC997}"/>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0C02A1AD-227E-4CE2-A0EB-8650298DFDA7}"/>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092EB791-D235-4E01-A242-C8997AAF616D}"/>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E27809FF-C9E7-43CE-B452-60B868037865}"/>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0CC4F7EB-AF80-4CD7-936C-AF1F1A3FBD2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DFBE3035-1B5E-4480-8710-A5C02520198C}"/>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164C1C5F-C5CF-47A1-B422-47D79CB358A0}"/>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92BC660A-807D-4F29-8D42-4E7B571B6AD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EC60EA6C-532B-4E70-B5DB-9F8742253DA9}"/>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08D736EA-92F9-43C5-B9D9-7C467465CFD2}"/>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9AB0F41D-58DC-4FEC-94BD-D66F26153B9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E3F12AA5-22A0-41A0-9B20-F5FD7A4100F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2245BFCB-2553-4C92-B777-EA80CE103D8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03EA850C-094A-43B1-82FA-28154628E77C}"/>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7DD8F6DF-3AE3-4FB7-9057-DCBF0A5DD18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7832D62A-E846-4E65-880D-5D7A1F0A1B3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58E9D4C3-85AB-4638-AE53-4762765E9424}"/>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A30FE37E-C8DA-441C-9A98-09108B51A3B3}"/>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E43EE0A9-5D49-4351-8BAA-1B0535F7C47F}"/>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D29F26A9-99FF-477A-ABE6-C383A79164AE}"/>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C7C2EA0-B72B-4FE4-AC1E-B434AB00DFF6}"/>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6768F48A-846E-40F4-9AA0-5629BD9726BB}"/>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F9DCB8FD-50B6-4C5B-8258-4F28400C0249}"/>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BFCDCC5E-946B-4461-9870-9FAD31473F5D}"/>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4C38D6F0-E047-4508-ACAC-AF1DDA287B05}"/>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F7FABCCB-7B8A-4952-B601-56D976D56650}"/>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D3E27BED-68D4-4463-8A7C-D0D98C358194}"/>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47A78ABF-4306-456F-9408-55DB6AE6476C}"/>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08606C3A-68F0-4045-A9CB-81EEA66879C2}"/>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C25A8EBB-075F-4FD0-A417-682D7676286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AD5341BA-3D70-4EA3-83F5-1B9CCB19DA09}"/>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214130B6-9C64-48AF-9BC9-5DE5BE5E6BE8}"/>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F868182E-8D47-4961-B8E7-49619E0F2D84}"/>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9FE450B6-CC6C-4F2A-AE83-5D2D654ACAAA}"/>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0E64726B-00D0-4E9B-875D-7067E08F1D84}"/>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12CDD8D4-5A81-408F-8BFC-A452578B544A}"/>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C89B1772-9255-4247-85C8-980FCFA654DA}"/>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C386F7A1-2307-44A7-9D07-42214EBAC8B7}"/>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FE26E3D3-16B4-4276-8BB3-F7CB6A20814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E7F932C8-685D-48D9-BEBF-FA8D8628ED53}"/>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48B8534F-7F47-411D-9231-DF408AA53FCF}"/>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C5B932CE-A635-4D44-8EA9-D0307E3B9F92}"/>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492AB806-4665-4C63-9199-4B2A509C68F5}"/>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8C34B7C8-B10A-419C-846E-B3DADEB3F4B6}"/>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113DA76A-3B7D-411D-B841-BB231089262A}"/>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22624DA9-D874-4F16-86B6-BC1147A01723}"/>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771F4390-4773-48D7-BBD6-AC56CD942E8B}"/>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714B841A-0D08-428D-8925-057AC889870D}"/>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6B9E3D4F-E4D4-4487-BAB7-55CFC34304CC}"/>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FD820B71-DA1D-44A0-B498-16E429EBBCA8}"/>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17F67990-709A-4CFE-92C4-9827D83CFD5A}"/>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7E223AC8-F36E-4204-AB8E-AA72E3CBFB12}"/>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BE856E4E-C600-425F-A2D7-CC40D91A4C38}"/>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5EAD5817-13A5-4EAD-BEF6-49484E99E73A}"/>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26453CB2-3D29-48D1-9F7A-D778A627CF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E75A72B1-F055-45A4-ADBB-1B647B375CF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A2D3A269-A6EE-4655-AEE7-EF69C5909E77}"/>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0908F219-7309-403B-83F4-88577D2C22F2}"/>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AFF71A3A-5095-48AF-9395-999CB0ABAB85}"/>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002D5AA4-8E18-4A51-B82D-F455E845051E}"/>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DFF4DED-B995-4E48-B95A-AB7138D60DEB}"/>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306079D2-D678-4187-9EA0-BDC1FF7EE7D0}"/>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53125C3E-1FEA-4D5D-A39E-DE6FF7F63CB5}"/>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0FF9F4CD-58BC-4A11-B141-369AF4792F1F}"/>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A21A17DB-09DC-4695-919B-D677237428C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01D4F1B5-C354-47FC-BF86-E173A70572D1}"/>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FC757E65-8CCB-49CE-91CC-7C19EF3722D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48386DFB-3114-4219-877D-C0B402913F1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C10B89E1-D1C9-4ADB-A5C8-7C6B981C66D7}"/>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0B96711F-58F1-454E-85C5-00233C12567A}"/>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9B0AC60A-9983-47BB-BDC9-4B5A81D0D6C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1CCC3DB0-F46D-47CC-A6E1-EEEB2657A05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0C9C952A-6261-4DEE-ADF7-872FC0CF20C9}"/>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E5CBA8C1-03FE-4012-B2FA-2C17ED772780}"/>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BD13BC02-4C65-4C64-A727-A259F0E1471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9FA4082E-E8FF-4A5C-AFAA-BECC122256A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C16EBDFE-29A2-49E3-BE5E-DD34CB92EB82}"/>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87D301DB-DCED-40A7-8300-3DB9ACCF6BBF}"/>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69B6550B-8C20-499E-8FA4-F21F65993098}"/>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52A13E85-B91D-4368-BECC-80F19B82D78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6A33BBD1-9A4C-43E8-B3C6-7F5C4BF57D2F}"/>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1C5C1958-9AFC-4962-9DD4-4016E723EB15}"/>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4CFA5641-D2FC-4728-BD54-91E93403832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69E10EA3-FAB5-4A3B-9FC7-8373B741A24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10F19337-102B-49D3-B4FE-1B16028F13D9}"/>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E1A167B2-0298-40C9-85E8-B97F518A2F51}"/>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4D66DCD9-BBC2-4DE2-8C78-7B922B65CCA5}"/>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63BE296C-1F52-4A93-9943-1F5998406248}"/>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A09B4272-EAA3-4BFA-A86B-2F1A1D3A45D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B077AD57-14DD-4BC3-AB3D-5C75C9556F4D}"/>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D8959254-783B-4260-AEC8-48AEC258D533}"/>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3C37E605-1C31-4307-9238-7F07D7321591}"/>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EC93E5D9-FEA2-4083-921C-BF888083BD9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11283E01-A90E-468F-9316-8CB7E475090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B7926F44-ECDF-40D5-A4BB-6A396D5D6A26}"/>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09C5AF81-D7A7-4B31-9EAE-350ED3DFAC3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B533EE73-3D2F-43D0-BF87-18271B7122FD}"/>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6ECE86FB-FB91-4379-8375-B428DE40CA95}"/>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E60BB30B-88C8-45D5-8232-E82B42D156A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20BA4C9F-DF2C-4311-BF81-C099139072BC}"/>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23E72BE1-C97B-4127-83FB-DCD22871D6DE}"/>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AC2E88B0-84B5-4FCE-B12E-38EF03ED77D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E3B10ACF-1DCB-4AC9-A320-6CFE328AD2BB}"/>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196D4A48-2FFA-4E33-8139-E742DF3C9E86}"/>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05B6A769-58C4-4793-8BB8-33EA8EB25780}"/>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6E796DA7-CEFD-4E71-A4D5-A3096755EA8D}"/>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07A3A534-3FC3-431E-96B4-07C909B99780}"/>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5B81BBE7-75D7-4314-B3E3-3C4A03DAF8B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E9CCE552-A113-4BD4-ABC8-E4EDCABF8215}"/>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D6DAE716-6DFA-4456-BACF-81DE95AA778F}"/>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1EDE37DA-E82F-430D-853F-8657B2D0838D}"/>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57" name="组合 147">
            <a:extLst>
              <a:ext uri="{FF2B5EF4-FFF2-40B4-BE49-F238E27FC236}">
                <a16:creationId xmlns:a16="http://schemas.microsoft.com/office/drawing/2014/main" id="{1FBE1135-771A-4FEA-BE2B-DBE89DC48130}"/>
              </a:ext>
            </a:extLst>
          </p:cNvPr>
          <p:cNvGrpSpPr/>
          <p:nvPr/>
        </p:nvGrpSpPr>
        <p:grpSpPr>
          <a:xfrm>
            <a:off x="236004" y="1826916"/>
            <a:ext cx="3944277" cy="2861962"/>
            <a:chOff x="1560688" y="2118360"/>
            <a:chExt cx="5261026" cy="2854215"/>
          </a:xfrm>
        </p:grpSpPr>
        <p:pic>
          <p:nvPicPr>
            <p:cNvPr id="158"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1560688" y="2118360"/>
              <a:ext cx="5261026" cy="2854215"/>
            </a:xfrm>
            <a:prstGeom prst="rect">
              <a:avLst/>
            </a:prstGeom>
          </p:spPr>
        </p:pic>
        <p:grpSp>
          <p:nvGrpSpPr>
            <p:cNvPr id="159" name="组合 139">
              <a:extLst>
                <a:ext uri="{FF2B5EF4-FFF2-40B4-BE49-F238E27FC236}">
                  <a16:creationId xmlns:a16="http://schemas.microsoft.com/office/drawing/2014/main" id="{D9F2E361-EA28-4D63-8969-F0F18703998A}"/>
                </a:ext>
              </a:extLst>
            </p:cNvPr>
            <p:cNvGrpSpPr/>
            <p:nvPr/>
          </p:nvGrpSpPr>
          <p:grpSpPr>
            <a:xfrm>
              <a:off x="2011699" y="2690795"/>
              <a:ext cx="3170534" cy="1197080"/>
              <a:chOff x="5501970" y="2210149"/>
              <a:chExt cx="3170534" cy="1197080"/>
            </a:xfrm>
          </p:grpSpPr>
          <p:sp>
            <p:nvSpPr>
              <p:cNvPr id="160" name="文本框 140">
                <a:extLst>
                  <a:ext uri="{FF2B5EF4-FFF2-40B4-BE49-F238E27FC236}">
                    <a16:creationId xmlns:a16="http://schemas.microsoft.com/office/drawing/2014/main" id="{09DF934A-53D6-4454-AA13-9960AA9D0412}"/>
                  </a:ext>
                </a:extLst>
              </p:cNvPr>
              <p:cNvSpPr txBox="1"/>
              <p:nvPr/>
            </p:nvSpPr>
            <p:spPr>
              <a:xfrm>
                <a:off x="5501970" y="2210149"/>
                <a:ext cx="3170534" cy="1197080"/>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LUYỆN TẬP</a:t>
                </a:r>
                <a:endParaRPr kumimoji="0" lang="zh-CN" alt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61" name="文本框 141">
                <a:extLst>
                  <a:ext uri="{FF2B5EF4-FFF2-40B4-BE49-F238E27FC236}">
                    <a16:creationId xmlns:a16="http://schemas.microsoft.com/office/drawing/2014/main" id="{468CCB71-1086-40BE-BD0C-DA5816B9A5D7}"/>
                  </a:ext>
                </a:extLst>
              </p:cNvPr>
              <p:cNvSpPr txBox="1"/>
              <p:nvPr/>
            </p:nvSpPr>
            <p:spPr>
              <a:xfrm>
                <a:off x="6001796" y="2594188"/>
                <a:ext cx="2507571" cy="38666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145" name="Text Box 3">
            <a:extLst>
              <a:ext uri="{FF2B5EF4-FFF2-40B4-BE49-F238E27FC236}">
                <a16:creationId xmlns:a16="http://schemas.microsoft.com/office/drawing/2014/main" id="{3D98C30C-86F4-6A4C-86C4-41C7CF73A462}"/>
              </a:ext>
            </a:extLst>
          </p:cNvPr>
          <p:cNvSpPr txBox="1">
            <a:spLocks noChangeArrowheads="1"/>
          </p:cNvSpPr>
          <p:nvPr/>
        </p:nvSpPr>
        <p:spPr bwMode="auto">
          <a:xfrm>
            <a:off x="3810000" y="1407694"/>
            <a:ext cx="8382000" cy="1373188"/>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Câu</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1: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Trong</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triều</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đình</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ở</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Đàng</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trong</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người</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nào</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dưới</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đây</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nắm</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hết</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quyền</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hành</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tự</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xưng</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là</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Quốc</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phó</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khét</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tiếng</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tham</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Times New Roman" panose="02020603050405020304" pitchFamily="18" charset="0"/>
              </a:rPr>
              <a:t>nhũng</a:t>
            </a:r>
            <a:r>
              <a:rPr kumimoji="0" 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a:t>
            </a:r>
          </a:p>
        </p:txBody>
      </p:sp>
      <p:sp>
        <p:nvSpPr>
          <p:cNvPr id="2" name="Rectangle 1">
            <a:extLst>
              <a:ext uri="{FF2B5EF4-FFF2-40B4-BE49-F238E27FC236}">
                <a16:creationId xmlns:a16="http://schemas.microsoft.com/office/drawing/2014/main" id="{23364B7C-2454-564D-83DF-3120784DC01B}"/>
              </a:ext>
            </a:extLst>
          </p:cNvPr>
          <p:cNvSpPr/>
          <p:nvPr/>
        </p:nvSpPr>
        <p:spPr>
          <a:xfrm>
            <a:off x="4523874" y="3429000"/>
            <a:ext cx="7251032" cy="1318631"/>
          </a:xfrm>
          <a:prstGeom prst="rect">
            <a:avLst/>
          </a:prstGeom>
        </p:spPr>
        <p:txBody>
          <a:bodyPr wrap="square">
            <a:spAutoFit/>
          </a:bodyPr>
          <a:lstStyle/>
          <a:p>
            <a:pPr marL="0" marR="0" lvl="0" indent="0" algn="l" defTabSz="914400" rtl="0" eaLnBrk="1" fontAlgn="auto" latinLnBrk="0" hangingPunct="1">
              <a:lnSpc>
                <a:spcPct val="150000"/>
              </a:lnSpc>
              <a:spcBef>
                <a:spcPct val="500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Hạnh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Phúc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Loan </a:t>
            </a:r>
          </a:p>
          <a:p>
            <a:pPr marL="0" marR="0" lvl="0" indent="0" algn="l" defTabSz="914400" rtl="0" eaLnBrk="1" fontAlgn="auto" latinLnBrk="0" hangingPunct="1">
              <a:lnSpc>
                <a:spcPct val="150000"/>
              </a:lnSpc>
              <a:spcBef>
                <a:spcPct val="500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Phúc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Thuần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D.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Phúc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Tần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 </a:t>
            </a:r>
          </a:p>
        </p:txBody>
      </p:sp>
      <p:sp>
        <p:nvSpPr>
          <p:cNvPr id="144" name="Oval 5">
            <a:extLst>
              <a:ext uri="{FF2B5EF4-FFF2-40B4-BE49-F238E27FC236}">
                <a16:creationId xmlns:a16="http://schemas.microsoft.com/office/drawing/2014/main" id="{481A196F-B911-964C-900B-B9BA658561F1}"/>
              </a:ext>
            </a:extLst>
          </p:cNvPr>
          <p:cNvSpPr>
            <a:spLocks noChangeArrowheads="1"/>
          </p:cNvSpPr>
          <p:nvPr/>
        </p:nvSpPr>
        <p:spPr bwMode="auto">
          <a:xfrm>
            <a:off x="8702842" y="3554915"/>
            <a:ext cx="533400" cy="533400"/>
          </a:xfrm>
          <a:prstGeom prst="ellipse">
            <a:avLst/>
          </a:prstGeom>
          <a:noFill/>
          <a:ln w="5715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590321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p:cTn id="7" dur="1000" fill="hold"/>
                                        <p:tgtEl>
                                          <p:spTgt spid="157"/>
                                        </p:tgtEl>
                                        <p:attrNameLst>
                                          <p:attrName>ppt_w</p:attrName>
                                        </p:attrNameLst>
                                      </p:cBhvr>
                                      <p:tavLst>
                                        <p:tav tm="0">
                                          <p:val>
                                            <p:fltVal val="0"/>
                                          </p:val>
                                        </p:tav>
                                        <p:tav tm="100000">
                                          <p:val>
                                            <p:strVal val="#ppt_w"/>
                                          </p:val>
                                        </p:tav>
                                      </p:tavLst>
                                    </p:anim>
                                    <p:anim calcmode="lin" valueType="num">
                                      <p:cBhvr>
                                        <p:cTn id="8" dur="1000" fill="hold"/>
                                        <p:tgtEl>
                                          <p:spTgt spid="157"/>
                                        </p:tgtEl>
                                        <p:attrNameLst>
                                          <p:attrName>ppt_h</p:attrName>
                                        </p:attrNameLst>
                                      </p:cBhvr>
                                      <p:tavLst>
                                        <p:tav tm="0">
                                          <p:val>
                                            <p:fltVal val="0"/>
                                          </p:val>
                                        </p:tav>
                                        <p:tav tm="100000">
                                          <p:val>
                                            <p:strVal val="#ppt_h"/>
                                          </p:val>
                                        </p:tav>
                                      </p:tavLst>
                                    </p:anim>
                                    <p:anim calcmode="lin" valueType="num">
                                      <p:cBhvr>
                                        <p:cTn id="9" dur="1000" fill="hold"/>
                                        <p:tgtEl>
                                          <p:spTgt spid="157"/>
                                        </p:tgtEl>
                                        <p:attrNameLst>
                                          <p:attrName>style.rotation</p:attrName>
                                        </p:attrNameLst>
                                      </p:cBhvr>
                                      <p:tavLst>
                                        <p:tav tm="0">
                                          <p:val>
                                            <p:fltVal val="90"/>
                                          </p:val>
                                        </p:tav>
                                        <p:tav tm="100000">
                                          <p:val>
                                            <p:fltVal val="0"/>
                                          </p:val>
                                        </p:tav>
                                      </p:tavLst>
                                    </p:anim>
                                    <p:animEffect transition="in" filter="fade">
                                      <p:cBhvr>
                                        <p:cTn id="10" dur="1000"/>
                                        <p:tgtEl>
                                          <p:spTgt spid="157"/>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145"/>
                                        </p:tgtEl>
                                        <p:attrNameLst>
                                          <p:attrName>style.visibility</p:attrName>
                                        </p:attrNameLst>
                                      </p:cBhvr>
                                      <p:to>
                                        <p:strVal val="visible"/>
                                      </p:to>
                                    </p:set>
                                    <p:animEffect transition="in" filter="fade">
                                      <p:cBhvr>
                                        <p:cTn id="13" dur="1000"/>
                                        <p:tgtEl>
                                          <p:spTgt spid="145"/>
                                        </p:tgtEl>
                                      </p:cBhvr>
                                    </p:animEffect>
                                    <p:anim calcmode="lin" valueType="num">
                                      <p:cBhvr>
                                        <p:cTn id="14" dur="1000" fill="hold"/>
                                        <p:tgtEl>
                                          <p:spTgt spid="145"/>
                                        </p:tgtEl>
                                        <p:attrNameLst>
                                          <p:attrName>ppt_x</p:attrName>
                                        </p:attrNameLst>
                                      </p:cBhvr>
                                      <p:tavLst>
                                        <p:tav tm="0">
                                          <p:val>
                                            <p:strVal val="#ppt_x"/>
                                          </p:val>
                                        </p:tav>
                                        <p:tav tm="100000">
                                          <p:val>
                                            <p:strVal val="#ppt_x"/>
                                          </p:val>
                                        </p:tav>
                                      </p:tavLst>
                                    </p:anim>
                                    <p:anim calcmode="lin" valueType="num">
                                      <p:cBhvr>
                                        <p:cTn id="15" dur="900" decel="100000" fill="hold"/>
                                        <p:tgtEl>
                                          <p:spTgt spid="14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5"/>
                                        </p:tgtEl>
                                        <p:attrNameLst>
                                          <p:attrName>ppt_y</p:attrName>
                                        </p:attrNameLst>
                                      </p:cBhvr>
                                      <p:tavLst>
                                        <p:tav tm="0">
                                          <p:val>
                                            <p:strVal val="#ppt_y-.03"/>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144"/>
                                        </p:tgtEl>
                                        <p:attrNameLst>
                                          <p:attrName>style.visibility</p:attrName>
                                        </p:attrNameLst>
                                      </p:cBhvr>
                                      <p:to>
                                        <p:strVal val="visible"/>
                                      </p:to>
                                    </p:set>
                                    <p:anim calcmode="lin" valueType="num">
                                      <p:cBhvr>
                                        <p:cTn id="24" dur="1000" fill="hold"/>
                                        <p:tgtEl>
                                          <p:spTgt spid="144"/>
                                        </p:tgtEl>
                                        <p:attrNameLst>
                                          <p:attrName>ppt_w</p:attrName>
                                        </p:attrNameLst>
                                      </p:cBhvr>
                                      <p:tavLst>
                                        <p:tav tm="0">
                                          <p:val>
                                            <p:fltVal val="0"/>
                                          </p:val>
                                        </p:tav>
                                        <p:tav tm="100000">
                                          <p:val>
                                            <p:strVal val="#ppt_w"/>
                                          </p:val>
                                        </p:tav>
                                      </p:tavLst>
                                    </p:anim>
                                    <p:anim calcmode="lin" valueType="num">
                                      <p:cBhvr>
                                        <p:cTn id="25" dur="1000" fill="hold"/>
                                        <p:tgtEl>
                                          <p:spTgt spid="144"/>
                                        </p:tgtEl>
                                        <p:attrNameLst>
                                          <p:attrName>ppt_h</p:attrName>
                                        </p:attrNameLst>
                                      </p:cBhvr>
                                      <p:tavLst>
                                        <p:tav tm="0">
                                          <p:val>
                                            <p:fltVal val="0"/>
                                          </p:val>
                                        </p:tav>
                                        <p:tav tm="100000">
                                          <p:val>
                                            <p:strVal val="#ppt_h"/>
                                          </p:val>
                                        </p:tav>
                                      </p:tavLst>
                                    </p:anim>
                                    <p:anim calcmode="lin" valueType="num">
                                      <p:cBhvr>
                                        <p:cTn id="26" dur="1000" fill="hold"/>
                                        <p:tgtEl>
                                          <p:spTgt spid="144"/>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2" grpId="0"/>
      <p:bldP spid="1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4773E7F-D296-47A6-8852-EECE15AEB292}"/>
              </a:ext>
            </a:extLst>
          </p:cNvPr>
          <p:cNvGrpSpPr>
            <a:grpSpLocks noChangeAspect="1"/>
          </p:cNvGrpSpPr>
          <p:nvPr/>
        </p:nvGrpSpPr>
        <p:grpSpPr bwMode="auto">
          <a:xfrm>
            <a:off x="-118536" y="-196258"/>
            <a:ext cx="8144280" cy="1664517"/>
            <a:chOff x="1541" y="-55"/>
            <a:chExt cx="4577" cy="1184"/>
          </a:xfrm>
        </p:grpSpPr>
        <p:sp>
          <p:nvSpPr>
            <p:cNvPr id="4" name="AutoShape 3">
              <a:extLst>
                <a:ext uri="{FF2B5EF4-FFF2-40B4-BE49-F238E27FC236}">
                  <a16:creationId xmlns:a16="http://schemas.microsoft.com/office/drawing/2014/main" id="{63F8AE12-1E0A-46B7-8461-8058263B9B7B}"/>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CFECBD88-14B0-4C0C-BEF0-BC2741B1139F}"/>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52B0E59F-18F1-4CCC-B301-2721CB66B28E}"/>
                </a:ext>
              </a:extLst>
            </p:cNvPr>
            <p:cNvSpPr>
              <a:spLocks/>
            </p:cNvSpPr>
            <p:nvPr/>
          </p:nvSpPr>
          <p:spPr bwMode="auto">
            <a:xfrm>
              <a:off x="1586" y="-55"/>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2FB3FF3B-F54E-4CB0-986D-7132DBEBCA28}"/>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555C0331-BE97-4CFE-BB70-5E1B4F0404D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EF6A66AF-DFA9-4BF2-A9B5-0C014638E6A2}"/>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97D10D8D-0A4C-4395-92F7-590310FECB3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03233459-1A8F-419F-A1A3-54A6C30DCD3D}"/>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B660ECF6-B5A5-4053-AFDA-77A6E1BC978F}"/>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0CCD2EF2-8C07-48A6-8D36-205362E45F10}"/>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06BD3FA2-7CDD-470A-897E-3A7E6CA2583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5F673266-F4E0-43FB-8CAF-F0A66F833020}"/>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0A5DB825-FFFF-4A7A-AA16-DAD54044545B}"/>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A39206B8-821B-4AFF-8140-8B7AB5006EF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D00B3ABF-8A49-4301-9032-0096A95C0EAC}"/>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7741B8A2-BBE0-4C4D-ACC5-85B0AB31AF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E394560C-511C-4168-AAD4-121FBB3FE1D4}"/>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F7B13557-B1CB-4183-AE7B-2884177988D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A0E76CDB-EEA3-4653-9257-927CE5DC7BFE}"/>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43527CD5-A388-46EA-ABD5-99D8219718BC}"/>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0A61F767-75B1-4D83-9238-AAB75F4D1A4F}"/>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09DA15A3-3784-4323-AB1B-FDA67C9DDE39}"/>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CDABD97F-722E-4B31-B033-2141664BB727}"/>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FFB377C0-3777-429E-98FD-95B45AEDC997}"/>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0C02A1AD-227E-4CE2-A0EB-8650298DFDA7}"/>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092EB791-D235-4E01-A242-C8997AAF616D}"/>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E27809FF-C9E7-43CE-B452-60B868037865}"/>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0CC4F7EB-AF80-4CD7-936C-AF1F1A3FBD2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DFBE3035-1B5E-4480-8710-A5C02520198C}"/>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164C1C5F-C5CF-47A1-B422-47D79CB358A0}"/>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92BC660A-807D-4F29-8D42-4E7B571B6AD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EC60EA6C-532B-4E70-B5DB-9F8742253DA9}"/>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08D736EA-92F9-43C5-B9D9-7C467465CFD2}"/>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9AB0F41D-58DC-4FEC-94BD-D66F26153B9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E3F12AA5-22A0-41A0-9B20-F5FD7A4100F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2245BFCB-2553-4C92-B777-EA80CE103D8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03EA850C-094A-43B1-82FA-28154628E77C}"/>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7DD8F6DF-3AE3-4FB7-9057-DCBF0A5DD18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7832D62A-E846-4E65-880D-5D7A1F0A1B3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58E9D4C3-85AB-4638-AE53-4762765E9424}"/>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A30FE37E-C8DA-441C-9A98-09108B51A3B3}"/>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E43EE0A9-5D49-4351-8BAA-1B0535F7C47F}"/>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D29F26A9-99FF-477A-ABE6-C383A79164AE}"/>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C7C2EA0-B72B-4FE4-AC1E-B434AB00DFF6}"/>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6768F48A-846E-40F4-9AA0-5629BD9726BB}"/>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F9DCB8FD-50B6-4C5B-8258-4F28400C0249}"/>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BFCDCC5E-946B-4461-9870-9FAD31473F5D}"/>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4C38D6F0-E047-4508-ACAC-AF1DDA287B05}"/>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F7FABCCB-7B8A-4952-B601-56D976D56650}"/>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D3E27BED-68D4-4463-8A7C-D0D98C358194}"/>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47A78ABF-4306-456F-9408-55DB6AE6476C}"/>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08606C3A-68F0-4045-A9CB-81EEA66879C2}"/>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C25A8EBB-075F-4FD0-A417-682D7676286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AD5341BA-3D70-4EA3-83F5-1B9CCB19DA09}"/>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214130B6-9C64-48AF-9BC9-5DE5BE5E6BE8}"/>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F868182E-8D47-4961-B8E7-49619E0F2D84}"/>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9FE450B6-CC6C-4F2A-AE83-5D2D654ACAAA}"/>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0E64726B-00D0-4E9B-875D-7067E08F1D84}"/>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12CDD8D4-5A81-408F-8BFC-A452578B544A}"/>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C89B1772-9255-4247-85C8-980FCFA654DA}"/>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C386F7A1-2307-44A7-9D07-42214EBAC8B7}"/>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FE26E3D3-16B4-4276-8BB3-F7CB6A20814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E7F932C8-685D-48D9-BEBF-FA8D8628ED53}"/>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48B8534F-7F47-411D-9231-DF408AA53FCF}"/>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C5B932CE-A635-4D44-8EA9-D0307E3B9F92}"/>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492AB806-4665-4C63-9199-4B2A509C68F5}"/>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8C34B7C8-B10A-419C-846E-B3DADEB3F4B6}"/>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113DA76A-3B7D-411D-B841-BB231089262A}"/>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22624DA9-D874-4F16-86B6-BC1147A01723}"/>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771F4390-4773-48D7-BBD6-AC56CD942E8B}"/>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714B841A-0D08-428D-8925-057AC889870D}"/>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6B9E3D4F-E4D4-4487-BAB7-55CFC34304CC}"/>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FD820B71-DA1D-44A0-B498-16E429EBBCA8}"/>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17F67990-709A-4CFE-92C4-9827D83CFD5A}"/>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7E223AC8-F36E-4204-AB8E-AA72E3CBFB12}"/>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BE856E4E-C600-425F-A2D7-CC40D91A4C38}"/>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5EAD5817-13A5-4EAD-BEF6-49484E99E73A}"/>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26453CB2-3D29-48D1-9F7A-D778A627CF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E75A72B1-F055-45A4-ADBB-1B647B375CF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A2D3A269-A6EE-4655-AEE7-EF69C5909E77}"/>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0908F219-7309-403B-83F4-88577D2C22F2}"/>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AFF71A3A-5095-48AF-9395-999CB0ABAB85}"/>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002D5AA4-8E18-4A51-B82D-F455E845051E}"/>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DFF4DED-B995-4E48-B95A-AB7138D60DEB}"/>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306079D2-D678-4187-9EA0-BDC1FF7EE7D0}"/>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53125C3E-1FEA-4D5D-A39E-DE6FF7F63CB5}"/>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0FF9F4CD-58BC-4A11-B141-369AF4792F1F}"/>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A21A17DB-09DC-4695-919B-D677237428C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01D4F1B5-C354-47FC-BF86-E173A70572D1}"/>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FC757E65-8CCB-49CE-91CC-7C19EF3722D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48386DFB-3114-4219-877D-C0B402913F1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C10B89E1-D1C9-4ADB-A5C8-7C6B981C66D7}"/>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0B96711F-58F1-454E-85C5-00233C12567A}"/>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9B0AC60A-9983-47BB-BDC9-4B5A81D0D6C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1CCC3DB0-F46D-47CC-A6E1-EEEB2657A05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0C9C952A-6261-4DEE-ADF7-872FC0CF20C9}"/>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E5CBA8C1-03FE-4012-B2FA-2C17ED772780}"/>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BD13BC02-4C65-4C64-A727-A259F0E1471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9FA4082E-E8FF-4A5C-AFAA-BECC122256A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C16EBDFE-29A2-49E3-BE5E-DD34CB92EB82}"/>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87D301DB-DCED-40A7-8300-3DB9ACCF6BBF}"/>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69B6550B-8C20-499E-8FA4-F21F65993098}"/>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52A13E85-B91D-4368-BECC-80F19B82D78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6A33BBD1-9A4C-43E8-B3C6-7F5C4BF57D2F}"/>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1C5C1958-9AFC-4962-9DD4-4016E723EB15}"/>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4CFA5641-D2FC-4728-BD54-91E93403832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69E10EA3-FAB5-4A3B-9FC7-8373B741A24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10F19337-102B-49D3-B4FE-1B16028F13D9}"/>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E1A167B2-0298-40C9-85E8-B97F518A2F51}"/>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4D66DCD9-BBC2-4DE2-8C78-7B922B65CCA5}"/>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63BE296C-1F52-4A93-9943-1F5998406248}"/>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A09B4272-EAA3-4BFA-A86B-2F1A1D3A45D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B077AD57-14DD-4BC3-AB3D-5C75C9556F4D}"/>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D8959254-783B-4260-AEC8-48AEC258D533}"/>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3C37E605-1C31-4307-9238-7F07D7321591}"/>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EC93E5D9-FEA2-4083-921C-BF888083BD9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11283E01-A90E-468F-9316-8CB7E475090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B7926F44-ECDF-40D5-A4BB-6A396D5D6A26}"/>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09C5AF81-D7A7-4B31-9EAE-350ED3DFAC3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B533EE73-3D2F-43D0-BF87-18271B7122FD}"/>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6ECE86FB-FB91-4379-8375-B428DE40CA95}"/>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E60BB30B-88C8-45D5-8232-E82B42D156A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20BA4C9F-DF2C-4311-BF81-C099139072BC}"/>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23E72BE1-C97B-4127-83FB-DCD22871D6DE}"/>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AC2E88B0-84B5-4FCE-B12E-38EF03ED77D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E3B10ACF-1DCB-4AC9-A320-6CFE328AD2BB}"/>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196D4A48-2FFA-4E33-8139-E742DF3C9E86}"/>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05B6A769-58C4-4793-8BB8-33EA8EB25780}"/>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6E796DA7-CEFD-4E71-A4D5-A3096755EA8D}"/>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07A3A534-3FC3-431E-96B4-07C909B99780}"/>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5B81BBE7-75D7-4314-B3E3-3C4A03DAF8B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E9CCE552-A113-4BD4-ABC8-E4EDCABF8215}"/>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D6DAE716-6DFA-4456-BACF-81DE95AA778F}"/>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1EDE37DA-E82F-430D-853F-8657B2D0838D}"/>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57" name="组合 147">
            <a:extLst>
              <a:ext uri="{FF2B5EF4-FFF2-40B4-BE49-F238E27FC236}">
                <a16:creationId xmlns:a16="http://schemas.microsoft.com/office/drawing/2014/main" id="{1FBE1135-771A-4FEA-BE2B-DBE89DC48130}"/>
              </a:ext>
            </a:extLst>
          </p:cNvPr>
          <p:cNvGrpSpPr/>
          <p:nvPr/>
        </p:nvGrpSpPr>
        <p:grpSpPr>
          <a:xfrm>
            <a:off x="236004" y="1826916"/>
            <a:ext cx="3944277" cy="2861962"/>
            <a:chOff x="1560688" y="2118360"/>
            <a:chExt cx="5261026" cy="2854215"/>
          </a:xfrm>
        </p:grpSpPr>
        <p:pic>
          <p:nvPicPr>
            <p:cNvPr id="158"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1560688" y="2118360"/>
              <a:ext cx="5261026" cy="2854215"/>
            </a:xfrm>
            <a:prstGeom prst="rect">
              <a:avLst/>
            </a:prstGeom>
          </p:spPr>
        </p:pic>
        <p:grpSp>
          <p:nvGrpSpPr>
            <p:cNvPr id="159" name="组合 139">
              <a:extLst>
                <a:ext uri="{FF2B5EF4-FFF2-40B4-BE49-F238E27FC236}">
                  <a16:creationId xmlns:a16="http://schemas.microsoft.com/office/drawing/2014/main" id="{D9F2E361-EA28-4D63-8969-F0F18703998A}"/>
                </a:ext>
              </a:extLst>
            </p:cNvPr>
            <p:cNvGrpSpPr/>
            <p:nvPr/>
          </p:nvGrpSpPr>
          <p:grpSpPr>
            <a:xfrm>
              <a:off x="2011699" y="2690795"/>
              <a:ext cx="3170534" cy="1197080"/>
              <a:chOff x="5501970" y="2210149"/>
              <a:chExt cx="3170534" cy="1197080"/>
            </a:xfrm>
          </p:grpSpPr>
          <p:sp>
            <p:nvSpPr>
              <p:cNvPr id="160" name="文本框 140">
                <a:extLst>
                  <a:ext uri="{FF2B5EF4-FFF2-40B4-BE49-F238E27FC236}">
                    <a16:creationId xmlns:a16="http://schemas.microsoft.com/office/drawing/2014/main" id="{09DF934A-53D6-4454-AA13-9960AA9D0412}"/>
                  </a:ext>
                </a:extLst>
              </p:cNvPr>
              <p:cNvSpPr txBox="1"/>
              <p:nvPr/>
            </p:nvSpPr>
            <p:spPr>
              <a:xfrm>
                <a:off x="5501970" y="2210149"/>
                <a:ext cx="3170534" cy="1197080"/>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LUYỆN TẬP</a:t>
                </a:r>
                <a:endParaRPr kumimoji="0" lang="zh-CN" alt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61" name="文本框 141">
                <a:extLst>
                  <a:ext uri="{FF2B5EF4-FFF2-40B4-BE49-F238E27FC236}">
                    <a16:creationId xmlns:a16="http://schemas.microsoft.com/office/drawing/2014/main" id="{468CCB71-1086-40BE-BD0C-DA5816B9A5D7}"/>
                  </a:ext>
                </a:extLst>
              </p:cNvPr>
              <p:cNvSpPr txBox="1"/>
              <p:nvPr/>
            </p:nvSpPr>
            <p:spPr>
              <a:xfrm>
                <a:off x="6001796" y="2594188"/>
                <a:ext cx="2507571" cy="38666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145" name="Text Box 3">
            <a:extLst>
              <a:ext uri="{FF2B5EF4-FFF2-40B4-BE49-F238E27FC236}">
                <a16:creationId xmlns:a16="http://schemas.microsoft.com/office/drawing/2014/main" id="{3D98C30C-86F4-6A4C-86C4-41C7CF73A462}"/>
              </a:ext>
            </a:extLst>
          </p:cNvPr>
          <p:cNvSpPr txBox="1">
            <a:spLocks noChangeArrowheads="1"/>
          </p:cNvSpPr>
          <p:nvPr/>
        </p:nvSpPr>
        <p:spPr bwMode="auto">
          <a:xfrm>
            <a:off x="3810000" y="1407694"/>
            <a:ext cx="8382000" cy="954107"/>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 Câu 2: Vì sao nhân dân gọi nghĩa quân Tây Sơn là “ những kẻ nhân đức’’?</a:t>
            </a:r>
          </a:p>
        </p:txBody>
      </p:sp>
      <p:sp>
        <p:nvSpPr>
          <p:cNvPr id="2" name="Rectangle 1">
            <a:extLst>
              <a:ext uri="{FF2B5EF4-FFF2-40B4-BE49-F238E27FC236}">
                <a16:creationId xmlns:a16="http://schemas.microsoft.com/office/drawing/2014/main" id="{23364B7C-2454-564D-83DF-3120784DC01B}"/>
              </a:ext>
            </a:extLst>
          </p:cNvPr>
          <p:cNvSpPr/>
          <p:nvPr/>
        </p:nvSpPr>
        <p:spPr>
          <a:xfrm>
            <a:off x="4535905" y="2587984"/>
            <a:ext cx="7251032" cy="2862322"/>
          </a:xfrm>
          <a:prstGeom prst="rect">
            <a:avLst/>
          </a:prstGeom>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 . “Lấy của nhà giàu chia cho dân nghèo’’, xoá nợ cho nhân dân và bỏ nhiều thứ thuế .</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B. Lấy ruộng đất của địa chủ chia cho nông dân </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 Xoá nợ cho nông dân, mở lại chợ cho thương nhân. </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D. Lấy ruộng đất công chia cho nông dân, xoá thuế cho dân. </a:t>
            </a:r>
          </a:p>
        </p:txBody>
      </p:sp>
      <p:sp>
        <p:nvSpPr>
          <p:cNvPr id="144" name="Oval 5">
            <a:extLst>
              <a:ext uri="{FF2B5EF4-FFF2-40B4-BE49-F238E27FC236}">
                <a16:creationId xmlns:a16="http://schemas.microsoft.com/office/drawing/2014/main" id="{481A196F-B911-964C-900B-B9BA658561F1}"/>
              </a:ext>
            </a:extLst>
          </p:cNvPr>
          <p:cNvSpPr>
            <a:spLocks noChangeArrowheads="1"/>
          </p:cNvSpPr>
          <p:nvPr/>
        </p:nvSpPr>
        <p:spPr bwMode="auto">
          <a:xfrm>
            <a:off x="4471737" y="2539858"/>
            <a:ext cx="533400" cy="533400"/>
          </a:xfrm>
          <a:prstGeom prst="ellipse">
            <a:avLst/>
          </a:prstGeom>
          <a:noFill/>
          <a:ln w="5715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295674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p:cTn id="7" dur="1000" fill="hold"/>
                                        <p:tgtEl>
                                          <p:spTgt spid="157"/>
                                        </p:tgtEl>
                                        <p:attrNameLst>
                                          <p:attrName>ppt_w</p:attrName>
                                        </p:attrNameLst>
                                      </p:cBhvr>
                                      <p:tavLst>
                                        <p:tav tm="0">
                                          <p:val>
                                            <p:fltVal val="0"/>
                                          </p:val>
                                        </p:tav>
                                        <p:tav tm="100000">
                                          <p:val>
                                            <p:strVal val="#ppt_w"/>
                                          </p:val>
                                        </p:tav>
                                      </p:tavLst>
                                    </p:anim>
                                    <p:anim calcmode="lin" valueType="num">
                                      <p:cBhvr>
                                        <p:cTn id="8" dur="1000" fill="hold"/>
                                        <p:tgtEl>
                                          <p:spTgt spid="157"/>
                                        </p:tgtEl>
                                        <p:attrNameLst>
                                          <p:attrName>ppt_h</p:attrName>
                                        </p:attrNameLst>
                                      </p:cBhvr>
                                      <p:tavLst>
                                        <p:tav tm="0">
                                          <p:val>
                                            <p:fltVal val="0"/>
                                          </p:val>
                                        </p:tav>
                                        <p:tav tm="100000">
                                          <p:val>
                                            <p:strVal val="#ppt_h"/>
                                          </p:val>
                                        </p:tav>
                                      </p:tavLst>
                                    </p:anim>
                                    <p:anim calcmode="lin" valueType="num">
                                      <p:cBhvr>
                                        <p:cTn id="9" dur="1000" fill="hold"/>
                                        <p:tgtEl>
                                          <p:spTgt spid="157"/>
                                        </p:tgtEl>
                                        <p:attrNameLst>
                                          <p:attrName>style.rotation</p:attrName>
                                        </p:attrNameLst>
                                      </p:cBhvr>
                                      <p:tavLst>
                                        <p:tav tm="0">
                                          <p:val>
                                            <p:fltVal val="90"/>
                                          </p:val>
                                        </p:tav>
                                        <p:tav tm="100000">
                                          <p:val>
                                            <p:fltVal val="0"/>
                                          </p:val>
                                        </p:tav>
                                      </p:tavLst>
                                    </p:anim>
                                    <p:animEffect transition="in" filter="fade">
                                      <p:cBhvr>
                                        <p:cTn id="10" dur="1000"/>
                                        <p:tgtEl>
                                          <p:spTgt spid="157"/>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145"/>
                                        </p:tgtEl>
                                        <p:attrNameLst>
                                          <p:attrName>style.visibility</p:attrName>
                                        </p:attrNameLst>
                                      </p:cBhvr>
                                      <p:to>
                                        <p:strVal val="visible"/>
                                      </p:to>
                                    </p:set>
                                    <p:animEffect transition="in" filter="fade">
                                      <p:cBhvr>
                                        <p:cTn id="13" dur="1000"/>
                                        <p:tgtEl>
                                          <p:spTgt spid="145"/>
                                        </p:tgtEl>
                                      </p:cBhvr>
                                    </p:animEffect>
                                    <p:anim calcmode="lin" valueType="num">
                                      <p:cBhvr>
                                        <p:cTn id="14" dur="1000" fill="hold"/>
                                        <p:tgtEl>
                                          <p:spTgt spid="145"/>
                                        </p:tgtEl>
                                        <p:attrNameLst>
                                          <p:attrName>ppt_x</p:attrName>
                                        </p:attrNameLst>
                                      </p:cBhvr>
                                      <p:tavLst>
                                        <p:tav tm="0">
                                          <p:val>
                                            <p:strVal val="#ppt_x"/>
                                          </p:val>
                                        </p:tav>
                                        <p:tav tm="100000">
                                          <p:val>
                                            <p:strVal val="#ppt_x"/>
                                          </p:val>
                                        </p:tav>
                                      </p:tavLst>
                                    </p:anim>
                                    <p:anim calcmode="lin" valueType="num">
                                      <p:cBhvr>
                                        <p:cTn id="15" dur="900" decel="100000" fill="hold"/>
                                        <p:tgtEl>
                                          <p:spTgt spid="14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5"/>
                                        </p:tgtEl>
                                        <p:attrNameLst>
                                          <p:attrName>ppt_y</p:attrName>
                                        </p:attrNameLst>
                                      </p:cBhvr>
                                      <p:tavLst>
                                        <p:tav tm="0">
                                          <p:val>
                                            <p:strVal val="#ppt_y-.03"/>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144"/>
                                        </p:tgtEl>
                                        <p:attrNameLst>
                                          <p:attrName>style.visibility</p:attrName>
                                        </p:attrNameLst>
                                      </p:cBhvr>
                                      <p:to>
                                        <p:strVal val="visible"/>
                                      </p:to>
                                    </p:set>
                                    <p:anim calcmode="lin" valueType="num">
                                      <p:cBhvr>
                                        <p:cTn id="24" dur="1000" fill="hold"/>
                                        <p:tgtEl>
                                          <p:spTgt spid="144"/>
                                        </p:tgtEl>
                                        <p:attrNameLst>
                                          <p:attrName>ppt_w</p:attrName>
                                        </p:attrNameLst>
                                      </p:cBhvr>
                                      <p:tavLst>
                                        <p:tav tm="0">
                                          <p:val>
                                            <p:fltVal val="0"/>
                                          </p:val>
                                        </p:tav>
                                        <p:tav tm="100000">
                                          <p:val>
                                            <p:strVal val="#ppt_w"/>
                                          </p:val>
                                        </p:tav>
                                      </p:tavLst>
                                    </p:anim>
                                    <p:anim calcmode="lin" valueType="num">
                                      <p:cBhvr>
                                        <p:cTn id="25" dur="1000" fill="hold"/>
                                        <p:tgtEl>
                                          <p:spTgt spid="144"/>
                                        </p:tgtEl>
                                        <p:attrNameLst>
                                          <p:attrName>ppt_h</p:attrName>
                                        </p:attrNameLst>
                                      </p:cBhvr>
                                      <p:tavLst>
                                        <p:tav tm="0">
                                          <p:val>
                                            <p:fltVal val="0"/>
                                          </p:val>
                                        </p:tav>
                                        <p:tav tm="100000">
                                          <p:val>
                                            <p:strVal val="#ppt_h"/>
                                          </p:val>
                                        </p:tav>
                                      </p:tavLst>
                                    </p:anim>
                                    <p:anim calcmode="lin" valueType="num">
                                      <p:cBhvr>
                                        <p:cTn id="26" dur="1000" fill="hold"/>
                                        <p:tgtEl>
                                          <p:spTgt spid="144"/>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2" grpId="0"/>
      <p:bldP spid="1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4773E7F-D296-47A6-8852-EECE15AEB292}"/>
              </a:ext>
            </a:extLst>
          </p:cNvPr>
          <p:cNvGrpSpPr>
            <a:grpSpLocks noChangeAspect="1"/>
          </p:cNvGrpSpPr>
          <p:nvPr/>
        </p:nvGrpSpPr>
        <p:grpSpPr bwMode="auto">
          <a:xfrm>
            <a:off x="-118536" y="-196258"/>
            <a:ext cx="8144280" cy="1664517"/>
            <a:chOff x="1541" y="-55"/>
            <a:chExt cx="4577" cy="1184"/>
          </a:xfrm>
        </p:grpSpPr>
        <p:sp>
          <p:nvSpPr>
            <p:cNvPr id="4" name="AutoShape 3">
              <a:extLst>
                <a:ext uri="{FF2B5EF4-FFF2-40B4-BE49-F238E27FC236}">
                  <a16:creationId xmlns:a16="http://schemas.microsoft.com/office/drawing/2014/main" id="{63F8AE12-1E0A-46B7-8461-8058263B9B7B}"/>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CFECBD88-14B0-4C0C-BEF0-BC2741B1139F}"/>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52B0E59F-18F1-4CCC-B301-2721CB66B28E}"/>
                </a:ext>
              </a:extLst>
            </p:cNvPr>
            <p:cNvSpPr>
              <a:spLocks/>
            </p:cNvSpPr>
            <p:nvPr/>
          </p:nvSpPr>
          <p:spPr bwMode="auto">
            <a:xfrm>
              <a:off x="1586" y="-55"/>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2FB3FF3B-F54E-4CB0-986D-7132DBEBCA28}"/>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555C0331-BE97-4CFE-BB70-5E1B4F0404D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EF6A66AF-DFA9-4BF2-A9B5-0C014638E6A2}"/>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97D10D8D-0A4C-4395-92F7-590310FECB3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03233459-1A8F-419F-A1A3-54A6C30DCD3D}"/>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B660ECF6-B5A5-4053-AFDA-77A6E1BC978F}"/>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0CCD2EF2-8C07-48A6-8D36-205362E45F10}"/>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06BD3FA2-7CDD-470A-897E-3A7E6CA2583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5F673266-F4E0-43FB-8CAF-F0A66F833020}"/>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0A5DB825-FFFF-4A7A-AA16-DAD54044545B}"/>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A39206B8-821B-4AFF-8140-8B7AB5006EF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D00B3ABF-8A49-4301-9032-0096A95C0EAC}"/>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7741B8A2-BBE0-4C4D-ACC5-85B0AB31AF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E394560C-511C-4168-AAD4-121FBB3FE1D4}"/>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F7B13557-B1CB-4183-AE7B-2884177988D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A0E76CDB-EEA3-4653-9257-927CE5DC7BFE}"/>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43527CD5-A388-46EA-ABD5-99D8219718BC}"/>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0A61F767-75B1-4D83-9238-AAB75F4D1A4F}"/>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09DA15A3-3784-4323-AB1B-FDA67C9DDE39}"/>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CDABD97F-722E-4B31-B033-2141664BB727}"/>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FFB377C0-3777-429E-98FD-95B45AEDC997}"/>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0C02A1AD-227E-4CE2-A0EB-8650298DFDA7}"/>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092EB791-D235-4E01-A242-C8997AAF616D}"/>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E27809FF-C9E7-43CE-B452-60B868037865}"/>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0CC4F7EB-AF80-4CD7-936C-AF1F1A3FBD2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DFBE3035-1B5E-4480-8710-A5C02520198C}"/>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164C1C5F-C5CF-47A1-B422-47D79CB358A0}"/>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92BC660A-807D-4F29-8D42-4E7B571B6AD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EC60EA6C-532B-4E70-B5DB-9F8742253DA9}"/>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08D736EA-92F9-43C5-B9D9-7C467465CFD2}"/>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9AB0F41D-58DC-4FEC-94BD-D66F26153B9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E3F12AA5-22A0-41A0-9B20-F5FD7A4100F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2245BFCB-2553-4C92-B777-EA80CE103D8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03EA850C-094A-43B1-82FA-28154628E77C}"/>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7DD8F6DF-3AE3-4FB7-9057-DCBF0A5DD18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7832D62A-E846-4E65-880D-5D7A1F0A1B3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58E9D4C3-85AB-4638-AE53-4762765E9424}"/>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A30FE37E-C8DA-441C-9A98-09108B51A3B3}"/>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E43EE0A9-5D49-4351-8BAA-1B0535F7C47F}"/>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D29F26A9-99FF-477A-ABE6-C383A79164AE}"/>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C7C2EA0-B72B-4FE4-AC1E-B434AB00DFF6}"/>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6768F48A-846E-40F4-9AA0-5629BD9726BB}"/>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F9DCB8FD-50B6-4C5B-8258-4F28400C0249}"/>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BFCDCC5E-946B-4461-9870-9FAD31473F5D}"/>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4C38D6F0-E047-4508-ACAC-AF1DDA287B05}"/>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F7FABCCB-7B8A-4952-B601-56D976D56650}"/>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D3E27BED-68D4-4463-8A7C-D0D98C358194}"/>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47A78ABF-4306-456F-9408-55DB6AE6476C}"/>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08606C3A-68F0-4045-A9CB-81EEA66879C2}"/>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C25A8EBB-075F-4FD0-A417-682D7676286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AD5341BA-3D70-4EA3-83F5-1B9CCB19DA09}"/>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214130B6-9C64-48AF-9BC9-5DE5BE5E6BE8}"/>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F868182E-8D47-4961-B8E7-49619E0F2D84}"/>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9FE450B6-CC6C-4F2A-AE83-5D2D654ACAAA}"/>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0E64726B-00D0-4E9B-875D-7067E08F1D84}"/>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12CDD8D4-5A81-408F-8BFC-A452578B544A}"/>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C89B1772-9255-4247-85C8-980FCFA654DA}"/>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C386F7A1-2307-44A7-9D07-42214EBAC8B7}"/>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FE26E3D3-16B4-4276-8BB3-F7CB6A20814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E7F932C8-685D-48D9-BEBF-FA8D8628ED53}"/>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48B8534F-7F47-411D-9231-DF408AA53FCF}"/>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C5B932CE-A635-4D44-8EA9-D0307E3B9F92}"/>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492AB806-4665-4C63-9199-4B2A509C68F5}"/>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8C34B7C8-B10A-419C-846E-B3DADEB3F4B6}"/>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113DA76A-3B7D-411D-B841-BB231089262A}"/>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22624DA9-D874-4F16-86B6-BC1147A01723}"/>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771F4390-4773-48D7-BBD6-AC56CD942E8B}"/>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714B841A-0D08-428D-8925-057AC889870D}"/>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6B9E3D4F-E4D4-4487-BAB7-55CFC34304CC}"/>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FD820B71-DA1D-44A0-B498-16E429EBBCA8}"/>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17F67990-709A-4CFE-92C4-9827D83CFD5A}"/>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7E223AC8-F36E-4204-AB8E-AA72E3CBFB12}"/>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BE856E4E-C600-425F-A2D7-CC40D91A4C38}"/>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5EAD5817-13A5-4EAD-BEF6-49484E99E73A}"/>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26453CB2-3D29-48D1-9F7A-D778A627CF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E75A72B1-F055-45A4-ADBB-1B647B375CF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A2D3A269-A6EE-4655-AEE7-EF69C5909E77}"/>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0908F219-7309-403B-83F4-88577D2C22F2}"/>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AFF71A3A-5095-48AF-9395-999CB0ABAB85}"/>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002D5AA4-8E18-4A51-B82D-F455E845051E}"/>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DFF4DED-B995-4E48-B95A-AB7138D60DEB}"/>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306079D2-D678-4187-9EA0-BDC1FF7EE7D0}"/>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53125C3E-1FEA-4D5D-A39E-DE6FF7F63CB5}"/>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0FF9F4CD-58BC-4A11-B141-369AF4792F1F}"/>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A21A17DB-09DC-4695-919B-D677237428C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01D4F1B5-C354-47FC-BF86-E173A70572D1}"/>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FC757E65-8CCB-49CE-91CC-7C19EF3722D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48386DFB-3114-4219-877D-C0B402913F1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C10B89E1-D1C9-4ADB-A5C8-7C6B981C66D7}"/>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0B96711F-58F1-454E-85C5-00233C12567A}"/>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9B0AC60A-9983-47BB-BDC9-4B5A81D0D6C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1CCC3DB0-F46D-47CC-A6E1-EEEB2657A05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0C9C952A-6261-4DEE-ADF7-872FC0CF20C9}"/>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E5CBA8C1-03FE-4012-B2FA-2C17ED772780}"/>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BD13BC02-4C65-4C64-A727-A259F0E1471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9FA4082E-E8FF-4A5C-AFAA-BECC122256A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C16EBDFE-29A2-49E3-BE5E-DD34CB92EB82}"/>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87D301DB-DCED-40A7-8300-3DB9ACCF6BBF}"/>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69B6550B-8C20-499E-8FA4-F21F65993098}"/>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52A13E85-B91D-4368-BECC-80F19B82D78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6A33BBD1-9A4C-43E8-B3C6-7F5C4BF57D2F}"/>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1C5C1958-9AFC-4962-9DD4-4016E723EB15}"/>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4CFA5641-D2FC-4728-BD54-91E93403832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69E10EA3-FAB5-4A3B-9FC7-8373B741A24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10F19337-102B-49D3-B4FE-1B16028F13D9}"/>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E1A167B2-0298-40C9-85E8-B97F518A2F51}"/>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4D66DCD9-BBC2-4DE2-8C78-7B922B65CCA5}"/>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63BE296C-1F52-4A93-9943-1F5998406248}"/>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A09B4272-EAA3-4BFA-A86B-2F1A1D3A45D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B077AD57-14DD-4BC3-AB3D-5C75C9556F4D}"/>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D8959254-783B-4260-AEC8-48AEC258D533}"/>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3C37E605-1C31-4307-9238-7F07D7321591}"/>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EC93E5D9-FEA2-4083-921C-BF888083BD9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11283E01-A90E-468F-9316-8CB7E475090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B7926F44-ECDF-40D5-A4BB-6A396D5D6A26}"/>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09C5AF81-D7A7-4B31-9EAE-350ED3DFAC3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B533EE73-3D2F-43D0-BF87-18271B7122FD}"/>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6ECE86FB-FB91-4379-8375-B428DE40CA95}"/>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E60BB30B-88C8-45D5-8232-E82B42D156A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20BA4C9F-DF2C-4311-BF81-C099139072BC}"/>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23E72BE1-C97B-4127-83FB-DCD22871D6DE}"/>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AC2E88B0-84B5-4FCE-B12E-38EF03ED77D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E3B10ACF-1DCB-4AC9-A320-6CFE328AD2BB}"/>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196D4A48-2FFA-4E33-8139-E742DF3C9E86}"/>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05B6A769-58C4-4793-8BB8-33EA8EB25780}"/>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6E796DA7-CEFD-4E71-A4D5-A3096755EA8D}"/>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07A3A534-3FC3-431E-96B4-07C909B99780}"/>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5B81BBE7-75D7-4314-B3E3-3C4A03DAF8B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E9CCE552-A113-4BD4-ABC8-E4EDCABF8215}"/>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D6DAE716-6DFA-4456-BACF-81DE95AA778F}"/>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1EDE37DA-E82F-430D-853F-8657B2D0838D}"/>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57" name="组合 147">
            <a:extLst>
              <a:ext uri="{FF2B5EF4-FFF2-40B4-BE49-F238E27FC236}">
                <a16:creationId xmlns:a16="http://schemas.microsoft.com/office/drawing/2014/main" id="{1FBE1135-771A-4FEA-BE2B-DBE89DC48130}"/>
              </a:ext>
            </a:extLst>
          </p:cNvPr>
          <p:cNvGrpSpPr/>
          <p:nvPr/>
        </p:nvGrpSpPr>
        <p:grpSpPr>
          <a:xfrm>
            <a:off x="236004" y="1826916"/>
            <a:ext cx="3944277" cy="2861962"/>
            <a:chOff x="1560688" y="2118360"/>
            <a:chExt cx="5261026" cy="2854215"/>
          </a:xfrm>
        </p:grpSpPr>
        <p:pic>
          <p:nvPicPr>
            <p:cNvPr id="158"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1560688" y="2118360"/>
              <a:ext cx="5261026" cy="2854215"/>
            </a:xfrm>
            <a:prstGeom prst="rect">
              <a:avLst/>
            </a:prstGeom>
          </p:spPr>
        </p:pic>
        <p:grpSp>
          <p:nvGrpSpPr>
            <p:cNvPr id="159" name="组合 139">
              <a:extLst>
                <a:ext uri="{FF2B5EF4-FFF2-40B4-BE49-F238E27FC236}">
                  <a16:creationId xmlns:a16="http://schemas.microsoft.com/office/drawing/2014/main" id="{D9F2E361-EA28-4D63-8969-F0F18703998A}"/>
                </a:ext>
              </a:extLst>
            </p:cNvPr>
            <p:cNvGrpSpPr/>
            <p:nvPr/>
          </p:nvGrpSpPr>
          <p:grpSpPr>
            <a:xfrm>
              <a:off x="2011699" y="2690795"/>
              <a:ext cx="3170534" cy="1197080"/>
              <a:chOff x="5501970" y="2210149"/>
              <a:chExt cx="3170534" cy="1197080"/>
            </a:xfrm>
          </p:grpSpPr>
          <p:sp>
            <p:nvSpPr>
              <p:cNvPr id="160" name="文本框 140">
                <a:extLst>
                  <a:ext uri="{FF2B5EF4-FFF2-40B4-BE49-F238E27FC236}">
                    <a16:creationId xmlns:a16="http://schemas.microsoft.com/office/drawing/2014/main" id="{09DF934A-53D6-4454-AA13-9960AA9D0412}"/>
                  </a:ext>
                </a:extLst>
              </p:cNvPr>
              <p:cNvSpPr txBox="1"/>
              <p:nvPr/>
            </p:nvSpPr>
            <p:spPr>
              <a:xfrm>
                <a:off x="5501970" y="2210149"/>
                <a:ext cx="3170534" cy="1197080"/>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LUYỆN TẬP</a:t>
                </a:r>
                <a:endParaRPr kumimoji="0" lang="zh-CN" alt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61" name="文本框 141">
                <a:extLst>
                  <a:ext uri="{FF2B5EF4-FFF2-40B4-BE49-F238E27FC236}">
                    <a16:creationId xmlns:a16="http://schemas.microsoft.com/office/drawing/2014/main" id="{468CCB71-1086-40BE-BD0C-DA5816B9A5D7}"/>
                  </a:ext>
                </a:extLst>
              </p:cNvPr>
              <p:cNvSpPr txBox="1"/>
              <p:nvPr/>
            </p:nvSpPr>
            <p:spPr>
              <a:xfrm>
                <a:off x="6001796" y="2594188"/>
                <a:ext cx="2507571" cy="38666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145" name="Text Box 3">
            <a:extLst>
              <a:ext uri="{FF2B5EF4-FFF2-40B4-BE49-F238E27FC236}">
                <a16:creationId xmlns:a16="http://schemas.microsoft.com/office/drawing/2014/main" id="{3D98C30C-86F4-6A4C-86C4-41C7CF73A462}"/>
              </a:ext>
            </a:extLst>
          </p:cNvPr>
          <p:cNvSpPr txBox="1">
            <a:spLocks noChangeArrowheads="1"/>
          </p:cNvSpPr>
          <p:nvPr/>
        </p:nvSpPr>
        <p:spPr bwMode="auto">
          <a:xfrm>
            <a:off x="3810000" y="1407694"/>
            <a:ext cx="8382000" cy="954107"/>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Câu 3: Căn cứ Tây Sơn Thượng Đạo của nghĩa quân Tây Sơn trước đây nay thuộc vùng nào ?</a:t>
            </a:r>
          </a:p>
        </p:txBody>
      </p:sp>
      <p:sp>
        <p:nvSpPr>
          <p:cNvPr id="2" name="Rectangle 1">
            <a:extLst>
              <a:ext uri="{FF2B5EF4-FFF2-40B4-BE49-F238E27FC236}">
                <a16:creationId xmlns:a16="http://schemas.microsoft.com/office/drawing/2014/main" id="{23364B7C-2454-564D-83DF-3120784DC01B}"/>
              </a:ext>
            </a:extLst>
          </p:cNvPr>
          <p:cNvSpPr/>
          <p:nvPr/>
        </p:nvSpPr>
        <p:spPr>
          <a:xfrm>
            <a:off x="4375484" y="3030337"/>
            <a:ext cx="7447548" cy="1015663"/>
          </a:xfrm>
          <a:prstGeom prst="rect">
            <a:avLst/>
          </a:prstGeom>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 Tây Sơn - Bình Định        B. An Khê - Gia Lai </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 An Lão - Bình Định          D. Đèo Măng Giang - Gia Lai </a:t>
            </a:r>
          </a:p>
        </p:txBody>
      </p:sp>
      <p:sp>
        <p:nvSpPr>
          <p:cNvPr id="144" name="Oval 5">
            <a:extLst>
              <a:ext uri="{FF2B5EF4-FFF2-40B4-BE49-F238E27FC236}">
                <a16:creationId xmlns:a16="http://schemas.microsoft.com/office/drawing/2014/main" id="{481A196F-B911-964C-900B-B9BA658561F1}"/>
              </a:ext>
            </a:extLst>
          </p:cNvPr>
          <p:cNvSpPr>
            <a:spLocks noChangeArrowheads="1"/>
          </p:cNvSpPr>
          <p:nvPr/>
        </p:nvSpPr>
        <p:spPr bwMode="auto">
          <a:xfrm>
            <a:off x="7832558" y="2975972"/>
            <a:ext cx="533400" cy="533400"/>
          </a:xfrm>
          <a:prstGeom prst="ellipse">
            <a:avLst/>
          </a:prstGeom>
          <a:noFill/>
          <a:ln w="5715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365546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p:cTn id="7" dur="1000" fill="hold"/>
                                        <p:tgtEl>
                                          <p:spTgt spid="157"/>
                                        </p:tgtEl>
                                        <p:attrNameLst>
                                          <p:attrName>ppt_w</p:attrName>
                                        </p:attrNameLst>
                                      </p:cBhvr>
                                      <p:tavLst>
                                        <p:tav tm="0">
                                          <p:val>
                                            <p:fltVal val="0"/>
                                          </p:val>
                                        </p:tav>
                                        <p:tav tm="100000">
                                          <p:val>
                                            <p:strVal val="#ppt_w"/>
                                          </p:val>
                                        </p:tav>
                                      </p:tavLst>
                                    </p:anim>
                                    <p:anim calcmode="lin" valueType="num">
                                      <p:cBhvr>
                                        <p:cTn id="8" dur="1000" fill="hold"/>
                                        <p:tgtEl>
                                          <p:spTgt spid="157"/>
                                        </p:tgtEl>
                                        <p:attrNameLst>
                                          <p:attrName>ppt_h</p:attrName>
                                        </p:attrNameLst>
                                      </p:cBhvr>
                                      <p:tavLst>
                                        <p:tav tm="0">
                                          <p:val>
                                            <p:fltVal val="0"/>
                                          </p:val>
                                        </p:tav>
                                        <p:tav tm="100000">
                                          <p:val>
                                            <p:strVal val="#ppt_h"/>
                                          </p:val>
                                        </p:tav>
                                      </p:tavLst>
                                    </p:anim>
                                    <p:anim calcmode="lin" valueType="num">
                                      <p:cBhvr>
                                        <p:cTn id="9" dur="1000" fill="hold"/>
                                        <p:tgtEl>
                                          <p:spTgt spid="157"/>
                                        </p:tgtEl>
                                        <p:attrNameLst>
                                          <p:attrName>style.rotation</p:attrName>
                                        </p:attrNameLst>
                                      </p:cBhvr>
                                      <p:tavLst>
                                        <p:tav tm="0">
                                          <p:val>
                                            <p:fltVal val="90"/>
                                          </p:val>
                                        </p:tav>
                                        <p:tav tm="100000">
                                          <p:val>
                                            <p:fltVal val="0"/>
                                          </p:val>
                                        </p:tav>
                                      </p:tavLst>
                                    </p:anim>
                                    <p:animEffect transition="in" filter="fade">
                                      <p:cBhvr>
                                        <p:cTn id="10" dur="1000"/>
                                        <p:tgtEl>
                                          <p:spTgt spid="157"/>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145"/>
                                        </p:tgtEl>
                                        <p:attrNameLst>
                                          <p:attrName>style.visibility</p:attrName>
                                        </p:attrNameLst>
                                      </p:cBhvr>
                                      <p:to>
                                        <p:strVal val="visible"/>
                                      </p:to>
                                    </p:set>
                                    <p:animEffect transition="in" filter="fade">
                                      <p:cBhvr>
                                        <p:cTn id="13" dur="1000"/>
                                        <p:tgtEl>
                                          <p:spTgt spid="145"/>
                                        </p:tgtEl>
                                      </p:cBhvr>
                                    </p:animEffect>
                                    <p:anim calcmode="lin" valueType="num">
                                      <p:cBhvr>
                                        <p:cTn id="14" dur="1000" fill="hold"/>
                                        <p:tgtEl>
                                          <p:spTgt spid="145"/>
                                        </p:tgtEl>
                                        <p:attrNameLst>
                                          <p:attrName>ppt_x</p:attrName>
                                        </p:attrNameLst>
                                      </p:cBhvr>
                                      <p:tavLst>
                                        <p:tav tm="0">
                                          <p:val>
                                            <p:strVal val="#ppt_x"/>
                                          </p:val>
                                        </p:tav>
                                        <p:tav tm="100000">
                                          <p:val>
                                            <p:strVal val="#ppt_x"/>
                                          </p:val>
                                        </p:tav>
                                      </p:tavLst>
                                    </p:anim>
                                    <p:anim calcmode="lin" valueType="num">
                                      <p:cBhvr>
                                        <p:cTn id="15" dur="900" decel="100000" fill="hold"/>
                                        <p:tgtEl>
                                          <p:spTgt spid="14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5"/>
                                        </p:tgtEl>
                                        <p:attrNameLst>
                                          <p:attrName>ppt_y</p:attrName>
                                        </p:attrNameLst>
                                      </p:cBhvr>
                                      <p:tavLst>
                                        <p:tav tm="0">
                                          <p:val>
                                            <p:strVal val="#ppt_y-.03"/>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144"/>
                                        </p:tgtEl>
                                        <p:attrNameLst>
                                          <p:attrName>style.visibility</p:attrName>
                                        </p:attrNameLst>
                                      </p:cBhvr>
                                      <p:to>
                                        <p:strVal val="visible"/>
                                      </p:to>
                                    </p:set>
                                    <p:anim calcmode="lin" valueType="num">
                                      <p:cBhvr>
                                        <p:cTn id="24" dur="1000" fill="hold"/>
                                        <p:tgtEl>
                                          <p:spTgt spid="144"/>
                                        </p:tgtEl>
                                        <p:attrNameLst>
                                          <p:attrName>ppt_w</p:attrName>
                                        </p:attrNameLst>
                                      </p:cBhvr>
                                      <p:tavLst>
                                        <p:tav tm="0">
                                          <p:val>
                                            <p:fltVal val="0"/>
                                          </p:val>
                                        </p:tav>
                                        <p:tav tm="100000">
                                          <p:val>
                                            <p:strVal val="#ppt_w"/>
                                          </p:val>
                                        </p:tav>
                                      </p:tavLst>
                                    </p:anim>
                                    <p:anim calcmode="lin" valueType="num">
                                      <p:cBhvr>
                                        <p:cTn id="25" dur="1000" fill="hold"/>
                                        <p:tgtEl>
                                          <p:spTgt spid="144"/>
                                        </p:tgtEl>
                                        <p:attrNameLst>
                                          <p:attrName>ppt_h</p:attrName>
                                        </p:attrNameLst>
                                      </p:cBhvr>
                                      <p:tavLst>
                                        <p:tav tm="0">
                                          <p:val>
                                            <p:fltVal val="0"/>
                                          </p:val>
                                        </p:tav>
                                        <p:tav tm="100000">
                                          <p:val>
                                            <p:strVal val="#ppt_h"/>
                                          </p:val>
                                        </p:tav>
                                      </p:tavLst>
                                    </p:anim>
                                    <p:anim calcmode="lin" valueType="num">
                                      <p:cBhvr>
                                        <p:cTn id="26" dur="1000" fill="hold"/>
                                        <p:tgtEl>
                                          <p:spTgt spid="144"/>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2" grpId="0"/>
      <p:bldP spid="1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4773E7F-D296-47A6-8852-EECE15AEB292}"/>
              </a:ext>
            </a:extLst>
          </p:cNvPr>
          <p:cNvGrpSpPr>
            <a:grpSpLocks noChangeAspect="1"/>
          </p:cNvGrpSpPr>
          <p:nvPr/>
        </p:nvGrpSpPr>
        <p:grpSpPr bwMode="auto">
          <a:xfrm>
            <a:off x="-118536" y="-196258"/>
            <a:ext cx="8144280" cy="1664517"/>
            <a:chOff x="1541" y="-55"/>
            <a:chExt cx="4577" cy="1184"/>
          </a:xfrm>
        </p:grpSpPr>
        <p:sp>
          <p:nvSpPr>
            <p:cNvPr id="4" name="AutoShape 3">
              <a:extLst>
                <a:ext uri="{FF2B5EF4-FFF2-40B4-BE49-F238E27FC236}">
                  <a16:creationId xmlns:a16="http://schemas.microsoft.com/office/drawing/2014/main" id="{63F8AE12-1E0A-46B7-8461-8058263B9B7B}"/>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CFECBD88-14B0-4C0C-BEF0-BC2741B1139F}"/>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52B0E59F-18F1-4CCC-B301-2721CB66B28E}"/>
                </a:ext>
              </a:extLst>
            </p:cNvPr>
            <p:cNvSpPr>
              <a:spLocks/>
            </p:cNvSpPr>
            <p:nvPr/>
          </p:nvSpPr>
          <p:spPr bwMode="auto">
            <a:xfrm>
              <a:off x="1586" y="-55"/>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2FB3FF3B-F54E-4CB0-986D-7132DBEBCA28}"/>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555C0331-BE97-4CFE-BB70-5E1B4F0404D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EF6A66AF-DFA9-4BF2-A9B5-0C014638E6A2}"/>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97D10D8D-0A4C-4395-92F7-590310FECB3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03233459-1A8F-419F-A1A3-54A6C30DCD3D}"/>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B660ECF6-B5A5-4053-AFDA-77A6E1BC978F}"/>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0CCD2EF2-8C07-48A6-8D36-205362E45F10}"/>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06BD3FA2-7CDD-470A-897E-3A7E6CA2583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5F673266-F4E0-43FB-8CAF-F0A66F833020}"/>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0A5DB825-FFFF-4A7A-AA16-DAD54044545B}"/>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A39206B8-821B-4AFF-8140-8B7AB5006EF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D00B3ABF-8A49-4301-9032-0096A95C0EAC}"/>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7741B8A2-BBE0-4C4D-ACC5-85B0AB31AF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E394560C-511C-4168-AAD4-121FBB3FE1D4}"/>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F7B13557-B1CB-4183-AE7B-2884177988D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A0E76CDB-EEA3-4653-9257-927CE5DC7BFE}"/>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43527CD5-A388-46EA-ABD5-99D8219718BC}"/>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0A61F767-75B1-4D83-9238-AAB75F4D1A4F}"/>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09DA15A3-3784-4323-AB1B-FDA67C9DDE39}"/>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CDABD97F-722E-4B31-B033-2141664BB727}"/>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FFB377C0-3777-429E-98FD-95B45AEDC997}"/>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0C02A1AD-227E-4CE2-A0EB-8650298DFDA7}"/>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092EB791-D235-4E01-A242-C8997AAF616D}"/>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E27809FF-C9E7-43CE-B452-60B868037865}"/>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0CC4F7EB-AF80-4CD7-936C-AF1F1A3FBD2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DFBE3035-1B5E-4480-8710-A5C02520198C}"/>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164C1C5F-C5CF-47A1-B422-47D79CB358A0}"/>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92BC660A-807D-4F29-8D42-4E7B571B6AD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EC60EA6C-532B-4E70-B5DB-9F8742253DA9}"/>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08D736EA-92F9-43C5-B9D9-7C467465CFD2}"/>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9AB0F41D-58DC-4FEC-94BD-D66F26153B9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E3F12AA5-22A0-41A0-9B20-F5FD7A4100F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2245BFCB-2553-4C92-B777-EA80CE103D8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03EA850C-094A-43B1-82FA-28154628E77C}"/>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7DD8F6DF-3AE3-4FB7-9057-DCBF0A5DD18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7832D62A-E846-4E65-880D-5D7A1F0A1B3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58E9D4C3-85AB-4638-AE53-4762765E9424}"/>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A30FE37E-C8DA-441C-9A98-09108B51A3B3}"/>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E43EE0A9-5D49-4351-8BAA-1B0535F7C47F}"/>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D29F26A9-99FF-477A-ABE6-C383A79164AE}"/>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C7C2EA0-B72B-4FE4-AC1E-B434AB00DFF6}"/>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6768F48A-846E-40F4-9AA0-5629BD9726BB}"/>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F9DCB8FD-50B6-4C5B-8258-4F28400C0249}"/>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BFCDCC5E-946B-4461-9870-9FAD31473F5D}"/>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4C38D6F0-E047-4508-ACAC-AF1DDA287B05}"/>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F7FABCCB-7B8A-4952-B601-56D976D56650}"/>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D3E27BED-68D4-4463-8A7C-D0D98C358194}"/>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47A78ABF-4306-456F-9408-55DB6AE6476C}"/>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08606C3A-68F0-4045-A9CB-81EEA66879C2}"/>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C25A8EBB-075F-4FD0-A417-682D7676286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AD5341BA-3D70-4EA3-83F5-1B9CCB19DA09}"/>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214130B6-9C64-48AF-9BC9-5DE5BE5E6BE8}"/>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F868182E-8D47-4961-B8E7-49619E0F2D84}"/>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9FE450B6-CC6C-4F2A-AE83-5D2D654ACAAA}"/>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0E64726B-00D0-4E9B-875D-7067E08F1D84}"/>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12CDD8D4-5A81-408F-8BFC-A452578B544A}"/>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C89B1772-9255-4247-85C8-980FCFA654DA}"/>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C386F7A1-2307-44A7-9D07-42214EBAC8B7}"/>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FE26E3D3-16B4-4276-8BB3-F7CB6A20814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E7F932C8-685D-48D9-BEBF-FA8D8628ED53}"/>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48B8534F-7F47-411D-9231-DF408AA53FCF}"/>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C5B932CE-A635-4D44-8EA9-D0307E3B9F92}"/>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492AB806-4665-4C63-9199-4B2A509C68F5}"/>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8C34B7C8-B10A-419C-846E-B3DADEB3F4B6}"/>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113DA76A-3B7D-411D-B841-BB231089262A}"/>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22624DA9-D874-4F16-86B6-BC1147A01723}"/>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771F4390-4773-48D7-BBD6-AC56CD942E8B}"/>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714B841A-0D08-428D-8925-057AC889870D}"/>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6B9E3D4F-E4D4-4487-BAB7-55CFC34304CC}"/>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FD820B71-DA1D-44A0-B498-16E429EBBCA8}"/>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17F67990-709A-4CFE-92C4-9827D83CFD5A}"/>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7E223AC8-F36E-4204-AB8E-AA72E3CBFB12}"/>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BE856E4E-C600-425F-A2D7-CC40D91A4C38}"/>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5EAD5817-13A5-4EAD-BEF6-49484E99E73A}"/>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26453CB2-3D29-48D1-9F7A-D778A627CF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E75A72B1-F055-45A4-ADBB-1B647B375CF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A2D3A269-A6EE-4655-AEE7-EF69C5909E77}"/>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0908F219-7309-403B-83F4-88577D2C22F2}"/>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AFF71A3A-5095-48AF-9395-999CB0ABAB85}"/>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002D5AA4-8E18-4A51-B82D-F455E845051E}"/>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DFF4DED-B995-4E48-B95A-AB7138D60DEB}"/>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306079D2-D678-4187-9EA0-BDC1FF7EE7D0}"/>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53125C3E-1FEA-4D5D-A39E-DE6FF7F63CB5}"/>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0FF9F4CD-58BC-4A11-B141-369AF4792F1F}"/>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A21A17DB-09DC-4695-919B-D677237428C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01D4F1B5-C354-47FC-BF86-E173A70572D1}"/>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FC757E65-8CCB-49CE-91CC-7C19EF3722D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48386DFB-3114-4219-877D-C0B402913F1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C10B89E1-D1C9-4ADB-A5C8-7C6B981C66D7}"/>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0B96711F-58F1-454E-85C5-00233C12567A}"/>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9B0AC60A-9983-47BB-BDC9-4B5A81D0D6C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1CCC3DB0-F46D-47CC-A6E1-EEEB2657A05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0C9C952A-6261-4DEE-ADF7-872FC0CF20C9}"/>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E5CBA8C1-03FE-4012-B2FA-2C17ED772780}"/>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BD13BC02-4C65-4C64-A727-A259F0E1471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9FA4082E-E8FF-4A5C-AFAA-BECC122256A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C16EBDFE-29A2-49E3-BE5E-DD34CB92EB82}"/>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87D301DB-DCED-40A7-8300-3DB9ACCF6BBF}"/>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69B6550B-8C20-499E-8FA4-F21F65993098}"/>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52A13E85-B91D-4368-BECC-80F19B82D78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6A33BBD1-9A4C-43E8-B3C6-7F5C4BF57D2F}"/>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1C5C1958-9AFC-4962-9DD4-4016E723EB15}"/>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4CFA5641-D2FC-4728-BD54-91E93403832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69E10EA3-FAB5-4A3B-9FC7-8373B741A24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10F19337-102B-49D3-B4FE-1B16028F13D9}"/>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E1A167B2-0298-40C9-85E8-B97F518A2F51}"/>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4D66DCD9-BBC2-4DE2-8C78-7B922B65CCA5}"/>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63BE296C-1F52-4A93-9943-1F5998406248}"/>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A09B4272-EAA3-4BFA-A86B-2F1A1D3A45D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B077AD57-14DD-4BC3-AB3D-5C75C9556F4D}"/>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D8959254-783B-4260-AEC8-48AEC258D533}"/>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3C37E605-1C31-4307-9238-7F07D7321591}"/>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EC93E5D9-FEA2-4083-921C-BF888083BD9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11283E01-A90E-468F-9316-8CB7E475090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B7926F44-ECDF-40D5-A4BB-6A396D5D6A26}"/>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09C5AF81-D7A7-4B31-9EAE-350ED3DFAC3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B533EE73-3D2F-43D0-BF87-18271B7122FD}"/>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6ECE86FB-FB91-4379-8375-B428DE40CA95}"/>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E60BB30B-88C8-45D5-8232-E82B42D156A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20BA4C9F-DF2C-4311-BF81-C099139072BC}"/>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23E72BE1-C97B-4127-83FB-DCD22871D6DE}"/>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AC2E88B0-84B5-4FCE-B12E-38EF03ED77D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E3B10ACF-1DCB-4AC9-A320-6CFE328AD2BB}"/>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196D4A48-2FFA-4E33-8139-E742DF3C9E86}"/>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05B6A769-58C4-4793-8BB8-33EA8EB25780}"/>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6E796DA7-CEFD-4E71-A4D5-A3096755EA8D}"/>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07A3A534-3FC3-431E-96B4-07C909B99780}"/>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5B81BBE7-75D7-4314-B3E3-3C4A03DAF8B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E9CCE552-A113-4BD4-ABC8-E4EDCABF8215}"/>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D6DAE716-6DFA-4456-BACF-81DE95AA778F}"/>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1EDE37DA-E82F-430D-853F-8657B2D0838D}"/>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57" name="组合 147">
            <a:extLst>
              <a:ext uri="{FF2B5EF4-FFF2-40B4-BE49-F238E27FC236}">
                <a16:creationId xmlns:a16="http://schemas.microsoft.com/office/drawing/2014/main" id="{1FBE1135-771A-4FEA-BE2B-DBE89DC48130}"/>
              </a:ext>
            </a:extLst>
          </p:cNvPr>
          <p:cNvGrpSpPr/>
          <p:nvPr/>
        </p:nvGrpSpPr>
        <p:grpSpPr>
          <a:xfrm>
            <a:off x="236004" y="1826916"/>
            <a:ext cx="3944277" cy="2861962"/>
            <a:chOff x="1560688" y="2118360"/>
            <a:chExt cx="5261026" cy="2854215"/>
          </a:xfrm>
        </p:grpSpPr>
        <p:pic>
          <p:nvPicPr>
            <p:cNvPr id="158"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1560688" y="2118360"/>
              <a:ext cx="5261026" cy="2854215"/>
            </a:xfrm>
            <a:prstGeom prst="rect">
              <a:avLst/>
            </a:prstGeom>
          </p:spPr>
        </p:pic>
        <p:grpSp>
          <p:nvGrpSpPr>
            <p:cNvPr id="159" name="组合 139">
              <a:extLst>
                <a:ext uri="{FF2B5EF4-FFF2-40B4-BE49-F238E27FC236}">
                  <a16:creationId xmlns:a16="http://schemas.microsoft.com/office/drawing/2014/main" id="{D9F2E361-EA28-4D63-8969-F0F18703998A}"/>
                </a:ext>
              </a:extLst>
            </p:cNvPr>
            <p:cNvGrpSpPr/>
            <p:nvPr/>
          </p:nvGrpSpPr>
          <p:grpSpPr>
            <a:xfrm>
              <a:off x="2011699" y="2690795"/>
              <a:ext cx="3170534" cy="1197080"/>
              <a:chOff x="5501970" y="2210149"/>
              <a:chExt cx="3170534" cy="1197080"/>
            </a:xfrm>
          </p:grpSpPr>
          <p:sp>
            <p:nvSpPr>
              <p:cNvPr id="160" name="文本框 140">
                <a:extLst>
                  <a:ext uri="{FF2B5EF4-FFF2-40B4-BE49-F238E27FC236}">
                    <a16:creationId xmlns:a16="http://schemas.microsoft.com/office/drawing/2014/main" id="{09DF934A-53D6-4454-AA13-9960AA9D0412}"/>
                  </a:ext>
                </a:extLst>
              </p:cNvPr>
              <p:cNvSpPr txBox="1"/>
              <p:nvPr/>
            </p:nvSpPr>
            <p:spPr>
              <a:xfrm>
                <a:off x="5501970" y="2210149"/>
                <a:ext cx="3170534" cy="1197080"/>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LUYỆN TẬP</a:t>
                </a:r>
                <a:endParaRPr kumimoji="0" lang="zh-CN" alt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61" name="文本框 141">
                <a:extLst>
                  <a:ext uri="{FF2B5EF4-FFF2-40B4-BE49-F238E27FC236}">
                    <a16:creationId xmlns:a16="http://schemas.microsoft.com/office/drawing/2014/main" id="{468CCB71-1086-40BE-BD0C-DA5816B9A5D7}"/>
                  </a:ext>
                </a:extLst>
              </p:cNvPr>
              <p:cNvSpPr txBox="1"/>
              <p:nvPr/>
            </p:nvSpPr>
            <p:spPr>
              <a:xfrm>
                <a:off x="6001796" y="2594188"/>
                <a:ext cx="2507571" cy="38666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145" name="Text Box 3">
            <a:extLst>
              <a:ext uri="{FF2B5EF4-FFF2-40B4-BE49-F238E27FC236}">
                <a16:creationId xmlns:a16="http://schemas.microsoft.com/office/drawing/2014/main" id="{3D98C30C-86F4-6A4C-86C4-41C7CF73A462}"/>
              </a:ext>
            </a:extLst>
          </p:cNvPr>
          <p:cNvSpPr txBox="1">
            <a:spLocks noChangeArrowheads="1"/>
          </p:cNvSpPr>
          <p:nvPr/>
        </p:nvSpPr>
        <p:spPr bwMode="auto">
          <a:xfrm>
            <a:off x="3810000" y="1407694"/>
            <a:ext cx="8382000" cy="954107"/>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8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Times New Roman" panose="02020603050405020304" pitchFamily="18" charset="0"/>
              </a:rPr>
              <a:t>Câu 4: Khi lực lượng mạnh, nghĩa quân đánh xuống Tây Sơn hạ đạo, rồi lập căn cứ ở đâu ?</a:t>
            </a:r>
          </a:p>
        </p:txBody>
      </p:sp>
      <p:sp>
        <p:nvSpPr>
          <p:cNvPr id="2" name="Rectangle 1">
            <a:extLst>
              <a:ext uri="{FF2B5EF4-FFF2-40B4-BE49-F238E27FC236}">
                <a16:creationId xmlns:a16="http://schemas.microsoft.com/office/drawing/2014/main" id="{23364B7C-2454-564D-83DF-3120784DC01B}"/>
              </a:ext>
            </a:extLst>
          </p:cNvPr>
          <p:cNvSpPr/>
          <p:nvPr/>
        </p:nvSpPr>
        <p:spPr>
          <a:xfrm>
            <a:off x="4375484" y="3030337"/>
            <a:ext cx="7447548" cy="1569660"/>
          </a:xfrm>
          <a:prstGeom prst="rect">
            <a:avLst/>
          </a:prstGeom>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 . Kiên Mĩ (Tây Sơn - Bình Định )           </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B . Truông Mây  (Bình Định )</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 . An Khê  (Gia Lai )                              </a:t>
            </a:r>
          </a:p>
        </p:txBody>
      </p:sp>
      <p:sp>
        <p:nvSpPr>
          <p:cNvPr id="144" name="Oval 5">
            <a:extLst>
              <a:ext uri="{FF2B5EF4-FFF2-40B4-BE49-F238E27FC236}">
                <a16:creationId xmlns:a16="http://schemas.microsoft.com/office/drawing/2014/main" id="{481A196F-B911-964C-900B-B9BA658561F1}"/>
              </a:ext>
            </a:extLst>
          </p:cNvPr>
          <p:cNvSpPr>
            <a:spLocks noChangeArrowheads="1"/>
          </p:cNvSpPr>
          <p:nvPr/>
        </p:nvSpPr>
        <p:spPr bwMode="auto">
          <a:xfrm>
            <a:off x="4231105" y="3004768"/>
            <a:ext cx="533400" cy="533400"/>
          </a:xfrm>
          <a:prstGeom prst="ellipse">
            <a:avLst/>
          </a:prstGeom>
          <a:noFill/>
          <a:ln w="5715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149527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p:cTn id="7" dur="1000" fill="hold"/>
                                        <p:tgtEl>
                                          <p:spTgt spid="157"/>
                                        </p:tgtEl>
                                        <p:attrNameLst>
                                          <p:attrName>ppt_w</p:attrName>
                                        </p:attrNameLst>
                                      </p:cBhvr>
                                      <p:tavLst>
                                        <p:tav tm="0">
                                          <p:val>
                                            <p:fltVal val="0"/>
                                          </p:val>
                                        </p:tav>
                                        <p:tav tm="100000">
                                          <p:val>
                                            <p:strVal val="#ppt_w"/>
                                          </p:val>
                                        </p:tav>
                                      </p:tavLst>
                                    </p:anim>
                                    <p:anim calcmode="lin" valueType="num">
                                      <p:cBhvr>
                                        <p:cTn id="8" dur="1000" fill="hold"/>
                                        <p:tgtEl>
                                          <p:spTgt spid="157"/>
                                        </p:tgtEl>
                                        <p:attrNameLst>
                                          <p:attrName>ppt_h</p:attrName>
                                        </p:attrNameLst>
                                      </p:cBhvr>
                                      <p:tavLst>
                                        <p:tav tm="0">
                                          <p:val>
                                            <p:fltVal val="0"/>
                                          </p:val>
                                        </p:tav>
                                        <p:tav tm="100000">
                                          <p:val>
                                            <p:strVal val="#ppt_h"/>
                                          </p:val>
                                        </p:tav>
                                      </p:tavLst>
                                    </p:anim>
                                    <p:anim calcmode="lin" valueType="num">
                                      <p:cBhvr>
                                        <p:cTn id="9" dur="1000" fill="hold"/>
                                        <p:tgtEl>
                                          <p:spTgt spid="157"/>
                                        </p:tgtEl>
                                        <p:attrNameLst>
                                          <p:attrName>style.rotation</p:attrName>
                                        </p:attrNameLst>
                                      </p:cBhvr>
                                      <p:tavLst>
                                        <p:tav tm="0">
                                          <p:val>
                                            <p:fltVal val="90"/>
                                          </p:val>
                                        </p:tav>
                                        <p:tav tm="100000">
                                          <p:val>
                                            <p:fltVal val="0"/>
                                          </p:val>
                                        </p:tav>
                                      </p:tavLst>
                                    </p:anim>
                                    <p:animEffect transition="in" filter="fade">
                                      <p:cBhvr>
                                        <p:cTn id="10" dur="1000"/>
                                        <p:tgtEl>
                                          <p:spTgt spid="157"/>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145"/>
                                        </p:tgtEl>
                                        <p:attrNameLst>
                                          <p:attrName>style.visibility</p:attrName>
                                        </p:attrNameLst>
                                      </p:cBhvr>
                                      <p:to>
                                        <p:strVal val="visible"/>
                                      </p:to>
                                    </p:set>
                                    <p:animEffect transition="in" filter="fade">
                                      <p:cBhvr>
                                        <p:cTn id="13" dur="1000"/>
                                        <p:tgtEl>
                                          <p:spTgt spid="145"/>
                                        </p:tgtEl>
                                      </p:cBhvr>
                                    </p:animEffect>
                                    <p:anim calcmode="lin" valueType="num">
                                      <p:cBhvr>
                                        <p:cTn id="14" dur="1000" fill="hold"/>
                                        <p:tgtEl>
                                          <p:spTgt spid="145"/>
                                        </p:tgtEl>
                                        <p:attrNameLst>
                                          <p:attrName>ppt_x</p:attrName>
                                        </p:attrNameLst>
                                      </p:cBhvr>
                                      <p:tavLst>
                                        <p:tav tm="0">
                                          <p:val>
                                            <p:strVal val="#ppt_x"/>
                                          </p:val>
                                        </p:tav>
                                        <p:tav tm="100000">
                                          <p:val>
                                            <p:strVal val="#ppt_x"/>
                                          </p:val>
                                        </p:tav>
                                      </p:tavLst>
                                    </p:anim>
                                    <p:anim calcmode="lin" valueType="num">
                                      <p:cBhvr>
                                        <p:cTn id="15" dur="900" decel="100000" fill="hold"/>
                                        <p:tgtEl>
                                          <p:spTgt spid="14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5"/>
                                        </p:tgtEl>
                                        <p:attrNameLst>
                                          <p:attrName>ppt_y</p:attrName>
                                        </p:attrNameLst>
                                      </p:cBhvr>
                                      <p:tavLst>
                                        <p:tav tm="0">
                                          <p:val>
                                            <p:strVal val="#ppt_y-.03"/>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144"/>
                                        </p:tgtEl>
                                        <p:attrNameLst>
                                          <p:attrName>style.visibility</p:attrName>
                                        </p:attrNameLst>
                                      </p:cBhvr>
                                      <p:to>
                                        <p:strVal val="visible"/>
                                      </p:to>
                                    </p:set>
                                    <p:anim calcmode="lin" valueType="num">
                                      <p:cBhvr>
                                        <p:cTn id="24" dur="1000" fill="hold"/>
                                        <p:tgtEl>
                                          <p:spTgt spid="144"/>
                                        </p:tgtEl>
                                        <p:attrNameLst>
                                          <p:attrName>ppt_w</p:attrName>
                                        </p:attrNameLst>
                                      </p:cBhvr>
                                      <p:tavLst>
                                        <p:tav tm="0">
                                          <p:val>
                                            <p:fltVal val="0"/>
                                          </p:val>
                                        </p:tav>
                                        <p:tav tm="100000">
                                          <p:val>
                                            <p:strVal val="#ppt_w"/>
                                          </p:val>
                                        </p:tav>
                                      </p:tavLst>
                                    </p:anim>
                                    <p:anim calcmode="lin" valueType="num">
                                      <p:cBhvr>
                                        <p:cTn id="25" dur="1000" fill="hold"/>
                                        <p:tgtEl>
                                          <p:spTgt spid="144"/>
                                        </p:tgtEl>
                                        <p:attrNameLst>
                                          <p:attrName>ppt_h</p:attrName>
                                        </p:attrNameLst>
                                      </p:cBhvr>
                                      <p:tavLst>
                                        <p:tav tm="0">
                                          <p:val>
                                            <p:fltVal val="0"/>
                                          </p:val>
                                        </p:tav>
                                        <p:tav tm="100000">
                                          <p:val>
                                            <p:strVal val="#ppt_h"/>
                                          </p:val>
                                        </p:tav>
                                      </p:tavLst>
                                    </p:anim>
                                    <p:anim calcmode="lin" valueType="num">
                                      <p:cBhvr>
                                        <p:cTn id="26" dur="1000" fill="hold"/>
                                        <p:tgtEl>
                                          <p:spTgt spid="144"/>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2" grpId="0"/>
      <p:bldP spid="1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4773E7F-D296-47A6-8852-EECE15AEB292}"/>
              </a:ext>
            </a:extLst>
          </p:cNvPr>
          <p:cNvGrpSpPr>
            <a:grpSpLocks noChangeAspect="1"/>
          </p:cNvGrpSpPr>
          <p:nvPr/>
        </p:nvGrpSpPr>
        <p:grpSpPr bwMode="auto">
          <a:xfrm>
            <a:off x="1886727" y="-668057"/>
            <a:ext cx="8144280" cy="2139240"/>
            <a:chOff x="1541" y="-55"/>
            <a:chExt cx="4577" cy="1184"/>
          </a:xfrm>
        </p:grpSpPr>
        <p:sp>
          <p:nvSpPr>
            <p:cNvPr id="4" name="AutoShape 3">
              <a:extLst>
                <a:ext uri="{FF2B5EF4-FFF2-40B4-BE49-F238E27FC236}">
                  <a16:creationId xmlns:a16="http://schemas.microsoft.com/office/drawing/2014/main" id="{63F8AE12-1E0A-46B7-8461-8058263B9B7B}"/>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CFECBD88-14B0-4C0C-BEF0-BC2741B1139F}"/>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52B0E59F-18F1-4CCC-B301-2721CB66B28E}"/>
                </a:ext>
              </a:extLst>
            </p:cNvPr>
            <p:cNvSpPr>
              <a:spLocks/>
            </p:cNvSpPr>
            <p:nvPr/>
          </p:nvSpPr>
          <p:spPr bwMode="auto">
            <a:xfrm>
              <a:off x="1586" y="-55"/>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2FB3FF3B-F54E-4CB0-986D-7132DBEBCA28}"/>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555C0331-BE97-4CFE-BB70-5E1B4F0404D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EF6A66AF-DFA9-4BF2-A9B5-0C014638E6A2}"/>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97D10D8D-0A4C-4395-92F7-590310FECB3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03233459-1A8F-419F-A1A3-54A6C30DCD3D}"/>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B660ECF6-B5A5-4053-AFDA-77A6E1BC978F}"/>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0CCD2EF2-8C07-48A6-8D36-205362E45F10}"/>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06BD3FA2-7CDD-470A-897E-3A7E6CA2583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5F673266-F4E0-43FB-8CAF-F0A66F833020}"/>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0A5DB825-FFFF-4A7A-AA16-DAD54044545B}"/>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A39206B8-821B-4AFF-8140-8B7AB5006EF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D00B3ABF-8A49-4301-9032-0096A95C0EAC}"/>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7741B8A2-BBE0-4C4D-ACC5-85B0AB31AF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E394560C-511C-4168-AAD4-121FBB3FE1D4}"/>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F7B13557-B1CB-4183-AE7B-2884177988D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A0E76CDB-EEA3-4653-9257-927CE5DC7BFE}"/>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43527CD5-A388-46EA-ABD5-99D8219718BC}"/>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0A61F767-75B1-4D83-9238-AAB75F4D1A4F}"/>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09DA15A3-3784-4323-AB1B-FDA67C9DDE39}"/>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CDABD97F-722E-4B31-B033-2141664BB727}"/>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FFB377C0-3777-429E-98FD-95B45AEDC997}"/>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0C02A1AD-227E-4CE2-A0EB-8650298DFDA7}"/>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092EB791-D235-4E01-A242-C8997AAF616D}"/>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E27809FF-C9E7-43CE-B452-60B868037865}"/>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0CC4F7EB-AF80-4CD7-936C-AF1F1A3FBD2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DFBE3035-1B5E-4480-8710-A5C02520198C}"/>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164C1C5F-C5CF-47A1-B422-47D79CB358A0}"/>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92BC660A-807D-4F29-8D42-4E7B571B6AD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EC60EA6C-532B-4E70-B5DB-9F8742253DA9}"/>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08D736EA-92F9-43C5-B9D9-7C467465CFD2}"/>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9AB0F41D-58DC-4FEC-94BD-D66F26153B9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E3F12AA5-22A0-41A0-9B20-F5FD7A4100F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2245BFCB-2553-4C92-B777-EA80CE103D8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03EA850C-094A-43B1-82FA-28154628E77C}"/>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7DD8F6DF-3AE3-4FB7-9057-DCBF0A5DD18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7832D62A-E846-4E65-880D-5D7A1F0A1B3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58E9D4C3-85AB-4638-AE53-4762765E9424}"/>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A30FE37E-C8DA-441C-9A98-09108B51A3B3}"/>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E43EE0A9-5D49-4351-8BAA-1B0535F7C47F}"/>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D29F26A9-99FF-477A-ABE6-C383A79164AE}"/>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C7C2EA0-B72B-4FE4-AC1E-B434AB00DFF6}"/>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6768F48A-846E-40F4-9AA0-5629BD9726BB}"/>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F9DCB8FD-50B6-4C5B-8258-4F28400C0249}"/>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BFCDCC5E-946B-4461-9870-9FAD31473F5D}"/>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4C38D6F0-E047-4508-ACAC-AF1DDA287B05}"/>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F7FABCCB-7B8A-4952-B601-56D976D56650}"/>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D3E27BED-68D4-4463-8A7C-D0D98C358194}"/>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47A78ABF-4306-456F-9408-55DB6AE6476C}"/>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08606C3A-68F0-4045-A9CB-81EEA66879C2}"/>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C25A8EBB-075F-4FD0-A417-682D7676286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AD5341BA-3D70-4EA3-83F5-1B9CCB19DA09}"/>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214130B6-9C64-48AF-9BC9-5DE5BE5E6BE8}"/>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F868182E-8D47-4961-B8E7-49619E0F2D84}"/>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9FE450B6-CC6C-4F2A-AE83-5D2D654ACAAA}"/>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0E64726B-00D0-4E9B-875D-7067E08F1D84}"/>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12CDD8D4-5A81-408F-8BFC-A452578B544A}"/>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C89B1772-9255-4247-85C8-980FCFA654DA}"/>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C386F7A1-2307-44A7-9D07-42214EBAC8B7}"/>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FE26E3D3-16B4-4276-8BB3-F7CB6A20814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E7F932C8-685D-48D9-BEBF-FA8D8628ED53}"/>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48B8534F-7F47-411D-9231-DF408AA53FCF}"/>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C5B932CE-A635-4D44-8EA9-D0307E3B9F92}"/>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492AB806-4665-4C63-9199-4B2A509C68F5}"/>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8C34B7C8-B10A-419C-846E-B3DADEB3F4B6}"/>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113DA76A-3B7D-411D-B841-BB231089262A}"/>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22624DA9-D874-4F16-86B6-BC1147A01723}"/>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771F4390-4773-48D7-BBD6-AC56CD942E8B}"/>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714B841A-0D08-428D-8925-057AC889870D}"/>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6B9E3D4F-E4D4-4487-BAB7-55CFC34304CC}"/>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FD820B71-DA1D-44A0-B498-16E429EBBCA8}"/>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17F67990-709A-4CFE-92C4-9827D83CFD5A}"/>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7E223AC8-F36E-4204-AB8E-AA72E3CBFB12}"/>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BE856E4E-C600-425F-A2D7-CC40D91A4C38}"/>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5EAD5817-13A5-4EAD-BEF6-49484E99E73A}"/>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26453CB2-3D29-48D1-9F7A-D778A627CF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E75A72B1-F055-45A4-ADBB-1B647B375CF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A2D3A269-A6EE-4655-AEE7-EF69C5909E77}"/>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0908F219-7309-403B-83F4-88577D2C22F2}"/>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AFF71A3A-5095-48AF-9395-999CB0ABAB85}"/>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002D5AA4-8E18-4A51-B82D-F455E845051E}"/>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DFF4DED-B995-4E48-B95A-AB7138D60DEB}"/>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306079D2-D678-4187-9EA0-BDC1FF7EE7D0}"/>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53125C3E-1FEA-4D5D-A39E-DE6FF7F63CB5}"/>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0FF9F4CD-58BC-4A11-B141-369AF4792F1F}"/>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A21A17DB-09DC-4695-919B-D677237428C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01D4F1B5-C354-47FC-BF86-E173A70572D1}"/>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FC757E65-8CCB-49CE-91CC-7C19EF3722D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48386DFB-3114-4219-877D-C0B402913F1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C10B89E1-D1C9-4ADB-A5C8-7C6B981C66D7}"/>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0B96711F-58F1-454E-85C5-00233C12567A}"/>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9B0AC60A-9983-47BB-BDC9-4B5A81D0D6C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1CCC3DB0-F46D-47CC-A6E1-EEEB2657A05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0C9C952A-6261-4DEE-ADF7-872FC0CF20C9}"/>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E5CBA8C1-03FE-4012-B2FA-2C17ED772780}"/>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BD13BC02-4C65-4C64-A727-A259F0E1471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9FA4082E-E8FF-4A5C-AFAA-BECC122256A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C16EBDFE-29A2-49E3-BE5E-DD34CB92EB82}"/>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87D301DB-DCED-40A7-8300-3DB9ACCF6BBF}"/>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69B6550B-8C20-499E-8FA4-F21F65993098}"/>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52A13E85-B91D-4368-BECC-80F19B82D78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6A33BBD1-9A4C-43E8-B3C6-7F5C4BF57D2F}"/>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1C5C1958-9AFC-4962-9DD4-4016E723EB15}"/>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4CFA5641-D2FC-4728-BD54-91E93403832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69E10EA3-FAB5-4A3B-9FC7-8373B741A24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10F19337-102B-49D3-B4FE-1B16028F13D9}"/>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E1A167B2-0298-40C9-85E8-B97F518A2F51}"/>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4D66DCD9-BBC2-4DE2-8C78-7B922B65CCA5}"/>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63BE296C-1F52-4A93-9943-1F5998406248}"/>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A09B4272-EAA3-4BFA-A86B-2F1A1D3A45D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B077AD57-14DD-4BC3-AB3D-5C75C9556F4D}"/>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D8959254-783B-4260-AEC8-48AEC258D533}"/>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3C37E605-1C31-4307-9238-7F07D7321591}"/>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EC93E5D9-FEA2-4083-921C-BF888083BD9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11283E01-A90E-468F-9316-8CB7E475090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B7926F44-ECDF-40D5-A4BB-6A396D5D6A26}"/>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09C5AF81-D7A7-4B31-9EAE-350ED3DFAC3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B533EE73-3D2F-43D0-BF87-18271B7122FD}"/>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6ECE86FB-FB91-4379-8375-B428DE40CA95}"/>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E60BB30B-88C8-45D5-8232-E82B42D156A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20BA4C9F-DF2C-4311-BF81-C099139072BC}"/>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23E72BE1-C97B-4127-83FB-DCD22871D6DE}"/>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AC2E88B0-84B5-4FCE-B12E-38EF03ED77D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E3B10ACF-1DCB-4AC9-A320-6CFE328AD2BB}"/>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196D4A48-2FFA-4E33-8139-E742DF3C9E86}"/>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05B6A769-58C4-4793-8BB8-33EA8EB25780}"/>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6E796DA7-CEFD-4E71-A4D5-A3096755EA8D}"/>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07A3A534-3FC3-431E-96B4-07C909B99780}"/>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5B81BBE7-75D7-4314-B3E3-3C4A03DAF8B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E9CCE552-A113-4BD4-ABC8-E4EDCABF8215}"/>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D6DAE716-6DFA-4456-BACF-81DE95AA778F}"/>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1EDE37DA-E82F-430D-853F-8657B2D0838D}"/>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pic>
        <p:nvPicPr>
          <p:cNvPr id="141" name="图片 4">
            <a:extLst>
              <a:ext uri="{FF2B5EF4-FFF2-40B4-BE49-F238E27FC236}">
                <a16:creationId xmlns:a16="http://schemas.microsoft.com/office/drawing/2014/main" id="{37081C40-2EC0-49B9-988C-06C116B8329C}"/>
              </a:ext>
            </a:extLst>
          </p:cNvPr>
          <p:cNvPicPr>
            <a:picLocks noChangeAspect="1"/>
          </p:cNvPicPr>
          <p:nvPr/>
        </p:nvPicPr>
        <p:blipFill>
          <a:blip r:embed="rId3"/>
          <a:stretch>
            <a:fillRect/>
          </a:stretch>
        </p:blipFill>
        <p:spPr>
          <a:xfrm flipH="1">
            <a:off x="391961" y="470675"/>
            <a:ext cx="2539407" cy="2197576"/>
          </a:xfrm>
          <a:prstGeom prst="rect">
            <a:avLst/>
          </a:prstGeom>
        </p:spPr>
      </p:pic>
      <p:pic>
        <p:nvPicPr>
          <p:cNvPr id="145" name="Picture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7956">
            <a:off x="380268" y="3134883"/>
            <a:ext cx="2255471" cy="21097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0" name="Rectangle 139">
            <a:extLst>
              <a:ext uri="{FF2B5EF4-FFF2-40B4-BE49-F238E27FC236}">
                <a16:creationId xmlns:a16="http://schemas.microsoft.com/office/drawing/2014/main" id="{9A32BE4D-B0FE-6A4C-9B6B-23E373B5C33D}"/>
              </a:ext>
            </a:extLst>
          </p:cNvPr>
          <p:cNvSpPr/>
          <p:nvPr/>
        </p:nvSpPr>
        <p:spPr>
          <a:xfrm>
            <a:off x="4477946" y="313942"/>
            <a:ext cx="317587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VẬN DỤNG</a:t>
            </a:r>
            <a:endParaRPr kumimoji="0" lang="en-US" sz="4400" b="0"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endParaRPr>
          </a:p>
        </p:txBody>
      </p:sp>
      <p:sp>
        <p:nvSpPr>
          <p:cNvPr id="152" name="TextBox 151">
            <a:extLst>
              <a:ext uri="{FF2B5EF4-FFF2-40B4-BE49-F238E27FC236}">
                <a16:creationId xmlns:a16="http://schemas.microsoft.com/office/drawing/2014/main" id="{D4CEF08C-7421-7891-88D1-2640B0BAF2FA}"/>
              </a:ext>
            </a:extLst>
          </p:cNvPr>
          <p:cNvSpPr txBox="1"/>
          <p:nvPr/>
        </p:nvSpPr>
        <p:spPr>
          <a:xfrm>
            <a:off x="3434799" y="1997385"/>
            <a:ext cx="8365240"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H</a:t>
            </a:r>
            <a:r>
              <a:rPr kumimoji="0" lang="en-US" sz="40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ãy</a:t>
            </a:r>
            <a:r>
              <a:rPr kumimoji="0" lang="vi-VN" sz="40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mô tả ngắn gọn (khoảng 5 dòng về một di tích lịch sử hay công tranh tưởng niệm có liên quan đến phong trào Tây Sơn mà em biết</a:t>
            </a:r>
            <a:endParaRPr kumimoji="0" lang="en-US" sz="40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153" name="Picture 152" descr="A picture containing text&#10;&#10;Description automatically generated">
            <a:extLst>
              <a:ext uri="{FF2B5EF4-FFF2-40B4-BE49-F238E27FC236}">
                <a16:creationId xmlns:a16="http://schemas.microsoft.com/office/drawing/2014/main" id="{E57A51AB-2B70-5193-638F-0EADBB33D6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1292882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1000"/>
                                        <p:tgtEl>
                                          <p:spTgt spid="141"/>
                                        </p:tgtEl>
                                      </p:cBhvr>
                                    </p:animEffect>
                                    <p:anim calcmode="lin" valueType="num">
                                      <p:cBhvr>
                                        <p:cTn id="8" dur="1000" fill="hold"/>
                                        <p:tgtEl>
                                          <p:spTgt spid="141"/>
                                        </p:tgtEl>
                                        <p:attrNameLst>
                                          <p:attrName>ppt_x</p:attrName>
                                        </p:attrNameLst>
                                      </p:cBhvr>
                                      <p:tavLst>
                                        <p:tav tm="0">
                                          <p:val>
                                            <p:strVal val="#ppt_x"/>
                                          </p:val>
                                        </p:tav>
                                        <p:tav tm="100000">
                                          <p:val>
                                            <p:strVal val="#ppt_x"/>
                                          </p:val>
                                        </p:tav>
                                      </p:tavLst>
                                    </p:anim>
                                    <p:anim calcmode="lin" valueType="num">
                                      <p:cBhvr>
                                        <p:cTn id="9" dur="1000" fill="hold"/>
                                        <p:tgtEl>
                                          <p:spTgt spid="1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động tây Sơn.mp4" descr="khởi động tây Sơn.mp4">
            <a:hlinkClick r:id="" action="ppaction://media"/>
            <a:extLst>
              <a:ext uri="{FF2B5EF4-FFF2-40B4-BE49-F238E27FC236}">
                <a16:creationId xmlns:a16="http://schemas.microsoft.com/office/drawing/2014/main" id="{34338998-3081-274F-B811-717AC5552DFC}"/>
              </a:ext>
            </a:extLst>
          </p:cNvPr>
          <p:cNvPicPr>
            <a:picLocks noChangeAspect="1"/>
          </p:cNvPicPr>
          <p:nvPr>
            <a:videoFile r:link="rId1"/>
            <p:extLst>
              <p:ext uri="{DAA4B4D4-6D71-4841-9C94-3DE7FCFB9230}">
                <p14:media xmlns:p14="http://schemas.microsoft.com/office/powerpoint/2010/main" r:embed="rId2">
                  <p14:trim st="1062.2426"/>
                </p14:media>
              </p:ext>
            </p:extLst>
          </p:nvPr>
        </p:nvPicPr>
        <p:blipFill>
          <a:blip r:embed="rId4"/>
          <a:stretch>
            <a:fillRect/>
          </a:stretch>
        </p:blipFill>
        <p:spPr>
          <a:xfrm>
            <a:off x="0" y="0"/>
            <a:ext cx="12192000" cy="6672314"/>
          </a:xfrm>
          <a:prstGeom prst="rect">
            <a:avLst/>
          </a:prstGeom>
        </p:spPr>
      </p:pic>
    </p:spTree>
    <p:extLst>
      <p:ext uri="{BB962C8B-B14F-4D97-AF65-F5344CB8AC3E}">
        <p14:creationId xmlns:p14="http://schemas.microsoft.com/office/powerpoint/2010/main" val="3813478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3C08DE-A54C-0745-B887-0BAAC22768ED}"/>
              </a:ext>
            </a:extLst>
          </p:cNvPr>
          <p:cNvPicPr>
            <a:picLocks noChangeAspect="1"/>
          </p:cNvPicPr>
          <p:nvPr/>
        </p:nvPicPr>
        <p:blipFill>
          <a:blip r:embed="rId3"/>
          <a:stretch>
            <a:fillRect/>
          </a:stretch>
        </p:blipFill>
        <p:spPr>
          <a:xfrm>
            <a:off x="1833549" y="-950"/>
            <a:ext cx="10140918" cy="650949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058" y="-38327"/>
            <a:ext cx="8711808" cy="1785066"/>
          </a:xfrm>
          <a:prstGeom prst="rect">
            <a:avLst/>
          </a:prstGeom>
        </p:spPr>
      </p:pic>
      <p:sp>
        <p:nvSpPr>
          <p:cNvPr id="2" name="Rectangle 1">
            <a:extLst>
              <a:ext uri="{FF2B5EF4-FFF2-40B4-BE49-F238E27FC236}">
                <a16:creationId xmlns:a16="http://schemas.microsoft.com/office/drawing/2014/main" id="{BF604A24-4BEB-624D-92E8-0A7B909DAB91}"/>
              </a:ext>
            </a:extLst>
          </p:cNvPr>
          <p:cNvSpPr/>
          <p:nvPr/>
        </p:nvSpPr>
        <p:spPr>
          <a:xfrm>
            <a:off x="2768294" y="856148"/>
            <a:ext cx="7086905"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sym typeface="Oswald"/>
              </a:rPr>
              <a:t>PHONG TRÀO TÂY SƠN THẾ KỈ XVIII</a:t>
            </a:r>
            <a:r>
              <a:rPr kumimoji="0" lang="en-US" sz="4000" b="1" i="0" u="none" strike="noStrike" kern="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sym typeface="Oswald"/>
              </a:rPr>
              <a:t> (T1)</a:t>
            </a:r>
            <a:endParaRPr kumimoji="0" lang="vi-VN" sz="4000" b="1" i="0" u="none" strike="noStrike" kern="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sym typeface="Oswald"/>
            </a:endParaRPr>
          </a:p>
        </p:txBody>
      </p:sp>
      <p:sp>
        <p:nvSpPr>
          <p:cNvPr id="17" name="Rectangle 16">
            <a:extLst>
              <a:ext uri="{FF2B5EF4-FFF2-40B4-BE49-F238E27FC236}">
                <a16:creationId xmlns:a16="http://schemas.microsoft.com/office/drawing/2014/main" id="{7EFF6E6F-1E0D-514A-831A-4F5BFF08B3E8}"/>
              </a:ext>
            </a:extLst>
          </p:cNvPr>
          <p:cNvSpPr/>
          <p:nvPr/>
        </p:nvSpPr>
        <p:spPr>
          <a:xfrm>
            <a:off x="5162891" y="73656"/>
            <a:ext cx="1481496" cy="707886"/>
          </a:xfrm>
          <a:prstGeom prst="rect">
            <a:avLst/>
          </a:prstGeom>
        </p:spPr>
        <p:txBody>
          <a:bodyPr wrap="none">
            <a:spAutoFit/>
          </a:bodyPr>
          <a:lstStyle/>
          <a:p>
            <a:pPr lvl="0">
              <a:defRPr/>
            </a:pPr>
            <a:r>
              <a:rPr lang="vi-VN" sz="4000" b="1">
                <a:solidFill>
                  <a:srgbClr val="FF0000"/>
                </a:solidFill>
                <a:latin typeface="Times New Roman" panose="02020603050405020304" pitchFamily="18" charset="0"/>
                <a:cs typeface="Times New Roman" panose="02020603050405020304" pitchFamily="18" charset="0"/>
                <a:sym typeface="Oswald"/>
              </a:rPr>
              <a:t>BÀI 7</a:t>
            </a:r>
            <a:endParaRPr kumimoji="0" lang="en-VN" sz="2400" b="0" i="0" u="none" strike="noStrike" kern="1200" cap="none" spc="0" normalizeH="0" baseline="0" noProof="0" dirty="0">
              <a:ln>
                <a:noFill/>
              </a:ln>
              <a:solidFill>
                <a:srgbClr val="FF0000"/>
              </a:solidFill>
              <a:effectLst/>
              <a:uLnTx/>
              <a:uFillTx/>
              <a:latin typeface="Arial"/>
              <a:ea typeface="微软雅黑"/>
              <a:cs typeface="+mn-cs"/>
            </a:endParaRPr>
          </a:p>
        </p:txBody>
      </p:sp>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464500"/>
            <a:ext cx="3068236" cy="5393500"/>
          </a:xfrm>
          <a:prstGeom prst="rect">
            <a:avLst/>
          </a:prstGeom>
        </p:spPr>
      </p:pic>
    </p:spTree>
    <p:extLst>
      <p:ext uri="{BB962C8B-B14F-4D97-AF65-F5344CB8AC3E}">
        <p14:creationId xmlns:p14="http://schemas.microsoft.com/office/powerpoint/2010/main" val="3864072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wipe(down)">
                                      <p:cBhvr>
                                        <p:cTn id="7" dur="500"/>
                                        <p:tgtEl>
                                          <p:spTgt spid="3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34"/>
                                        </p:tgtEl>
                                        <p:attrNameLst>
                                          <p:attrName>style.visibility</p:attrName>
                                        </p:attrNameLst>
                                      </p:cBhvr>
                                      <p:to>
                                        <p:strVal val="visible"/>
                                      </p:to>
                                    </p:set>
                                    <p:animEffect transition="in" filter="fade">
                                      <p:cBhvr>
                                        <p:cTn id="11" dur="1000"/>
                                        <p:tgtEl>
                                          <p:spTgt spid="334"/>
                                        </p:tgtEl>
                                      </p:cBhvr>
                                    </p:animEffect>
                                    <p:anim calcmode="lin" valueType="num">
                                      <p:cBhvr>
                                        <p:cTn id="12" dur="1000" fill="hold"/>
                                        <p:tgtEl>
                                          <p:spTgt spid="334"/>
                                        </p:tgtEl>
                                        <p:attrNameLst>
                                          <p:attrName>ppt_x</p:attrName>
                                        </p:attrNameLst>
                                      </p:cBhvr>
                                      <p:tavLst>
                                        <p:tav tm="0">
                                          <p:val>
                                            <p:strVal val="#ppt_x"/>
                                          </p:val>
                                        </p:tav>
                                        <p:tav tm="100000">
                                          <p:val>
                                            <p:strVal val="#ppt_x"/>
                                          </p:val>
                                        </p:tav>
                                      </p:tavLst>
                                    </p:anim>
                                    <p:anim calcmode="lin" valueType="num">
                                      <p:cBhvr>
                                        <p:cTn id="13" dur="1000" fill="hold"/>
                                        <p:tgtEl>
                                          <p:spTgt spid="33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32"/>
                                        </p:tgtEl>
                                        <p:attrNameLst>
                                          <p:attrName>style.visibility</p:attrName>
                                        </p:attrNameLst>
                                      </p:cBhvr>
                                      <p:to>
                                        <p:strVal val="visible"/>
                                      </p:to>
                                    </p:set>
                                    <p:animEffect transition="in" filter="fade">
                                      <p:cBhvr>
                                        <p:cTn id="16" dur="1000"/>
                                        <p:tgtEl>
                                          <p:spTgt spid="332"/>
                                        </p:tgtEl>
                                      </p:cBhvr>
                                    </p:animEffect>
                                    <p:anim calcmode="lin" valueType="num">
                                      <p:cBhvr>
                                        <p:cTn id="17" dur="1000" fill="hold"/>
                                        <p:tgtEl>
                                          <p:spTgt spid="332"/>
                                        </p:tgtEl>
                                        <p:attrNameLst>
                                          <p:attrName>ppt_x</p:attrName>
                                        </p:attrNameLst>
                                      </p:cBhvr>
                                      <p:tavLst>
                                        <p:tav tm="0">
                                          <p:val>
                                            <p:strVal val="#ppt_x"/>
                                          </p:val>
                                        </p:tav>
                                        <p:tav tm="100000">
                                          <p:val>
                                            <p:strVal val="#ppt_x"/>
                                          </p:val>
                                        </p:tav>
                                      </p:tavLst>
                                    </p:anim>
                                    <p:anim calcmode="lin" valueType="num">
                                      <p:cBhvr>
                                        <p:cTn id="18" dur="1000" fill="hold"/>
                                        <p:tgtEl>
                                          <p:spTgt spid="332"/>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338"/>
                                        </p:tgtEl>
                                        <p:attrNameLst>
                                          <p:attrName>style.visibility</p:attrName>
                                        </p:attrNameLst>
                                      </p:cBhvr>
                                      <p:to>
                                        <p:strVal val="visible"/>
                                      </p:to>
                                    </p:set>
                                    <p:animEffect transition="in" filter="fade">
                                      <p:cBhvr>
                                        <p:cTn id="22" dur="1000"/>
                                        <p:tgtEl>
                                          <p:spTgt spid="338"/>
                                        </p:tgtEl>
                                      </p:cBhvr>
                                    </p:animEffect>
                                    <p:anim calcmode="lin" valueType="num">
                                      <p:cBhvr>
                                        <p:cTn id="23" dur="1000" fill="hold"/>
                                        <p:tgtEl>
                                          <p:spTgt spid="338"/>
                                        </p:tgtEl>
                                        <p:attrNameLst>
                                          <p:attrName>ppt_x</p:attrName>
                                        </p:attrNameLst>
                                      </p:cBhvr>
                                      <p:tavLst>
                                        <p:tav tm="0">
                                          <p:val>
                                            <p:strVal val="#ppt_x"/>
                                          </p:val>
                                        </p:tav>
                                        <p:tav tm="100000">
                                          <p:val>
                                            <p:strVal val="#ppt_x"/>
                                          </p:val>
                                        </p:tav>
                                      </p:tavLst>
                                    </p:anim>
                                    <p:anim calcmode="lin" valueType="num">
                                      <p:cBhvr>
                                        <p:cTn id="24" dur="1000" fill="hold"/>
                                        <p:tgtEl>
                                          <p:spTgt spid="33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4">
            <a:extLst>
              <a:ext uri="{FF2B5EF4-FFF2-40B4-BE49-F238E27FC236}">
                <a16:creationId xmlns:a16="http://schemas.microsoft.com/office/drawing/2014/main" id="{E4D4E0EA-B888-482F-A3EC-C61F872893C6}"/>
              </a:ext>
            </a:extLst>
          </p:cNvPr>
          <p:cNvGrpSpPr>
            <a:grpSpLocks noChangeAspect="1"/>
          </p:cNvGrpSpPr>
          <p:nvPr/>
        </p:nvGrpSpPr>
        <p:grpSpPr bwMode="auto">
          <a:xfrm>
            <a:off x="3334996" y="184196"/>
            <a:ext cx="5365251" cy="1398459"/>
            <a:chOff x="1541" y="-64"/>
            <a:chExt cx="4577" cy="1193"/>
          </a:xfrm>
        </p:grpSpPr>
        <p:sp>
          <p:nvSpPr>
            <p:cNvPr id="77" name="AutoShape 3">
              <a:extLst>
                <a:ext uri="{FF2B5EF4-FFF2-40B4-BE49-F238E27FC236}">
                  <a16:creationId xmlns:a16="http://schemas.microsoft.com/office/drawing/2014/main" id="{E7956FE0-4611-474C-B847-DAA3B1460663}"/>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5">
              <a:extLst>
                <a:ext uri="{FF2B5EF4-FFF2-40B4-BE49-F238E27FC236}">
                  <a16:creationId xmlns:a16="http://schemas.microsoft.com/office/drawing/2014/main" id="{F7B6E95B-9038-412C-9512-8A4EC01504C6}"/>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6">
              <a:extLst>
                <a:ext uri="{FF2B5EF4-FFF2-40B4-BE49-F238E27FC236}">
                  <a16:creationId xmlns:a16="http://schemas.microsoft.com/office/drawing/2014/main" id="{4FD1BCD4-AE03-4C83-8A60-18CAFF8F731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7">
              <a:extLst>
                <a:ext uri="{FF2B5EF4-FFF2-40B4-BE49-F238E27FC236}">
                  <a16:creationId xmlns:a16="http://schemas.microsoft.com/office/drawing/2014/main" id="{F1270E42-DF3E-49EC-BE37-19CDB1B429A5}"/>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
              <a:extLst>
                <a:ext uri="{FF2B5EF4-FFF2-40B4-BE49-F238E27FC236}">
                  <a16:creationId xmlns:a16="http://schemas.microsoft.com/office/drawing/2014/main" id="{971B8011-AE61-451A-8029-3C46A3947E85}"/>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9">
              <a:extLst>
                <a:ext uri="{FF2B5EF4-FFF2-40B4-BE49-F238E27FC236}">
                  <a16:creationId xmlns:a16="http://schemas.microsoft.com/office/drawing/2014/main" id="{A02A7A61-CB3A-4776-9DB6-9EE8E2281AD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Oval 10">
              <a:extLst>
                <a:ext uri="{FF2B5EF4-FFF2-40B4-BE49-F238E27FC236}">
                  <a16:creationId xmlns:a16="http://schemas.microsoft.com/office/drawing/2014/main" id="{F2DEC316-A0C5-43FC-9E9E-0E9CF0BE7573}"/>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Oval 11">
              <a:extLst>
                <a:ext uri="{FF2B5EF4-FFF2-40B4-BE49-F238E27FC236}">
                  <a16:creationId xmlns:a16="http://schemas.microsoft.com/office/drawing/2014/main" id="{1D107C01-A7F4-4453-B5F5-87E9BCA7C128}"/>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Oval 12">
              <a:extLst>
                <a:ext uri="{FF2B5EF4-FFF2-40B4-BE49-F238E27FC236}">
                  <a16:creationId xmlns:a16="http://schemas.microsoft.com/office/drawing/2014/main" id="{AEC6A18B-F50A-4608-B52F-51CA24175C62}"/>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13">
              <a:extLst>
                <a:ext uri="{FF2B5EF4-FFF2-40B4-BE49-F238E27FC236}">
                  <a16:creationId xmlns:a16="http://schemas.microsoft.com/office/drawing/2014/main" id="{2098DBF0-8150-4136-99D1-0EE5D4E3CDF0}"/>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Oval 14">
              <a:extLst>
                <a:ext uri="{FF2B5EF4-FFF2-40B4-BE49-F238E27FC236}">
                  <a16:creationId xmlns:a16="http://schemas.microsoft.com/office/drawing/2014/main" id="{4D39E2F2-FA5B-415A-94C5-5FDB6C5F7199}"/>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15">
              <a:extLst>
                <a:ext uri="{FF2B5EF4-FFF2-40B4-BE49-F238E27FC236}">
                  <a16:creationId xmlns:a16="http://schemas.microsoft.com/office/drawing/2014/main" id="{55C2F64A-B3C3-49A4-9CB3-5EA6436BF3CF}"/>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16">
              <a:extLst>
                <a:ext uri="{FF2B5EF4-FFF2-40B4-BE49-F238E27FC236}">
                  <a16:creationId xmlns:a16="http://schemas.microsoft.com/office/drawing/2014/main" id="{132CCD87-ECE1-4B8E-BDDF-288D4EA8BEE3}"/>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17">
              <a:extLst>
                <a:ext uri="{FF2B5EF4-FFF2-40B4-BE49-F238E27FC236}">
                  <a16:creationId xmlns:a16="http://schemas.microsoft.com/office/drawing/2014/main" id="{E408C4F5-B503-4807-BC1A-E3A7DDCEF1E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Oval 18">
              <a:extLst>
                <a:ext uri="{FF2B5EF4-FFF2-40B4-BE49-F238E27FC236}">
                  <a16:creationId xmlns:a16="http://schemas.microsoft.com/office/drawing/2014/main" id="{79DB5922-B5AF-4CD9-992A-23592931E826}"/>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Oval 19">
              <a:extLst>
                <a:ext uri="{FF2B5EF4-FFF2-40B4-BE49-F238E27FC236}">
                  <a16:creationId xmlns:a16="http://schemas.microsoft.com/office/drawing/2014/main" id="{83D82F72-432C-49FF-BEC4-B99C619608A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20">
              <a:extLst>
                <a:ext uri="{FF2B5EF4-FFF2-40B4-BE49-F238E27FC236}">
                  <a16:creationId xmlns:a16="http://schemas.microsoft.com/office/drawing/2014/main" id="{93432AEE-BB34-41A4-9575-634696B99CA6}"/>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Oval 21">
              <a:extLst>
                <a:ext uri="{FF2B5EF4-FFF2-40B4-BE49-F238E27FC236}">
                  <a16:creationId xmlns:a16="http://schemas.microsoft.com/office/drawing/2014/main" id="{FBCEA7F2-9E9B-4323-8294-61337CECE992}"/>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22">
              <a:extLst>
                <a:ext uri="{FF2B5EF4-FFF2-40B4-BE49-F238E27FC236}">
                  <a16:creationId xmlns:a16="http://schemas.microsoft.com/office/drawing/2014/main" id="{15D2E6A3-E691-475C-88A6-BC3D6BC450DB}"/>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Oval 23">
              <a:extLst>
                <a:ext uri="{FF2B5EF4-FFF2-40B4-BE49-F238E27FC236}">
                  <a16:creationId xmlns:a16="http://schemas.microsoft.com/office/drawing/2014/main" id="{6D56D91A-142B-4E92-908B-CCD0B3A36D4B}"/>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24">
              <a:extLst>
                <a:ext uri="{FF2B5EF4-FFF2-40B4-BE49-F238E27FC236}">
                  <a16:creationId xmlns:a16="http://schemas.microsoft.com/office/drawing/2014/main" id="{EC718258-583E-4BF2-838C-D407F73DB0E7}"/>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Oval 25">
              <a:extLst>
                <a:ext uri="{FF2B5EF4-FFF2-40B4-BE49-F238E27FC236}">
                  <a16:creationId xmlns:a16="http://schemas.microsoft.com/office/drawing/2014/main" id="{1B393BDA-C915-4B18-A855-2F3066BF930C}"/>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Oval 26">
              <a:extLst>
                <a:ext uri="{FF2B5EF4-FFF2-40B4-BE49-F238E27FC236}">
                  <a16:creationId xmlns:a16="http://schemas.microsoft.com/office/drawing/2014/main" id="{BA47BD34-3095-418D-85EF-7012403FA1A3}"/>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Oval 27">
              <a:extLst>
                <a:ext uri="{FF2B5EF4-FFF2-40B4-BE49-F238E27FC236}">
                  <a16:creationId xmlns:a16="http://schemas.microsoft.com/office/drawing/2014/main" id="{D34B9301-F907-4948-8C1B-67CDFD69A836}"/>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Oval 28">
              <a:extLst>
                <a:ext uri="{FF2B5EF4-FFF2-40B4-BE49-F238E27FC236}">
                  <a16:creationId xmlns:a16="http://schemas.microsoft.com/office/drawing/2014/main" id="{1130CBD3-3528-492B-84F4-9285DBD56E4B}"/>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Oval 29">
              <a:extLst>
                <a:ext uri="{FF2B5EF4-FFF2-40B4-BE49-F238E27FC236}">
                  <a16:creationId xmlns:a16="http://schemas.microsoft.com/office/drawing/2014/main" id="{1ECB8B72-CB4A-4640-A60A-360488D9992C}"/>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Oval 30">
              <a:extLst>
                <a:ext uri="{FF2B5EF4-FFF2-40B4-BE49-F238E27FC236}">
                  <a16:creationId xmlns:a16="http://schemas.microsoft.com/office/drawing/2014/main" id="{2E4B48F4-611F-4B13-A8A9-4C27B2B2C842}"/>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Oval 31">
              <a:extLst>
                <a:ext uri="{FF2B5EF4-FFF2-40B4-BE49-F238E27FC236}">
                  <a16:creationId xmlns:a16="http://schemas.microsoft.com/office/drawing/2014/main" id="{90E3DE60-DAC9-456D-9800-FBA07B6D7C2D}"/>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32">
              <a:extLst>
                <a:ext uri="{FF2B5EF4-FFF2-40B4-BE49-F238E27FC236}">
                  <a16:creationId xmlns:a16="http://schemas.microsoft.com/office/drawing/2014/main" id="{9E8FAE2C-F758-4547-9032-4CAF71BDC07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Oval 33">
              <a:extLst>
                <a:ext uri="{FF2B5EF4-FFF2-40B4-BE49-F238E27FC236}">
                  <a16:creationId xmlns:a16="http://schemas.microsoft.com/office/drawing/2014/main" id="{31F41E27-E3F8-4CA6-998F-07C505EAD316}"/>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Oval 34">
              <a:extLst>
                <a:ext uri="{FF2B5EF4-FFF2-40B4-BE49-F238E27FC236}">
                  <a16:creationId xmlns:a16="http://schemas.microsoft.com/office/drawing/2014/main" id="{2340E4AB-41B4-4257-80C2-0910DFD3481E}"/>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35">
              <a:extLst>
                <a:ext uri="{FF2B5EF4-FFF2-40B4-BE49-F238E27FC236}">
                  <a16:creationId xmlns:a16="http://schemas.microsoft.com/office/drawing/2014/main" id="{0E24AEEF-269F-4803-BC2B-D5826A05507D}"/>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Oval 36">
              <a:extLst>
                <a:ext uri="{FF2B5EF4-FFF2-40B4-BE49-F238E27FC236}">
                  <a16:creationId xmlns:a16="http://schemas.microsoft.com/office/drawing/2014/main" id="{A08EA424-8DC6-411B-9465-C1C373EFE6DA}"/>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37">
              <a:extLst>
                <a:ext uri="{FF2B5EF4-FFF2-40B4-BE49-F238E27FC236}">
                  <a16:creationId xmlns:a16="http://schemas.microsoft.com/office/drawing/2014/main" id="{4143FFAF-FFE2-4996-8770-199AFF7B9B45}"/>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Oval 38">
              <a:extLst>
                <a:ext uri="{FF2B5EF4-FFF2-40B4-BE49-F238E27FC236}">
                  <a16:creationId xmlns:a16="http://schemas.microsoft.com/office/drawing/2014/main" id="{B4A42F60-EA35-41BB-A96F-14C7AC80EE4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39">
              <a:extLst>
                <a:ext uri="{FF2B5EF4-FFF2-40B4-BE49-F238E27FC236}">
                  <a16:creationId xmlns:a16="http://schemas.microsoft.com/office/drawing/2014/main" id="{37E7AC67-D425-4151-A2D7-C0FF9544DCB2}"/>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40">
              <a:extLst>
                <a:ext uri="{FF2B5EF4-FFF2-40B4-BE49-F238E27FC236}">
                  <a16:creationId xmlns:a16="http://schemas.microsoft.com/office/drawing/2014/main" id="{1B4A1766-72AD-402F-86CB-B45DFEC1DACB}"/>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41">
              <a:extLst>
                <a:ext uri="{FF2B5EF4-FFF2-40B4-BE49-F238E27FC236}">
                  <a16:creationId xmlns:a16="http://schemas.microsoft.com/office/drawing/2014/main" id="{CF11DE17-CE96-4830-801D-31353129DBE6}"/>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Oval 42">
              <a:extLst>
                <a:ext uri="{FF2B5EF4-FFF2-40B4-BE49-F238E27FC236}">
                  <a16:creationId xmlns:a16="http://schemas.microsoft.com/office/drawing/2014/main" id="{80FCB16E-38B2-444E-8A43-7751266A5323}"/>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43">
              <a:extLst>
                <a:ext uri="{FF2B5EF4-FFF2-40B4-BE49-F238E27FC236}">
                  <a16:creationId xmlns:a16="http://schemas.microsoft.com/office/drawing/2014/main" id="{27AE0303-9E7A-4E83-A3D3-322503B23BF2}"/>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Oval 44">
              <a:extLst>
                <a:ext uri="{FF2B5EF4-FFF2-40B4-BE49-F238E27FC236}">
                  <a16:creationId xmlns:a16="http://schemas.microsoft.com/office/drawing/2014/main" id="{0875D6B3-9AEA-49BB-9599-2E9B59144A40}"/>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45">
              <a:extLst>
                <a:ext uri="{FF2B5EF4-FFF2-40B4-BE49-F238E27FC236}">
                  <a16:creationId xmlns:a16="http://schemas.microsoft.com/office/drawing/2014/main" id="{A14B296C-F8C1-43D3-BE97-8B62172B0914}"/>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Oval 46">
              <a:extLst>
                <a:ext uri="{FF2B5EF4-FFF2-40B4-BE49-F238E27FC236}">
                  <a16:creationId xmlns:a16="http://schemas.microsoft.com/office/drawing/2014/main" id="{82BD810A-ABEC-45E4-A466-1A9D467C679B}"/>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47">
              <a:extLst>
                <a:ext uri="{FF2B5EF4-FFF2-40B4-BE49-F238E27FC236}">
                  <a16:creationId xmlns:a16="http://schemas.microsoft.com/office/drawing/2014/main" id="{C90110A7-B845-419D-8D2D-54FE20D268B5}"/>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48">
              <a:extLst>
                <a:ext uri="{FF2B5EF4-FFF2-40B4-BE49-F238E27FC236}">
                  <a16:creationId xmlns:a16="http://schemas.microsoft.com/office/drawing/2014/main" id="{886B58EE-F92E-4FC3-B61D-F13A95019EF6}"/>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49">
              <a:extLst>
                <a:ext uri="{FF2B5EF4-FFF2-40B4-BE49-F238E27FC236}">
                  <a16:creationId xmlns:a16="http://schemas.microsoft.com/office/drawing/2014/main" id="{3DED48F9-CB82-41D0-B655-7101737FA582}"/>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50">
              <a:extLst>
                <a:ext uri="{FF2B5EF4-FFF2-40B4-BE49-F238E27FC236}">
                  <a16:creationId xmlns:a16="http://schemas.microsoft.com/office/drawing/2014/main" id="{E999E69D-9E04-4498-A7E6-3DC2D5B396F1}"/>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51">
              <a:extLst>
                <a:ext uri="{FF2B5EF4-FFF2-40B4-BE49-F238E27FC236}">
                  <a16:creationId xmlns:a16="http://schemas.microsoft.com/office/drawing/2014/main" id="{CA5C0933-78E7-48F0-B9BE-489996942084}"/>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52">
              <a:extLst>
                <a:ext uri="{FF2B5EF4-FFF2-40B4-BE49-F238E27FC236}">
                  <a16:creationId xmlns:a16="http://schemas.microsoft.com/office/drawing/2014/main" id="{E874D08B-F6D1-4F49-8391-609CF54B3A57}"/>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53">
              <a:extLst>
                <a:ext uri="{FF2B5EF4-FFF2-40B4-BE49-F238E27FC236}">
                  <a16:creationId xmlns:a16="http://schemas.microsoft.com/office/drawing/2014/main" id="{5D224A46-391B-4EFC-992A-9E884138E8AF}"/>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54">
              <a:extLst>
                <a:ext uri="{FF2B5EF4-FFF2-40B4-BE49-F238E27FC236}">
                  <a16:creationId xmlns:a16="http://schemas.microsoft.com/office/drawing/2014/main" id="{1A591E97-C999-4C03-8613-3B8C3F54E0FE}"/>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55">
              <a:extLst>
                <a:ext uri="{FF2B5EF4-FFF2-40B4-BE49-F238E27FC236}">
                  <a16:creationId xmlns:a16="http://schemas.microsoft.com/office/drawing/2014/main" id="{FF341E5E-0D82-4ECF-9AB1-B91CDD0CBA80}"/>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56">
              <a:extLst>
                <a:ext uri="{FF2B5EF4-FFF2-40B4-BE49-F238E27FC236}">
                  <a16:creationId xmlns:a16="http://schemas.microsoft.com/office/drawing/2014/main" id="{9D49E0AE-0895-4635-A653-0B9759ED67F5}"/>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57">
              <a:extLst>
                <a:ext uri="{FF2B5EF4-FFF2-40B4-BE49-F238E27FC236}">
                  <a16:creationId xmlns:a16="http://schemas.microsoft.com/office/drawing/2014/main" id="{94B546AB-E4DE-468A-9707-5F987B03CC2B}"/>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58">
              <a:extLst>
                <a:ext uri="{FF2B5EF4-FFF2-40B4-BE49-F238E27FC236}">
                  <a16:creationId xmlns:a16="http://schemas.microsoft.com/office/drawing/2014/main" id="{3C5EEB25-1B4A-4F46-B9C6-10616CBF3E21}"/>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59">
              <a:extLst>
                <a:ext uri="{FF2B5EF4-FFF2-40B4-BE49-F238E27FC236}">
                  <a16:creationId xmlns:a16="http://schemas.microsoft.com/office/drawing/2014/main" id="{B0776C4F-2567-4C4A-B190-E2A1E9451941}"/>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60">
              <a:extLst>
                <a:ext uri="{FF2B5EF4-FFF2-40B4-BE49-F238E27FC236}">
                  <a16:creationId xmlns:a16="http://schemas.microsoft.com/office/drawing/2014/main" id="{85D9D724-D6BF-4952-A719-E0476FF0F0EF}"/>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61">
              <a:extLst>
                <a:ext uri="{FF2B5EF4-FFF2-40B4-BE49-F238E27FC236}">
                  <a16:creationId xmlns:a16="http://schemas.microsoft.com/office/drawing/2014/main" id="{F0500E07-032E-4D95-A1A3-36A3F9F90B52}"/>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62">
              <a:extLst>
                <a:ext uri="{FF2B5EF4-FFF2-40B4-BE49-F238E27FC236}">
                  <a16:creationId xmlns:a16="http://schemas.microsoft.com/office/drawing/2014/main" id="{3FB85DF5-3109-459B-A96D-C0BE9B901717}"/>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63">
              <a:extLst>
                <a:ext uri="{FF2B5EF4-FFF2-40B4-BE49-F238E27FC236}">
                  <a16:creationId xmlns:a16="http://schemas.microsoft.com/office/drawing/2014/main" id="{6AAE1B9D-80F8-494D-8539-E43F801AB537}"/>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64">
              <a:extLst>
                <a:ext uri="{FF2B5EF4-FFF2-40B4-BE49-F238E27FC236}">
                  <a16:creationId xmlns:a16="http://schemas.microsoft.com/office/drawing/2014/main" id="{0526E8EF-F4F0-461C-B386-B99CDCA71FF1}"/>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8" name="Freeform 65">
              <a:extLst>
                <a:ext uri="{FF2B5EF4-FFF2-40B4-BE49-F238E27FC236}">
                  <a16:creationId xmlns:a16="http://schemas.microsoft.com/office/drawing/2014/main" id="{E1084321-0EC9-4B07-8787-CF1AE4A2CA2F}"/>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9" name="Freeform 66">
              <a:extLst>
                <a:ext uri="{FF2B5EF4-FFF2-40B4-BE49-F238E27FC236}">
                  <a16:creationId xmlns:a16="http://schemas.microsoft.com/office/drawing/2014/main" id="{075BC05B-030F-48AE-8D65-03476B9579FB}"/>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0" name="Freeform 67">
              <a:extLst>
                <a:ext uri="{FF2B5EF4-FFF2-40B4-BE49-F238E27FC236}">
                  <a16:creationId xmlns:a16="http://schemas.microsoft.com/office/drawing/2014/main" id="{F36E6C64-ABAC-4D81-840F-B2F4FD0B67B3}"/>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1" name="Freeform 68">
              <a:extLst>
                <a:ext uri="{FF2B5EF4-FFF2-40B4-BE49-F238E27FC236}">
                  <a16:creationId xmlns:a16="http://schemas.microsoft.com/office/drawing/2014/main" id="{A3F29AE8-0515-4371-AE66-89E48A537E88}"/>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2" name="Freeform 69">
              <a:extLst>
                <a:ext uri="{FF2B5EF4-FFF2-40B4-BE49-F238E27FC236}">
                  <a16:creationId xmlns:a16="http://schemas.microsoft.com/office/drawing/2014/main" id="{D5EAB5A9-3324-4A61-87F9-03B76E5E2E52}"/>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3" name="Freeform 70">
              <a:extLst>
                <a:ext uri="{FF2B5EF4-FFF2-40B4-BE49-F238E27FC236}">
                  <a16:creationId xmlns:a16="http://schemas.microsoft.com/office/drawing/2014/main" id="{3628E96C-B656-4722-BE75-FDA2AA7B3187}"/>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4" name="Freeform 71">
              <a:extLst>
                <a:ext uri="{FF2B5EF4-FFF2-40B4-BE49-F238E27FC236}">
                  <a16:creationId xmlns:a16="http://schemas.microsoft.com/office/drawing/2014/main" id="{4E6B06C3-055B-411A-9EBB-C2823CD98AD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5" name="Freeform 72">
              <a:extLst>
                <a:ext uri="{FF2B5EF4-FFF2-40B4-BE49-F238E27FC236}">
                  <a16:creationId xmlns:a16="http://schemas.microsoft.com/office/drawing/2014/main" id="{3ADE66C7-CC36-4D23-AA23-14A2B9D1E0DA}"/>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6" name="Freeform 73">
              <a:extLst>
                <a:ext uri="{FF2B5EF4-FFF2-40B4-BE49-F238E27FC236}">
                  <a16:creationId xmlns:a16="http://schemas.microsoft.com/office/drawing/2014/main" id="{481F7FEE-0F2F-4C08-A1A4-BCEC3CC363DE}"/>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7" name="Freeform 74">
              <a:extLst>
                <a:ext uri="{FF2B5EF4-FFF2-40B4-BE49-F238E27FC236}">
                  <a16:creationId xmlns:a16="http://schemas.microsoft.com/office/drawing/2014/main" id="{E0A99078-5C8C-4332-8AA5-A51CF09F89A6}"/>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8" name="Freeform 75">
              <a:extLst>
                <a:ext uri="{FF2B5EF4-FFF2-40B4-BE49-F238E27FC236}">
                  <a16:creationId xmlns:a16="http://schemas.microsoft.com/office/drawing/2014/main" id="{78D38D22-6F9A-4492-AE96-9CE333BE45C5}"/>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9" name="Freeform 76">
              <a:extLst>
                <a:ext uri="{FF2B5EF4-FFF2-40B4-BE49-F238E27FC236}">
                  <a16:creationId xmlns:a16="http://schemas.microsoft.com/office/drawing/2014/main" id="{F9607761-E230-4105-9F14-797FEC56A6A1}"/>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0" name="Freeform 77">
              <a:extLst>
                <a:ext uri="{FF2B5EF4-FFF2-40B4-BE49-F238E27FC236}">
                  <a16:creationId xmlns:a16="http://schemas.microsoft.com/office/drawing/2014/main" id="{F872CFFA-5CEE-46F2-BE8C-D0FDF0F69EC4}"/>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1" name="Freeform 78">
              <a:extLst>
                <a:ext uri="{FF2B5EF4-FFF2-40B4-BE49-F238E27FC236}">
                  <a16:creationId xmlns:a16="http://schemas.microsoft.com/office/drawing/2014/main" id="{4135A657-14F7-479E-8F82-354191406478}"/>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2" name="Freeform 79">
              <a:extLst>
                <a:ext uri="{FF2B5EF4-FFF2-40B4-BE49-F238E27FC236}">
                  <a16:creationId xmlns:a16="http://schemas.microsoft.com/office/drawing/2014/main" id="{810A2164-455C-48CE-B79E-D02436C8505C}"/>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3" name="Freeform 80">
              <a:extLst>
                <a:ext uri="{FF2B5EF4-FFF2-40B4-BE49-F238E27FC236}">
                  <a16:creationId xmlns:a16="http://schemas.microsoft.com/office/drawing/2014/main" id="{81C0F419-98B3-4754-BACE-FBE152AE4099}"/>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4" name="Freeform 81">
              <a:extLst>
                <a:ext uri="{FF2B5EF4-FFF2-40B4-BE49-F238E27FC236}">
                  <a16:creationId xmlns:a16="http://schemas.microsoft.com/office/drawing/2014/main" id="{69C809C4-0AFC-4AF0-9A00-64EB66E891B5}"/>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5" name="Freeform 82">
              <a:extLst>
                <a:ext uri="{FF2B5EF4-FFF2-40B4-BE49-F238E27FC236}">
                  <a16:creationId xmlns:a16="http://schemas.microsoft.com/office/drawing/2014/main" id="{C79391C5-718E-45AB-96CB-1907E75E16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6" name="Freeform 83">
              <a:extLst>
                <a:ext uri="{FF2B5EF4-FFF2-40B4-BE49-F238E27FC236}">
                  <a16:creationId xmlns:a16="http://schemas.microsoft.com/office/drawing/2014/main" id="{44817B1E-F47D-4A5C-85BC-04039B39644D}"/>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7" name="Freeform 84">
              <a:extLst>
                <a:ext uri="{FF2B5EF4-FFF2-40B4-BE49-F238E27FC236}">
                  <a16:creationId xmlns:a16="http://schemas.microsoft.com/office/drawing/2014/main" id="{1DF8BAD9-91CC-4352-BC55-72E835F26C2E}"/>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8" name="Freeform 85">
              <a:extLst>
                <a:ext uri="{FF2B5EF4-FFF2-40B4-BE49-F238E27FC236}">
                  <a16:creationId xmlns:a16="http://schemas.microsoft.com/office/drawing/2014/main" id="{A21A7D3B-76C7-4C71-BBE5-AC8211AE7355}"/>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9" name="Freeform 86">
              <a:extLst>
                <a:ext uri="{FF2B5EF4-FFF2-40B4-BE49-F238E27FC236}">
                  <a16:creationId xmlns:a16="http://schemas.microsoft.com/office/drawing/2014/main" id="{54101653-5038-45E3-B079-676F3E9F469F}"/>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0" name="Freeform 87">
              <a:extLst>
                <a:ext uri="{FF2B5EF4-FFF2-40B4-BE49-F238E27FC236}">
                  <a16:creationId xmlns:a16="http://schemas.microsoft.com/office/drawing/2014/main" id="{B6EBE2BA-87B4-4227-916E-39138034A355}"/>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1" name="Freeform 88">
              <a:extLst>
                <a:ext uri="{FF2B5EF4-FFF2-40B4-BE49-F238E27FC236}">
                  <a16:creationId xmlns:a16="http://schemas.microsoft.com/office/drawing/2014/main" id="{79BA8F24-8B47-43A6-B9F9-72175EBD33BF}"/>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2" name="Freeform 89">
              <a:extLst>
                <a:ext uri="{FF2B5EF4-FFF2-40B4-BE49-F238E27FC236}">
                  <a16:creationId xmlns:a16="http://schemas.microsoft.com/office/drawing/2014/main" id="{53ED28BE-08CB-458B-BE2D-DA4EEE33D826}"/>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3" name="Freeform 90">
              <a:extLst>
                <a:ext uri="{FF2B5EF4-FFF2-40B4-BE49-F238E27FC236}">
                  <a16:creationId xmlns:a16="http://schemas.microsoft.com/office/drawing/2014/main" id="{7922FE28-653C-4DB7-A31C-2383F82322EA}"/>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4" name="Freeform 91">
              <a:extLst>
                <a:ext uri="{FF2B5EF4-FFF2-40B4-BE49-F238E27FC236}">
                  <a16:creationId xmlns:a16="http://schemas.microsoft.com/office/drawing/2014/main" id="{906D3C21-6A66-443E-A517-2FF8E10D4DCF}"/>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5" name="Freeform 92">
              <a:extLst>
                <a:ext uri="{FF2B5EF4-FFF2-40B4-BE49-F238E27FC236}">
                  <a16:creationId xmlns:a16="http://schemas.microsoft.com/office/drawing/2014/main" id="{55014C36-4D5D-47E5-BEB4-C01DAE96F31E}"/>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6" name="Freeform 93">
              <a:extLst>
                <a:ext uri="{FF2B5EF4-FFF2-40B4-BE49-F238E27FC236}">
                  <a16:creationId xmlns:a16="http://schemas.microsoft.com/office/drawing/2014/main" id="{AFF78DFE-B8AF-4F54-BB82-7C7C0645C44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7" name="Freeform 94">
              <a:extLst>
                <a:ext uri="{FF2B5EF4-FFF2-40B4-BE49-F238E27FC236}">
                  <a16:creationId xmlns:a16="http://schemas.microsoft.com/office/drawing/2014/main" id="{96BE34A3-30B2-4BCB-B901-0370D66A8F8B}"/>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8" name="Freeform 95">
              <a:extLst>
                <a:ext uri="{FF2B5EF4-FFF2-40B4-BE49-F238E27FC236}">
                  <a16:creationId xmlns:a16="http://schemas.microsoft.com/office/drawing/2014/main" id="{B38BE061-895D-45D3-83A6-604DA95F49B7}"/>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9" name="Freeform 96">
              <a:extLst>
                <a:ext uri="{FF2B5EF4-FFF2-40B4-BE49-F238E27FC236}">
                  <a16:creationId xmlns:a16="http://schemas.microsoft.com/office/drawing/2014/main" id="{0760000D-2720-41CF-A916-04B10A72AB4B}"/>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0" name="Freeform 97">
              <a:extLst>
                <a:ext uri="{FF2B5EF4-FFF2-40B4-BE49-F238E27FC236}">
                  <a16:creationId xmlns:a16="http://schemas.microsoft.com/office/drawing/2014/main" id="{41111CFF-110C-4FF4-B3E6-76B9787405C6}"/>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1" name="Freeform 98">
              <a:extLst>
                <a:ext uri="{FF2B5EF4-FFF2-40B4-BE49-F238E27FC236}">
                  <a16:creationId xmlns:a16="http://schemas.microsoft.com/office/drawing/2014/main" id="{FFF0721B-B670-4A29-9D82-5244F57E289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2" name="Freeform 99">
              <a:extLst>
                <a:ext uri="{FF2B5EF4-FFF2-40B4-BE49-F238E27FC236}">
                  <a16:creationId xmlns:a16="http://schemas.microsoft.com/office/drawing/2014/main" id="{B78CF91A-B664-4E28-AC64-FD580841EA31}"/>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3" name="Freeform 100">
              <a:extLst>
                <a:ext uri="{FF2B5EF4-FFF2-40B4-BE49-F238E27FC236}">
                  <a16:creationId xmlns:a16="http://schemas.microsoft.com/office/drawing/2014/main" id="{B3D32B98-FBF4-4C66-95D7-1FBF308912EF}"/>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4" name="Freeform 101">
              <a:extLst>
                <a:ext uri="{FF2B5EF4-FFF2-40B4-BE49-F238E27FC236}">
                  <a16:creationId xmlns:a16="http://schemas.microsoft.com/office/drawing/2014/main" id="{6A1B981D-07F1-40DD-871E-E4AE257D362E}"/>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5" name="Freeform 102">
              <a:extLst>
                <a:ext uri="{FF2B5EF4-FFF2-40B4-BE49-F238E27FC236}">
                  <a16:creationId xmlns:a16="http://schemas.microsoft.com/office/drawing/2014/main" id="{84AD05F6-4E3E-44F1-9FCC-F77C13F7B9AF}"/>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6" name="Freeform 103">
              <a:extLst>
                <a:ext uri="{FF2B5EF4-FFF2-40B4-BE49-F238E27FC236}">
                  <a16:creationId xmlns:a16="http://schemas.microsoft.com/office/drawing/2014/main" id="{B23CA427-AB95-46D6-9B6D-0BCF56FE7F09}"/>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7" name="Freeform 104">
              <a:extLst>
                <a:ext uri="{FF2B5EF4-FFF2-40B4-BE49-F238E27FC236}">
                  <a16:creationId xmlns:a16="http://schemas.microsoft.com/office/drawing/2014/main" id="{E142E0D3-84CD-44B3-BD5F-CBF664C6E0D2}"/>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8" name="Freeform 105">
              <a:extLst>
                <a:ext uri="{FF2B5EF4-FFF2-40B4-BE49-F238E27FC236}">
                  <a16:creationId xmlns:a16="http://schemas.microsoft.com/office/drawing/2014/main" id="{080B2791-F0D6-45EC-A350-7B4AC22BB464}"/>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9" name="Freeform 106">
              <a:extLst>
                <a:ext uri="{FF2B5EF4-FFF2-40B4-BE49-F238E27FC236}">
                  <a16:creationId xmlns:a16="http://schemas.microsoft.com/office/drawing/2014/main" id="{C79CC4D6-9ACE-47A4-9549-A5938E4E688F}"/>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0" name="Freeform 107">
              <a:extLst>
                <a:ext uri="{FF2B5EF4-FFF2-40B4-BE49-F238E27FC236}">
                  <a16:creationId xmlns:a16="http://schemas.microsoft.com/office/drawing/2014/main" id="{9202F4E0-206D-4DA3-B3B7-3B2A98E1F267}"/>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1" name="Freeform 108">
              <a:extLst>
                <a:ext uri="{FF2B5EF4-FFF2-40B4-BE49-F238E27FC236}">
                  <a16:creationId xmlns:a16="http://schemas.microsoft.com/office/drawing/2014/main" id="{6CB695AE-8FC8-42D7-BAEE-8BE71A5C0BD6}"/>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2" name="Freeform 109">
              <a:extLst>
                <a:ext uri="{FF2B5EF4-FFF2-40B4-BE49-F238E27FC236}">
                  <a16:creationId xmlns:a16="http://schemas.microsoft.com/office/drawing/2014/main" id="{CD3A602A-AF0F-4408-99CE-6FD70EE1F789}"/>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3" name="Freeform 110">
              <a:extLst>
                <a:ext uri="{FF2B5EF4-FFF2-40B4-BE49-F238E27FC236}">
                  <a16:creationId xmlns:a16="http://schemas.microsoft.com/office/drawing/2014/main" id="{27607C79-0BCE-4950-B22F-4D1161D25D4B}"/>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4" name="Freeform 111">
              <a:extLst>
                <a:ext uri="{FF2B5EF4-FFF2-40B4-BE49-F238E27FC236}">
                  <a16:creationId xmlns:a16="http://schemas.microsoft.com/office/drawing/2014/main" id="{FED76B2A-E59C-4477-AB22-FDF846CA00DD}"/>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5" name="Freeform 112">
              <a:extLst>
                <a:ext uri="{FF2B5EF4-FFF2-40B4-BE49-F238E27FC236}">
                  <a16:creationId xmlns:a16="http://schemas.microsoft.com/office/drawing/2014/main" id="{1BA9427A-9B3E-40D1-A314-D545CB0CE32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6" name="Freeform 113">
              <a:extLst>
                <a:ext uri="{FF2B5EF4-FFF2-40B4-BE49-F238E27FC236}">
                  <a16:creationId xmlns:a16="http://schemas.microsoft.com/office/drawing/2014/main" id="{00960348-D2E9-4B4A-89C4-CDFF738E9DE2}"/>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7" name="Freeform 114">
              <a:extLst>
                <a:ext uri="{FF2B5EF4-FFF2-40B4-BE49-F238E27FC236}">
                  <a16:creationId xmlns:a16="http://schemas.microsoft.com/office/drawing/2014/main" id="{FF7B24C4-66CC-4D9F-BF17-B197D32D5677}"/>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8" name="Freeform 115">
              <a:extLst>
                <a:ext uri="{FF2B5EF4-FFF2-40B4-BE49-F238E27FC236}">
                  <a16:creationId xmlns:a16="http://schemas.microsoft.com/office/drawing/2014/main" id="{6B27D8E7-D8F3-4C1B-AF9D-F1928A15E258}"/>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9" name="Freeform 116">
              <a:extLst>
                <a:ext uri="{FF2B5EF4-FFF2-40B4-BE49-F238E27FC236}">
                  <a16:creationId xmlns:a16="http://schemas.microsoft.com/office/drawing/2014/main" id="{23AB0F87-128E-4615-A88E-A01144C009B7}"/>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0" name="Freeform 117">
              <a:extLst>
                <a:ext uri="{FF2B5EF4-FFF2-40B4-BE49-F238E27FC236}">
                  <a16:creationId xmlns:a16="http://schemas.microsoft.com/office/drawing/2014/main" id="{765EE40A-349A-49D7-B155-F9171C208CA9}"/>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1" name="Freeform 118">
              <a:extLst>
                <a:ext uri="{FF2B5EF4-FFF2-40B4-BE49-F238E27FC236}">
                  <a16:creationId xmlns:a16="http://schemas.microsoft.com/office/drawing/2014/main" id="{8CA4AC11-0D79-49D5-BB88-96EAF17132FB}"/>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2" name="Freeform 119">
              <a:extLst>
                <a:ext uri="{FF2B5EF4-FFF2-40B4-BE49-F238E27FC236}">
                  <a16:creationId xmlns:a16="http://schemas.microsoft.com/office/drawing/2014/main" id="{0BF9B739-57F4-4447-BCF7-97091462232A}"/>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3" name="Freeform 120">
              <a:extLst>
                <a:ext uri="{FF2B5EF4-FFF2-40B4-BE49-F238E27FC236}">
                  <a16:creationId xmlns:a16="http://schemas.microsoft.com/office/drawing/2014/main" id="{02F74A47-D6F3-4C23-8D82-118FEEDE016D}"/>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4" name="Freeform 121">
              <a:extLst>
                <a:ext uri="{FF2B5EF4-FFF2-40B4-BE49-F238E27FC236}">
                  <a16:creationId xmlns:a16="http://schemas.microsoft.com/office/drawing/2014/main" id="{AF71CB54-97F6-467B-AE7D-452F600C9B78}"/>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5" name="Freeform 122">
              <a:extLst>
                <a:ext uri="{FF2B5EF4-FFF2-40B4-BE49-F238E27FC236}">
                  <a16:creationId xmlns:a16="http://schemas.microsoft.com/office/drawing/2014/main" id="{5D57D524-3CDA-40CC-BB75-C93D4F5EF284}"/>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6" name="Freeform 123">
              <a:extLst>
                <a:ext uri="{FF2B5EF4-FFF2-40B4-BE49-F238E27FC236}">
                  <a16:creationId xmlns:a16="http://schemas.microsoft.com/office/drawing/2014/main" id="{6650E95E-79BB-455E-9058-FD31100BC96D}"/>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7" name="Freeform 124">
              <a:extLst>
                <a:ext uri="{FF2B5EF4-FFF2-40B4-BE49-F238E27FC236}">
                  <a16:creationId xmlns:a16="http://schemas.microsoft.com/office/drawing/2014/main" id="{D46762F9-4EE7-497B-9EB2-FCCA85D43A8F}"/>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8" name="Freeform 125">
              <a:extLst>
                <a:ext uri="{FF2B5EF4-FFF2-40B4-BE49-F238E27FC236}">
                  <a16:creationId xmlns:a16="http://schemas.microsoft.com/office/drawing/2014/main" id="{78DF7E11-4070-437C-BD26-301FAEDF0CF7}"/>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9" name="Freeform 126">
              <a:extLst>
                <a:ext uri="{FF2B5EF4-FFF2-40B4-BE49-F238E27FC236}">
                  <a16:creationId xmlns:a16="http://schemas.microsoft.com/office/drawing/2014/main" id="{37F97315-1FA0-4219-865C-35265CFFF0EC}"/>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0" name="Freeform 127">
              <a:extLst>
                <a:ext uri="{FF2B5EF4-FFF2-40B4-BE49-F238E27FC236}">
                  <a16:creationId xmlns:a16="http://schemas.microsoft.com/office/drawing/2014/main" id="{20E450AD-5382-40B3-B2AE-D12A253F48EF}"/>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1" name="Freeform 128">
              <a:extLst>
                <a:ext uri="{FF2B5EF4-FFF2-40B4-BE49-F238E27FC236}">
                  <a16:creationId xmlns:a16="http://schemas.microsoft.com/office/drawing/2014/main" id="{853CFC31-B8E9-4F7E-8E69-0C7152FB99E3}"/>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2" name="Freeform 129">
              <a:extLst>
                <a:ext uri="{FF2B5EF4-FFF2-40B4-BE49-F238E27FC236}">
                  <a16:creationId xmlns:a16="http://schemas.microsoft.com/office/drawing/2014/main" id="{E13AE3DA-9E4A-4383-9213-FC73EFC9B16B}"/>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3" name="Freeform 130">
              <a:extLst>
                <a:ext uri="{FF2B5EF4-FFF2-40B4-BE49-F238E27FC236}">
                  <a16:creationId xmlns:a16="http://schemas.microsoft.com/office/drawing/2014/main" id="{A19EBE98-0593-414B-AF05-871467305270}"/>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4" name="Freeform 131">
              <a:extLst>
                <a:ext uri="{FF2B5EF4-FFF2-40B4-BE49-F238E27FC236}">
                  <a16:creationId xmlns:a16="http://schemas.microsoft.com/office/drawing/2014/main" id="{A0FCFADE-6C49-4F77-AC42-052FDF72A7BF}"/>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5" name="Freeform 132">
              <a:extLst>
                <a:ext uri="{FF2B5EF4-FFF2-40B4-BE49-F238E27FC236}">
                  <a16:creationId xmlns:a16="http://schemas.microsoft.com/office/drawing/2014/main" id="{CEA68433-B169-44BD-8CF7-91CB627DFB11}"/>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6" name="Freeform 133">
              <a:extLst>
                <a:ext uri="{FF2B5EF4-FFF2-40B4-BE49-F238E27FC236}">
                  <a16:creationId xmlns:a16="http://schemas.microsoft.com/office/drawing/2014/main" id="{FFBA253E-FC8C-408E-B1D0-CABCA37A6C6D}"/>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7" name="Freeform 134">
              <a:extLst>
                <a:ext uri="{FF2B5EF4-FFF2-40B4-BE49-F238E27FC236}">
                  <a16:creationId xmlns:a16="http://schemas.microsoft.com/office/drawing/2014/main" id="{82110F19-11F8-4AAE-BF08-E127F353940C}"/>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8" name="Freeform 135">
              <a:extLst>
                <a:ext uri="{FF2B5EF4-FFF2-40B4-BE49-F238E27FC236}">
                  <a16:creationId xmlns:a16="http://schemas.microsoft.com/office/drawing/2014/main" id="{A7690A1D-E397-4117-A561-BC5C72C177A4}"/>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9" name="Freeform 136">
              <a:extLst>
                <a:ext uri="{FF2B5EF4-FFF2-40B4-BE49-F238E27FC236}">
                  <a16:creationId xmlns:a16="http://schemas.microsoft.com/office/drawing/2014/main" id="{BBCF8F5D-D24C-4952-B55F-691D5D001C29}"/>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0" name="Freeform 137">
              <a:extLst>
                <a:ext uri="{FF2B5EF4-FFF2-40B4-BE49-F238E27FC236}">
                  <a16:creationId xmlns:a16="http://schemas.microsoft.com/office/drawing/2014/main" id="{601FDA87-1F10-41D6-B297-ED360E89C80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211" name="文本框 210">
            <a:extLst>
              <a:ext uri="{FF2B5EF4-FFF2-40B4-BE49-F238E27FC236}">
                <a16:creationId xmlns:a16="http://schemas.microsoft.com/office/drawing/2014/main" id="{AECEE1B2-BEC3-44FF-93EF-7FF8F5D89CAA}"/>
              </a:ext>
            </a:extLst>
          </p:cNvPr>
          <p:cNvSpPr txBox="1"/>
          <p:nvPr/>
        </p:nvSpPr>
        <p:spPr>
          <a:xfrm>
            <a:off x="4891281" y="848538"/>
            <a:ext cx="2642070" cy="523220"/>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rPr>
              <a:t>Nội</a:t>
            </a:r>
            <a:r>
              <a:rPr kumimoji="0" lang="en-US" altLang="zh-CN" sz="2800" b="0" i="0" u="none" strike="noStrike" kern="1200" cap="none" spc="0" normalizeH="0" baseline="0" noProof="0" dirty="0">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rPr>
              <a:t> dung </a:t>
            </a:r>
            <a:r>
              <a:rPr kumimoji="0" lang="en-US" altLang="zh-CN" sz="2800" b="0" i="0" u="none" strike="noStrike" kern="1200" cap="none" spc="0" normalizeH="0" baseline="0" noProof="0" dirty="0" err="1">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rPr>
              <a:t>bài</a:t>
            </a:r>
            <a:r>
              <a:rPr kumimoji="0" lang="en-US" altLang="zh-CN" sz="2800" b="0" i="0" u="none" strike="noStrike" kern="1200" cap="none" spc="0" normalizeH="0" baseline="0" noProof="0" dirty="0">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rPr>
              <a:t> </a:t>
            </a:r>
            <a:r>
              <a:rPr kumimoji="0" lang="en-US" altLang="zh-CN" sz="2800" b="0" i="0" u="none" strike="noStrike" kern="1200" cap="none" spc="0" normalizeH="0" baseline="0" noProof="0" dirty="0" err="1">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rPr>
              <a:t>học</a:t>
            </a:r>
            <a:endParaRPr kumimoji="0" lang="zh-CN" altLang="en-US" sz="2800" b="0" i="0" u="none" strike="noStrike" kern="1200" cap="none" spc="0" normalizeH="0" baseline="0" noProof="0" dirty="0">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endParaRPr>
          </a:p>
        </p:txBody>
      </p:sp>
      <p:sp>
        <p:nvSpPr>
          <p:cNvPr id="212" name="文本框 211">
            <a:extLst>
              <a:ext uri="{FF2B5EF4-FFF2-40B4-BE49-F238E27FC236}">
                <a16:creationId xmlns:a16="http://schemas.microsoft.com/office/drawing/2014/main" id="{1D009B0C-ACFB-4779-BA93-673BA54DB7AC}"/>
              </a:ext>
            </a:extLst>
          </p:cNvPr>
          <p:cNvSpPr txBox="1"/>
          <p:nvPr/>
        </p:nvSpPr>
        <p:spPr>
          <a:xfrm>
            <a:off x="4891281" y="848538"/>
            <a:ext cx="2642070" cy="523220"/>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pattFill prst="wdDnDiag">
                  <a:fgClr>
                    <a:srgbClr val="000000">
                      <a:lumMod val="65000"/>
                      <a:lumOff val="35000"/>
                    </a:srgbClr>
                  </a:fgClr>
                  <a:bgClr>
                    <a:srgbClr val="000000">
                      <a:lumMod val="85000"/>
                      <a:lumOff val="15000"/>
                    </a:srgbClr>
                  </a:bgClr>
                </a:pattFill>
                <a:effectLst/>
                <a:uLnTx/>
                <a:uFillTx/>
                <a:latin typeface="#9Slide03 AllRoundGothic" panose="020B0703020202020104" pitchFamily="34" charset="0"/>
                <a:ea typeface="字魂36号-正文宋楷" panose="02000000000000000000" pitchFamily="2" charset="-122"/>
                <a:cs typeface="+mn-cs"/>
              </a:rPr>
              <a:t>Nôi</a:t>
            </a:r>
            <a:r>
              <a:rPr kumimoji="0" lang="en-US" altLang="zh-CN" sz="2800" b="0" i="0" u="none" strike="noStrike" kern="1200" cap="none" spc="0" normalizeH="0" baseline="0" noProof="0" dirty="0">
                <a:ln>
                  <a:noFill/>
                </a:ln>
                <a:pattFill prst="wdDnDiag">
                  <a:fgClr>
                    <a:srgbClr val="000000">
                      <a:lumMod val="65000"/>
                      <a:lumOff val="35000"/>
                    </a:srgbClr>
                  </a:fgClr>
                  <a:bgClr>
                    <a:srgbClr val="000000">
                      <a:lumMod val="85000"/>
                      <a:lumOff val="15000"/>
                    </a:srgbClr>
                  </a:bgClr>
                </a:pattFill>
                <a:effectLst/>
                <a:uLnTx/>
                <a:uFillTx/>
                <a:latin typeface="#9Slide03 AllRoundGothic" panose="020B0703020202020104" pitchFamily="34" charset="0"/>
                <a:ea typeface="字魂36号-正文宋楷" panose="02000000000000000000" pitchFamily="2" charset="-122"/>
                <a:cs typeface="+mn-cs"/>
              </a:rPr>
              <a:t> dung </a:t>
            </a:r>
            <a:r>
              <a:rPr kumimoji="0" lang="en-US" altLang="zh-CN" sz="2800" b="0" i="0" u="none" strike="noStrike" kern="1200" cap="none" spc="0" normalizeH="0" baseline="0" noProof="0" dirty="0" err="1">
                <a:ln>
                  <a:noFill/>
                </a:ln>
                <a:pattFill prst="wdDnDiag">
                  <a:fgClr>
                    <a:srgbClr val="000000">
                      <a:lumMod val="65000"/>
                      <a:lumOff val="35000"/>
                    </a:srgbClr>
                  </a:fgClr>
                  <a:bgClr>
                    <a:srgbClr val="000000">
                      <a:lumMod val="85000"/>
                      <a:lumOff val="15000"/>
                    </a:srgbClr>
                  </a:bgClr>
                </a:pattFill>
                <a:effectLst/>
                <a:uLnTx/>
                <a:uFillTx/>
                <a:latin typeface="#9Slide03 AllRoundGothic" panose="020B0703020202020104" pitchFamily="34" charset="0"/>
                <a:ea typeface="字魂36号-正文宋楷" panose="02000000000000000000" pitchFamily="2" charset="-122"/>
                <a:cs typeface="+mn-cs"/>
              </a:rPr>
              <a:t>bài</a:t>
            </a:r>
            <a:r>
              <a:rPr kumimoji="0" lang="en-US" altLang="zh-CN" sz="2800" b="0" i="0" u="none" strike="noStrike" kern="1200" cap="none" spc="0" normalizeH="0" baseline="0" noProof="0" dirty="0">
                <a:ln>
                  <a:noFill/>
                </a:ln>
                <a:pattFill prst="wdDnDiag">
                  <a:fgClr>
                    <a:srgbClr val="000000">
                      <a:lumMod val="65000"/>
                      <a:lumOff val="35000"/>
                    </a:srgbClr>
                  </a:fgClr>
                  <a:bgClr>
                    <a:srgbClr val="000000">
                      <a:lumMod val="85000"/>
                      <a:lumOff val="15000"/>
                    </a:srgbClr>
                  </a:bgClr>
                </a:pattFill>
                <a:effectLst/>
                <a:uLnTx/>
                <a:uFillTx/>
                <a:latin typeface="#9Slide03 AllRoundGothic" panose="020B0703020202020104" pitchFamily="34" charset="0"/>
                <a:ea typeface="字魂36号-正文宋楷" panose="02000000000000000000" pitchFamily="2" charset="-122"/>
                <a:cs typeface="+mn-cs"/>
              </a:rPr>
              <a:t> </a:t>
            </a:r>
            <a:r>
              <a:rPr kumimoji="0" lang="en-US" altLang="zh-CN" sz="2800" b="0" i="0" u="none" strike="noStrike" kern="1200" cap="none" spc="0" normalizeH="0" baseline="0" noProof="0" dirty="0" err="1">
                <a:ln>
                  <a:noFill/>
                </a:ln>
                <a:pattFill prst="wdDnDiag">
                  <a:fgClr>
                    <a:srgbClr val="000000">
                      <a:lumMod val="65000"/>
                      <a:lumOff val="35000"/>
                    </a:srgbClr>
                  </a:fgClr>
                  <a:bgClr>
                    <a:srgbClr val="000000">
                      <a:lumMod val="85000"/>
                      <a:lumOff val="15000"/>
                    </a:srgbClr>
                  </a:bgClr>
                </a:pattFill>
                <a:effectLst/>
                <a:uLnTx/>
                <a:uFillTx/>
                <a:latin typeface="#9Slide03 AllRoundGothic" panose="020B0703020202020104" pitchFamily="34" charset="0"/>
                <a:ea typeface="字魂36号-正文宋楷" panose="02000000000000000000" pitchFamily="2" charset="-122"/>
                <a:cs typeface="+mn-cs"/>
              </a:rPr>
              <a:t>học</a:t>
            </a:r>
            <a:endParaRPr kumimoji="0" lang="zh-CN" altLang="en-US" sz="2800" b="0" i="0" u="none" strike="noStrike" kern="1200" cap="none" spc="0" normalizeH="0" baseline="0" noProof="0" dirty="0">
              <a:ln>
                <a:noFill/>
              </a:ln>
              <a:pattFill prst="wdDnDiag">
                <a:fgClr>
                  <a:srgbClr val="000000">
                    <a:lumMod val="65000"/>
                    <a:lumOff val="35000"/>
                  </a:srgbClr>
                </a:fgClr>
                <a:bgClr>
                  <a:srgbClr val="000000">
                    <a:lumMod val="85000"/>
                    <a:lumOff val="15000"/>
                  </a:srgbClr>
                </a:bgClr>
              </a:pattFill>
              <a:effectLst/>
              <a:uLnTx/>
              <a:uFillTx/>
              <a:latin typeface="#9Slide03 AllRoundGothic" panose="020B0703020202020104" pitchFamily="34" charset="0"/>
              <a:ea typeface="字魂36号-正文宋楷" panose="02000000000000000000" pitchFamily="2" charset="-122"/>
              <a:cs typeface="+mn-cs"/>
            </a:endParaRPr>
          </a:p>
        </p:txBody>
      </p:sp>
      <p:grpSp>
        <p:nvGrpSpPr>
          <p:cNvPr id="222" name="组合 221">
            <a:extLst>
              <a:ext uri="{FF2B5EF4-FFF2-40B4-BE49-F238E27FC236}">
                <a16:creationId xmlns:a16="http://schemas.microsoft.com/office/drawing/2014/main" id="{D09CFD5A-72E9-4E8B-8B50-9BFD599AA0F8}"/>
              </a:ext>
            </a:extLst>
          </p:cNvPr>
          <p:cNvGrpSpPr/>
          <p:nvPr/>
        </p:nvGrpSpPr>
        <p:grpSpPr>
          <a:xfrm>
            <a:off x="1684706" y="1551438"/>
            <a:ext cx="3950921" cy="3516471"/>
            <a:chOff x="1043676" y="2160813"/>
            <a:chExt cx="3297280" cy="2550888"/>
          </a:xfrm>
        </p:grpSpPr>
        <p:grpSp>
          <p:nvGrpSpPr>
            <p:cNvPr id="65" name="组合 64">
              <a:extLst>
                <a:ext uri="{FF2B5EF4-FFF2-40B4-BE49-F238E27FC236}">
                  <a16:creationId xmlns:a16="http://schemas.microsoft.com/office/drawing/2014/main" id="{36E32ACF-E8AA-4914-B74C-3C7E5C7294D7}"/>
                </a:ext>
              </a:extLst>
            </p:cNvPr>
            <p:cNvGrpSpPr/>
            <p:nvPr/>
          </p:nvGrpSpPr>
          <p:grpSpPr>
            <a:xfrm>
              <a:off x="1043676" y="2160813"/>
              <a:ext cx="3297280" cy="2550888"/>
              <a:chOff x="1743075" y="1765300"/>
              <a:chExt cx="3660776" cy="2832100"/>
            </a:xfrm>
          </p:grpSpPr>
          <p:sp>
            <p:nvSpPr>
              <p:cNvPr id="64" name="任意多边形: 形状 63">
                <a:extLst>
                  <a:ext uri="{FF2B5EF4-FFF2-40B4-BE49-F238E27FC236}">
                    <a16:creationId xmlns:a16="http://schemas.microsoft.com/office/drawing/2014/main" id="{86290790-BB25-45CA-8CA2-EEFD82AC8742}"/>
                  </a:ext>
                </a:extLst>
              </p:cNvPr>
              <p:cNvSpPr/>
              <p:nvPr/>
            </p:nvSpPr>
            <p:spPr>
              <a:xfrm>
                <a:off x="1895475" y="2143125"/>
                <a:ext cx="3305175" cy="2333625"/>
              </a:xfrm>
              <a:custGeom>
                <a:avLst/>
                <a:gdLst>
                  <a:gd name="connsiteX0" fmla="*/ 0 w 3305175"/>
                  <a:gd name="connsiteY0" fmla="*/ 609600 h 2333625"/>
                  <a:gd name="connsiteX1" fmla="*/ 76200 w 3305175"/>
                  <a:gd name="connsiteY1" fmla="*/ 371475 h 2333625"/>
                  <a:gd name="connsiteX2" fmla="*/ 266700 w 3305175"/>
                  <a:gd name="connsiteY2" fmla="*/ 247650 h 2333625"/>
                  <a:gd name="connsiteX3" fmla="*/ 657225 w 3305175"/>
                  <a:gd name="connsiteY3" fmla="*/ 247650 h 2333625"/>
                  <a:gd name="connsiteX4" fmla="*/ 1057275 w 3305175"/>
                  <a:gd name="connsiteY4" fmla="*/ 276225 h 2333625"/>
                  <a:gd name="connsiteX5" fmla="*/ 1400175 w 3305175"/>
                  <a:gd name="connsiteY5" fmla="*/ 152400 h 2333625"/>
                  <a:gd name="connsiteX6" fmla="*/ 1609725 w 3305175"/>
                  <a:gd name="connsiteY6" fmla="*/ 238125 h 2333625"/>
                  <a:gd name="connsiteX7" fmla="*/ 2057400 w 3305175"/>
                  <a:gd name="connsiteY7" fmla="*/ 142875 h 2333625"/>
                  <a:gd name="connsiteX8" fmla="*/ 2533650 w 3305175"/>
                  <a:gd name="connsiteY8" fmla="*/ 0 h 2333625"/>
                  <a:gd name="connsiteX9" fmla="*/ 2886075 w 3305175"/>
                  <a:gd name="connsiteY9" fmla="*/ 19050 h 2333625"/>
                  <a:gd name="connsiteX10" fmla="*/ 3143250 w 3305175"/>
                  <a:gd name="connsiteY10" fmla="*/ 142875 h 2333625"/>
                  <a:gd name="connsiteX11" fmla="*/ 3305175 w 3305175"/>
                  <a:gd name="connsiteY11" fmla="*/ 352425 h 2333625"/>
                  <a:gd name="connsiteX12" fmla="*/ 3209925 w 3305175"/>
                  <a:gd name="connsiteY12" fmla="*/ 847725 h 2333625"/>
                  <a:gd name="connsiteX13" fmla="*/ 3048000 w 3305175"/>
                  <a:gd name="connsiteY13" fmla="*/ 1104900 h 2333625"/>
                  <a:gd name="connsiteX14" fmla="*/ 2905125 w 3305175"/>
                  <a:gd name="connsiteY14" fmla="*/ 1190625 h 2333625"/>
                  <a:gd name="connsiteX15" fmla="*/ 2990850 w 3305175"/>
                  <a:gd name="connsiteY15" fmla="*/ 1390650 h 2333625"/>
                  <a:gd name="connsiteX16" fmla="*/ 3200400 w 3305175"/>
                  <a:gd name="connsiteY16" fmla="*/ 1609725 h 2333625"/>
                  <a:gd name="connsiteX17" fmla="*/ 3276600 w 3305175"/>
                  <a:gd name="connsiteY17" fmla="*/ 1838325 h 2333625"/>
                  <a:gd name="connsiteX18" fmla="*/ 3067050 w 3305175"/>
                  <a:gd name="connsiteY18" fmla="*/ 2105025 h 2333625"/>
                  <a:gd name="connsiteX19" fmla="*/ 2876550 w 3305175"/>
                  <a:gd name="connsiteY19" fmla="*/ 2181225 h 2333625"/>
                  <a:gd name="connsiteX20" fmla="*/ 2486025 w 3305175"/>
                  <a:gd name="connsiteY20" fmla="*/ 2152650 h 2333625"/>
                  <a:gd name="connsiteX21" fmla="*/ 1981200 w 3305175"/>
                  <a:gd name="connsiteY21" fmla="*/ 2133600 h 2333625"/>
                  <a:gd name="connsiteX22" fmla="*/ 1609725 w 3305175"/>
                  <a:gd name="connsiteY22" fmla="*/ 2133600 h 2333625"/>
                  <a:gd name="connsiteX23" fmla="*/ 1085850 w 3305175"/>
                  <a:gd name="connsiteY23" fmla="*/ 2276475 h 2333625"/>
                  <a:gd name="connsiteX24" fmla="*/ 742950 w 3305175"/>
                  <a:gd name="connsiteY24" fmla="*/ 2333625 h 2333625"/>
                  <a:gd name="connsiteX25" fmla="*/ 400050 w 3305175"/>
                  <a:gd name="connsiteY25" fmla="*/ 2190750 h 2333625"/>
                  <a:gd name="connsiteX26" fmla="*/ 200025 w 3305175"/>
                  <a:gd name="connsiteY26" fmla="*/ 1962150 h 2333625"/>
                  <a:gd name="connsiteX27" fmla="*/ 95250 w 3305175"/>
                  <a:gd name="connsiteY27" fmla="*/ 1714500 h 2333625"/>
                  <a:gd name="connsiteX28" fmla="*/ 76200 w 3305175"/>
                  <a:gd name="connsiteY28" fmla="*/ 1447800 h 2333625"/>
                  <a:gd name="connsiteX29" fmla="*/ 209550 w 3305175"/>
                  <a:gd name="connsiteY29" fmla="*/ 1285875 h 2333625"/>
                  <a:gd name="connsiteX30" fmla="*/ 238125 w 3305175"/>
                  <a:gd name="connsiteY30" fmla="*/ 1200150 h 2333625"/>
                  <a:gd name="connsiteX31" fmla="*/ 57150 w 3305175"/>
                  <a:gd name="connsiteY31" fmla="*/ 904875 h 2333625"/>
                  <a:gd name="connsiteX32" fmla="*/ 0 w 3305175"/>
                  <a:gd name="connsiteY32" fmla="*/ 60960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175" h="2333625">
                    <a:moveTo>
                      <a:pt x="0" y="609600"/>
                    </a:moveTo>
                    <a:lnTo>
                      <a:pt x="76200" y="371475"/>
                    </a:lnTo>
                    <a:lnTo>
                      <a:pt x="266700" y="247650"/>
                    </a:lnTo>
                    <a:lnTo>
                      <a:pt x="657225" y="247650"/>
                    </a:lnTo>
                    <a:lnTo>
                      <a:pt x="1057275" y="276225"/>
                    </a:lnTo>
                    <a:lnTo>
                      <a:pt x="1400175" y="152400"/>
                    </a:lnTo>
                    <a:lnTo>
                      <a:pt x="1609725" y="238125"/>
                    </a:lnTo>
                    <a:lnTo>
                      <a:pt x="2057400" y="142875"/>
                    </a:lnTo>
                    <a:lnTo>
                      <a:pt x="2533650" y="0"/>
                    </a:lnTo>
                    <a:lnTo>
                      <a:pt x="2886075" y="19050"/>
                    </a:lnTo>
                    <a:lnTo>
                      <a:pt x="3143250" y="142875"/>
                    </a:lnTo>
                    <a:lnTo>
                      <a:pt x="3305175" y="352425"/>
                    </a:lnTo>
                    <a:lnTo>
                      <a:pt x="3209925" y="847725"/>
                    </a:lnTo>
                    <a:lnTo>
                      <a:pt x="3048000" y="1104900"/>
                    </a:lnTo>
                    <a:lnTo>
                      <a:pt x="2905125" y="1190625"/>
                    </a:lnTo>
                    <a:lnTo>
                      <a:pt x="2990850" y="1390650"/>
                    </a:lnTo>
                    <a:lnTo>
                      <a:pt x="3200400" y="1609725"/>
                    </a:lnTo>
                    <a:lnTo>
                      <a:pt x="3276600" y="1838325"/>
                    </a:lnTo>
                    <a:lnTo>
                      <a:pt x="3067050" y="2105025"/>
                    </a:lnTo>
                    <a:lnTo>
                      <a:pt x="2876550" y="2181225"/>
                    </a:lnTo>
                    <a:lnTo>
                      <a:pt x="2486025" y="2152650"/>
                    </a:lnTo>
                    <a:lnTo>
                      <a:pt x="1981200" y="2133600"/>
                    </a:lnTo>
                    <a:lnTo>
                      <a:pt x="1609725" y="2133600"/>
                    </a:lnTo>
                    <a:lnTo>
                      <a:pt x="1085850" y="2276475"/>
                    </a:lnTo>
                    <a:lnTo>
                      <a:pt x="742950" y="2333625"/>
                    </a:lnTo>
                    <a:lnTo>
                      <a:pt x="400050" y="2190750"/>
                    </a:lnTo>
                    <a:lnTo>
                      <a:pt x="200025" y="1962150"/>
                    </a:lnTo>
                    <a:lnTo>
                      <a:pt x="95250" y="1714500"/>
                    </a:lnTo>
                    <a:lnTo>
                      <a:pt x="76200" y="1447800"/>
                    </a:lnTo>
                    <a:lnTo>
                      <a:pt x="209550" y="1285875"/>
                    </a:lnTo>
                    <a:lnTo>
                      <a:pt x="238125" y="1200150"/>
                    </a:lnTo>
                    <a:lnTo>
                      <a:pt x="57150" y="904875"/>
                    </a:lnTo>
                    <a:lnTo>
                      <a:pt x="0" y="609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nvGrpSpPr>
              <p:cNvPr id="63" name="组合 62">
                <a:extLst>
                  <a:ext uri="{FF2B5EF4-FFF2-40B4-BE49-F238E27FC236}">
                    <a16:creationId xmlns:a16="http://schemas.microsoft.com/office/drawing/2014/main" id="{EA247915-C075-4FDE-93CF-B11A252702AD}"/>
                  </a:ext>
                </a:extLst>
              </p:cNvPr>
              <p:cNvGrpSpPr/>
              <p:nvPr/>
            </p:nvGrpSpPr>
            <p:grpSpPr>
              <a:xfrm>
                <a:off x="1743075" y="1765300"/>
                <a:ext cx="3660776" cy="2832100"/>
                <a:chOff x="1743075" y="1765300"/>
                <a:chExt cx="3660776" cy="2832100"/>
              </a:xfrm>
            </p:grpSpPr>
            <p:sp>
              <p:nvSpPr>
                <p:cNvPr id="5" name="Freeform 5">
                  <a:extLst>
                    <a:ext uri="{FF2B5EF4-FFF2-40B4-BE49-F238E27FC236}">
                      <a16:creationId xmlns:a16="http://schemas.microsoft.com/office/drawing/2014/main" id="{B55DA580-D392-4A02-B5E1-C99678CE7C82}"/>
                    </a:ext>
                  </a:extLst>
                </p:cNvPr>
                <p:cNvSpPr>
                  <a:spLocks noEditPoints="1"/>
                </p:cNvSpPr>
                <p:nvPr/>
              </p:nvSpPr>
              <p:spPr bwMode="auto">
                <a:xfrm>
                  <a:off x="1778000" y="1982788"/>
                  <a:ext cx="3621088" cy="2601913"/>
                </a:xfrm>
                <a:custGeom>
                  <a:avLst/>
                  <a:gdLst>
                    <a:gd name="T0" fmla="*/ 809 w 853"/>
                    <a:gd name="T1" fmla="*/ 415 h 612"/>
                    <a:gd name="T2" fmla="*/ 775 w 853"/>
                    <a:gd name="T3" fmla="*/ 359 h 612"/>
                    <a:gd name="T4" fmla="*/ 728 w 853"/>
                    <a:gd name="T5" fmla="*/ 329 h 612"/>
                    <a:gd name="T6" fmla="*/ 818 w 853"/>
                    <a:gd name="T7" fmla="*/ 110 h 612"/>
                    <a:gd name="T8" fmla="*/ 716 w 853"/>
                    <a:gd name="T9" fmla="*/ 15 h 612"/>
                    <a:gd name="T10" fmla="*/ 547 w 853"/>
                    <a:gd name="T11" fmla="*/ 31 h 612"/>
                    <a:gd name="T12" fmla="*/ 455 w 853"/>
                    <a:gd name="T13" fmla="*/ 67 h 612"/>
                    <a:gd name="T14" fmla="*/ 375 w 853"/>
                    <a:gd name="T15" fmla="*/ 58 h 612"/>
                    <a:gd name="T16" fmla="*/ 371 w 853"/>
                    <a:gd name="T17" fmla="*/ 56 h 612"/>
                    <a:gd name="T18" fmla="*/ 345 w 853"/>
                    <a:gd name="T19" fmla="*/ 56 h 612"/>
                    <a:gd name="T20" fmla="*/ 194 w 853"/>
                    <a:gd name="T21" fmla="*/ 66 h 612"/>
                    <a:gd name="T22" fmla="*/ 48 w 853"/>
                    <a:gd name="T23" fmla="*/ 94 h 612"/>
                    <a:gd name="T24" fmla="*/ 5 w 853"/>
                    <a:gd name="T25" fmla="*/ 229 h 612"/>
                    <a:gd name="T26" fmla="*/ 67 w 853"/>
                    <a:gd name="T27" fmla="*/ 330 h 612"/>
                    <a:gd name="T28" fmla="*/ 19 w 853"/>
                    <a:gd name="T29" fmla="*/ 402 h 612"/>
                    <a:gd name="T30" fmla="*/ 49 w 853"/>
                    <a:gd name="T31" fmla="*/ 513 h 612"/>
                    <a:gd name="T32" fmla="*/ 245 w 853"/>
                    <a:gd name="T33" fmla="*/ 599 h 612"/>
                    <a:gd name="T34" fmla="*/ 384 w 853"/>
                    <a:gd name="T35" fmla="*/ 565 h 612"/>
                    <a:gd name="T36" fmla="*/ 523 w 853"/>
                    <a:gd name="T37" fmla="*/ 550 h 612"/>
                    <a:gd name="T38" fmla="*/ 774 w 853"/>
                    <a:gd name="T39" fmla="*/ 539 h 612"/>
                    <a:gd name="T40" fmla="*/ 817 w 853"/>
                    <a:gd name="T41" fmla="*/ 434 h 612"/>
                    <a:gd name="T42" fmla="*/ 809 w 853"/>
                    <a:gd name="T43" fmla="*/ 415 h 612"/>
                    <a:gd name="T44" fmla="*/ 749 w 853"/>
                    <a:gd name="T45" fmla="*/ 506 h 612"/>
                    <a:gd name="T46" fmla="*/ 535 w 853"/>
                    <a:gd name="T47" fmla="*/ 509 h 612"/>
                    <a:gd name="T48" fmla="*/ 302 w 853"/>
                    <a:gd name="T49" fmla="*/ 543 h 612"/>
                    <a:gd name="T50" fmla="*/ 189 w 853"/>
                    <a:gd name="T51" fmla="*/ 561 h 612"/>
                    <a:gd name="T52" fmla="*/ 111 w 853"/>
                    <a:gd name="T53" fmla="*/ 523 h 612"/>
                    <a:gd name="T54" fmla="*/ 58 w 853"/>
                    <a:gd name="T55" fmla="*/ 435 h 612"/>
                    <a:gd name="T56" fmla="*/ 69 w 853"/>
                    <a:gd name="T57" fmla="*/ 381 h 612"/>
                    <a:gd name="T58" fmla="*/ 102 w 853"/>
                    <a:gd name="T59" fmla="*/ 335 h 612"/>
                    <a:gd name="T60" fmla="*/ 99 w 853"/>
                    <a:gd name="T61" fmla="*/ 320 h 612"/>
                    <a:gd name="T62" fmla="*/ 94 w 853"/>
                    <a:gd name="T63" fmla="*/ 311 h 612"/>
                    <a:gd name="T64" fmla="*/ 46 w 853"/>
                    <a:gd name="T65" fmla="*/ 197 h 612"/>
                    <a:gd name="T66" fmla="*/ 62 w 853"/>
                    <a:gd name="T67" fmla="*/ 138 h 612"/>
                    <a:gd name="T68" fmla="*/ 113 w 853"/>
                    <a:gd name="T69" fmla="*/ 112 h 612"/>
                    <a:gd name="T70" fmla="*/ 257 w 853"/>
                    <a:gd name="T71" fmla="*/ 117 h 612"/>
                    <a:gd name="T72" fmla="*/ 368 w 853"/>
                    <a:gd name="T73" fmla="*/ 89 h 612"/>
                    <a:gd name="T74" fmla="*/ 466 w 853"/>
                    <a:gd name="T75" fmla="*/ 106 h 612"/>
                    <a:gd name="T76" fmla="*/ 541 w 853"/>
                    <a:gd name="T77" fmla="*/ 77 h 612"/>
                    <a:gd name="T78" fmla="*/ 620 w 853"/>
                    <a:gd name="T79" fmla="*/ 56 h 612"/>
                    <a:gd name="T80" fmla="*/ 753 w 853"/>
                    <a:gd name="T81" fmla="*/ 84 h 612"/>
                    <a:gd name="T82" fmla="*/ 785 w 853"/>
                    <a:gd name="T83" fmla="*/ 195 h 612"/>
                    <a:gd name="T84" fmla="*/ 696 w 853"/>
                    <a:gd name="T85" fmla="*/ 298 h 612"/>
                    <a:gd name="T86" fmla="*/ 682 w 853"/>
                    <a:gd name="T87" fmla="*/ 324 h 612"/>
                    <a:gd name="T88" fmla="*/ 689 w 853"/>
                    <a:gd name="T89" fmla="*/ 335 h 612"/>
                    <a:gd name="T90" fmla="*/ 695 w 853"/>
                    <a:gd name="T91" fmla="*/ 352 h 612"/>
                    <a:gd name="T92" fmla="*/ 741 w 853"/>
                    <a:gd name="T93" fmla="*/ 393 h 612"/>
                    <a:gd name="T94" fmla="*/ 777 w 853"/>
                    <a:gd name="T95" fmla="*/ 432 h 612"/>
                    <a:gd name="T96" fmla="*/ 749 w 853"/>
                    <a:gd name="T97" fmla="*/ 50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3" h="612">
                      <a:moveTo>
                        <a:pt x="809" y="415"/>
                      </a:moveTo>
                      <a:cubicBezTo>
                        <a:pt x="813" y="395"/>
                        <a:pt x="788" y="372"/>
                        <a:pt x="775" y="359"/>
                      </a:cubicBezTo>
                      <a:cubicBezTo>
                        <a:pt x="761" y="346"/>
                        <a:pt x="745" y="336"/>
                        <a:pt x="728" y="329"/>
                      </a:cubicBezTo>
                      <a:cubicBezTo>
                        <a:pt x="805" y="287"/>
                        <a:pt x="853" y="197"/>
                        <a:pt x="818" y="110"/>
                      </a:cubicBezTo>
                      <a:cubicBezTo>
                        <a:pt x="800" y="64"/>
                        <a:pt x="764" y="28"/>
                        <a:pt x="716" y="15"/>
                      </a:cubicBezTo>
                      <a:cubicBezTo>
                        <a:pt x="661" y="0"/>
                        <a:pt x="600" y="15"/>
                        <a:pt x="547" y="31"/>
                      </a:cubicBezTo>
                      <a:cubicBezTo>
                        <a:pt x="515" y="41"/>
                        <a:pt x="486" y="56"/>
                        <a:pt x="455" y="67"/>
                      </a:cubicBezTo>
                      <a:cubicBezTo>
                        <a:pt x="430" y="75"/>
                        <a:pt x="395" y="79"/>
                        <a:pt x="375" y="58"/>
                      </a:cubicBezTo>
                      <a:cubicBezTo>
                        <a:pt x="374" y="57"/>
                        <a:pt x="372" y="56"/>
                        <a:pt x="371" y="56"/>
                      </a:cubicBezTo>
                      <a:cubicBezTo>
                        <a:pt x="364" y="50"/>
                        <a:pt x="353" y="49"/>
                        <a:pt x="345" y="56"/>
                      </a:cubicBezTo>
                      <a:cubicBezTo>
                        <a:pt x="303" y="94"/>
                        <a:pt x="244" y="70"/>
                        <a:pt x="194" y="66"/>
                      </a:cubicBezTo>
                      <a:cubicBezTo>
                        <a:pt x="147" y="63"/>
                        <a:pt x="88" y="64"/>
                        <a:pt x="48" y="94"/>
                      </a:cubicBezTo>
                      <a:cubicBezTo>
                        <a:pt x="6" y="125"/>
                        <a:pt x="0" y="180"/>
                        <a:pt x="5" y="229"/>
                      </a:cubicBezTo>
                      <a:cubicBezTo>
                        <a:pt x="8" y="268"/>
                        <a:pt x="26" y="319"/>
                        <a:pt x="67" y="330"/>
                      </a:cubicBezTo>
                      <a:cubicBezTo>
                        <a:pt x="43" y="347"/>
                        <a:pt x="24" y="374"/>
                        <a:pt x="19" y="402"/>
                      </a:cubicBezTo>
                      <a:cubicBezTo>
                        <a:pt x="12" y="441"/>
                        <a:pt x="28" y="482"/>
                        <a:pt x="49" y="513"/>
                      </a:cubicBezTo>
                      <a:cubicBezTo>
                        <a:pt x="93" y="580"/>
                        <a:pt x="166" y="612"/>
                        <a:pt x="245" y="599"/>
                      </a:cubicBezTo>
                      <a:cubicBezTo>
                        <a:pt x="292" y="592"/>
                        <a:pt x="338" y="575"/>
                        <a:pt x="384" y="565"/>
                      </a:cubicBezTo>
                      <a:cubicBezTo>
                        <a:pt x="430" y="555"/>
                        <a:pt x="476" y="548"/>
                        <a:pt x="523" y="550"/>
                      </a:cubicBezTo>
                      <a:cubicBezTo>
                        <a:pt x="605" y="553"/>
                        <a:pt x="699" y="594"/>
                        <a:pt x="774" y="539"/>
                      </a:cubicBezTo>
                      <a:cubicBezTo>
                        <a:pt x="806" y="515"/>
                        <a:pt x="826" y="474"/>
                        <a:pt x="817" y="434"/>
                      </a:cubicBezTo>
                      <a:cubicBezTo>
                        <a:pt x="815" y="427"/>
                        <a:pt x="812" y="421"/>
                        <a:pt x="809" y="415"/>
                      </a:cubicBezTo>
                      <a:close/>
                      <a:moveTo>
                        <a:pt x="749" y="506"/>
                      </a:moveTo>
                      <a:cubicBezTo>
                        <a:pt x="688" y="550"/>
                        <a:pt x="602" y="514"/>
                        <a:pt x="535" y="509"/>
                      </a:cubicBezTo>
                      <a:cubicBezTo>
                        <a:pt x="456" y="504"/>
                        <a:pt x="378" y="523"/>
                        <a:pt x="302" y="543"/>
                      </a:cubicBezTo>
                      <a:cubicBezTo>
                        <a:pt x="266" y="553"/>
                        <a:pt x="227" y="566"/>
                        <a:pt x="189" y="561"/>
                      </a:cubicBezTo>
                      <a:cubicBezTo>
                        <a:pt x="160" y="557"/>
                        <a:pt x="133" y="542"/>
                        <a:pt x="111" y="523"/>
                      </a:cubicBezTo>
                      <a:cubicBezTo>
                        <a:pt x="86" y="500"/>
                        <a:pt x="65" y="469"/>
                        <a:pt x="58" y="435"/>
                      </a:cubicBezTo>
                      <a:cubicBezTo>
                        <a:pt x="55" y="415"/>
                        <a:pt x="58" y="398"/>
                        <a:pt x="69" y="381"/>
                      </a:cubicBezTo>
                      <a:cubicBezTo>
                        <a:pt x="79" y="365"/>
                        <a:pt x="94" y="352"/>
                        <a:pt x="102" y="335"/>
                      </a:cubicBezTo>
                      <a:cubicBezTo>
                        <a:pt x="105" y="330"/>
                        <a:pt x="103" y="323"/>
                        <a:pt x="99" y="320"/>
                      </a:cubicBezTo>
                      <a:cubicBezTo>
                        <a:pt x="99" y="317"/>
                        <a:pt x="97" y="313"/>
                        <a:pt x="94" y="311"/>
                      </a:cubicBezTo>
                      <a:cubicBezTo>
                        <a:pt x="56" y="284"/>
                        <a:pt x="45" y="242"/>
                        <a:pt x="46" y="197"/>
                      </a:cubicBezTo>
                      <a:cubicBezTo>
                        <a:pt x="46" y="177"/>
                        <a:pt x="49" y="154"/>
                        <a:pt x="62" y="138"/>
                      </a:cubicBezTo>
                      <a:cubicBezTo>
                        <a:pt x="74" y="123"/>
                        <a:pt x="94" y="116"/>
                        <a:pt x="113" y="112"/>
                      </a:cubicBezTo>
                      <a:cubicBezTo>
                        <a:pt x="161" y="102"/>
                        <a:pt x="209" y="111"/>
                        <a:pt x="257" y="117"/>
                      </a:cubicBezTo>
                      <a:cubicBezTo>
                        <a:pt x="296" y="122"/>
                        <a:pt x="341" y="119"/>
                        <a:pt x="368" y="89"/>
                      </a:cubicBezTo>
                      <a:cubicBezTo>
                        <a:pt x="390" y="117"/>
                        <a:pt x="430" y="118"/>
                        <a:pt x="466" y="106"/>
                      </a:cubicBezTo>
                      <a:cubicBezTo>
                        <a:pt x="491" y="97"/>
                        <a:pt x="515" y="86"/>
                        <a:pt x="541" y="77"/>
                      </a:cubicBezTo>
                      <a:cubicBezTo>
                        <a:pt x="567" y="68"/>
                        <a:pt x="593" y="61"/>
                        <a:pt x="620" y="56"/>
                      </a:cubicBezTo>
                      <a:cubicBezTo>
                        <a:pt x="667" y="47"/>
                        <a:pt x="718" y="48"/>
                        <a:pt x="753" y="84"/>
                      </a:cubicBezTo>
                      <a:cubicBezTo>
                        <a:pt x="781" y="113"/>
                        <a:pt x="794" y="156"/>
                        <a:pt x="785" y="195"/>
                      </a:cubicBezTo>
                      <a:cubicBezTo>
                        <a:pt x="775" y="241"/>
                        <a:pt x="740" y="280"/>
                        <a:pt x="696" y="298"/>
                      </a:cubicBezTo>
                      <a:cubicBezTo>
                        <a:pt x="686" y="303"/>
                        <a:pt x="678" y="312"/>
                        <a:pt x="682" y="324"/>
                      </a:cubicBezTo>
                      <a:cubicBezTo>
                        <a:pt x="683" y="329"/>
                        <a:pt x="686" y="333"/>
                        <a:pt x="689" y="335"/>
                      </a:cubicBezTo>
                      <a:cubicBezTo>
                        <a:pt x="688" y="341"/>
                        <a:pt x="689" y="347"/>
                        <a:pt x="695" y="352"/>
                      </a:cubicBezTo>
                      <a:cubicBezTo>
                        <a:pt x="710" y="365"/>
                        <a:pt x="725" y="379"/>
                        <a:pt x="741" y="393"/>
                      </a:cubicBezTo>
                      <a:cubicBezTo>
                        <a:pt x="754" y="404"/>
                        <a:pt x="769" y="415"/>
                        <a:pt x="777" y="432"/>
                      </a:cubicBezTo>
                      <a:cubicBezTo>
                        <a:pt x="788" y="458"/>
                        <a:pt x="771" y="491"/>
                        <a:pt x="749" y="506"/>
                      </a:cubicBezTo>
                      <a:close/>
                    </a:path>
                  </a:pathLst>
                </a:custGeom>
                <a:solidFill>
                  <a:srgbClr val="FF9409">
                    <a:alpha val="64000"/>
                  </a:srgb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D9D11683-F944-4113-AAA8-9D7DE796A0AF}"/>
                    </a:ext>
                  </a:extLst>
                </p:cNvPr>
                <p:cNvSpPr>
                  <a:spLocks noEditPoints="1"/>
                </p:cNvSpPr>
                <p:nvPr/>
              </p:nvSpPr>
              <p:spPr bwMode="auto">
                <a:xfrm>
                  <a:off x="1743075" y="1765300"/>
                  <a:ext cx="3660776" cy="2832100"/>
                </a:xfrm>
                <a:custGeom>
                  <a:avLst/>
                  <a:gdLst>
                    <a:gd name="T0" fmla="*/ 746 w 862"/>
                    <a:gd name="T1" fmla="*/ 379 h 666"/>
                    <a:gd name="T2" fmla="*/ 826 w 862"/>
                    <a:gd name="T3" fmla="*/ 259 h 666"/>
                    <a:gd name="T4" fmla="*/ 782 w 862"/>
                    <a:gd name="T5" fmla="*/ 95 h 666"/>
                    <a:gd name="T6" fmla="*/ 630 w 862"/>
                    <a:gd name="T7" fmla="*/ 69 h 666"/>
                    <a:gd name="T8" fmla="*/ 432 w 862"/>
                    <a:gd name="T9" fmla="*/ 124 h 666"/>
                    <a:gd name="T10" fmla="*/ 377 w 862"/>
                    <a:gd name="T11" fmla="*/ 89 h 666"/>
                    <a:gd name="T12" fmla="*/ 377 w 862"/>
                    <a:gd name="T13" fmla="*/ 82 h 666"/>
                    <a:gd name="T14" fmla="*/ 379 w 862"/>
                    <a:gd name="T15" fmla="*/ 73 h 666"/>
                    <a:gd name="T16" fmla="*/ 412 w 862"/>
                    <a:gd name="T17" fmla="*/ 43 h 666"/>
                    <a:gd name="T18" fmla="*/ 452 w 862"/>
                    <a:gd name="T19" fmla="*/ 85 h 666"/>
                    <a:gd name="T20" fmla="*/ 422 w 862"/>
                    <a:gd name="T21" fmla="*/ 95 h 666"/>
                    <a:gd name="T22" fmla="*/ 416 w 862"/>
                    <a:gd name="T23" fmla="*/ 65 h 666"/>
                    <a:gd name="T24" fmla="*/ 410 w 862"/>
                    <a:gd name="T25" fmla="*/ 59 h 666"/>
                    <a:gd name="T26" fmla="*/ 426 w 862"/>
                    <a:gd name="T27" fmla="*/ 107 h 666"/>
                    <a:gd name="T28" fmla="*/ 463 w 862"/>
                    <a:gd name="T29" fmla="*/ 66 h 666"/>
                    <a:gd name="T30" fmla="*/ 401 w 862"/>
                    <a:gd name="T31" fmla="*/ 38 h 666"/>
                    <a:gd name="T32" fmla="*/ 379 w 862"/>
                    <a:gd name="T33" fmla="*/ 55 h 666"/>
                    <a:gd name="T34" fmla="*/ 307 w 862"/>
                    <a:gd name="T35" fmla="*/ 13 h 666"/>
                    <a:gd name="T36" fmla="*/ 282 w 862"/>
                    <a:gd name="T37" fmla="*/ 67 h 666"/>
                    <a:gd name="T38" fmla="*/ 329 w 862"/>
                    <a:gd name="T39" fmla="*/ 75 h 666"/>
                    <a:gd name="T40" fmla="*/ 324 w 862"/>
                    <a:gd name="T41" fmla="*/ 70 h 666"/>
                    <a:gd name="T42" fmla="*/ 289 w 862"/>
                    <a:gd name="T43" fmla="*/ 60 h 666"/>
                    <a:gd name="T44" fmla="*/ 318 w 862"/>
                    <a:gd name="T45" fmla="*/ 20 h 666"/>
                    <a:gd name="T46" fmla="*/ 370 w 862"/>
                    <a:gd name="T47" fmla="*/ 71 h 666"/>
                    <a:gd name="T48" fmla="*/ 368 w 862"/>
                    <a:gd name="T49" fmla="*/ 79 h 666"/>
                    <a:gd name="T50" fmla="*/ 367 w 862"/>
                    <a:gd name="T51" fmla="*/ 82 h 666"/>
                    <a:gd name="T52" fmla="*/ 292 w 862"/>
                    <a:gd name="T53" fmla="*/ 120 h 666"/>
                    <a:gd name="T54" fmla="*/ 205 w 862"/>
                    <a:gd name="T55" fmla="*/ 115 h 666"/>
                    <a:gd name="T56" fmla="*/ 112 w 862"/>
                    <a:gd name="T57" fmla="*/ 111 h 666"/>
                    <a:gd name="T58" fmla="*/ 52 w 862"/>
                    <a:gd name="T59" fmla="*/ 140 h 666"/>
                    <a:gd name="T60" fmla="*/ 4 w 862"/>
                    <a:gd name="T61" fmla="*/ 263 h 666"/>
                    <a:gd name="T62" fmla="*/ 75 w 862"/>
                    <a:gd name="T63" fmla="*/ 378 h 666"/>
                    <a:gd name="T64" fmla="*/ 47 w 862"/>
                    <a:gd name="T65" fmla="*/ 567 h 666"/>
                    <a:gd name="T66" fmla="*/ 256 w 862"/>
                    <a:gd name="T67" fmla="*/ 656 h 666"/>
                    <a:gd name="T68" fmla="*/ 549 w 862"/>
                    <a:gd name="T69" fmla="*/ 607 h 666"/>
                    <a:gd name="T70" fmla="*/ 806 w 862"/>
                    <a:gd name="T71" fmla="*/ 582 h 666"/>
                    <a:gd name="T72" fmla="*/ 746 w 862"/>
                    <a:gd name="T73" fmla="*/ 379 h 666"/>
                    <a:gd name="T74" fmla="*/ 794 w 862"/>
                    <a:gd name="T75" fmla="*/ 580 h 666"/>
                    <a:gd name="T76" fmla="*/ 555 w 862"/>
                    <a:gd name="T77" fmla="*/ 598 h 666"/>
                    <a:gd name="T78" fmla="*/ 310 w 862"/>
                    <a:gd name="T79" fmla="*/ 637 h 666"/>
                    <a:gd name="T80" fmla="*/ 82 w 862"/>
                    <a:gd name="T81" fmla="*/ 598 h 666"/>
                    <a:gd name="T82" fmla="*/ 34 w 862"/>
                    <a:gd name="T83" fmla="*/ 489 h 666"/>
                    <a:gd name="T84" fmla="*/ 87 w 862"/>
                    <a:gd name="T85" fmla="*/ 383 h 666"/>
                    <a:gd name="T86" fmla="*/ 87 w 862"/>
                    <a:gd name="T87" fmla="*/ 374 h 666"/>
                    <a:gd name="T88" fmla="*/ 20 w 862"/>
                    <a:gd name="T89" fmla="*/ 209 h 666"/>
                    <a:gd name="T90" fmla="*/ 82 w 862"/>
                    <a:gd name="T91" fmla="*/ 130 h 666"/>
                    <a:gd name="T92" fmla="*/ 196 w 862"/>
                    <a:gd name="T93" fmla="*/ 124 h 666"/>
                    <a:gd name="T94" fmla="*/ 303 w 862"/>
                    <a:gd name="T95" fmla="*/ 130 h 666"/>
                    <a:gd name="T96" fmla="*/ 369 w 862"/>
                    <a:gd name="T97" fmla="*/ 98 h 666"/>
                    <a:gd name="T98" fmla="*/ 369 w 862"/>
                    <a:gd name="T99" fmla="*/ 97 h 666"/>
                    <a:gd name="T100" fmla="*/ 371 w 862"/>
                    <a:gd name="T101" fmla="*/ 104 h 666"/>
                    <a:gd name="T102" fmla="*/ 453 w 862"/>
                    <a:gd name="T103" fmla="*/ 132 h 666"/>
                    <a:gd name="T104" fmla="*/ 578 w 862"/>
                    <a:gd name="T105" fmla="*/ 95 h 666"/>
                    <a:gd name="T106" fmla="*/ 793 w 862"/>
                    <a:gd name="T107" fmla="*/ 120 h 666"/>
                    <a:gd name="T108" fmla="*/ 815 w 862"/>
                    <a:gd name="T109" fmla="*/ 262 h 666"/>
                    <a:gd name="T110" fmla="*/ 729 w 862"/>
                    <a:gd name="T111" fmla="*/ 371 h 666"/>
                    <a:gd name="T112" fmla="*/ 728 w 862"/>
                    <a:gd name="T113" fmla="*/ 381 h 666"/>
                    <a:gd name="T114" fmla="*/ 794 w 862"/>
                    <a:gd name="T115" fmla="*/ 58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2" h="666">
                      <a:moveTo>
                        <a:pt x="746" y="379"/>
                      </a:moveTo>
                      <a:cubicBezTo>
                        <a:pt x="797" y="367"/>
                        <a:pt x="817" y="306"/>
                        <a:pt x="826" y="259"/>
                      </a:cubicBezTo>
                      <a:cubicBezTo>
                        <a:pt x="836" y="201"/>
                        <a:pt x="828" y="135"/>
                        <a:pt x="782" y="95"/>
                      </a:cubicBezTo>
                      <a:cubicBezTo>
                        <a:pt x="740" y="59"/>
                        <a:pt x="681" y="58"/>
                        <a:pt x="630" y="69"/>
                      </a:cubicBezTo>
                      <a:cubicBezTo>
                        <a:pt x="563" y="83"/>
                        <a:pt x="502" y="121"/>
                        <a:pt x="432" y="124"/>
                      </a:cubicBezTo>
                      <a:cubicBezTo>
                        <a:pt x="407" y="126"/>
                        <a:pt x="380" y="118"/>
                        <a:pt x="377" y="89"/>
                      </a:cubicBezTo>
                      <a:cubicBezTo>
                        <a:pt x="377" y="86"/>
                        <a:pt x="377" y="84"/>
                        <a:pt x="377" y="82"/>
                      </a:cubicBezTo>
                      <a:cubicBezTo>
                        <a:pt x="378" y="79"/>
                        <a:pt x="379" y="76"/>
                        <a:pt x="379" y="73"/>
                      </a:cubicBezTo>
                      <a:cubicBezTo>
                        <a:pt x="384" y="58"/>
                        <a:pt x="397" y="46"/>
                        <a:pt x="412" y="43"/>
                      </a:cubicBezTo>
                      <a:cubicBezTo>
                        <a:pt x="435" y="38"/>
                        <a:pt x="465" y="59"/>
                        <a:pt x="452" y="85"/>
                      </a:cubicBezTo>
                      <a:cubicBezTo>
                        <a:pt x="447" y="96"/>
                        <a:pt x="432" y="101"/>
                        <a:pt x="422" y="95"/>
                      </a:cubicBezTo>
                      <a:cubicBezTo>
                        <a:pt x="411" y="89"/>
                        <a:pt x="408" y="75"/>
                        <a:pt x="416" y="65"/>
                      </a:cubicBezTo>
                      <a:cubicBezTo>
                        <a:pt x="420" y="61"/>
                        <a:pt x="414" y="54"/>
                        <a:pt x="410" y="59"/>
                      </a:cubicBezTo>
                      <a:cubicBezTo>
                        <a:pt x="395" y="75"/>
                        <a:pt x="403" y="104"/>
                        <a:pt x="426" y="107"/>
                      </a:cubicBezTo>
                      <a:cubicBezTo>
                        <a:pt x="449" y="110"/>
                        <a:pt x="468" y="88"/>
                        <a:pt x="463" y="66"/>
                      </a:cubicBezTo>
                      <a:cubicBezTo>
                        <a:pt x="457" y="38"/>
                        <a:pt x="425" y="27"/>
                        <a:pt x="401" y="38"/>
                      </a:cubicBezTo>
                      <a:cubicBezTo>
                        <a:pt x="392" y="41"/>
                        <a:pt x="384" y="47"/>
                        <a:pt x="379" y="55"/>
                      </a:cubicBezTo>
                      <a:cubicBezTo>
                        <a:pt x="372" y="25"/>
                        <a:pt x="342" y="0"/>
                        <a:pt x="307" y="13"/>
                      </a:cubicBezTo>
                      <a:cubicBezTo>
                        <a:pt x="287" y="21"/>
                        <a:pt x="270" y="46"/>
                        <a:pt x="282" y="67"/>
                      </a:cubicBezTo>
                      <a:cubicBezTo>
                        <a:pt x="292" y="83"/>
                        <a:pt x="315" y="89"/>
                        <a:pt x="329" y="75"/>
                      </a:cubicBezTo>
                      <a:cubicBezTo>
                        <a:pt x="333" y="72"/>
                        <a:pt x="327" y="67"/>
                        <a:pt x="324" y="70"/>
                      </a:cubicBezTo>
                      <a:cubicBezTo>
                        <a:pt x="313" y="80"/>
                        <a:pt x="295" y="73"/>
                        <a:pt x="289" y="60"/>
                      </a:cubicBezTo>
                      <a:cubicBezTo>
                        <a:pt x="281" y="41"/>
                        <a:pt x="301" y="23"/>
                        <a:pt x="318" y="20"/>
                      </a:cubicBezTo>
                      <a:cubicBezTo>
                        <a:pt x="349" y="14"/>
                        <a:pt x="374" y="42"/>
                        <a:pt x="370" y="71"/>
                      </a:cubicBezTo>
                      <a:cubicBezTo>
                        <a:pt x="370" y="73"/>
                        <a:pt x="369" y="76"/>
                        <a:pt x="368" y="79"/>
                      </a:cubicBezTo>
                      <a:cubicBezTo>
                        <a:pt x="368" y="80"/>
                        <a:pt x="368" y="81"/>
                        <a:pt x="367" y="82"/>
                      </a:cubicBezTo>
                      <a:cubicBezTo>
                        <a:pt x="355" y="111"/>
                        <a:pt x="320" y="120"/>
                        <a:pt x="292" y="120"/>
                      </a:cubicBezTo>
                      <a:cubicBezTo>
                        <a:pt x="263" y="121"/>
                        <a:pt x="234" y="117"/>
                        <a:pt x="205" y="115"/>
                      </a:cubicBezTo>
                      <a:cubicBezTo>
                        <a:pt x="174" y="113"/>
                        <a:pt x="142" y="107"/>
                        <a:pt x="112" y="111"/>
                      </a:cubicBezTo>
                      <a:cubicBezTo>
                        <a:pt x="89" y="113"/>
                        <a:pt x="69" y="124"/>
                        <a:pt x="52" y="140"/>
                      </a:cubicBezTo>
                      <a:cubicBezTo>
                        <a:pt x="18" y="171"/>
                        <a:pt x="0" y="218"/>
                        <a:pt x="4" y="263"/>
                      </a:cubicBezTo>
                      <a:cubicBezTo>
                        <a:pt x="8" y="310"/>
                        <a:pt x="35" y="353"/>
                        <a:pt x="75" y="378"/>
                      </a:cubicBezTo>
                      <a:cubicBezTo>
                        <a:pt x="11" y="416"/>
                        <a:pt x="15" y="510"/>
                        <a:pt x="47" y="567"/>
                      </a:cubicBezTo>
                      <a:cubicBezTo>
                        <a:pt x="90" y="643"/>
                        <a:pt x="174" y="666"/>
                        <a:pt x="256" y="656"/>
                      </a:cubicBezTo>
                      <a:cubicBezTo>
                        <a:pt x="355" y="645"/>
                        <a:pt x="448" y="595"/>
                        <a:pt x="549" y="607"/>
                      </a:cubicBezTo>
                      <a:cubicBezTo>
                        <a:pt x="632" y="616"/>
                        <a:pt x="739" y="655"/>
                        <a:pt x="806" y="582"/>
                      </a:cubicBezTo>
                      <a:cubicBezTo>
                        <a:pt x="862" y="519"/>
                        <a:pt x="814" y="416"/>
                        <a:pt x="746" y="379"/>
                      </a:cubicBezTo>
                      <a:close/>
                      <a:moveTo>
                        <a:pt x="794" y="580"/>
                      </a:moveTo>
                      <a:cubicBezTo>
                        <a:pt x="730" y="643"/>
                        <a:pt x="632" y="608"/>
                        <a:pt x="555" y="598"/>
                      </a:cubicBezTo>
                      <a:cubicBezTo>
                        <a:pt x="470" y="587"/>
                        <a:pt x="391" y="618"/>
                        <a:pt x="310" y="637"/>
                      </a:cubicBezTo>
                      <a:cubicBezTo>
                        <a:pt x="233" y="655"/>
                        <a:pt x="142" y="659"/>
                        <a:pt x="82" y="598"/>
                      </a:cubicBezTo>
                      <a:cubicBezTo>
                        <a:pt x="54" y="569"/>
                        <a:pt x="36" y="530"/>
                        <a:pt x="34" y="489"/>
                      </a:cubicBezTo>
                      <a:cubicBezTo>
                        <a:pt x="32" y="448"/>
                        <a:pt x="47" y="402"/>
                        <a:pt x="87" y="383"/>
                      </a:cubicBezTo>
                      <a:cubicBezTo>
                        <a:pt x="90" y="381"/>
                        <a:pt x="90" y="376"/>
                        <a:pt x="87" y="374"/>
                      </a:cubicBezTo>
                      <a:cubicBezTo>
                        <a:pt x="29" y="341"/>
                        <a:pt x="0" y="273"/>
                        <a:pt x="20" y="209"/>
                      </a:cubicBezTo>
                      <a:cubicBezTo>
                        <a:pt x="30" y="177"/>
                        <a:pt x="52" y="146"/>
                        <a:pt x="82" y="130"/>
                      </a:cubicBezTo>
                      <a:cubicBezTo>
                        <a:pt x="116" y="112"/>
                        <a:pt x="159" y="122"/>
                        <a:pt x="196" y="124"/>
                      </a:cubicBezTo>
                      <a:cubicBezTo>
                        <a:pt x="231" y="127"/>
                        <a:pt x="268" y="133"/>
                        <a:pt x="303" y="130"/>
                      </a:cubicBezTo>
                      <a:cubicBezTo>
                        <a:pt x="328" y="128"/>
                        <a:pt x="354" y="119"/>
                        <a:pt x="369" y="98"/>
                      </a:cubicBezTo>
                      <a:cubicBezTo>
                        <a:pt x="369" y="98"/>
                        <a:pt x="369" y="98"/>
                        <a:pt x="369" y="97"/>
                      </a:cubicBezTo>
                      <a:cubicBezTo>
                        <a:pt x="370" y="100"/>
                        <a:pt x="371" y="102"/>
                        <a:pt x="371" y="104"/>
                      </a:cubicBezTo>
                      <a:cubicBezTo>
                        <a:pt x="385" y="138"/>
                        <a:pt x="423" y="137"/>
                        <a:pt x="453" y="132"/>
                      </a:cubicBezTo>
                      <a:cubicBezTo>
                        <a:pt x="496" y="126"/>
                        <a:pt x="537" y="109"/>
                        <a:pt x="578" y="95"/>
                      </a:cubicBezTo>
                      <a:cubicBezTo>
                        <a:pt x="646" y="70"/>
                        <a:pt x="742" y="51"/>
                        <a:pt x="793" y="120"/>
                      </a:cubicBezTo>
                      <a:cubicBezTo>
                        <a:pt x="822" y="161"/>
                        <a:pt x="824" y="214"/>
                        <a:pt x="815" y="262"/>
                      </a:cubicBezTo>
                      <a:cubicBezTo>
                        <a:pt x="806" y="308"/>
                        <a:pt x="786" y="370"/>
                        <a:pt x="729" y="371"/>
                      </a:cubicBezTo>
                      <a:cubicBezTo>
                        <a:pt x="724" y="372"/>
                        <a:pt x="723" y="379"/>
                        <a:pt x="728" y="381"/>
                      </a:cubicBezTo>
                      <a:cubicBezTo>
                        <a:pt x="799" y="408"/>
                        <a:pt x="856" y="519"/>
                        <a:pt x="794" y="580"/>
                      </a:cubicBezTo>
                      <a:close/>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grpSp>
          <p:nvGrpSpPr>
            <p:cNvPr id="213" name="组合 212">
              <a:extLst>
                <a:ext uri="{FF2B5EF4-FFF2-40B4-BE49-F238E27FC236}">
                  <a16:creationId xmlns:a16="http://schemas.microsoft.com/office/drawing/2014/main" id="{1EA42105-6697-427C-8D02-B1FBA153F04E}"/>
                </a:ext>
              </a:extLst>
            </p:cNvPr>
            <p:cNvGrpSpPr/>
            <p:nvPr/>
          </p:nvGrpSpPr>
          <p:grpSpPr>
            <a:xfrm>
              <a:off x="1216902" y="2909788"/>
              <a:ext cx="2543609" cy="870732"/>
              <a:chOff x="5555482" y="2148054"/>
              <a:chExt cx="2543609" cy="870732"/>
            </a:xfrm>
          </p:grpSpPr>
          <p:sp>
            <p:nvSpPr>
              <p:cNvPr id="214" name="文本框 213">
                <a:extLst>
                  <a:ext uri="{FF2B5EF4-FFF2-40B4-BE49-F238E27FC236}">
                    <a16:creationId xmlns:a16="http://schemas.microsoft.com/office/drawing/2014/main" id="{95FA203F-3CDF-40EB-B75B-245064C36801}"/>
                  </a:ext>
                </a:extLst>
              </p:cNvPr>
              <p:cNvSpPr txBox="1"/>
              <p:nvPr/>
            </p:nvSpPr>
            <p:spPr>
              <a:xfrm>
                <a:off x="5555482" y="2148054"/>
                <a:ext cx="2530023" cy="870732"/>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3600" b="1" i="0" u="none" strike="noStrike" kern="1200" cap="none" spc="0" normalizeH="0" baseline="0" noProof="0" dirty="0">
                    <a:ln>
                      <a:noFill/>
                    </a:ln>
                    <a:pattFill prst="wdDnDiag">
                      <a:fgClr>
                        <a:srgbClr val="000000">
                          <a:lumMod val="65000"/>
                          <a:lumOff val="35000"/>
                        </a:srgbClr>
                      </a:fgClr>
                      <a:bgClr>
                        <a:srgbClr val="000000">
                          <a:lumMod val="85000"/>
                          <a:lumOff val="15000"/>
                        </a:srgbClr>
                      </a:bgClr>
                    </a:pattFill>
                    <a:effectLst/>
                    <a:uLnTx/>
                    <a:uFillTx/>
                    <a:latin typeface="#9Slide05 Pattaya" panose="00000500000000000000" pitchFamily="2" charset="-34"/>
                    <a:ea typeface="字魂36号-正文宋楷" panose="02000000000000000000" pitchFamily="2" charset="-122"/>
                    <a:cs typeface="#9Slide05 Pattaya" panose="00000500000000000000" pitchFamily="2" charset="-34"/>
                  </a:rPr>
                  <a:t>I</a:t>
                </a:r>
                <a:r>
                  <a:rPr kumimoji="0" lang="en-US" altLang="zh-CN" sz="3600" b="1" i="0" u="none" strike="noStrike" kern="1200" cap="none" spc="0" normalizeH="0" baseline="0" noProof="0">
                    <a:ln>
                      <a:noFill/>
                    </a:ln>
                    <a:pattFill prst="wdDnDiag">
                      <a:fgClr>
                        <a:srgbClr val="000000">
                          <a:lumMod val="65000"/>
                          <a:lumOff val="35000"/>
                        </a:srgbClr>
                      </a:fgClr>
                      <a:bgClr>
                        <a:srgbClr val="000000">
                          <a:lumMod val="85000"/>
                          <a:lumOff val="15000"/>
                        </a:srgbClr>
                      </a:bgClr>
                    </a:pattFill>
                    <a:effectLst/>
                    <a:uLnTx/>
                    <a:uFillTx/>
                    <a:latin typeface="#9Slide05 Pattaya" panose="00000500000000000000" pitchFamily="2" charset="-34"/>
                    <a:ea typeface="字魂36号-正文宋楷" panose="02000000000000000000" pitchFamily="2" charset="-122"/>
                    <a:cs typeface="#9Slide05 Pattaya" panose="00000500000000000000" pitchFamily="2" charset="-34"/>
                  </a:rPr>
                  <a:t>. Nguyên nhân bùng nổ</a:t>
                </a:r>
                <a:endParaRPr kumimoji="0" lang="zh-CN" altLang="en-US" sz="3600" b="1" i="0" u="none" strike="noStrike" kern="1200" cap="none" spc="0" normalizeH="0" baseline="0" noProof="0" dirty="0">
                  <a:ln>
                    <a:noFill/>
                  </a:ln>
                  <a:pattFill prst="wdDnDiag">
                    <a:fgClr>
                      <a:srgbClr val="000000">
                        <a:lumMod val="65000"/>
                        <a:lumOff val="35000"/>
                      </a:srgbClr>
                    </a:fgClr>
                    <a:bgClr>
                      <a:srgbClr val="000000">
                        <a:lumMod val="85000"/>
                        <a:lumOff val="15000"/>
                      </a:srgbClr>
                    </a:bgClr>
                  </a:pattFill>
                  <a:effectLst/>
                  <a:uLnTx/>
                  <a:uFillTx/>
                  <a:latin typeface="#9Slide05 Pattaya" panose="00000500000000000000" pitchFamily="2" charset="-34"/>
                  <a:ea typeface="字魂36号-正文宋楷" panose="02000000000000000000" pitchFamily="2" charset="-122"/>
                  <a:cs typeface="#9Slide05 Pattaya" panose="00000500000000000000" pitchFamily="2" charset="-34"/>
                </a:endParaRPr>
              </a:p>
            </p:txBody>
          </p:sp>
          <p:sp>
            <p:nvSpPr>
              <p:cNvPr id="215" name="文本框 214">
                <a:extLst>
                  <a:ext uri="{FF2B5EF4-FFF2-40B4-BE49-F238E27FC236}">
                    <a16:creationId xmlns:a16="http://schemas.microsoft.com/office/drawing/2014/main" id="{28B0E7A1-E7E9-471D-B2CE-AAD1602B4BA1}"/>
                  </a:ext>
                </a:extLst>
              </p:cNvPr>
              <p:cNvSpPr txBox="1"/>
              <p:nvPr/>
            </p:nvSpPr>
            <p:spPr>
              <a:xfrm>
                <a:off x="6001796" y="2594188"/>
                <a:ext cx="2097295" cy="338554"/>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65000"/>
                      <a:lumOff val="35000"/>
                    </a:srgbClr>
                  </a:solidFill>
                  <a:effectLst/>
                  <a:uLnTx/>
                  <a:uFillTx/>
                  <a:latin typeface="字魂36号-正文宋楷" panose="02000000000000000000" pitchFamily="2" charset="-122"/>
                  <a:ea typeface="字魂36号-正文宋楷" panose="02000000000000000000" pitchFamily="2" charset="-122"/>
                  <a:cs typeface="+mn-cs"/>
                </a:endParaRPr>
              </a:p>
            </p:txBody>
          </p:sp>
        </p:grpSp>
      </p:grpSp>
      <p:grpSp>
        <p:nvGrpSpPr>
          <p:cNvPr id="223" name="组合 222">
            <a:extLst>
              <a:ext uri="{FF2B5EF4-FFF2-40B4-BE49-F238E27FC236}">
                <a16:creationId xmlns:a16="http://schemas.microsoft.com/office/drawing/2014/main" id="{C10AC3F2-4952-4727-809A-EC08A8AD8C70}"/>
              </a:ext>
            </a:extLst>
          </p:cNvPr>
          <p:cNvGrpSpPr/>
          <p:nvPr/>
        </p:nvGrpSpPr>
        <p:grpSpPr>
          <a:xfrm>
            <a:off x="7218504" y="1386277"/>
            <a:ext cx="3950927" cy="3516471"/>
            <a:chOff x="4460018" y="2160813"/>
            <a:chExt cx="3297280" cy="2550888"/>
          </a:xfrm>
        </p:grpSpPr>
        <p:grpSp>
          <p:nvGrpSpPr>
            <p:cNvPr id="66" name="组合 65">
              <a:extLst>
                <a:ext uri="{FF2B5EF4-FFF2-40B4-BE49-F238E27FC236}">
                  <a16:creationId xmlns:a16="http://schemas.microsoft.com/office/drawing/2014/main" id="{63F31C37-9C1E-4B02-A338-76DF5D0F7A19}"/>
                </a:ext>
              </a:extLst>
            </p:cNvPr>
            <p:cNvGrpSpPr/>
            <p:nvPr/>
          </p:nvGrpSpPr>
          <p:grpSpPr>
            <a:xfrm>
              <a:off x="4460018" y="2160813"/>
              <a:ext cx="3297280" cy="2550888"/>
              <a:chOff x="1743075" y="1765300"/>
              <a:chExt cx="3660776" cy="2832100"/>
            </a:xfrm>
          </p:grpSpPr>
          <p:sp>
            <p:nvSpPr>
              <p:cNvPr id="67" name="任意多边形: 形状 66">
                <a:extLst>
                  <a:ext uri="{FF2B5EF4-FFF2-40B4-BE49-F238E27FC236}">
                    <a16:creationId xmlns:a16="http://schemas.microsoft.com/office/drawing/2014/main" id="{5BE6868A-BE54-4DD8-A46C-1C09062EF375}"/>
                  </a:ext>
                </a:extLst>
              </p:cNvPr>
              <p:cNvSpPr/>
              <p:nvPr/>
            </p:nvSpPr>
            <p:spPr>
              <a:xfrm>
                <a:off x="1895475" y="2143125"/>
                <a:ext cx="3305175" cy="2333625"/>
              </a:xfrm>
              <a:custGeom>
                <a:avLst/>
                <a:gdLst>
                  <a:gd name="connsiteX0" fmla="*/ 0 w 3305175"/>
                  <a:gd name="connsiteY0" fmla="*/ 609600 h 2333625"/>
                  <a:gd name="connsiteX1" fmla="*/ 76200 w 3305175"/>
                  <a:gd name="connsiteY1" fmla="*/ 371475 h 2333625"/>
                  <a:gd name="connsiteX2" fmla="*/ 266700 w 3305175"/>
                  <a:gd name="connsiteY2" fmla="*/ 247650 h 2333625"/>
                  <a:gd name="connsiteX3" fmla="*/ 657225 w 3305175"/>
                  <a:gd name="connsiteY3" fmla="*/ 247650 h 2333625"/>
                  <a:gd name="connsiteX4" fmla="*/ 1057275 w 3305175"/>
                  <a:gd name="connsiteY4" fmla="*/ 276225 h 2333625"/>
                  <a:gd name="connsiteX5" fmla="*/ 1400175 w 3305175"/>
                  <a:gd name="connsiteY5" fmla="*/ 152400 h 2333625"/>
                  <a:gd name="connsiteX6" fmla="*/ 1609725 w 3305175"/>
                  <a:gd name="connsiteY6" fmla="*/ 238125 h 2333625"/>
                  <a:gd name="connsiteX7" fmla="*/ 2057400 w 3305175"/>
                  <a:gd name="connsiteY7" fmla="*/ 142875 h 2333625"/>
                  <a:gd name="connsiteX8" fmla="*/ 2533650 w 3305175"/>
                  <a:gd name="connsiteY8" fmla="*/ 0 h 2333625"/>
                  <a:gd name="connsiteX9" fmla="*/ 2886075 w 3305175"/>
                  <a:gd name="connsiteY9" fmla="*/ 19050 h 2333625"/>
                  <a:gd name="connsiteX10" fmla="*/ 3143250 w 3305175"/>
                  <a:gd name="connsiteY10" fmla="*/ 142875 h 2333625"/>
                  <a:gd name="connsiteX11" fmla="*/ 3305175 w 3305175"/>
                  <a:gd name="connsiteY11" fmla="*/ 352425 h 2333625"/>
                  <a:gd name="connsiteX12" fmla="*/ 3209925 w 3305175"/>
                  <a:gd name="connsiteY12" fmla="*/ 847725 h 2333625"/>
                  <a:gd name="connsiteX13" fmla="*/ 3048000 w 3305175"/>
                  <a:gd name="connsiteY13" fmla="*/ 1104900 h 2333625"/>
                  <a:gd name="connsiteX14" fmla="*/ 2905125 w 3305175"/>
                  <a:gd name="connsiteY14" fmla="*/ 1190625 h 2333625"/>
                  <a:gd name="connsiteX15" fmla="*/ 2990850 w 3305175"/>
                  <a:gd name="connsiteY15" fmla="*/ 1390650 h 2333625"/>
                  <a:gd name="connsiteX16" fmla="*/ 3200400 w 3305175"/>
                  <a:gd name="connsiteY16" fmla="*/ 1609725 h 2333625"/>
                  <a:gd name="connsiteX17" fmla="*/ 3276600 w 3305175"/>
                  <a:gd name="connsiteY17" fmla="*/ 1838325 h 2333625"/>
                  <a:gd name="connsiteX18" fmla="*/ 3067050 w 3305175"/>
                  <a:gd name="connsiteY18" fmla="*/ 2105025 h 2333625"/>
                  <a:gd name="connsiteX19" fmla="*/ 2876550 w 3305175"/>
                  <a:gd name="connsiteY19" fmla="*/ 2181225 h 2333625"/>
                  <a:gd name="connsiteX20" fmla="*/ 2486025 w 3305175"/>
                  <a:gd name="connsiteY20" fmla="*/ 2152650 h 2333625"/>
                  <a:gd name="connsiteX21" fmla="*/ 1981200 w 3305175"/>
                  <a:gd name="connsiteY21" fmla="*/ 2133600 h 2333625"/>
                  <a:gd name="connsiteX22" fmla="*/ 1609725 w 3305175"/>
                  <a:gd name="connsiteY22" fmla="*/ 2133600 h 2333625"/>
                  <a:gd name="connsiteX23" fmla="*/ 1085850 w 3305175"/>
                  <a:gd name="connsiteY23" fmla="*/ 2276475 h 2333625"/>
                  <a:gd name="connsiteX24" fmla="*/ 742950 w 3305175"/>
                  <a:gd name="connsiteY24" fmla="*/ 2333625 h 2333625"/>
                  <a:gd name="connsiteX25" fmla="*/ 400050 w 3305175"/>
                  <a:gd name="connsiteY25" fmla="*/ 2190750 h 2333625"/>
                  <a:gd name="connsiteX26" fmla="*/ 200025 w 3305175"/>
                  <a:gd name="connsiteY26" fmla="*/ 1962150 h 2333625"/>
                  <a:gd name="connsiteX27" fmla="*/ 95250 w 3305175"/>
                  <a:gd name="connsiteY27" fmla="*/ 1714500 h 2333625"/>
                  <a:gd name="connsiteX28" fmla="*/ 76200 w 3305175"/>
                  <a:gd name="connsiteY28" fmla="*/ 1447800 h 2333625"/>
                  <a:gd name="connsiteX29" fmla="*/ 209550 w 3305175"/>
                  <a:gd name="connsiteY29" fmla="*/ 1285875 h 2333625"/>
                  <a:gd name="connsiteX30" fmla="*/ 238125 w 3305175"/>
                  <a:gd name="connsiteY30" fmla="*/ 1200150 h 2333625"/>
                  <a:gd name="connsiteX31" fmla="*/ 57150 w 3305175"/>
                  <a:gd name="connsiteY31" fmla="*/ 904875 h 2333625"/>
                  <a:gd name="connsiteX32" fmla="*/ 0 w 3305175"/>
                  <a:gd name="connsiteY32" fmla="*/ 60960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175" h="2333625">
                    <a:moveTo>
                      <a:pt x="0" y="609600"/>
                    </a:moveTo>
                    <a:lnTo>
                      <a:pt x="76200" y="371475"/>
                    </a:lnTo>
                    <a:lnTo>
                      <a:pt x="266700" y="247650"/>
                    </a:lnTo>
                    <a:lnTo>
                      <a:pt x="657225" y="247650"/>
                    </a:lnTo>
                    <a:lnTo>
                      <a:pt x="1057275" y="276225"/>
                    </a:lnTo>
                    <a:lnTo>
                      <a:pt x="1400175" y="152400"/>
                    </a:lnTo>
                    <a:lnTo>
                      <a:pt x="1609725" y="238125"/>
                    </a:lnTo>
                    <a:lnTo>
                      <a:pt x="2057400" y="142875"/>
                    </a:lnTo>
                    <a:lnTo>
                      <a:pt x="2533650" y="0"/>
                    </a:lnTo>
                    <a:lnTo>
                      <a:pt x="2886075" y="19050"/>
                    </a:lnTo>
                    <a:lnTo>
                      <a:pt x="3143250" y="142875"/>
                    </a:lnTo>
                    <a:lnTo>
                      <a:pt x="3305175" y="352425"/>
                    </a:lnTo>
                    <a:lnTo>
                      <a:pt x="3209925" y="847725"/>
                    </a:lnTo>
                    <a:lnTo>
                      <a:pt x="3048000" y="1104900"/>
                    </a:lnTo>
                    <a:lnTo>
                      <a:pt x="2905125" y="1190625"/>
                    </a:lnTo>
                    <a:lnTo>
                      <a:pt x="2990850" y="1390650"/>
                    </a:lnTo>
                    <a:lnTo>
                      <a:pt x="3200400" y="1609725"/>
                    </a:lnTo>
                    <a:lnTo>
                      <a:pt x="3276600" y="1838325"/>
                    </a:lnTo>
                    <a:lnTo>
                      <a:pt x="3067050" y="2105025"/>
                    </a:lnTo>
                    <a:lnTo>
                      <a:pt x="2876550" y="2181225"/>
                    </a:lnTo>
                    <a:lnTo>
                      <a:pt x="2486025" y="2152650"/>
                    </a:lnTo>
                    <a:lnTo>
                      <a:pt x="1981200" y="2133600"/>
                    </a:lnTo>
                    <a:lnTo>
                      <a:pt x="1609725" y="2133600"/>
                    </a:lnTo>
                    <a:lnTo>
                      <a:pt x="1085850" y="2276475"/>
                    </a:lnTo>
                    <a:lnTo>
                      <a:pt x="742950" y="2333625"/>
                    </a:lnTo>
                    <a:lnTo>
                      <a:pt x="400050" y="2190750"/>
                    </a:lnTo>
                    <a:lnTo>
                      <a:pt x="200025" y="1962150"/>
                    </a:lnTo>
                    <a:lnTo>
                      <a:pt x="95250" y="1714500"/>
                    </a:lnTo>
                    <a:lnTo>
                      <a:pt x="76200" y="1447800"/>
                    </a:lnTo>
                    <a:lnTo>
                      <a:pt x="209550" y="1285875"/>
                    </a:lnTo>
                    <a:lnTo>
                      <a:pt x="238125" y="1200150"/>
                    </a:lnTo>
                    <a:lnTo>
                      <a:pt x="57150" y="904875"/>
                    </a:lnTo>
                    <a:lnTo>
                      <a:pt x="0" y="609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nvGrpSpPr>
              <p:cNvPr id="68" name="组合 67">
                <a:extLst>
                  <a:ext uri="{FF2B5EF4-FFF2-40B4-BE49-F238E27FC236}">
                    <a16:creationId xmlns:a16="http://schemas.microsoft.com/office/drawing/2014/main" id="{96284B79-88B0-4BFA-B7EF-786961663A11}"/>
                  </a:ext>
                </a:extLst>
              </p:cNvPr>
              <p:cNvGrpSpPr/>
              <p:nvPr/>
            </p:nvGrpSpPr>
            <p:grpSpPr>
              <a:xfrm>
                <a:off x="1743075" y="1765300"/>
                <a:ext cx="3660776" cy="2832100"/>
                <a:chOff x="1743075" y="1765300"/>
                <a:chExt cx="3660776" cy="2832100"/>
              </a:xfrm>
            </p:grpSpPr>
            <p:sp>
              <p:nvSpPr>
                <p:cNvPr id="69" name="Freeform 5">
                  <a:extLst>
                    <a:ext uri="{FF2B5EF4-FFF2-40B4-BE49-F238E27FC236}">
                      <a16:creationId xmlns:a16="http://schemas.microsoft.com/office/drawing/2014/main" id="{171A390C-2DB5-41AB-9DA5-4845FBF123C7}"/>
                    </a:ext>
                  </a:extLst>
                </p:cNvPr>
                <p:cNvSpPr>
                  <a:spLocks noEditPoints="1"/>
                </p:cNvSpPr>
                <p:nvPr/>
              </p:nvSpPr>
              <p:spPr bwMode="auto">
                <a:xfrm>
                  <a:off x="1778000" y="1982788"/>
                  <a:ext cx="3621088" cy="2601913"/>
                </a:xfrm>
                <a:custGeom>
                  <a:avLst/>
                  <a:gdLst>
                    <a:gd name="T0" fmla="*/ 809 w 853"/>
                    <a:gd name="T1" fmla="*/ 415 h 612"/>
                    <a:gd name="T2" fmla="*/ 775 w 853"/>
                    <a:gd name="T3" fmla="*/ 359 h 612"/>
                    <a:gd name="T4" fmla="*/ 728 w 853"/>
                    <a:gd name="T5" fmla="*/ 329 h 612"/>
                    <a:gd name="T6" fmla="*/ 818 w 853"/>
                    <a:gd name="T7" fmla="*/ 110 h 612"/>
                    <a:gd name="T8" fmla="*/ 716 w 853"/>
                    <a:gd name="T9" fmla="*/ 15 h 612"/>
                    <a:gd name="T10" fmla="*/ 547 w 853"/>
                    <a:gd name="T11" fmla="*/ 31 h 612"/>
                    <a:gd name="T12" fmla="*/ 455 w 853"/>
                    <a:gd name="T13" fmla="*/ 67 h 612"/>
                    <a:gd name="T14" fmla="*/ 375 w 853"/>
                    <a:gd name="T15" fmla="*/ 58 h 612"/>
                    <a:gd name="T16" fmla="*/ 371 w 853"/>
                    <a:gd name="T17" fmla="*/ 56 h 612"/>
                    <a:gd name="T18" fmla="*/ 345 w 853"/>
                    <a:gd name="T19" fmla="*/ 56 h 612"/>
                    <a:gd name="T20" fmla="*/ 194 w 853"/>
                    <a:gd name="T21" fmla="*/ 66 h 612"/>
                    <a:gd name="T22" fmla="*/ 48 w 853"/>
                    <a:gd name="T23" fmla="*/ 94 h 612"/>
                    <a:gd name="T24" fmla="*/ 5 w 853"/>
                    <a:gd name="T25" fmla="*/ 229 h 612"/>
                    <a:gd name="T26" fmla="*/ 67 w 853"/>
                    <a:gd name="T27" fmla="*/ 330 h 612"/>
                    <a:gd name="T28" fmla="*/ 19 w 853"/>
                    <a:gd name="T29" fmla="*/ 402 h 612"/>
                    <a:gd name="T30" fmla="*/ 49 w 853"/>
                    <a:gd name="T31" fmla="*/ 513 h 612"/>
                    <a:gd name="T32" fmla="*/ 245 w 853"/>
                    <a:gd name="T33" fmla="*/ 599 h 612"/>
                    <a:gd name="T34" fmla="*/ 384 w 853"/>
                    <a:gd name="T35" fmla="*/ 565 h 612"/>
                    <a:gd name="T36" fmla="*/ 523 w 853"/>
                    <a:gd name="T37" fmla="*/ 550 h 612"/>
                    <a:gd name="T38" fmla="*/ 774 w 853"/>
                    <a:gd name="T39" fmla="*/ 539 h 612"/>
                    <a:gd name="T40" fmla="*/ 817 w 853"/>
                    <a:gd name="T41" fmla="*/ 434 h 612"/>
                    <a:gd name="T42" fmla="*/ 809 w 853"/>
                    <a:gd name="T43" fmla="*/ 415 h 612"/>
                    <a:gd name="T44" fmla="*/ 749 w 853"/>
                    <a:gd name="T45" fmla="*/ 506 h 612"/>
                    <a:gd name="T46" fmla="*/ 535 w 853"/>
                    <a:gd name="T47" fmla="*/ 509 h 612"/>
                    <a:gd name="T48" fmla="*/ 302 w 853"/>
                    <a:gd name="T49" fmla="*/ 543 h 612"/>
                    <a:gd name="T50" fmla="*/ 189 w 853"/>
                    <a:gd name="T51" fmla="*/ 561 h 612"/>
                    <a:gd name="T52" fmla="*/ 111 w 853"/>
                    <a:gd name="T53" fmla="*/ 523 h 612"/>
                    <a:gd name="T54" fmla="*/ 58 w 853"/>
                    <a:gd name="T55" fmla="*/ 435 h 612"/>
                    <a:gd name="T56" fmla="*/ 69 w 853"/>
                    <a:gd name="T57" fmla="*/ 381 h 612"/>
                    <a:gd name="T58" fmla="*/ 102 w 853"/>
                    <a:gd name="T59" fmla="*/ 335 h 612"/>
                    <a:gd name="T60" fmla="*/ 99 w 853"/>
                    <a:gd name="T61" fmla="*/ 320 h 612"/>
                    <a:gd name="T62" fmla="*/ 94 w 853"/>
                    <a:gd name="T63" fmla="*/ 311 h 612"/>
                    <a:gd name="T64" fmla="*/ 46 w 853"/>
                    <a:gd name="T65" fmla="*/ 197 h 612"/>
                    <a:gd name="T66" fmla="*/ 62 w 853"/>
                    <a:gd name="T67" fmla="*/ 138 h 612"/>
                    <a:gd name="T68" fmla="*/ 113 w 853"/>
                    <a:gd name="T69" fmla="*/ 112 h 612"/>
                    <a:gd name="T70" fmla="*/ 257 w 853"/>
                    <a:gd name="T71" fmla="*/ 117 h 612"/>
                    <a:gd name="T72" fmla="*/ 368 w 853"/>
                    <a:gd name="T73" fmla="*/ 89 h 612"/>
                    <a:gd name="T74" fmla="*/ 466 w 853"/>
                    <a:gd name="T75" fmla="*/ 106 h 612"/>
                    <a:gd name="T76" fmla="*/ 541 w 853"/>
                    <a:gd name="T77" fmla="*/ 77 h 612"/>
                    <a:gd name="T78" fmla="*/ 620 w 853"/>
                    <a:gd name="T79" fmla="*/ 56 h 612"/>
                    <a:gd name="T80" fmla="*/ 753 w 853"/>
                    <a:gd name="T81" fmla="*/ 84 h 612"/>
                    <a:gd name="T82" fmla="*/ 785 w 853"/>
                    <a:gd name="T83" fmla="*/ 195 h 612"/>
                    <a:gd name="T84" fmla="*/ 696 w 853"/>
                    <a:gd name="T85" fmla="*/ 298 h 612"/>
                    <a:gd name="T86" fmla="*/ 682 w 853"/>
                    <a:gd name="T87" fmla="*/ 324 h 612"/>
                    <a:gd name="T88" fmla="*/ 689 w 853"/>
                    <a:gd name="T89" fmla="*/ 335 h 612"/>
                    <a:gd name="T90" fmla="*/ 695 w 853"/>
                    <a:gd name="T91" fmla="*/ 352 h 612"/>
                    <a:gd name="T92" fmla="*/ 741 w 853"/>
                    <a:gd name="T93" fmla="*/ 393 h 612"/>
                    <a:gd name="T94" fmla="*/ 777 w 853"/>
                    <a:gd name="T95" fmla="*/ 432 h 612"/>
                    <a:gd name="T96" fmla="*/ 749 w 853"/>
                    <a:gd name="T97" fmla="*/ 50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3" h="612">
                      <a:moveTo>
                        <a:pt x="809" y="415"/>
                      </a:moveTo>
                      <a:cubicBezTo>
                        <a:pt x="813" y="395"/>
                        <a:pt x="788" y="372"/>
                        <a:pt x="775" y="359"/>
                      </a:cubicBezTo>
                      <a:cubicBezTo>
                        <a:pt x="761" y="346"/>
                        <a:pt x="745" y="336"/>
                        <a:pt x="728" y="329"/>
                      </a:cubicBezTo>
                      <a:cubicBezTo>
                        <a:pt x="805" y="287"/>
                        <a:pt x="853" y="197"/>
                        <a:pt x="818" y="110"/>
                      </a:cubicBezTo>
                      <a:cubicBezTo>
                        <a:pt x="800" y="64"/>
                        <a:pt x="764" y="28"/>
                        <a:pt x="716" y="15"/>
                      </a:cubicBezTo>
                      <a:cubicBezTo>
                        <a:pt x="661" y="0"/>
                        <a:pt x="600" y="15"/>
                        <a:pt x="547" y="31"/>
                      </a:cubicBezTo>
                      <a:cubicBezTo>
                        <a:pt x="515" y="41"/>
                        <a:pt x="486" y="56"/>
                        <a:pt x="455" y="67"/>
                      </a:cubicBezTo>
                      <a:cubicBezTo>
                        <a:pt x="430" y="75"/>
                        <a:pt x="395" y="79"/>
                        <a:pt x="375" y="58"/>
                      </a:cubicBezTo>
                      <a:cubicBezTo>
                        <a:pt x="374" y="57"/>
                        <a:pt x="372" y="56"/>
                        <a:pt x="371" y="56"/>
                      </a:cubicBezTo>
                      <a:cubicBezTo>
                        <a:pt x="364" y="50"/>
                        <a:pt x="353" y="49"/>
                        <a:pt x="345" y="56"/>
                      </a:cubicBezTo>
                      <a:cubicBezTo>
                        <a:pt x="303" y="94"/>
                        <a:pt x="244" y="70"/>
                        <a:pt x="194" y="66"/>
                      </a:cubicBezTo>
                      <a:cubicBezTo>
                        <a:pt x="147" y="63"/>
                        <a:pt x="88" y="64"/>
                        <a:pt x="48" y="94"/>
                      </a:cubicBezTo>
                      <a:cubicBezTo>
                        <a:pt x="6" y="125"/>
                        <a:pt x="0" y="180"/>
                        <a:pt x="5" y="229"/>
                      </a:cubicBezTo>
                      <a:cubicBezTo>
                        <a:pt x="8" y="268"/>
                        <a:pt x="26" y="319"/>
                        <a:pt x="67" y="330"/>
                      </a:cubicBezTo>
                      <a:cubicBezTo>
                        <a:pt x="43" y="347"/>
                        <a:pt x="24" y="374"/>
                        <a:pt x="19" y="402"/>
                      </a:cubicBezTo>
                      <a:cubicBezTo>
                        <a:pt x="12" y="441"/>
                        <a:pt x="28" y="482"/>
                        <a:pt x="49" y="513"/>
                      </a:cubicBezTo>
                      <a:cubicBezTo>
                        <a:pt x="93" y="580"/>
                        <a:pt x="166" y="612"/>
                        <a:pt x="245" y="599"/>
                      </a:cubicBezTo>
                      <a:cubicBezTo>
                        <a:pt x="292" y="592"/>
                        <a:pt x="338" y="575"/>
                        <a:pt x="384" y="565"/>
                      </a:cubicBezTo>
                      <a:cubicBezTo>
                        <a:pt x="430" y="555"/>
                        <a:pt x="476" y="548"/>
                        <a:pt x="523" y="550"/>
                      </a:cubicBezTo>
                      <a:cubicBezTo>
                        <a:pt x="605" y="553"/>
                        <a:pt x="699" y="594"/>
                        <a:pt x="774" y="539"/>
                      </a:cubicBezTo>
                      <a:cubicBezTo>
                        <a:pt x="806" y="515"/>
                        <a:pt x="826" y="474"/>
                        <a:pt x="817" y="434"/>
                      </a:cubicBezTo>
                      <a:cubicBezTo>
                        <a:pt x="815" y="427"/>
                        <a:pt x="812" y="421"/>
                        <a:pt x="809" y="415"/>
                      </a:cubicBezTo>
                      <a:close/>
                      <a:moveTo>
                        <a:pt x="749" y="506"/>
                      </a:moveTo>
                      <a:cubicBezTo>
                        <a:pt x="688" y="550"/>
                        <a:pt x="602" y="514"/>
                        <a:pt x="535" y="509"/>
                      </a:cubicBezTo>
                      <a:cubicBezTo>
                        <a:pt x="456" y="504"/>
                        <a:pt x="378" y="523"/>
                        <a:pt x="302" y="543"/>
                      </a:cubicBezTo>
                      <a:cubicBezTo>
                        <a:pt x="266" y="553"/>
                        <a:pt x="227" y="566"/>
                        <a:pt x="189" y="561"/>
                      </a:cubicBezTo>
                      <a:cubicBezTo>
                        <a:pt x="160" y="557"/>
                        <a:pt x="133" y="542"/>
                        <a:pt x="111" y="523"/>
                      </a:cubicBezTo>
                      <a:cubicBezTo>
                        <a:pt x="86" y="500"/>
                        <a:pt x="65" y="469"/>
                        <a:pt x="58" y="435"/>
                      </a:cubicBezTo>
                      <a:cubicBezTo>
                        <a:pt x="55" y="415"/>
                        <a:pt x="58" y="398"/>
                        <a:pt x="69" y="381"/>
                      </a:cubicBezTo>
                      <a:cubicBezTo>
                        <a:pt x="79" y="365"/>
                        <a:pt x="94" y="352"/>
                        <a:pt x="102" y="335"/>
                      </a:cubicBezTo>
                      <a:cubicBezTo>
                        <a:pt x="105" y="330"/>
                        <a:pt x="103" y="323"/>
                        <a:pt x="99" y="320"/>
                      </a:cubicBezTo>
                      <a:cubicBezTo>
                        <a:pt x="99" y="317"/>
                        <a:pt x="97" y="313"/>
                        <a:pt x="94" y="311"/>
                      </a:cubicBezTo>
                      <a:cubicBezTo>
                        <a:pt x="56" y="284"/>
                        <a:pt x="45" y="242"/>
                        <a:pt x="46" y="197"/>
                      </a:cubicBezTo>
                      <a:cubicBezTo>
                        <a:pt x="46" y="177"/>
                        <a:pt x="49" y="154"/>
                        <a:pt x="62" y="138"/>
                      </a:cubicBezTo>
                      <a:cubicBezTo>
                        <a:pt x="74" y="123"/>
                        <a:pt x="94" y="116"/>
                        <a:pt x="113" y="112"/>
                      </a:cubicBezTo>
                      <a:cubicBezTo>
                        <a:pt x="161" y="102"/>
                        <a:pt x="209" y="111"/>
                        <a:pt x="257" y="117"/>
                      </a:cubicBezTo>
                      <a:cubicBezTo>
                        <a:pt x="296" y="122"/>
                        <a:pt x="341" y="119"/>
                        <a:pt x="368" y="89"/>
                      </a:cubicBezTo>
                      <a:cubicBezTo>
                        <a:pt x="390" y="117"/>
                        <a:pt x="430" y="118"/>
                        <a:pt x="466" y="106"/>
                      </a:cubicBezTo>
                      <a:cubicBezTo>
                        <a:pt x="491" y="97"/>
                        <a:pt x="515" y="86"/>
                        <a:pt x="541" y="77"/>
                      </a:cubicBezTo>
                      <a:cubicBezTo>
                        <a:pt x="567" y="68"/>
                        <a:pt x="593" y="61"/>
                        <a:pt x="620" y="56"/>
                      </a:cubicBezTo>
                      <a:cubicBezTo>
                        <a:pt x="667" y="47"/>
                        <a:pt x="718" y="48"/>
                        <a:pt x="753" y="84"/>
                      </a:cubicBezTo>
                      <a:cubicBezTo>
                        <a:pt x="781" y="113"/>
                        <a:pt x="794" y="156"/>
                        <a:pt x="785" y="195"/>
                      </a:cubicBezTo>
                      <a:cubicBezTo>
                        <a:pt x="775" y="241"/>
                        <a:pt x="740" y="280"/>
                        <a:pt x="696" y="298"/>
                      </a:cubicBezTo>
                      <a:cubicBezTo>
                        <a:pt x="686" y="303"/>
                        <a:pt x="678" y="312"/>
                        <a:pt x="682" y="324"/>
                      </a:cubicBezTo>
                      <a:cubicBezTo>
                        <a:pt x="683" y="329"/>
                        <a:pt x="686" y="333"/>
                        <a:pt x="689" y="335"/>
                      </a:cubicBezTo>
                      <a:cubicBezTo>
                        <a:pt x="688" y="341"/>
                        <a:pt x="689" y="347"/>
                        <a:pt x="695" y="352"/>
                      </a:cubicBezTo>
                      <a:cubicBezTo>
                        <a:pt x="710" y="365"/>
                        <a:pt x="725" y="379"/>
                        <a:pt x="741" y="393"/>
                      </a:cubicBezTo>
                      <a:cubicBezTo>
                        <a:pt x="754" y="404"/>
                        <a:pt x="769" y="415"/>
                        <a:pt x="777" y="432"/>
                      </a:cubicBezTo>
                      <a:cubicBezTo>
                        <a:pt x="788" y="458"/>
                        <a:pt x="771" y="491"/>
                        <a:pt x="749" y="506"/>
                      </a:cubicBezTo>
                      <a:close/>
                    </a:path>
                  </a:pathLst>
                </a:custGeom>
                <a:solidFill>
                  <a:srgbClr val="7363E3">
                    <a:alpha val="64000"/>
                  </a:srgb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6">
                  <a:extLst>
                    <a:ext uri="{FF2B5EF4-FFF2-40B4-BE49-F238E27FC236}">
                      <a16:creationId xmlns:a16="http://schemas.microsoft.com/office/drawing/2014/main" id="{798C1403-CCCF-4A40-9C97-469183DCA005}"/>
                    </a:ext>
                  </a:extLst>
                </p:cNvPr>
                <p:cNvSpPr>
                  <a:spLocks noEditPoints="1"/>
                </p:cNvSpPr>
                <p:nvPr/>
              </p:nvSpPr>
              <p:spPr bwMode="auto">
                <a:xfrm>
                  <a:off x="1743075" y="1765300"/>
                  <a:ext cx="3660776" cy="2832100"/>
                </a:xfrm>
                <a:custGeom>
                  <a:avLst/>
                  <a:gdLst>
                    <a:gd name="T0" fmla="*/ 746 w 862"/>
                    <a:gd name="T1" fmla="*/ 379 h 666"/>
                    <a:gd name="T2" fmla="*/ 826 w 862"/>
                    <a:gd name="T3" fmla="*/ 259 h 666"/>
                    <a:gd name="T4" fmla="*/ 782 w 862"/>
                    <a:gd name="T5" fmla="*/ 95 h 666"/>
                    <a:gd name="T6" fmla="*/ 630 w 862"/>
                    <a:gd name="T7" fmla="*/ 69 h 666"/>
                    <a:gd name="T8" fmla="*/ 432 w 862"/>
                    <a:gd name="T9" fmla="*/ 124 h 666"/>
                    <a:gd name="T10" fmla="*/ 377 w 862"/>
                    <a:gd name="T11" fmla="*/ 89 h 666"/>
                    <a:gd name="T12" fmla="*/ 377 w 862"/>
                    <a:gd name="T13" fmla="*/ 82 h 666"/>
                    <a:gd name="T14" fmla="*/ 379 w 862"/>
                    <a:gd name="T15" fmla="*/ 73 h 666"/>
                    <a:gd name="T16" fmla="*/ 412 w 862"/>
                    <a:gd name="T17" fmla="*/ 43 h 666"/>
                    <a:gd name="T18" fmla="*/ 452 w 862"/>
                    <a:gd name="T19" fmla="*/ 85 h 666"/>
                    <a:gd name="T20" fmla="*/ 422 w 862"/>
                    <a:gd name="T21" fmla="*/ 95 h 666"/>
                    <a:gd name="T22" fmla="*/ 416 w 862"/>
                    <a:gd name="T23" fmla="*/ 65 h 666"/>
                    <a:gd name="T24" fmla="*/ 410 w 862"/>
                    <a:gd name="T25" fmla="*/ 59 h 666"/>
                    <a:gd name="T26" fmla="*/ 426 w 862"/>
                    <a:gd name="T27" fmla="*/ 107 h 666"/>
                    <a:gd name="T28" fmla="*/ 463 w 862"/>
                    <a:gd name="T29" fmla="*/ 66 h 666"/>
                    <a:gd name="T30" fmla="*/ 401 w 862"/>
                    <a:gd name="T31" fmla="*/ 38 h 666"/>
                    <a:gd name="T32" fmla="*/ 379 w 862"/>
                    <a:gd name="T33" fmla="*/ 55 h 666"/>
                    <a:gd name="T34" fmla="*/ 307 w 862"/>
                    <a:gd name="T35" fmla="*/ 13 h 666"/>
                    <a:gd name="T36" fmla="*/ 282 w 862"/>
                    <a:gd name="T37" fmla="*/ 67 h 666"/>
                    <a:gd name="T38" fmla="*/ 329 w 862"/>
                    <a:gd name="T39" fmla="*/ 75 h 666"/>
                    <a:gd name="T40" fmla="*/ 324 w 862"/>
                    <a:gd name="T41" fmla="*/ 70 h 666"/>
                    <a:gd name="T42" fmla="*/ 289 w 862"/>
                    <a:gd name="T43" fmla="*/ 60 h 666"/>
                    <a:gd name="T44" fmla="*/ 318 w 862"/>
                    <a:gd name="T45" fmla="*/ 20 h 666"/>
                    <a:gd name="T46" fmla="*/ 370 w 862"/>
                    <a:gd name="T47" fmla="*/ 71 h 666"/>
                    <a:gd name="T48" fmla="*/ 368 w 862"/>
                    <a:gd name="T49" fmla="*/ 79 h 666"/>
                    <a:gd name="T50" fmla="*/ 367 w 862"/>
                    <a:gd name="T51" fmla="*/ 82 h 666"/>
                    <a:gd name="T52" fmla="*/ 292 w 862"/>
                    <a:gd name="T53" fmla="*/ 120 h 666"/>
                    <a:gd name="T54" fmla="*/ 205 w 862"/>
                    <a:gd name="T55" fmla="*/ 115 h 666"/>
                    <a:gd name="T56" fmla="*/ 112 w 862"/>
                    <a:gd name="T57" fmla="*/ 111 h 666"/>
                    <a:gd name="T58" fmla="*/ 52 w 862"/>
                    <a:gd name="T59" fmla="*/ 140 h 666"/>
                    <a:gd name="T60" fmla="*/ 4 w 862"/>
                    <a:gd name="T61" fmla="*/ 263 h 666"/>
                    <a:gd name="T62" fmla="*/ 75 w 862"/>
                    <a:gd name="T63" fmla="*/ 378 h 666"/>
                    <a:gd name="T64" fmla="*/ 47 w 862"/>
                    <a:gd name="T65" fmla="*/ 567 h 666"/>
                    <a:gd name="T66" fmla="*/ 256 w 862"/>
                    <a:gd name="T67" fmla="*/ 656 h 666"/>
                    <a:gd name="T68" fmla="*/ 549 w 862"/>
                    <a:gd name="T69" fmla="*/ 607 h 666"/>
                    <a:gd name="T70" fmla="*/ 806 w 862"/>
                    <a:gd name="T71" fmla="*/ 582 h 666"/>
                    <a:gd name="T72" fmla="*/ 746 w 862"/>
                    <a:gd name="T73" fmla="*/ 379 h 666"/>
                    <a:gd name="T74" fmla="*/ 794 w 862"/>
                    <a:gd name="T75" fmla="*/ 580 h 666"/>
                    <a:gd name="T76" fmla="*/ 555 w 862"/>
                    <a:gd name="T77" fmla="*/ 598 h 666"/>
                    <a:gd name="T78" fmla="*/ 310 w 862"/>
                    <a:gd name="T79" fmla="*/ 637 h 666"/>
                    <a:gd name="T80" fmla="*/ 82 w 862"/>
                    <a:gd name="T81" fmla="*/ 598 h 666"/>
                    <a:gd name="T82" fmla="*/ 34 w 862"/>
                    <a:gd name="T83" fmla="*/ 489 h 666"/>
                    <a:gd name="T84" fmla="*/ 87 w 862"/>
                    <a:gd name="T85" fmla="*/ 383 h 666"/>
                    <a:gd name="T86" fmla="*/ 87 w 862"/>
                    <a:gd name="T87" fmla="*/ 374 h 666"/>
                    <a:gd name="T88" fmla="*/ 20 w 862"/>
                    <a:gd name="T89" fmla="*/ 209 h 666"/>
                    <a:gd name="T90" fmla="*/ 82 w 862"/>
                    <a:gd name="T91" fmla="*/ 130 h 666"/>
                    <a:gd name="T92" fmla="*/ 196 w 862"/>
                    <a:gd name="T93" fmla="*/ 124 h 666"/>
                    <a:gd name="T94" fmla="*/ 303 w 862"/>
                    <a:gd name="T95" fmla="*/ 130 h 666"/>
                    <a:gd name="T96" fmla="*/ 369 w 862"/>
                    <a:gd name="T97" fmla="*/ 98 h 666"/>
                    <a:gd name="T98" fmla="*/ 369 w 862"/>
                    <a:gd name="T99" fmla="*/ 97 h 666"/>
                    <a:gd name="T100" fmla="*/ 371 w 862"/>
                    <a:gd name="T101" fmla="*/ 104 h 666"/>
                    <a:gd name="T102" fmla="*/ 453 w 862"/>
                    <a:gd name="T103" fmla="*/ 132 h 666"/>
                    <a:gd name="T104" fmla="*/ 578 w 862"/>
                    <a:gd name="T105" fmla="*/ 95 h 666"/>
                    <a:gd name="T106" fmla="*/ 793 w 862"/>
                    <a:gd name="T107" fmla="*/ 120 h 666"/>
                    <a:gd name="T108" fmla="*/ 815 w 862"/>
                    <a:gd name="T109" fmla="*/ 262 h 666"/>
                    <a:gd name="T110" fmla="*/ 729 w 862"/>
                    <a:gd name="T111" fmla="*/ 371 h 666"/>
                    <a:gd name="T112" fmla="*/ 728 w 862"/>
                    <a:gd name="T113" fmla="*/ 381 h 666"/>
                    <a:gd name="T114" fmla="*/ 794 w 862"/>
                    <a:gd name="T115" fmla="*/ 58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2" h="666">
                      <a:moveTo>
                        <a:pt x="746" y="379"/>
                      </a:moveTo>
                      <a:cubicBezTo>
                        <a:pt x="797" y="367"/>
                        <a:pt x="817" y="306"/>
                        <a:pt x="826" y="259"/>
                      </a:cubicBezTo>
                      <a:cubicBezTo>
                        <a:pt x="836" y="201"/>
                        <a:pt x="828" y="135"/>
                        <a:pt x="782" y="95"/>
                      </a:cubicBezTo>
                      <a:cubicBezTo>
                        <a:pt x="740" y="59"/>
                        <a:pt x="681" y="58"/>
                        <a:pt x="630" y="69"/>
                      </a:cubicBezTo>
                      <a:cubicBezTo>
                        <a:pt x="563" y="83"/>
                        <a:pt x="502" y="121"/>
                        <a:pt x="432" y="124"/>
                      </a:cubicBezTo>
                      <a:cubicBezTo>
                        <a:pt x="407" y="126"/>
                        <a:pt x="380" y="118"/>
                        <a:pt x="377" y="89"/>
                      </a:cubicBezTo>
                      <a:cubicBezTo>
                        <a:pt x="377" y="86"/>
                        <a:pt x="377" y="84"/>
                        <a:pt x="377" y="82"/>
                      </a:cubicBezTo>
                      <a:cubicBezTo>
                        <a:pt x="378" y="79"/>
                        <a:pt x="379" y="76"/>
                        <a:pt x="379" y="73"/>
                      </a:cubicBezTo>
                      <a:cubicBezTo>
                        <a:pt x="384" y="58"/>
                        <a:pt x="397" y="46"/>
                        <a:pt x="412" y="43"/>
                      </a:cubicBezTo>
                      <a:cubicBezTo>
                        <a:pt x="435" y="38"/>
                        <a:pt x="465" y="59"/>
                        <a:pt x="452" y="85"/>
                      </a:cubicBezTo>
                      <a:cubicBezTo>
                        <a:pt x="447" y="96"/>
                        <a:pt x="432" y="101"/>
                        <a:pt x="422" y="95"/>
                      </a:cubicBezTo>
                      <a:cubicBezTo>
                        <a:pt x="411" y="89"/>
                        <a:pt x="408" y="75"/>
                        <a:pt x="416" y="65"/>
                      </a:cubicBezTo>
                      <a:cubicBezTo>
                        <a:pt x="420" y="61"/>
                        <a:pt x="414" y="54"/>
                        <a:pt x="410" y="59"/>
                      </a:cubicBezTo>
                      <a:cubicBezTo>
                        <a:pt x="395" y="75"/>
                        <a:pt x="403" y="104"/>
                        <a:pt x="426" y="107"/>
                      </a:cubicBezTo>
                      <a:cubicBezTo>
                        <a:pt x="449" y="110"/>
                        <a:pt x="468" y="88"/>
                        <a:pt x="463" y="66"/>
                      </a:cubicBezTo>
                      <a:cubicBezTo>
                        <a:pt x="457" y="38"/>
                        <a:pt x="425" y="27"/>
                        <a:pt x="401" y="38"/>
                      </a:cubicBezTo>
                      <a:cubicBezTo>
                        <a:pt x="392" y="41"/>
                        <a:pt x="384" y="47"/>
                        <a:pt x="379" y="55"/>
                      </a:cubicBezTo>
                      <a:cubicBezTo>
                        <a:pt x="372" y="25"/>
                        <a:pt x="342" y="0"/>
                        <a:pt x="307" y="13"/>
                      </a:cubicBezTo>
                      <a:cubicBezTo>
                        <a:pt x="287" y="21"/>
                        <a:pt x="270" y="46"/>
                        <a:pt x="282" y="67"/>
                      </a:cubicBezTo>
                      <a:cubicBezTo>
                        <a:pt x="292" y="83"/>
                        <a:pt x="315" y="89"/>
                        <a:pt x="329" y="75"/>
                      </a:cubicBezTo>
                      <a:cubicBezTo>
                        <a:pt x="333" y="72"/>
                        <a:pt x="327" y="67"/>
                        <a:pt x="324" y="70"/>
                      </a:cubicBezTo>
                      <a:cubicBezTo>
                        <a:pt x="313" y="80"/>
                        <a:pt x="295" y="73"/>
                        <a:pt x="289" y="60"/>
                      </a:cubicBezTo>
                      <a:cubicBezTo>
                        <a:pt x="281" y="41"/>
                        <a:pt x="301" y="23"/>
                        <a:pt x="318" y="20"/>
                      </a:cubicBezTo>
                      <a:cubicBezTo>
                        <a:pt x="349" y="14"/>
                        <a:pt x="374" y="42"/>
                        <a:pt x="370" y="71"/>
                      </a:cubicBezTo>
                      <a:cubicBezTo>
                        <a:pt x="370" y="73"/>
                        <a:pt x="369" y="76"/>
                        <a:pt x="368" y="79"/>
                      </a:cubicBezTo>
                      <a:cubicBezTo>
                        <a:pt x="368" y="80"/>
                        <a:pt x="368" y="81"/>
                        <a:pt x="367" y="82"/>
                      </a:cubicBezTo>
                      <a:cubicBezTo>
                        <a:pt x="355" y="111"/>
                        <a:pt x="320" y="120"/>
                        <a:pt x="292" y="120"/>
                      </a:cubicBezTo>
                      <a:cubicBezTo>
                        <a:pt x="263" y="121"/>
                        <a:pt x="234" y="117"/>
                        <a:pt x="205" y="115"/>
                      </a:cubicBezTo>
                      <a:cubicBezTo>
                        <a:pt x="174" y="113"/>
                        <a:pt x="142" y="107"/>
                        <a:pt x="112" y="111"/>
                      </a:cubicBezTo>
                      <a:cubicBezTo>
                        <a:pt x="89" y="113"/>
                        <a:pt x="69" y="124"/>
                        <a:pt x="52" y="140"/>
                      </a:cubicBezTo>
                      <a:cubicBezTo>
                        <a:pt x="18" y="171"/>
                        <a:pt x="0" y="218"/>
                        <a:pt x="4" y="263"/>
                      </a:cubicBezTo>
                      <a:cubicBezTo>
                        <a:pt x="8" y="310"/>
                        <a:pt x="35" y="353"/>
                        <a:pt x="75" y="378"/>
                      </a:cubicBezTo>
                      <a:cubicBezTo>
                        <a:pt x="11" y="416"/>
                        <a:pt x="15" y="510"/>
                        <a:pt x="47" y="567"/>
                      </a:cubicBezTo>
                      <a:cubicBezTo>
                        <a:pt x="90" y="643"/>
                        <a:pt x="174" y="666"/>
                        <a:pt x="256" y="656"/>
                      </a:cubicBezTo>
                      <a:cubicBezTo>
                        <a:pt x="355" y="645"/>
                        <a:pt x="448" y="595"/>
                        <a:pt x="549" y="607"/>
                      </a:cubicBezTo>
                      <a:cubicBezTo>
                        <a:pt x="632" y="616"/>
                        <a:pt x="739" y="655"/>
                        <a:pt x="806" y="582"/>
                      </a:cubicBezTo>
                      <a:cubicBezTo>
                        <a:pt x="862" y="519"/>
                        <a:pt x="814" y="416"/>
                        <a:pt x="746" y="379"/>
                      </a:cubicBezTo>
                      <a:close/>
                      <a:moveTo>
                        <a:pt x="794" y="580"/>
                      </a:moveTo>
                      <a:cubicBezTo>
                        <a:pt x="730" y="643"/>
                        <a:pt x="632" y="608"/>
                        <a:pt x="555" y="598"/>
                      </a:cubicBezTo>
                      <a:cubicBezTo>
                        <a:pt x="470" y="587"/>
                        <a:pt x="391" y="618"/>
                        <a:pt x="310" y="637"/>
                      </a:cubicBezTo>
                      <a:cubicBezTo>
                        <a:pt x="233" y="655"/>
                        <a:pt x="142" y="659"/>
                        <a:pt x="82" y="598"/>
                      </a:cubicBezTo>
                      <a:cubicBezTo>
                        <a:pt x="54" y="569"/>
                        <a:pt x="36" y="530"/>
                        <a:pt x="34" y="489"/>
                      </a:cubicBezTo>
                      <a:cubicBezTo>
                        <a:pt x="32" y="448"/>
                        <a:pt x="47" y="402"/>
                        <a:pt x="87" y="383"/>
                      </a:cubicBezTo>
                      <a:cubicBezTo>
                        <a:pt x="90" y="381"/>
                        <a:pt x="90" y="376"/>
                        <a:pt x="87" y="374"/>
                      </a:cubicBezTo>
                      <a:cubicBezTo>
                        <a:pt x="29" y="341"/>
                        <a:pt x="0" y="273"/>
                        <a:pt x="20" y="209"/>
                      </a:cubicBezTo>
                      <a:cubicBezTo>
                        <a:pt x="30" y="177"/>
                        <a:pt x="52" y="146"/>
                        <a:pt x="82" y="130"/>
                      </a:cubicBezTo>
                      <a:cubicBezTo>
                        <a:pt x="116" y="112"/>
                        <a:pt x="159" y="122"/>
                        <a:pt x="196" y="124"/>
                      </a:cubicBezTo>
                      <a:cubicBezTo>
                        <a:pt x="231" y="127"/>
                        <a:pt x="268" y="133"/>
                        <a:pt x="303" y="130"/>
                      </a:cubicBezTo>
                      <a:cubicBezTo>
                        <a:pt x="328" y="128"/>
                        <a:pt x="354" y="119"/>
                        <a:pt x="369" y="98"/>
                      </a:cubicBezTo>
                      <a:cubicBezTo>
                        <a:pt x="369" y="98"/>
                        <a:pt x="369" y="98"/>
                        <a:pt x="369" y="97"/>
                      </a:cubicBezTo>
                      <a:cubicBezTo>
                        <a:pt x="370" y="100"/>
                        <a:pt x="371" y="102"/>
                        <a:pt x="371" y="104"/>
                      </a:cubicBezTo>
                      <a:cubicBezTo>
                        <a:pt x="385" y="138"/>
                        <a:pt x="423" y="137"/>
                        <a:pt x="453" y="132"/>
                      </a:cubicBezTo>
                      <a:cubicBezTo>
                        <a:pt x="496" y="126"/>
                        <a:pt x="537" y="109"/>
                        <a:pt x="578" y="95"/>
                      </a:cubicBezTo>
                      <a:cubicBezTo>
                        <a:pt x="646" y="70"/>
                        <a:pt x="742" y="51"/>
                        <a:pt x="793" y="120"/>
                      </a:cubicBezTo>
                      <a:cubicBezTo>
                        <a:pt x="822" y="161"/>
                        <a:pt x="824" y="214"/>
                        <a:pt x="815" y="262"/>
                      </a:cubicBezTo>
                      <a:cubicBezTo>
                        <a:pt x="806" y="308"/>
                        <a:pt x="786" y="370"/>
                        <a:pt x="729" y="371"/>
                      </a:cubicBezTo>
                      <a:cubicBezTo>
                        <a:pt x="724" y="372"/>
                        <a:pt x="723" y="379"/>
                        <a:pt x="728" y="381"/>
                      </a:cubicBezTo>
                      <a:cubicBezTo>
                        <a:pt x="799" y="408"/>
                        <a:pt x="856" y="519"/>
                        <a:pt x="794" y="580"/>
                      </a:cubicBezTo>
                      <a:close/>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217" name="文本框 216">
              <a:extLst>
                <a:ext uri="{FF2B5EF4-FFF2-40B4-BE49-F238E27FC236}">
                  <a16:creationId xmlns:a16="http://schemas.microsoft.com/office/drawing/2014/main" id="{84A47EA7-85E6-47B4-80B5-99584ACFA2B5}"/>
                </a:ext>
              </a:extLst>
            </p:cNvPr>
            <p:cNvSpPr txBox="1"/>
            <p:nvPr/>
          </p:nvSpPr>
          <p:spPr>
            <a:xfrm>
              <a:off x="4711730" y="2937303"/>
              <a:ext cx="2555186" cy="1317261"/>
            </a:xfrm>
            <a:prstGeom prst="rect">
              <a:avLst/>
            </a:prstGeom>
            <a:noFill/>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II</a:t>
              </a:r>
              <a:r>
                <a:rPr kumimoji="0" lang="en-US" sz="2800" b="1" i="0" u="none" strike="noStrike" kern="1200" cap="none" spc="0" normalizeH="0" baseline="0" noProof="0">
                  <a:ln>
                    <a:noFill/>
                  </a:ln>
                  <a:solidFill>
                    <a:srgbClr val="000000"/>
                  </a:solidFill>
                  <a:effectLst/>
                  <a:uLnTx/>
                  <a:uFillTx/>
                  <a:latin typeface="Times New Roman" pitchFamily="18" charset="0"/>
                  <a:ea typeface="微软雅黑"/>
                  <a:cs typeface="Times New Roman" pitchFamily="18" charset="0"/>
                </a:rPr>
                <a:t>. Những thắng lợi tiêu biểu của phong trào Tây Sơn</a:t>
              </a:r>
              <a:endParaRPr kumimoji="0" lang="zh-CN" altLang="en-US" sz="2800" b="0" i="0" u="none" strike="noStrike" kern="1200" cap="none" spc="0" normalizeH="0" baseline="0" noProof="0" dirty="0">
                <a:ln>
                  <a:noFill/>
                </a:ln>
                <a:pattFill prst="wdDnDiag">
                  <a:fgClr>
                    <a:srgbClr val="000000">
                      <a:lumMod val="65000"/>
                      <a:lumOff val="35000"/>
                    </a:srgbClr>
                  </a:fgClr>
                  <a:bgClr>
                    <a:srgbClr val="000000">
                      <a:lumMod val="85000"/>
                      <a:lumOff val="15000"/>
                    </a:srgbClr>
                  </a:bgClr>
                </a:pattFill>
                <a:effectLst/>
                <a:uLnTx/>
                <a:uFillTx/>
                <a:latin typeface="#9Slide05 Pattaya" panose="00000500000000000000" pitchFamily="2" charset="-34"/>
                <a:ea typeface="字魂36号-正文宋楷" panose="02000000000000000000" pitchFamily="2" charset="-122"/>
                <a:cs typeface="#9Slide05 Pattaya" panose="00000500000000000000" pitchFamily="2" charset="-34"/>
              </a:endParaRPr>
            </a:p>
          </p:txBody>
        </p:sp>
      </p:grpSp>
    </p:spTree>
    <p:extLst>
      <p:ext uri="{BB962C8B-B14F-4D97-AF65-F5344CB8AC3E}">
        <p14:creationId xmlns:p14="http://schemas.microsoft.com/office/powerpoint/2010/main" val="4150665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2"/>
                                        </p:tgtEl>
                                        <p:attrNameLst>
                                          <p:attrName>style.visibility</p:attrName>
                                        </p:attrNameLst>
                                      </p:cBhvr>
                                      <p:to>
                                        <p:strVal val="visible"/>
                                      </p:to>
                                    </p:set>
                                    <p:anim calcmode="lin" valueType="num">
                                      <p:cBhvr>
                                        <p:cTn id="7" dur="750" fill="hold"/>
                                        <p:tgtEl>
                                          <p:spTgt spid="222"/>
                                        </p:tgtEl>
                                        <p:attrNameLst>
                                          <p:attrName>ppt_w</p:attrName>
                                        </p:attrNameLst>
                                      </p:cBhvr>
                                      <p:tavLst>
                                        <p:tav tm="0">
                                          <p:val>
                                            <p:fltVal val="0"/>
                                          </p:val>
                                        </p:tav>
                                        <p:tav tm="100000">
                                          <p:val>
                                            <p:strVal val="#ppt_w"/>
                                          </p:val>
                                        </p:tav>
                                      </p:tavLst>
                                    </p:anim>
                                    <p:anim calcmode="lin" valueType="num">
                                      <p:cBhvr>
                                        <p:cTn id="8" dur="750" fill="hold"/>
                                        <p:tgtEl>
                                          <p:spTgt spid="222"/>
                                        </p:tgtEl>
                                        <p:attrNameLst>
                                          <p:attrName>ppt_h</p:attrName>
                                        </p:attrNameLst>
                                      </p:cBhvr>
                                      <p:tavLst>
                                        <p:tav tm="0">
                                          <p:val>
                                            <p:fltVal val="0"/>
                                          </p:val>
                                        </p:tav>
                                        <p:tav tm="100000">
                                          <p:val>
                                            <p:strVal val="#ppt_h"/>
                                          </p:val>
                                        </p:tav>
                                      </p:tavLst>
                                    </p:anim>
                                    <p:animEffect transition="in" filter="fade">
                                      <p:cBhvr>
                                        <p:cTn id="9" dur="750"/>
                                        <p:tgtEl>
                                          <p:spTgt spid="222"/>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23"/>
                                        </p:tgtEl>
                                        <p:attrNameLst>
                                          <p:attrName>style.visibility</p:attrName>
                                        </p:attrNameLst>
                                      </p:cBhvr>
                                      <p:to>
                                        <p:strVal val="visible"/>
                                      </p:to>
                                    </p:set>
                                    <p:anim calcmode="lin" valueType="num">
                                      <p:cBhvr>
                                        <p:cTn id="13" dur="750" fill="hold"/>
                                        <p:tgtEl>
                                          <p:spTgt spid="223"/>
                                        </p:tgtEl>
                                        <p:attrNameLst>
                                          <p:attrName>ppt_w</p:attrName>
                                        </p:attrNameLst>
                                      </p:cBhvr>
                                      <p:tavLst>
                                        <p:tav tm="0">
                                          <p:val>
                                            <p:fltVal val="0"/>
                                          </p:val>
                                        </p:tav>
                                        <p:tav tm="100000">
                                          <p:val>
                                            <p:strVal val="#ppt_w"/>
                                          </p:val>
                                        </p:tav>
                                      </p:tavLst>
                                    </p:anim>
                                    <p:anim calcmode="lin" valueType="num">
                                      <p:cBhvr>
                                        <p:cTn id="14" dur="750" fill="hold"/>
                                        <p:tgtEl>
                                          <p:spTgt spid="223"/>
                                        </p:tgtEl>
                                        <p:attrNameLst>
                                          <p:attrName>ppt_h</p:attrName>
                                        </p:attrNameLst>
                                      </p:cBhvr>
                                      <p:tavLst>
                                        <p:tav tm="0">
                                          <p:val>
                                            <p:fltVal val="0"/>
                                          </p:val>
                                        </p:tav>
                                        <p:tav tm="100000">
                                          <p:val>
                                            <p:strVal val="#ppt_h"/>
                                          </p:val>
                                        </p:tav>
                                      </p:tavLst>
                                    </p:anim>
                                    <p:animEffect transition="in" filter="fade">
                                      <p:cBhvr>
                                        <p:cTn id="15" dur="75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5358808"/>
            <a:ext cx="2190308" cy="1499191"/>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sp>
        <p:nvSpPr>
          <p:cNvPr id="15" name="Rounded Rectangle 14">
            <a:extLst>
              <a:ext uri="{FF2B5EF4-FFF2-40B4-BE49-F238E27FC236}">
                <a16:creationId xmlns:a16="http://schemas.microsoft.com/office/drawing/2014/main" id="{D9EE59E7-F5EA-7B45-A691-B614F97C23AE}"/>
              </a:ext>
            </a:extLst>
          </p:cNvPr>
          <p:cNvSpPr/>
          <p:nvPr/>
        </p:nvSpPr>
        <p:spPr>
          <a:xfrm>
            <a:off x="15178" y="836361"/>
            <a:ext cx="6342592" cy="698912"/>
          </a:xfrm>
          <a:prstGeom prst="round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I.  Nguyên nhân bùng nổ</a:t>
            </a:r>
          </a:p>
        </p:txBody>
      </p:sp>
      <p:sp>
        <p:nvSpPr>
          <p:cNvPr id="18" name="Rectangle 17">
            <a:extLst>
              <a:ext uri="{FF2B5EF4-FFF2-40B4-BE49-F238E27FC236}">
                <a16:creationId xmlns:a16="http://schemas.microsoft.com/office/drawing/2014/main" id="{8E9292C0-BD17-F148-843E-DB3D004CA904}"/>
              </a:ext>
            </a:extLst>
          </p:cNvPr>
          <p:cNvSpPr/>
          <p:nvPr/>
        </p:nvSpPr>
        <p:spPr>
          <a:xfrm>
            <a:off x="1244549" y="35001"/>
            <a:ext cx="1022644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Oswald"/>
              </a:rPr>
              <a:t>BÀI 7: PHONG TRÀO TÂY SƠN THẾ KỈ XVIII</a:t>
            </a:r>
          </a:p>
        </p:txBody>
      </p:sp>
      <p:cxnSp>
        <p:nvCxnSpPr>
          <p:cNvPr id="4" name="Straight Connector 3">
            <a:extLst>
              <a:ext uri="{FF2B5EF4-FFF2-40B4-BE49-F238E27FC236}">
                <a16:creationId xmlns:a16="http://schemas.microsoft.com/office/drawing/2014/main" id="{8D1566B9-D459-1241-BCE5-B0AD9D150C98}"/>
              </a:ext>
            </a:extLst>
          </p:cNvPr>
          <p:cNvCxnSpPr>
            <a:cxnSpLocks/>
          </p:cNvCxnSpPr>
          <p:nvPr/>
        </p:nvCxnSpPr>
        <p:spPr>
          <a:xfrm>
            <a:off x="6715125" y="836361"/>
            <a:ext cx="0" cy="5695547"/>
          </a:xfrm>
          <a:prstGeom prst="line">
            <a:avLst/>
          </a:prstGeom>
          <a:ln>
            <a:solidFill>
              <a:srgbClr val="E2EF6F"/>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B65CF15-4548-9F4B-9F0A-39EAEC7CF3A4}"/>
              </a:ext>
            </a:extLst>
          </p:cNvPr>
          <p:cNvGrpSpPr/>
          <p:nvPr/>
        </p:nvGrpSpPr>
        <p:grpSpPr>
          <a:xfrm>
            <a:off x="6838113" y="1190908"/>
            <a:ext cx="4953344" cy="4752990"/>
            <a:chOff x="6838113" y="1190908"/>
            <a:chExt cx="4953344" cy="4752990"/>
          </a:xfrm>
        </p:grpSpPr>
        <p:pic>
          <p:nvPicPr>
            <p:cNvPr id="19" name="图片 4">
              <a:extLst>
                <a:ext uri="{FF2B5EF4-FFF2-40B4-BE49-F238E27FC236}">
                  <a16:creationId xmlns:a16="http://schemas.microsoft.com/office/drawing/2014/main" id="{4BEFA65F-B2A6-0E4E-B039-7E7C08898BF0}"/>
                </a:ext>
              </a:extLst>
            </p:cNvPr>
            <p:cNvPicPr>
              <a:picLocks noChangeAspect="1"/>
            </p:cNvPicPr>
            <p:nvPr/>
          </p:nvPicPr>
          <p:blipFill>
            <a:blip r:embed="rId6"/>
            <a:stretch>
              <a:fillRect/>
            </a:stretch>
          </p:blipFill>
          <p:spPr>
            <a:xfrm>
              <a:off x="6838113" y="1190908"/>
              <a:ext cx="4953344" cy="4752990"/>
            </a:xfrm>
            <a:prstGeom prst="rect">
              <a:avLst/>
            </a:prstGeom>
          </p:spPr>
        </p:pic>
        <p:sp>
          <p:nvSpPr>
            <p:cNvPr id="21" name="Rectangle 20">
              <a:extLst>
                <a:ext uri="{FF2B5EF4-FFF2-40B4-BE49-F238E27FC236}">
                  <a16:creationId xmlns:a16="http://schemas.microsoft.com/office/drawing/2014/main" id="{CA484F85-3E2C-A043-B1D9-143054D5FD91}"/>
                </a:ext>
              </a:extLst>
            </p:cNvPr>
            <p:cNvSpPr/>
            <p:nvPr/>
          </p:nvSpPr>
          <p:spPr>
            <a:xfrm>
              <a:off x="7651532" y="2627944"/>
              <a:ext cx="3326505" cy="224914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Nêu những biểu hiện chứng tỏ chính quyền họ Nguyễn suy yếu, mục nát?</a:t>
              </a:r>
              <a:endParaRPr kumimoji="0" lang="en-VN" sz="24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183840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组合 148">
            <a:extLst>
              <a:ext uri="{FF2B5EF4-FFF2-40B4-BE49-F238E27FC236}">
                <a16:creationId xmlns:a16="http://schemas.microsoft.com/office/drawing/2014/main" id="{8AADD510-A378-40CD-8E04-5A212B85A6A4}"/>
              </a:ext>
            </a:extLst>
          </p:cNvPr>
          <p:cNvGrpSpPr/>
          <p:nvPr/>
        </p:nvGrpSpPr>
        <p:grpSpPr>
          <a:xfrm>
            <a:off x="676474" y="-24196"/>
            <a:ext cx="5853914" cy="1223690"/>
            <a:chOff x="1769799" y="2014032"/>
            <a:chExt cx="4615278" cy="1781857"/>
          </a:xfrm>
        </p:grpSpPr>
        <p:pic>
          <p:nvPicPr>
            <p:cNvPr id="3" name="图片 2">
              <a:extLst>
                <a:ext uri="{FF2B5EF4-FFF2-40B4-BE49-F238E27FC236}">
                  <a16:creationId xmlns:a16="http://schemas.microsoft.com/office/drawing/2014/main" id="{8EFBEB9E-A53A-4900-BBF6-D665B6491651}"/>
                </a:ext>
              </a:extLst>
            </p:cNvPr>
            <p:cNvPicPr>
              <a:picLocks noChangeAspect="1"/>
            </p:cNvPicPr>
            <p:nvPr/>
          </p:nvPicPr>
          <p:blipFill>
            <a:blip r:embed="rId3"/>
            <a:stretch>
              <a:fillRect/>
            </a:stretch>
          </p:blipFill>
          <p:spPr>
            <a:xfrm>
              <a:off x="1769799" y="2014032"/>
              <a:ext cx="4615278" cy="1781857"/>
            </a:xfrm>
            <a:prstGeom prst="rect">
              <a:avLst/>
            </a:prstGeom>
          </p:spPr>
        </p:pic>
        <p:sp>
          <p:nvSpPr>
            <p:cNvPr id="143" name="文本框 142">
              <a:extLst>
                <a:ext uri="{FF2B5EF4-FFF2-40B4-BE49-F238E27FC236}">
                  <a16:creationId xmlns:a16="http://schemas.microsoft.com/office/drawing/2014/main" id="{E434CD55-07AB-4486-BDE6-48C432AC90C3}"/>
                </a:ext>
              </a:extLst>
            </p:cNvPr>
            <p:cNvSpPr txBox="1"/>
            <p:nvPr/>
          </p:nvSpPr>
          <p:spPr>
            <a:xfrm>
              <a:off x="1769799" y="2437846"/>
              <a:ext cx="4504529" cy="85151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Vua thì lo ăn chơi sa đọa</a:t>
              </a:r>
              <a:endParaRPr kumimoji="0" lang="en-VN" sz="3200" b="1" i="0" u="none" strike="noStrike" kern="1200" cap="none" spc="0" normalizeH="0" baseline="0" noProof="0" dirty="0">
                <a:ln>
                  <a:noFill/>
                </a:ln>
                <a:solidFill>
                  <a:srgbClr val="FF0000"/>
                </a:solidFill>
                <a:effectLst/>
                <a:uLnTx/>
                <a:uFillTx/>
                <a:latin typeface="Arial"/>
                <a:ea typeface="微软雅黑"/>
                <a:cs typeface="+mn-cs"/>
              </a:endParaRPr>
            </a:p>
          </p:txBody>
        </p:sp>
      </p:grpSp>
      <p:sp>
        <p:nvSpPr>
          <p:cNvPr id="2" name="Rectangle 1">
            <a:extLst>
              <a:ext uri="{FF2B5EF4-FFF2-40B4-BE49-F238E27FC236}">
                <a16:creationId xmlns:a16="http://schemas.microsoft.com/office/drawing/2014/main" id="{2636976D-D381-C349-A95D-AD322F8C8B4E}"/>
              </a:ext>
            </a:extLst>
          </p:cNvPr>
          <p:cNvSpPr/>
          <p:nvPr/>
        </p:nvSpPr>
        <p:spPr>
          <a:xfrm>
            <a:off x="-70238" y="1257301"/>
            <a:ext cx="7347338" cy="4401205"/>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202122"/>
                </a:solidFill>
                <a:effectLst/>
                <a:uLnTx/>
                <a:uFillTx/>
                <a:latin typeface="Times New Roman" panose="02020603050405020304" pitchFamily="18" charset="0"/>
                <a:ea typeface="微软雅黑"/>
                <a:cs typeface="Times New Roman" panose="02020603050405020304" pitchFamily="18" charset="0"/>
              </a:rPr>
              <a:t>Chúa Nguyễn (Phúc Thuần) lên nối ngôi lúc mới 12 tuổi, chỉ "thích chơi bời, múa hát", quyền hành tập trung hết vào tay quyền thần Trương Phúc Loan. Ông ta tự xưng là Quốc phó, chuyên quyền hơn 30 năm; là người “bán quan, buôn ngục”, rất tham lam và tàn nhẫn, giết hại nhiều người; ruộng vườn, nhà cửa, vàng bạc, châu ngọc, tôi tớ, ngựa trâu,... không biết bao nhiêu mà kể.</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(Theo Phan Huy Lê (Chủ biên), Lịch sử Việt Nam, Tạp II, Sđd, tr. 540</a:t>
            </a:r>
            <a:endParaRPr kumimoji="0" 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pic>
        <p:nvPicPr>
          <p:cNvPr id="6" name="Picture 5">
            <a:extLst>
              <a:ext uri="{FF2B5EF4-FFF2-40B4-BE49-F238E27FC236}">
                <a16:creationId xmlns:a16="http://schemas.microsoft.com/office/drawing/2014/main" id="{FCF6AF7E-41C0-CDFB-F846-BD504928B204}"/>
              </a:ext>
            </a:extLst>
          </p:cNvPr>
          <p:cNvPicPr>
            <a:picLocks noChangeAspect="1"/>
          </p:cNvPicPr>
          <p:nvPr/>
        </p:nvPicPr>
        <p:blipFill>
          <a:blip r:embed="rId4"/>
          <a:stretch>
            <a:fillRect/>
          </a:stretch>
        </p:blipFill>
        <p:spPr>
          <a:xfrm>
            <a:off x="7277100" y="151597"/>
            <a:ext cx="4844663" cy="5506908"/>
          </a:xfrm>
          <a:prstGeom prst="rect">
            <a:avLst/>
          </a:prstGeom>
        </p:spPr>
      </p:pic>
      <p:sp>
        <p:nvSpPr>
          <p:cNvPr id="10" name="TextBox 9">
            <a:extLst>
              <a:ext uri="{FF2B5EF4-FFF2-40B4-BE49-F238E27FC236}">
                <a16:creationId xmlns:a16="http://schemas.microsoft.com/office/drawing/2014/main" id="{9E1C500D-3D18-23E5-A2DF-5CD6E33A48EF}"/>
              </a:ext>
            </a:extLst>
          </p:cNvPr>
          <p:cNvSpPr txBox="1"/>
          <p:nvPr/>
        </p:nvSpPr>
        <p:spPr>
          <a:xfrm>
            <a:off x="7483485" y="5746996"/>
            <a:ext cx="4431891"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202122"/>
                </a:solidFill>
                <a:effectLst/>
                <a:uLnTx/>
                <a:uFillTx/>
                <a:latin typeface="Times New Roman" panose="02020603050405020304" pitchFamily="18" charset="0"/>
                <a:ea typeface="微软雅黑"/>
                <a:cs typeface="Times New Roman" panose="02020603050405020304" pitchFamily="18" charset="0"/>
              </a:rPr>
              <a:t>Chúa Nguyễn Phúc Thuần</a:t>
            </a: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3" name="Picture 12" descr="A picture containing text&#10;&#10;Description automatically generated">
            <a:extLst>
              <a:ext uri="{FF2B5EF4-FFF2-40B4-BE49-F238E27FC236}">
                <a16:creationId xmlns:a16="http://schemas.microsoft.com/office/drawing/2014/main" id="{F5583DDE-3080-9AC8-E1B8-8192033363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1181888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left)">
                                      <p:cBhvr>
                                        <p:cTn id="7" dur="500"/>
                                        <p:tgtEl>
                                          <p:spTgt spid="14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3957274" y="5245701"/>
            <a:ext cx="2190308" cy="1499191"/>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grpSp>
        <p:nvGrpSpPr>
          <p:cNvPr id="7" name="Group 6">
            <a:extLst>
              <a:ext uri="{FF2B5EF4-FFF2-40B4-BE49-F238E27FC236}">
                <a16:creationId xmlns:a16="http://schemas.microsoft.com/office/drawing/2014/main" id="{2A9B7404-A83A-E143-BA0E-1ED25CB20718}"/>
              </a:ext>
            </a:extLst>
          </p:cNvPr>
          <p:cNvGrpSpPr/>
          <p:nvPr/>
        </p:nvGrpSpPr>
        <p:grpSpPr>
          <a:xfrm>
            <a:off x="3625917" y="801051"/>
            <a:ext cx="8577262" cy="4357688"/>
            <a:chOff x="-30354" y="1001120"/>
            <a:chExt cx="8025864" cy="4357688"/>
          </a:xfrm>
        </p:grpSpPr>
        <p:pic>
          <p:nvPicPr>
            <p:cNvPr id="5" name="Picture 4">
              <a:extLst>
                <a:ext uri="{FF2B5EF4-FFF2-40B4-BE49-F238E27FC236}">
                  <a16:creationId xmlns:a16="http://schemas.microsoft.com/office/drawing/2014/main" id="{E2C82DF6-E814-7644-AD10-E64E312F1D46}"/>
                </a:ext>
              </a:extLst>
            </p:cNvPr>
            <p:cNvPicPr>
              <a:picLocks noChangeAspect="1"/>
            </p:cNvPicPr>
            <p:nvPr/>
          </p:nvPicPr>
          <p:blipFill rotWithShape="1">
            <a:blip r:embed="rId6"/>
            <a:srcRect l="4479" t="24375" r="4583" b="26250"/>
            <a:stretch/>
          </p:blipFill>
          <p:spPr>
            <a:xfrm>
              <a:off x="-30354" y="1001120"/>
              <a:ext cx="8025864" cy="4357688"/>
            </a:xfrm>
            <a:prstGeom prst="rect">
              <a:avLst/>
            </a:prstGeom>
          </p:spPr>
        </p:pic>
        <p:sp>
          <p:nvSpPr>
            <p:cNvPr id="6" name="Rectangle 5">
              <a:extLst>
                <a:ext uri="{FF2B5EF4-FFF2-40B4-BE49-F238E27FC236}">
                  <a16:creationId xmlns:a16="http://schemas.microsoft.com/office/drawing/2014/main" id="{4AE56A86-A559-F444-B9ED-AC96E6798FE0}"/>
                </a:ext>
              </a:extLst>
            </p:cNvPr>
            <p:cNvSpPr/>
            <p:nvPr/>
          </p:nvSpPr>
          <p:spPr>
            <a:xfrm>
              <a:off x="1095154" y="1955694"/>
              <a:ext cx="5891434" cy="253550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Từ</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quan</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to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đến</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quan</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nhỏ</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nhà</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cửa</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chạm</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trổ</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lấy</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sự</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phú</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quý</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phong</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lưu</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để</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khoe</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khoang</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lẫn</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nhau</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Họ</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coi</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vàng</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bạc</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như</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cát</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lúa</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gạo</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như</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bùn</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hoang</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phí</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vô</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cùng</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Trương</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Phúc</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Loan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thu</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lợi</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5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cửa</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nguồn</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nhận</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của</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đút</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lót</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vàng</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bạc</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châu</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báu</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gấm</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vóc</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chứa</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đầy</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nhà</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Ruộng</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vườn</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tôi</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tớ</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trâu</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ngựa</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không</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biết</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bao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nhiêu</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微软雅黑"/>
                  <a:cs typeface="Times New Roman" pitchFamily="18" charset="0"/>
                </a:rPr>
                <a:t>kể</a:t>
              </a:r>
              <a:r>
                <a:rPr kumimoji="0" lang="en-US" sz="1800" b="1" i="0" u="none" strike="noStrike" kern="1200" cap="none" spc="0" normalizeH="0" baseline="0" noProof="0" dirty="0">
                  <a:ln>
                    <a:noFill/>
                  </a:ln>
                  <a:solidFill>
                    <a:srgbClr val="0000FF"/>
                  </a:solidFill>
                  <a:effectLst/>
                  <a:uLnTx/>
                  <a:uFillTx/>
                  <a:latin typeface="Times New Roman" pitchFamily="18" charset="0"/>
                  <a:ea typeface="微软雅黑"/>
                  <a:cs typeface="Times New Roman" pitchFamily="18" charset="0"/>
                </a:rPr>
                <a:t>”</a:t>
              </a:r>
            </a:p>
          </p:txBody>
        </p:sp>
      </p:grpSp>
      <p:pic>
        <p:nvPicPr>
          <p:cNvPr id="1028" name="Picture 4">
            <a:extLst>
              <a:ext uri="{FF2B5EF4-FFF2-40B4-BE49-F238E27FC236}">
                <a16:creationId xmlns:a16="http://schemas.microsoft.com/office/drawing/2014/main" id="{8D543653-5568-F840-838E-36DF0503A3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76" y="-134031"/>
            <a:ext cx="3871023" cy="5092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954E48-45ED-3349-B04E-D716F36FD92C}"/>
              </a:ext>
            </a:extLst>
          </p:cNvPr>
          <p:cNvSpPr txBox="1"/>
          <p:nvPr/>
        </p:nvSpPr>
        <p:spPr>
          <a:xfrm>
            <a:off x="300534" y="5158739"/>
            <a:ext cx="31972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Nhà bác học Lê Quý Đôn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1726 –1784)</a:t>
            </a:r>
            <a:endParaRPr kumimoji="0" lang="en-V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9" name="Rectangle 8">
            <a:extLst>
              <a:ext uri="{FF2B5EF4-FFF2-40B4-BE49-F238E27FC236}">
                <a16:creationId xmlns:a16="http://schemas.microsoft.com/office/drawing/2014/main" id="{83FE4DAE-3A85-1C4B-AD23-40691843E678}"/>
              </a:ext>
            </a:extLst>
          </p:cNvPr>
          <p:cNvSpPr/>
          <p:nvPr/>
        </p:nvSpPr>
        <p:spPr>
          <a:xfrm>
            <a:off x="3641094" y="78154"/>
            <a:ext cx="855090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Quan lại, cường hào kết thành bè cánh, đàn áp bóc lột nhân dân</a:t>
            </a:r>
            <a:r>
              <a:rPr kumimoji="0" lang="en-VN" sz="2800" b="1" i="0" u="none" strike="noStrike" kern="1200" cap="none" spc="0" normalizeH="0" baseline="0" noProof="0" dirty="0">
                <a:ln>
                  <a:noFill/>
                </a:ln>
                <a:solidFill>
                  <a:srgbClr val="FF0000"/>
                </a:solidFill>
                <a:effectLst/>
                <a:uLnTx/>
                <a:uFillTx/>
                <a:latin typeface="Arial"/>
                <a:ea typeface="微软雅黑"/>
                <a:cs typeface="+mn-cs"/>
              </a:rPr>
              <a:t> </a:t>
            </a:r>
          </a:p>
        </p:txBody>
      </p:sp>
    </p:spTree>
    <p:extLst>
      <p:ext uri="{BB962C8B-B14F-4D97-AF65-F5344CB8AC3E}">
        <p14:creationId xmlns:p14="http://schemas.microsoft.com/office/powerpoint/2010/main" val="1886268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组合 150">
            <a:extLst>
              <a:ext uri="{FF2B5EF4-FFF2-40B4-BE49-F238E27FC236}">
                <a16:creationId xmlns:a16="http://schemas.microsoft.com/office/drawing/2014/main" id="{909C9351-4C47-4D72-8FDB-0856EE35C110}"/>
              </a:ext>
            </a:extLst>
          </p:cNvPr>
          <p:cNvGrpSpPr/>
          <p:nvPr/>
        </p:nvGrpSpPr>
        <p:grpSpPr>
          <a:xfrm>
            <a:off x="-139701" y="0"/>
            <a:ext cx="8128002" cy="1815423"/>
            <a:chOff x="2050329" y="1903843"/>
            <a:chExt cx="8128002" cy="2052738"/>
          </a:xfrm>
        </p:grpSpPr>
        <p:pic>
          <p:nvPicPr>
            <p:cNvPr id="2" name="图片 1">
              <a:extLst>
                <a:ext uri="{FF2B5EF4-FFF2-40B4-BE49-F238E27FC236}">
                  <a16:creationId xmlns:a16="http://schemas.microsoft.com/office/drawing/2014/main" id="{F6D79965-9C5E-4521-B691-D7C7031C76E2}"/>
                </a:ext>
              </a:extLst>
            </p:cNvPr>
            <p:cNvPicPr>
              <a:picLocks noChangeAspect="1"/>
            </p:cNvPicPr>
            <p:nvPr/>
          </p:nvPicPr>
          <p:blipFill>
            <a:blip r:embed="rId3"/>
            <a:stretch>
              <a:fillRect/>
            </a:stretch>
          </p:blipFill>
          <p:spPr>
            <a:xfrm>
              <a:off x="2050329" y="1903843"/>
              <a:ext cx="8128002" cy="2052738"/>
            </a:xfrm>
            <a:prstGeom prst="rect">
              <a:avLst/>
            </a:prstGeom>
          </p:spPr>
        </p:pic>
        <p:sp>
          <p:nvSpPr>
            <p:cNvPr id="149" name="箭头: 右 148">
              <a:extLst>
                <a:ext uri="{FF2B5EF4-FFF2-40B4-BE49-F238E27FC236}">
                  <a16:creationId xmlns:a16="http://schemas.microsoft.com/office/drawing/2014/main" id="{134C1E74-8D8B-47BF-850D-39A33832AE36}"/>
                </a:ext>
              </a:extLst>
            </p:cNvPr>
            <p:cNvSpPr/>
            <p:nvPr/>
          </p:nvSpPr>
          <p:spPr>
            <a:xfrm rot="20491777">
              <a:off x="4419734" y="2982014"/>
              <a:ext cx="539221" cy="366131"/>
            </a:xfrm>
            <a:prstGeom prst="rightArrow">
              <a:avLst>
                <a:gd name="adj1" fmla="val 50000"/>
                <a:gd name="adj2" fmla="val 76327"/>
              </a:avLst>
            </a:prstGeom>
            <a:solidFill>
              <a:srgbClr val="FF4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0" name="箭头: 右 149">
              <a:extLst>
                <a:ext uri="{FF2B5EF4-FFF2-40B4-BE49-F238E27FC236}">
                  <a16:creationId xmlns:a16="http://schemas.microsoft.com/office/drawing/2014/main" id="{2F6971CA-9E90-4FE9-8E21-84D2A846BA81}"/>
                </a:ext>
              </a:extLst>
            </p:cNvPr>
            <p:cNvSpPr/>
            <p:nvPr/>
          </p:nvSpPr>
          <p:spPr>
            <a:xfrm rot="1038165">
              <a:off x="7581950" y="3071843"/>
              <a:ext cx="539221" cy="366131"/>
            </a:xfrm>
            <a:prstGeom prst="rightArrow">
              <a:avLst>
                <a:gd name="adj1" fmla="val 50000"/>
                <a:gd name="adj2" fmla="val 76327"/>
              </a:avLst>
            </a:prstGeom>
            <a:solidFill>
              <a:srgbClr val="736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 name="Group 2">
            <a:extLst>
              <a:ext uri="{FF2B5EF4-FFF2-40B4-BE49-F238E27FC236}">
                <a16:creationId xmlns:a16="http://schemas.microsoft.com/office/drawing/2014/main" id="{75B9A7A9-3794-1E4D-96DA-A662BC8B10FD}"/>
              </a:ext>
            </a:extLst>
          </p:cNvPr>
          <p:cNvGrpSpPr/>
          <p:nvPr/>
        </p:nvGrpSpPr>
        <p:grpSpPr>
          <a:xfrm>
            <a:off x="257175" y="1985963"/>
            <a:ext cx="7415213" cy="3566533"/>
            <a:chOff x="257175" y="1985963"/>
            <a:chExt cx="7415213" cy="3566533"/>
          </a:xfrm>
        </p:grpSpPr>
        <p:sp>
          <p:nvSpPr>
            <p:cNvPr id="153" name="Rounded Rectangle 152">
              <a:extLst>
                <a:ext uri="{FF2B5EF4-FFF2-40B4-BE49-F238E27FC236}">
                  <a16:creationId xmlns:a16="http://schemas.microsoft.com/office/drawing/2014/main" id="{4EA991C9-D005-B44C-B26F-B5153E1520D8}"/>
                </a:ext>
              </a:extLst>
            </p:cNvPr>
            <p:cNvSpPr/>
            <p:nvPr/>
          </p:nvSpPr>
          <p:spPr>
            <a:xfrm>
              <a:off x="257175" y="1985963"/>
              <a:ext cx="7415213" cy="3543300"/>
            </a:xfrm>
            <a:prstGeom prst="roundRect">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4" name="Rectangle 153">
              <a:extLst>
                <a:ext uri="{FF2B5EF4-FFF2-40B4-BE49-F238E27FC236}">
                  <a16:creationId xmlns:a16="http://schemas.microsoft.com/office/drawing/2014/main" id="{8E4429B1-56A4-CD40-805C-1FF241988B75}"/>
                </a:ext>
              </a:extLst>
            </p:cNvPr>
            <p:cNvSpPr/>
            <p:nvPr/>
          </p:nvSpPr>
          <p:spPr>
            <a:xfrm>
              <a:off x="523875" y="2136176"/>
              <a:ext cx="6962775"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Trương Phúc Loan (?-1776) được xem là quyền thần số một của chúa Nguyễn ở Đàng Trong. Trong 10 năm nắm quyền, ông đã lợi dụng chức vụ của mình, tham nhũng bòn rút, hãm hại trung thần, khiến cơ đồ các chúa Nguyễn suy vong sau đó. Ghi chép về thói tham lam của viên quan này, sử sách chép rằng: Vàng, bạc, châu, ngọc, lụa chất thành núi… Có năm bị lụt lớn, hòm xiểng bị ngập, khi nước rút ông đem vàng ra phơi nắng, lấp lánh cả một sân.</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grpSp>
      <p:pic>
        <p:nvPicPr>
          <p:cNvPr id="2050" name="Picture 2" descr="Quyền thần Trương Phúc Loan tham lam đến mức nào?">
            <a:extLst>
              <a:ext uri="{FF2B5EF4-FFF2-40B4-BE49-F238E27FC236}">
                <a16:creationId xmlns:a16="http://schemas.microsoft.com/office/drawing/2014/main" id="{E9810155-1ADE-B943-9F0C-A1E6D73F2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9088" y="1142999"/>
            <a:ext cx="4252912" cy="438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14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wipe(left)">
                                      <p:cBhvr>
                                        <p:cTn id="7" dur="5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1000" fill="hold"/>
                                        <p:tgtEl>
                                          <p:spTgt spid="2050"/>
                                        </p:tgtEl>
                                        <p:attrNameLst>
                                          <p:attrName>ppt_w</p:attrName>
                                        </p:attrNameLst>
                                      </p:cBhvr>
                                      <p:tavLst>
                                        <p:tav tm="0">
                                          <p:val>
                                            <p:strVal val="#ppt_w*0.70"/>
                                          </p:val>
                                        </p:tav>
                                        <p:tav tm="100000">
                                          <p:val>
                                            <p:strVal val="#ppt_w"/>
                                          </p:val>
                                        </p:tav>
                                      </p:tavLst>
                                    </p:anim>
                                    <p:anim calcmode="lin" valueType="num">
                                      <p:cBhvr>
                                        <p:cTn id="18" dur="1000" fill="hold"/>
                                        <p:tgtEl>
                                          <p:spTgt spid="2050"/>
                                        </p:tgtEl>
                                        <p:attrNameLst>
                                          <p:attrName>ppt_h</p:attrName>
                                        </p:attrNameLst>
                                      </p:cBhvr>
                                      <p:tavLst>
                                        <p:tav tm="0">
                                          <p:val>
                                            <p:strVal val="#ppt_h"/>
                                          </p:val>
                                        </p:tav>
                                        <p:tav tm="100000">
                                          <p:val>
                                            <p:strVal val="#ppt_h"/>
                                          </p:val>
                                        </p:tav>
                                      </p:tavLst>
                                    </p:anim>
                                    <p:animEffect transition="in" filter="fade">
                                      <p:cBhvr>
                                        <p:cTn id="19"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1354</Words>
  <Application>Microsoft Office PowerPoint</Application>
  <PresentationFormat>Widescreen</PresentationFormat>
  <Paragraphs>115</Paragraphs>
  <Slides>29</Slides>
  <Notes>23</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29</vt:i4>
      </vt:variant>
    </vt:vector>
  </HeadingPairs>
  <TitlesOfParts>
    <vt:vector size="43" baseType="lpstr">
      <vt:lpstr>微软雅黑</vt:lpstr>
      <vt:lpstr>#9Slide03 AllRoundGothic</vt:lpstr>
      <vt:lpstr>#9Slide05 Pattaya</vt:lpstr>
      <vt:lpstr>Arial</vt:lpstr>
      <vt:lpstr>Calibri</vt:lpstr>
      <vt:lpstr>Calibri Light</vt:lpstr>
      <vt:lpstr>等线</vt:lpstr>
      <vt:lpstr>Oswald</vt:lpstr>
      <vt:lpstr>Times New Roman</vt:lpstr>
      <vt:lpstr>Wingdings</vt:lpstr>
      <vt:lpstr>字魂36号-正文宋楷</vt:lpstr>
      <vt:lpstr>包图主题2</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PC</cp:lastModifiedBy>
  <cp:revision>10</cp:revision>
  <dcterms:created xsi:type="dcterms:W3CDTF">2023-05-15T19:32:02Z</dcterms:created>
  <dcterms:modified xsi:type="dcterms:W3CDTF">2025-05-22T09:06:52Z</dcterms:modified>
</cp:coreProperties>
</file>