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 id="2147483698" r:id="rId3"/>
    <p:sldMasterId id="2147483711" r:id="rId4"/>
    <p:sldMasterId id="2147483715" r:id="rId5"/>
    <p:sldMasterId id="2147483725" r:id="rId6"/>
    <p:sldMasterId id="2147483731" r:id="rId7"/>
    <p:sldMasterId id="2147483741" r:id="rId8"/>
    <p:sldMasterId id="2147483750" r:id="rId9"/>
  </p:sldMasterIdLst>
  <p:sldIdLst>
    <p:sldId id="598" r:id="rId10"/>
    <p:sldId id="2007577255" r:id="rId11"/>
    <p:sldId id="2007577251" r:id="rId12"/>
    <p:sldId id="2007577253" r:id="rId13"/>
    <p:sldId id="2007577252" r:id="rId14"/>
    <p:sldId id="2007577254" r:id="rId15"/>
    <p:sldId id="256" r:id="rId16"/>
    <p:sldId id="604" r:id="rId17"/>
    <p:sldId id="2007577398" r:id="rId18"/>
    <p:sldId id="370" r:id="rId19"/>
    <p:sldId id="2007577399" r:id="rId20"/>
    <p:sldId id="2007577400" r:id="rId21"/>
    <p:sldId id="2007577260" r:id="rId22"/>
    <p:sldId id="2007577401" r:id="rId23"/>
    <p:sldId id="2007577404" r:id="rId24"/>
    <p:sldId id="2007577406" r:id="rId25"/>
    <p:sldId id="2007577402" r:id="rId26"/>
    <p:sldId id="2007577409" r:id="rId27"/>
    <p:sldId id="2007577403" r:id="rId28"/>
    <p:sldId id="2007577407" r:id="rId29"/>
    <p:sldId id="2007577405" r:id="rId30"/>
    <p:sldId id="595" r:id="rId31"/>
    <p:sldId id="309" r:id="rId32"/>
    <p:sldId id="2007577395" r:id="rId33"/>
    <p:sldId id="2007577397" r:id="rId34"/>
    <p:sldId id="2007577411" r:id="rId35"/>
    <p:sldId id="11088516" r:id="rId36"/>
    <p:sldId id="632" r:id="rId37"/>
    <p:sldId id="2007577380" r:id="rId38"/>
    <p:sldId id="200757741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5FA"/>
    <a:srgbClr val="AABBBB"/>
    <a:srgbClr val="9D827E"/>
    <a:srgbClr val="CFCFC2"/>
    <a:srgbClr val="A7B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showGuides="1">
      <p:cViewPr varScale="1">
        <p:scale>
          <a:sx n="64" d="100"/>
          <a:sy n="64" d="100"/>
        </p:scale>
        <p:origin x="56" y="164"/>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8808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7454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1169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595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381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986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578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105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9964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348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138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267139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1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458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305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39854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94420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71903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01897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84238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986275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7369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70781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6207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74017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10/10/2024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414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828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5016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8123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26061140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648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13472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855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41085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6364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470893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7621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301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7939710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980522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1000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66586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605933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1997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77899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00821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6342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0118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425841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55" lvl="0" indent="-558759" rtl="0">
              <a:spcBef>
                <a:spcPts val="800"/>
              </a:spcBef>
              <a:spcAft>
                <a:spcPts val="0"/>
              </a:spcAft>
              <a:buClr>
                <a:srgbClr val="000000"/>
              </a:buClr>
              <a:buSzPts val="3000"/>
              <a:buChar char="⊙"/>
              <a:defRPr>
                <a:solidFill>
                  <a:srgbClr val="000000"/>
                </a:solidFill>
                <a:highlight>
                  <a:srgbClr val="FFFF00"/>
                </a:highlight>
              </a:defRPr>
            </a:lvl1pPr>
            <a:lvl2pPr marL="1219110" lvl="1" indent="-507962" rtl="0">
              <a:spcBef>
                <a:spcPts val="0"/>
              </a:spcBef>
              <a:spcAft>
                <a:spcPts val="0"/>
              </a:spcAft>
              <a:buClr>
                <a:srgbClr val="000000"/>
              </a:buClr>
              <a:buSzPts val="2400"/>
              <a:buChar char="○"/>
              <a:defRPr>
                <a:solidFill>
                  <a:srgbClr val="000000"/>
                </a:solidFill>
                <a:highlight>
                  <a:srgbClr val="FFFF00"/>
                </a:highlight>
              </a:defRPr>
            </a:lvl2pPr>
            <a:lvl3pPr marL="1828664" lvl="2" indent="-507962" rtl="0">
              <a:spcBef>
                <a:spcPts val="0"/>
              </a:spcBef>
              <a:spcAft>
                <a:spcPts val="0"/>
              </a:spcAft>
              <a:buClr>
                <a:srgbClr val="000000"/>
              </a:buClr>
              <a:buSzPts val="2400"/>
              <a:buChar char="■"/>
              <a:defRPr>
                <a:solidFill>
                  <a:srgbClr val="000000"/>
                </a:solidFill>
                <a:highlight>
                  <a:srgbClr val="FFFF00"/>
                </a:highlight>
              </a:defRPr>
            </a:lvl3pPr>
            <a:lvl4pPr marL="2438218" lvl="3" indent="-457167" rtl="0">
              <a:spcBef>
                <a:spcPts val="0"/>
              </a:spcBef>
              <a:spcAft>
                <a:spcPts val="0"/>
              </a:spcAft>
              <a:buClr>
                <a:srgbClr val="000000"/>
              </a:buClr>
              <a:buSzPts val="1800"/>
              <a:buChar char="●"/>
              <a:defRPr>
                <a:solidFill>
                  <a:srgbClr val="000000"/>
                </a:solidFill>
                <a:highlight>
                  <a:srgbClr val="FFFF00"/>
                </a:highlight>
              </a:defRPr>
            </a:lvl4pPr>
            <a:lvl5pPr marL="3047772" lvl="4" indent="-457167" rtl="0">
              <a:spcBef>
                <a:spcPts val="0"/>
              </a:spcBef>
              <a:spcAft>
                <a:spcPts val="0"/>
              </a:spcAft>
              <a:buClr>
                <a:srgbClr val="000000"/>
              </a:buClr>
              <a:buSzPts val="1800"/>
              <a:buChar char="○"/>
              <a:defRPr>
                <a:solidFill>
                  <a:srgbClr val="000000"/>
                </a:solidFill>
                <a:highlight>
                  <a:srgbClr val="FFFF00"/>
                </a:highlight>
              </a:defRPr>
            </a:lvl5pPr>
            <a:lvl6pPr marL="3657327" lvl="5" indent="-457167" rtl="0">
              <a:spcBef>
                <a:spcPts val="0"/>
              </a:spcBef>
              <a:spcAft>
                <a:spcPts val="0"/>
              </a:spcAft>
              <a:buClr>
                <a:srgbClr val="000000"/>
              </a:buClr>
              <a:buSzPts val="1800"/>
              <a:buChar char="■"/>
              <a:defRPr>
                <a:solidFill>
                  <a:srgbClr val="000000"/>
                </a:solidFill>
                <a:highlight>
                  <a:srgbClr val="FFFF00"/>
                </a:highlight>
              </a:defRPr>
            </a:lvl6pPr>
            <a:lvl7pPr marL="4266880" lvl="6" indent="-457167" rtl="0">
              <a:spcBef>
                <a:spcPts val="0"/>
              </a:spcBef>
              <a:spcAft>
                <a:spcPts val="0"/>
              </a:spcAft>
              <a:buClr>
                <a:srgbClr val="000000"/>
              </a:buClr>
              <a:buSzPts val="1800"/>
              <a:buChar char="●"/>
              <a:defRPr>
                <a:solidFill>
                  <a:srgbClr val="000000"/>
                </a:solidFill>
                <a:highlight>
                  <a:srgbClr val="FFFF00"/>
                </a:highlight>
              </a:defRPr>
            </a:lvl7pPr>
            <a:lvl8pPr marL="4876435" lvl="7" indent="-457167" rtl="0">
              <a:spcBef>
                <a:spcPts val="0"/>
              </a:spcBef>
              <a:spcAft>
                <a:spcPts val="0"/>
              </a:spcAft>
              <a:buClr>
                <a:srgbClr val="000000"/>
              </a:buClr>
              <a:buSzPts val="1800"/>
              <a:buChar char="○"/>
              <a:defRPr>
                <a:solidFill>
                  <a:srgbClr val="000000"/>
                </a:solidFill>
                <a:highlight>
                  <a:srgbClr val="FFFF00"/>
                </a:highlight>
              </a:defRPr>
            </a:lvl8pPr>
            <a:lvl9pPr marL="5485990" lvl="8" indent="-457167">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1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10"/>
            <a:fld id="{00000000-1234-1234-1234-123412341234}" type="slidenum">
              <a:rPr lang="en" smtClean="0"/>
              <a:pPr defTabSz="1219110"/>
              <a:t>‹#›</a:t>
            </a:fld>
            <a:endParaRPr lang="en"/>
          </a:p>
        </p:txBody>
      </p:sp>
    </p:spTree>
    <p:extLst>
      <p:ext uri="{BB962C8B-B14F-4D97-AF65-F5344CB8AC3E}">
        <p14:creationId xmlns:p14="http://schemas.microsoft.com/office/powerpoint/2010/main" val="3597007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55" lvl="0" indent="-558759">
              <a:spcBef>
                <a:spcPts val="800"/>
              </a:spcBef>
              <a:spcAft>
                <a:spcPts val="0"/>
              </a:spcAft>
              <a:buSzPts val="3000"/>
              <a:buChar char="⊙"/>
              <a:defRPr/>
            </a:lvl1pPr>
            <a:lvl2pPr marL="1219110" lvl="1" indent="-507962">
              <a:spcBef>
                <a:spcPts val="0"/>
              </a:spcBef>
              <a:spcAft>
                <a:spcPts val="0"/>
              </a:spcAft>
              <a:buSzPts val="2400"/>
              <a:buChar char="○"/>
              <a:defRPr/>
            </a:lvl2pPr>
            <a:lvl3pPr marL="1828664" lvl="2" indent="-507962">
              <a:spcBef>
                <a:spcPts val="0"/>
              </a:spcBef>
              <a:spcAft>
                <a:spcPts val="0"/>
              </a:spcAft>
              <a:buSzPts val="2400"/>
              <a:buChar char="■"/>
              <a:defRPr/>
            </a:lvl3pPr>
            <a:lvl4pPr marL="2438218" lvl="3" indent="-457167">
              <a:spcBef>
                <a:spcPts val="0"/>
              </a:spcBef>
              <a:spcAft>
                <a:spcPts val="0"/>
              </a:spcAft>
              <a:buSzPts val="1800"/>
              <a:buChar char="●"/>
              <a:defRPr/>
            </a:lvl4pPr>
            <a:lvl5pPr marL="3047772" lvl="4" indent="-457167">
              <a:spcBef>
                <a:spcPts val="0"/>
              </a:spcBef>
              <a:spcAft>
                <a:spcPts val="0"/>
              </a:spcAft>
              <a:buSzPts val="1800"/>
              <a:buChar char="○"/>
              <a:defRPr/>
            </a:lvl5pPr>
            <a:lvl6pPr marL="3657327" lvl="5" indent="-457167">
              <a:spcBef>
                <a:spcPts val="0"/>
              </a:spcBef>
              <a:spcAft>
                <a:spcPts val="0"/>
              </a:spcAft>
              <a:buSzPts val="1800"/>
              <a:buChar char="■"/>
              <a:defRPr/>
            </a:lvl6pPr>
            <a:lvl7pPr marL="4266880" lvl="6" indent="-457167">
              <a:spcBef>
                <a:spcPts val="0"/>
              </a:spcBef>
              <a:spcAft>
                <a:spcPts val="0"/>
              </a:spcAft>
              <a:buSzPts val="1800"/>
              <a:buChar char="●"/>
              <a:defRPr/>
            </a:lvl7pPr>
            <a:lvl8pPr marL="4876435" lvl="7" indent="-457167">
              <a:spcBef>
                <a:spcPts val="0"/>
              </a:spcBef>
              <a:spcAft>
                <a:spcPts val="0"/>
              </a:spcAft>
              <a:buSzPts val="1800"/>
              <a:buChar char="○"/>
              <a:defRPr/>
            </a:lvl8pPr>
            <a:lvl9pPr marL="5485990" lvl="8" indent="-457167">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673928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45"/>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2152171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2475175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836498244"/>
      </p:ext>
    </p:extLst>
  </p:cSld>
  <p:clrMapOvr>
    <a:masterClrMapping/>
  </p:clrMapOvr>
  <p:transition spd="slow">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31117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667966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707148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59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958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519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2946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8776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662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10/10/2024</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1568384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10/10/2024</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3177661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10/10/2024</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239326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26964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10/10/2024</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31326080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10/10/2024</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489149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10/10/2024</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3386769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10/10/2024</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945175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10/10/2024</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909533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10/10/2024</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039465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10/10/2024</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1382450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10/10/2024</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186141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10/10/2024</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3943717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10/10/2024</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411058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143963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10/10/2024</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15861336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10/10/2024</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1973596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10/10/2024</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798467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10/10/2024</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633729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10/10/2024</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669148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758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10/10/2024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63584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2.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jp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7.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9.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8.jpe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9.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10/10/2024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9488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1866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10/10/2024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8271591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667732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0901931"/>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250070"/>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968550"/>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7522897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10/10/2024</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6791678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gif"/><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5.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audio" Target="../media/audio1.wav"/><Relationship Id="rId3" Type="http://schemas.openxmlformats.org/officeDocument/2006/relationships/slideLayout" Target="../slideLayouts/slideLayout43.xml"/><Relationship Id="rId7" Type="http://schemas.openxmlformats.org/officeDocument/2006/relationships/image" Target="../media/image56.gif"/><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gif"/><Relationship Id="rId4" Type="http://schemas.openxmlformats.org/officeDocument/2006/relationships/audio" Target="../media/audio1.wav"/><Relationship Id="rId9" Type="http://schemas.openxmlformats.org/officeDocument/2006/relationships/image" Target="../media/image58.gif"/></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8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gif"/><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552740"/>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234220" y="3077382"/>
            <a:ext cx="956491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trang phục, truyền thống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3429642-9EF8-B860-3731-BD677E585B9E}"/>
              </a:ext>
            </a:extLst>
          </p:cNvPr>
          <p:cNvPicPr>
            <a:picLocks noChangeAspect="1"/>
          </p:cNvPicPr>
          <p:nvPr/>
        </p:nvPicPr>
        <p:blipFill>
          <a:blip r:embed="rId2"/>
          <a:stretch>
            <a:fillRect/>
          </a:stretch>
        </p:blipFill>
        <p:spPr>
          <a:xfrm>
            <a:off x="0" y="3426"/>
            <a:ext cx="12192000" cy="6851148"/>
          </a:xfrm>
          <a:prstGeom prst="rect">
            <a:avLst/>
          </a:prstGeom>
        </p:spPr>
      </p:pic>
      <p:sp>
        <p:nvSpPr>
          <p:cNvPr id="4" name="Freeform 3">
            <a:extLst>
              <a:ext uri="{FF2B5EF4-FFF2-40B4-BE49-F238E27FC236}">
                <a16:creationId xmlns:a16="http://schemas.microsoft.com/office/drawing/2014/main" id="{302F024C-3565-2844-BAB8-99CE1A68C58C}"/>
              </a:ext>
            </a:extLst>
          </p:cNvPr>
          <p:cNvSpPr/>
          <p:nvPr/>
        </p:nvSpPr>
        <p:spPr>
          <a:xfrm>
            <a:off x="6646986" y="3991707"/>
            <a:ext cx="4853352" cy="2866293"/>
          </a:xfrm>
          <a:custGeom>
            <a:avLst/>
            <a:gdLst>
              <a:gd name="connsiteX0" fmla="*/ 659567 w 5396459"/>
              <a:gd name="connsiteY0" fmla="*/ 3760 h 3009288"/>
              <a:gd name="connsiteX1" fmla="*/ 434715 w 5396459"/>
              <a:gd name="connsiteY1" fmla="*/ 18750 h 3009288"/>
              <a:gd name="connsiteX2" fmla="*/ 337279 w 5396459"/>
              <a:gd name="connsiteY2" fmla="*/ 63721 h 3009288"/>
              <a:gd name="connsiteX3" fmla="*/ 292308 w 5396459"/>
              <a:gd name="connsiteY3" fmla="*/ 86206 h 3009288"/>
              <a:gd name="connsiteX4" fmla="*/ 202367 w 5396459"/>
              <a:gd name="connsiteY4" fmla="*/ 138672 h 3009288"/>
              <a:gd name="connsiteX5" fmla="*/ 119921 w 5396459"/>
              <a:gd name="connsiteY5" fmla="*/ 206127 h 3009288"/>
              <a:gd name="connsiteX6" fmla="*/ 112426 w 5396459"/>
              <a:gd name="connsiteY6" fmla="*/ 228613 h 3009288"/>
              <a:gd name="connsiteX7" fmla="*/ 89941 w 5396459"/>
              <a:gd name="connsiteY7" fmla="*/ 281078 h 3009288"/>
              <a:gd name="connsiteX8" fmla="*/ 82446 w 5396459"/>
              <a:gd name="connsiteY8" fmla="*/ 311058 h 3009288"/>
              <a:gd name="connsiteX9" fmla="*/ 74951 w 5396459"/>
              <a:gd name="connsiteY9" fmla="*/ 363524 h 3009288"/>
              <a:gd name="connsiteX10" fmla="*/ 52466 w 5396459"/>
              <a:gd name="connsiteY10" fmla="*/ 423485 h 3009288"/>
              <a:gd name="connsiteX11" fmla="*/ 44971 w 5396459"/>
              <a:gd name="connsiteY11" fmla="*/ 468455 h 3009288"/>
              <a:gd name="connsiteX12" fmla="*/ 37476 w 5396459"/>
              <a:gd name="connsiteY12" fmla="*/ 498436 h 3009288"/>
              <a:gd name="connsiteX13" fmla="*/ 29981 w 5396459"/>
              <a:gd name="connsiteY13" fmla="*/ 535911 h 3009288"/>
              <a:gd name="connsiteX14" fmla="*/ 22485 w 5396459"/>
              <a:gd name="connsiteY14" fmla="*/ 580881 h 3009288"/>
              <a:gd name="connsiteX15" fmla="*/ 14990 w 5396459"/>
              <a:gd name="connsiteY15" fmla="*/ 603367 h 3009288"/>
              <a:gd name="connsiteX16" fmla="*/ 0 w 5396459"/>
              <a:gd name="connsiteY16" fmla="*/ 693308 h 3009288"/>
              <a:gd name="connsiteX17" fmla="*/ 7495 w 5396459"/>
              <a:gd name="connsiteY17" fmla="*/ 888180 h 3009288"/>
              <a:gd name="connsiteX18" fmla="*/ 14990 w 5396459"/>
              <a:gd name="connsiteY18" fmla="*/ 1128022 h 3009288"/>
              <a:gd name="connsiteX19" fmla="*/ 29981 w 5396459"/>
              <a:gd name="connsiteY19" fmla="*/ 1150508 h 3009288"/>
              <a:gd name="connsiteX20" fmla="*/ 37476 w 5396459"/>
              <a:gd name="connsiteY20" fmla="*/ 1172993 h 3009288"/>
              <a:gd name="connsiteX21" fmla="*/ 52466 w 5396459"/>
              <a:gd name="connsiteY21" fmla="*/ 1195478 h 3009288"/>
              <a:gd name="connsiteX22" fmla="*/ 59961 w 5396459"/>
              <a:gd name="connsiteY22" fmla="*/ 1225458 h 3009288"/>
              <a:gd name="connsiteX23" fmla="*/ 74951 w 5396459"/>
              <a:gd name="connsiteY23" fmla="*/ 1240449 h 3009288"/>
              <a:gd name="connsiteX24" fmla="*/ 89941 w 5396459"/>
              <a:gd name="connsiteY24" fmla="*/ 1262934 h 3009288"/>
              <a:gd name="connsiteX25" fmla="*/ 104931 w 5396459"/>
              <a:gd name="connsiteY25" fmla="*/ 1322895 h 3009288"/>
              <a:gd name="connsiteX26" fmla="*/ 119921 w 5396459"/>
              <a:gd name="connsiteY26" fmla="*/ 1345380 h 3009288"/>
              <a:gd name="connsiteX27" fmla="*/ 134912 w 5396459"/>
              <a:gd name="connsiteY27" fmla="*/ 1397845 h 3009288"/>
              <a:gd name="connsiteX28" fmla="*/ 149902 w 5396459"/>
              <a:gd name="connsiteY28" fmla="*/ 1435321 h 3009288"/>
              <a:gd name="connsiteX29" fmla="*/ 179882 w 5396459"/>
              <a:gd name="connsiteY29" fmla="*/ 1495281 h 3009288"/>
              <a:gd name="connsiteX30" fmla="*/ 187377 w 5396459"/>
              <a:gd name="connsiteY30" fmla="*/ 1517767 h 3009288"/>
              <a:gd name="connsiteX31" fmla="*/ 224853 w 5396459"/>
              <a:gd name="connsiteY31" fmla="*/ 1577727 h 3009288"/>
              <a:gd name="connsiteX32" fmla="*/ 269823 w 5396459"/>
              <a:gd name="connsiteY32" fmla="*/ 1682658 h 3009288"/>
              <a:gd name="connsiteX33" fmla="*/ 292308 w 5396459"/>
              <a:gd name="connsiteY33" fmla="*/ 1720134 h 3009288"/>
              <a:gd name="connsiteX34" fmla="*/ 367259 w 5396459"/>
              <a:gd name="connsiteY34" fmla="*/ 1847550 h 3009288"/>
              <a:gd name="connsiteX35" fmla="*/ 382249 w 5396459"/>
              <a:gd name="connsiteY35" fmla="*/ 1870036 h 3009288"/>
              <a:gd name="connsiteX36" fmla="*/ 404735 w 5396459"/>
              <a:gd name="connsiteY36" fmla="*/ 1907511 h 3009288"/>
              <a:gd name="connsiteX37" fmla="*/ 434715 w 5396459"/>
              <a:gd name="connsiteY37" fmla="*/ 1929996 h 3009288"/>
              <a:gd name="connsiteX38" fmla="*/ 472190 w 5396459"/>
              <a:gd name="connsiteY38" fmla="*/ 1989957 h 3009288"/>
              <a:gd name="connsiteX39" fmla="*/ 517161 w 5396459"/>
              <a:gd name="connsiteY39" fmla="*/ 2019937 h 3009288"/>
              <a:gd name="connsiteX40" fmla="*/ 539646 w 5396459"/>
              <a:gd name="connsiteY40" fmla="*/ 2042422 h 3009288"/>
              <a:gd name="connsiteX41" fmla="*/ 584617 w 5396459"/>
              <a:gd name="connsiteY41" fmla="*/ 2072403 h 3009288"/>
              <a:gd name="connsiteX42" fmla="*/ 629587 w 5396459"/>
              <a:gd name="connsiteY42" fmla="*/ 2117373 h 3009288"/>
              <a:gd name="connsiteX43" fmla="*/ 712033 w 5396459"/>
              <a:gd name="connsiteY43" fmla="*/ 2177334 h 3009288"/>
              <a:gd name="connsiteX44" fmla="*/ 734518 w 5396459"/>
              <a:gd name="connsiteY44" fmla="*/ 2199819 h 3009288"/>
              <a:gd name="connsiteX45" fmla="*/ 786984 w 5396459"/>
              <a:gd name="connsiteY45" fmla="*/ 2229799 h 3009288"/>
              <a:gd name="connsiteX46" fmla="*/ 801974 w 5396459"/>
              <a:gd name="connsiteY46" fmla="*/ 2244790 h 3009288"/>
              <a:gd name="connsiteX47" fmla="*/ 854440 w 5396459"/>
              <a:gd name="connsiteY47" fmla="*/ 2267275 h 3009288"/>
              <a:gd name="connsiteX48" fmla="*/ 914400 w 5396459"/>
              <a:gd name="connsiteY48" fmla="*/ 2312245 h 3009288"/>
              <a:gd name="connsiteX49" fmla="*/ 936885 w 5396459"/>
              <a:gd name="connsiteY49" fmla="*/ 2319740 h 3009288"/>
              <a:gd name="connsiteX50" fmla="*/ 996846 w 5396459"/>
              <a:gd name="connsiteY50" fmla="*/ 2357216 h 3009288"/>
              <a:gd name="connsiteX51" fmla="*/ 1019331 w 5396459"/>
              <a:gd name="connsiteY51" fmla="*/ 2372206 h 3009288"/>
              <a:gd name="connsiteX52" fmla="*/ 1101777 w 5396459"/>
              <a:gd name="connsiteY52" fmla="*/ 2402186 h 3009288"/>
              <a:gd name="connsiteX53" fmla="*/ 1184223 w 5396459"/>
              <a:gd name="connsiteY53" fmla="*/ 2424672 h 3009288"/>
              <a:gd name="connsiteX54" fmla="*/ 1221699 w 5396459"/>
              <a:gd name="connsiteY54" fmla="*/ 2439662 h 3009288"/>
              <a:gd name="connsiteX55" fmla="*/ 1274164 w 5396459"/>
              <a:gd name="connsiteY55" fmla="*/ 2454652 h 3009288"/>
              <a:gd name="connsiteX56" fmla="*/ 1311640 w 5396459"/>
              <a:gd name="connsiteY56" fmla="*/ 2469642 h 3009288"/>
              <a:gd name="connsiteX57" fmla="*/ 1334125 w 5396459"/>
              <a:gd name="connsiteY57" fmla="*/ 2477137 h 3009288"/>
              <a:gd name="connsiteX58" fmla="*/ 1409076 w 5396459"/>
              <a:gd name="connsiteY58" fmla="*/ 2507117 h 3009288"/>
              <a:gd name="connsiteX59" fmla="*/ 1439056 w 5396459"/>
              <a:gd name="connsiteY59" fmla="*/ 2514613 h 3009288"/>
              <a:gd name="connsiteX60" fmla="*/ 1528997 w 5396459"/>
              <a:gd name="connsiteY60" fmla="*/ 2544593 h 3009288"/>
              <a:gd name="connsiteX61" fmla="*/ 1648918 w 5396459"/>
              <a:gd name="connsiteY61" fmla="*/ 2597058 h 3009288"/>
              <a:gd name="connsiteX62" fmla="*/ 1708879 w 5396459"/>
              <a:gd name="connsiteY62" fmla="*/ 2627039 h 3009288"/>
              <a:gd name="connsiteX63" fmla="*/ 1731364 w 5396459"/>
              <a:gd name="connsiteY63" fmla="*/ 2642029 h 3009288"/>
              <a:gd name="connsiteX64" fmla="*/ 1753849 w 5396459"/>
              <a:gd name="connsiteY64" fmla="*/ 2649524 h 3009288"/>
              <a:gd name="connsiteX65" fmla="*/ 1783830 w 5396459"/>
              <a:gd name="connsiteY65" fmla="*/ 2664514 h 3009288"/>
              <a:gd name="connsiteX66" fmla="*/ 1858781 w 5396459"/>
              <a:gd name="connsiteY66" fmla="*/ 2709485 h 3009288"/>
              <a:gd name="connsiteX67" fmla="*/ 1903751 w 5396459"/>
              <a:gd name="connsiteY67" fmla="*/ 2724475 h 3009288"/>
              <a:gd name="connsiteX68" fmla="*/ 1978702 w 5396459"/>
              <a:gd name="connsiteY68" fmla="*/ 2754455 h 3009288"/>
              <a:gd name="connsiteX69" fmla="*/ 2023672 w 5396459"/>
              <a:gd name="connsiteY69" fmla="*/ 2761950 h 3009288"/>
              <a:gd name="connsiteX70" fmla="*/ 2076138 w 5396459"/>
              <a:gd name="connsiteY70" fmla="*/ 2776940 h 3009288"/>
              <a:gd name="connsiteX71" fmla="*/ 2308485 w 5396459"/>
              <a:gd name="connsiteY71" fmla="*/ 2844396 h 3009288"/>
              <a:gd name="connsiteX72" fmla="*/ 2398426 w 5396459"/>
              <a:gd name="connsiteY72" fmla="*/ 2874377 h 3009288"/>
              <a:gd name="connsiteX73" fmla="*/ 2555823 w 5396459"/>
              <a:gd name="connsiteY73" fmla="*/ 2889367 h 3009288"/>
              <a:gd name="connsiteX74" fmla="*/ 2720715 w 5396459"/>
              <a:gd name="connsiteY74" fmla="*/ 2934337 h 3009288"/>
              <a:gd name="connsiteX75" fmla="*/ 2773181 w 5396459"/>
              <a:gd name="connsiteY75" fmla="*/ 2949327 h 3009288"/>
              <a:gd name="connsiteX76" fmla="*/ 2848131 w 5396459"/>
              <a:gd name="connsiteY76" fmla="*/ 2964317 h 3009288"/>
              <a:gd name="connsiteX77" fmla="*/ 2900597 w 5396459"/>
              <a:gd name="connsiteY77" fmla="*/ 2979308 h 3009288"/>
              <a:gd name="connsiteX78" fmla="*/ 2975548 w 5396459"/>
              <a:gd name="connsiteY78" fmla="*/ 2986803 h 3009288"/>
              <a:gd name="connsiteX79" fmla="*/ 3043003 w 5396459"/>
              <a:gd name="connsiteY79" fmla="*/ 3001793 h 3009288"/>
              <a:gd name="connsiteX80" fmla="*/ 3102964 w 5396459"/>
              <a:gd name="connsiteY80" fmla="*/ 3009288 h 3009288"/>
              <a:gd name="connsiteX81" fmla="*/ 3380282 w 5396459"/>
              <a:gd name="connsiteY81" fmla="*/ 3001793 h 3009288"/>
              <a:gd name="connsiteX82" fmla="*/ 3402767 w 5396459"/>
              <a:gd name="connsiteY82" fmla="*/ 2994298 h 3009288"/>
              <a:gd name="connsiteX83" fmla="*/ 3432748 w 5396459"/>
              <a:gd name="connsiteY83" fmla="*/ 2986803 h 3009288"/>
              <a:gd name="connsiteX84" fmla="*/ 3455233 w 5396459"/>
              <a:gd name="connsiteY84" fmla="*/ 2979308 h 3009288"/>
              <a:gd name="connsiteX85" fmla="*/ 3582649 w 5396459"/>
              <a:gd name="connsiteY85" fmla="*/ 2964317 h 3009288"/>
              <a:gd name="connsiteX86" fmla="*/ 3620125 w 5396459"/>
              <a:gd name="connsiteY86" fmla="*/ 2956822 h 3009288"/>
              <a:gd name="connsiteX87" fmla="*/ 3680085 w 5396459"/>
              <a:gd name="connsiteY87" fmla="*/ 2941832 h 3009288"/>
              <a:gd name="connsiteX88" fmla="*/ 3755036 w 5396459"/>
              <a:gd name="connsiteY88" fmla="*/ 2934337 h 3009288"/>
              <a:gd name="connsiteX89" fmla="*/ 4069830 w 5396459"/>
              <a:gd name="connsiteY89" fmla="*/ 2911852 h 3009288"/>
              <a:gd name="connsiteX90" fmla="*/ 4122295 w 5396459"/>
              <a:gd name="connsiteY90" fmla="*/ 2904357 h 3009288"/>
              <a:gd name="connsiteX91" fmla="*/ 4152276 w 5396459"/>
              <a:gd name="connsiteY91" fmla="*/ 2896862 h 3009288"/>
              <a:gd name="connsiteX92" fmla="*/ 4317167 w 5396459"/>
              <a:gd name="connsiteY92" fmla="*/ 2889367 h 3009288"/>
              <a:gd name="connsiteX93" fmla="*/ 4534525 w 5396459"/>
              <a:gd name="connsiteY93" fmla="*/ 2874377 h 3009288"/>
              <a:gd name="connsiteX94" fmla="*/ 4579495 w 5396459"/>
              <a:gd name="connsiteY94" fmla="*/ 2866881 h 3009288"/>
              <a:gd name="connsiteX95" fmla="*/ 4616971 w 5396459"/>
              <a:gd name="connsiteY95" fmla="*/ 2859386 h 3009288"/>
              <a:gd name="connsiteX96" fmla="*/ 4699417 w 5396459"/>
              <a:gd name="connsiteY96" fmla="*/ 2851891 h 3009288"/>
              <a:gd name="connsiteX97" fmla="*/ 4729397 w 5396459"/>
              <a:gd name="connsiteY97" fmla="*/ 2844396 h 3009288"/>
              <a:gd name="connsiteX98" fmla="*/ 4864308 w 5396459"/>
              <a:gd name="connsiteY98" fmla="*/ 2821911 h 3009288"/>
              <a:gd name="connsiteX99" fmla="*/ 4909279 w 5396459"/>
              <a:gd name="connsiteY99" fmla="*/ 2806921 h 3009288"/>
              <a:gd name="connsiteX100" fmla="*/ 4954249 w 5396459"/>
              <a:gd name="connsiteY100" fmla="*/ 2784436 h 3009288"/>
              <a:gd name="connsiteX101" fmla="*/ 4999220 w 5396459"/>
              <a:gd name="connsiteY101" fmla="*/ 2761950 h 3009288"/>
              <a:gd name="connsiteX102" fmla="*/ 5044190 w 5396459"/>
              <a:gd name="connsiteY102" fmla="*/ 2739465 h 3009288"/>
              <a:gd name="connsiteX103" fmla="*/ 5111646 w 5396459"/>
              <a:gd name="connsiteY103" fmla="*/ 2716980 h 3009288"/>
              <a:gd name="connsiteX104" fmla="*/ 5149121 w 5396459"/>
              <a:gd name="connsiteY104" fmla="*/ 2686999 h 3009288"/>
              <a:gd name="connsiteX105" fmla="*/ 5201587 w 5396459"/>
              <a:gd name="connsiteY105" fmla="*/ 2642029 h 3009288"/>
              <a:gd name="connsiteX106" fmla="*/ 5231567 w 5396459"/>
              <a:gd name="connsiteY106" fmla="*/ 2597058 h 3009288"/>
              <a:gd name="connsiteX107" fmla="*/ 5261548 w 5396459"/>
              <a:gd name="connsiteY107" fmla="*/ 2559583 h 3009288"/>
              <a:gd name="connsiteX108" fmla="*/ 5284033 w 5396459"/>
              <a:gd name="connsiteY108" fmla="*/ 2507117 h 3009288"/>
              <a:gd name="connsiteX109" fmla="*/ 5314013 w 5396459"/>
              <a:gd name="connsiteY109" fmla="*/ 2462147 h 3009288"/>
              <a:gd name="connsiteX110" fmla="*/ 5321508 w 5396459"/>
              <a:gd name="connsiteY110" fmla="*/ 2439662 h 3009288"/>
              <a:gd name="connsiteX111" fmla="*/ 5329003 w 5396459"/>
              <a:gd name="connsiteY111" fmla="*/ 2409681 h 3009288"/>
              <a:gd name="connsiteX112" fmla="*/ 5343994 w 5396459"/>
              <a:gd name="connsiteY112" fmla="*/ 2394691 h 3009288"/>
              <a:gd name="connsiteX113" fmla="*/ 5366479 w 5396459"/>
              <a:gd name="connsiteY113" fmla="*/ 2312245 h 3009288"/>
              <a:gd name="connsiteX114" fmla="*/ 5381469 w 5396459"/>
              <a:gd name="connsiteY114" fmla="*/ 2184829 h 3009288"/>
              <a:gd name="connsiteX115" fmla="*/ 5396459 w 5396459"/>
              <a:gd name="connsiteY115" fmla="*/ 2124868 h 3009288"/>
              <a:gd name="connsiteX116" fmla="*/ 5388964 w 5396459"/>
              <a:gd name="connsiteY116" fmla="*/ 2019937 h 3009288"/>
              <a:gd name="connsiteX117" fmla="*/ 5381469 w 5396459"/>
              <a:gd name="connsiteY117" fmla="*/ 1997452 h 3009288"/>
              <a:gd name="connsiteX118" fmla="*/ 5269043 w 5396459"/>
              <a:gd name="connsiteY118" fmla="*/ 1959977 h 3009288"/>
              <a:gd name="connsiteX119" fmla="*/ 5014210 w 5396459"/>
              <a:gd name="connsiteY119" fmla="*/ 1929996 h 3009288"/>
              <a:gd name="connsiteX120" fmla="*/ 4894289 w 5396459"/>
              <a:gd name="connsiteY120" fmla="*/ 1915006 h 3009288"/>
              <a:gd name="connsiteX121" fmla="*/ 4819338 w 5396459"/>
              <a:gd name="connsiteY121" fmla="*/ 1900016 h 3009288"/>
              <a:gd name="connsiteX122" fmla="*/ 4766872 w 5396459"/>
              <a:gd name="connsiteY122" fmla="*/ 1892521 h 3009288"/>
              <a:gd name="connsiteX123" fmla="*/ 4744387 w 5396459"/>
              <a:gd name="connsiteY123" fmla="*/ 1877531 h 3009288"/>
              <a:gd name="connsiteX124" fmla="*/ 4714407 w 5396459"/>
              <a:gd name="connsiteY124" fmla="*/ 1862540 h 3009288"/>
              <a:gd name="connsiteX125" fmla="*/ 4684426 w 5396459"/>
              <a:gd name="connsiteY125" fmla="*/ 1840055 h 3009288"/>
              <a:gd name="connsiteX126" fmla="*/ 4609476 w 5396459"/>
              <a:gd name="connsiteY126" fmla="*/ 1802580 h 3009288"/>
              <a:gd name="connsiteX127" fmla="*/ 4557010 w 5396459"/>
              <a:gd name="connsiteY127" fmla="*/ 1765104 h 3009288"/>
              <a:gd name="connsiteX128" fmla="*/ 4452079 w 5396459"/>
              <a:gd name="connsiteY128" fmla="*/ 1697649 h 3009288"/>
              <a:gd name="connsiteX129" fmla="*/ 4384623 w 5396459"/>
              <a:gd name="connsiteY129" fmla="*/ 1622698 h 3009288"/>
              <a:gd name="connsiteX130" fmla="*/ 4354643 w 5396459"/>
              <a:gd name="connsiteY130" fmla="*/ 1592717 h 3009288"/>
              <a:gd name="connsiteX131" fmla="*/ 4309672 w 5396459"/>
              <a:gd name="connsiteY131" fmla="*/ 1532757 h 3009288"/>
              <a:gd name="connsiteX132" fmla="*/ 4287187 w 5396459"/>
              <a:gd name="connsiteY132" fmla="*/ 1502777 h 3009288"/>
              <a:gd name="connsiteX133" fmla="*/ 4144781 w 5396459"/>
              <a:gd name="connsiteY133" fmla="*/ 1330390 h 3009288"/>
              <a:gd name="connsiteX134" fmla="*/ 4077325 w 5396459"/>
              <a:gd name="connsiteY134" fmla="*/ 1225458 h 3009288"/>
              <a:gd name="connsiteX135" fmla="*/ 4032354 w 5396459"/>
              <a:gd name="connsiteY135" fmla="*/ 1158003 h 3009288"/>
              <a:gd name="connsiteX136" fmla="*/ 3957403 w 5396459"/>
              <a:gd name="connsiteY136" fmla="*/ 1053072 h 3009288"/>
              <a:gd name="connsiteX137" fmla="*/ 3912433 w 5396459"/>
              <a:gd name="connsiteY137" fmla="*/ 993111 h 3009288"/>
              <a:gd name="connsiteX138" fmla="*/ 3867462 w 5396459"/>
              <a:gd name="connsiteY138" fmla="*/ 948140 h 3009288"/>
              <a:gd name="connsiteX139" fmla="*/ 3844977 w 5396459"/>
              <a:gd name="connsiteY139" fmla="*/ 918160 h 3009288"/>
              <a:gd name="connsiteX140" fmla="*/ 3822492 w 5396459"/>
              <a:gd name="connsiteY140" fmla="*/ 903170 h 3009288"/>
              <a:gd name="connsiteX141" fmla="*/ 3762531 w 5396459"/>
              <a:gd name="connsiteY141" fmla="*/ 880685 h 3009288"/>
              <a:gd name="connsiteX142" fmla="*/ 3672590 w 5396459"/>
              <a:gd name="connsiteY142" fmla="*/ 843209 h 3009288"/>
              <a:gd name="connsiteX143" fmla="*/ 3590144 w 5396459"/>
              <a:gd name="connsiteY143" fmla="*/ 805734 h 3009288"/>
              <a:gd name="connsiteX144" fmla="*/ 3560164 w 5396459"/>
              <a:gd name="connsiteY144" fmla="*/ 783249 h 3009288"/>
              <a:gd name="connsiteX145" fmla="*/ 3537679 w 5396459"/>
              <a:gd name="connsiteY145" fmla="*/ 775754 h 3009288"/>
              <a:gd name="connsiteX146" fmla="*/ 3470223 w 5396459"/>
              <a:gd name="connsiteY146" fmla="*/ 753268 h 3009288"/>
              <a:gd name="connsiteX147" fmla="*/ 3447738 w 5396459"/>
              <a:gd name="connsiteY147" fmla="*/ 738278 h 3009288"/>
              <a:gd name="connsiteX148" fmla="*/ 3350302 w 5396459"/>
              <a:gd name="connsiteY148" fmla="*/ 693308 h 3009288"/>
              <a:gd name="connsiteX149" fmla="*/ 3290341 w 5396459"/>
              <a:gd name="connsiteY149" fmla="*/ 655832 h 3009288"/>
              <a:gd name="connsiteX150" fmla="*/ 3245371 w 5396459"/>
              <a:gd name="connsiteY150" fmla="*/ 640842 h 3009288"/>
              <a:gd name="connsiteX151" fmla="*/ 3185410 w 5396459"/>
              <a:gd name="connsiteY151" fmla="*/ 603367 h 3009288"/>
              <a:gd name="connsiteX152" fmla="*/ 3125449 w 5396459"/>
              <a:gd name="connsiteY152" fmla="*/ 588377 h 3009288"/>
              <a:gd name="connsiteX153" fmla="*/ 3087974 w 5396459"/>
              <a:gd name="connsiteY153" fmla="*/ 565891 h 3009288"/>
              <a:gd name="connsiteX154" fmla="*/ 3043003 w 5396459"/>
              <a:gd name="connsiteY154" fmla="*/ 550901 h 3009288"/>
              <a:gd name="connsiteX155" fmla="*/ 2938072 w 5396459"/>
              <a:gd name="connsiteY155" fmla="*/ 505931 h 3009288"/>
              <a:gd name="connsiteX156" fmla="*/ 2893102 w 5396459"/>
              <a:gd name="connsiteY156" fmla="*/ 490940 h 3009288"/>
              <a:gd name="connsiteX157" fmla="*/ 2795666 w 5396459"/>
              <a:gd name="connsiteY157" fmla="*/ 460960 h 3009288"/>
              <a:gd name="connsiteX158" fmla="*/ 2653259 w 5396459"/>
              <a:gd name="connsiteY158" fmla="*/ 415990 h 3009288"/>
              <a:gd name="connsiteX159" fmla="*/ 2570813 w 5396459"/>
              <a:gd name="connsiteY159" fmla="*/ 400999 h 3009288"/>
              <a:gd name="connsiteX160" fmla="*/ 2443397 w 5396459"/>
              <a:gd name="connsiteY160" fmla="*/ 378514 h 3009288"/>
              <a:gd name="connsiteX161" fmla="*/ 2413417 w 5396459"/>
              <a:gd name="connsiteY161" fmla="*/ 371019 h 3009288"/>
              <a:gd name="connsiteX162" fmla="*/ 2338466 w 5396459"/>
              <a:gd name="connsiteY162" fmla="*/ 348534 h 3009288"/>
              <a:gd name="connsiteX163" fmla="*/ 2263515 w 5396459"/>
              <a:gd name="connsiteY163" fmla="*/ 341039 h 3009288"/>
              <a:gd name="connsiteX164" fmla="*/ 2151089 w 5396459"/>
              <a:gd name="connsiteY164" fmla="*/ 326049 h 3009288"/>
              <a:gd name="connsiteX165" fmla="*/ 2083633 w 5396459"/>
              <a:gd name="connsiteY165" fmla="*/ 318554 h 3009288"/>
              <a:gd name="connsiteX166" fmla="*/ 2023672 w 5396459"/>
              <a:gd name="connsiteY166" fmla="*/ 303563 h 3009288"/>
              <a:gd name="connsiteX167" fmla="*/ 1993692 w 5396459"/>
              <a:gd name="connsiteY167" fmla="*/ 296068 h 3009288"/>
              <a:gd name="connsiteX168" fmla="*/ 1971207 w 5396459"/>
              <a:gd name="connsiteY168" fmla="*/ 288573 h 3009288"/>
              <a:gd name="connsiteX169" fmla="*/ 1926236 w 5396459"/>
              <a:gd name="connsiteY169" fmla="*/ 281078 h 3009288"/>
              <a:gd name="connsiteX170" fmla="*/ 1896256 w 5396459"/>
              <a:gd name="connsiteY170" fmla="*/ 273583 h 3009288"/>
              <a:gd name="connsiteX171" fmla="*/ 1798820 w 5396459"/>
              <a:gd name="connsiteY171" fmla="*/ 258593 h 3009288"/>
              <a:gd name="connsiteX172" fmla="*/ 1753849 w 5396459"/>
              <a:gd name="connsiteY172" fmla="*/ 251098 h 3009288"/>
              <a:gd name="connsiteX173" fmla="*/ 1693889 w 5396459"/>
              <a:gd name="connsiteY173" fmla="*/ 236108 h 3009288"/>
              <a:gd name="connsiteX174" fmla="*/ 1671403 w 5396459"/>
              <a:gd name="connsiteY174" fmla="*/ 228613 h 3009288"/>
              <a:gd name="connsiteX175" fmla="*/ 1543987 w 5396459"/>
              <a:gd name="connsiteY175" fmla="*/ 213622 h 3009288"/>
              <a:gd name="connsiteX176" fmla="*/ 1446551 w 5396459"/>
              <a:gd name="connsiteY176" fmla="*/ 191137 h 3009288"/>
              <a:gd name="connsiteX177" fmla="*/ 1281659 w 5396459"/>
              <a:gd name="connsiteY177" fmla="*/ 176147 h 3009288"/>
              <a:gd name="connsiteX178" fmla="*/ 1184223 w 5396459"/>
              <a:gd name="connsiteY178" fmla="*/ 161157 h 3009288"/>
              <a:gd name="connsiteX179" fmla="*/ 1154243 w 5396459"/>
              <a:gd name="connsiteY179" fmla="*/ 153662 h 3009288"/>
              <a:gd name="connsiteX180" fmla="*/ 1026826 w 5396459"/>
              <a:gd name="connsiteY180" fmla="*/ 138672 h 3009288"/>
              <a:gd name="connsiteX181" fmla="*/ 981856 w 5396459"/>
              <a:gd name="connsiteY181" fmla="*/ 123681 h 3009288"/>
              <a:gd name="connsiteX182" fmla="*/ 884420 w 5396459"/>
              <a:gd name="connsiteY182" fmla="*/ 86206 h 3009288"/>
              <a:gd name="connsiteX183" fmla="*/ 839449 w 5396459"/>
              <a:gd name="connsiteY183" fmla="*/ 63721 h 3009288"/>
              <a:gd name="connsiteX184" fmla="*/ 794479 w 5396459"/>
              <a:gd name="connsiteY184" fmla="*/ 41236 h 3009288"/>
              <a:gd name="connsiteX185" fmla="*/ 749508 w 5396459"/>
              <a:gd name="connsiteY185" fmla="*/ 18750 h 3009288"/>
              <a:gd name="connsiteX186" fmla="*/ 659567 w 5396459"/>
              <a:gd name="connsiteY186" fmla="*/ 3760 h 300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396459" h="3009288">
                <a:moveTo>
                  <a:pt x="659567" y="3760"/>
                </a:moveTo>
                <a:cubicBezTo>
                  <a:pt x="607102" y="3760"/>
                  <a:pt x="744876" y="-11265"/>
                  <a:pt x="434715" y="18750"/>
                </a:cubicBezTo>
                <a:cubicBezTo>
                  <a:pt x="401077" y="22005"/>
                  <a:pt x="364658" y="48978"/>
                  <a:pt x="337279" y="63721"/>
                </a:cubicBezTo>
                <a:cubicBezTo>
                  <a:pt x="322523" y="71667"/>
                  <a:pt x="306959" y="78067"/>
                  <a:pt x="292308" y="86206"/>
                </a:cubicBezTo>
                <a:cubicBezTo>
                  <a:pt x="261967" y="103062"/>
                  <a:pt x="229764" y="117363"/>
                  <a:pt x="202367" y="138672"/>
                </a:cubicBezTo>
                <a:cubicBezTo>
                  <a:pt x="129334" y="195475"/>
                  <a:pt x="155055" y="170995"/>
                  <a:pt x="119921" y="206127"/>
                </a:cubicBezTo>
                <a:cubicBezTo>
                  <a:pt x="117423" y="213622"/>
                  <a:pt x="115538" y="221351"/>
                  <a:pt x="112426" y="228613"/>
                </a:cubicBezTo>
                <a:cubicBezTo>
                  <a:pt x="95294" y="268589"/>
                  <a:pt x="99986" y="245922"/>
                  <a:pt x="89941" y="281078"/>
                </a:cubicBezTo>
                <a:cubicBezTo>
                  <a:pt x="87111" y="290983"/>
                  <a:pt x="84289" y="300923"/>
                  <a:pt x="82446" y="311058"/>
                </a:cubicBezTo>
                <a:cubicBezTo>
                  <a:pt x="79286" y="328439"/>
                  <a:pt x="79236" y="346385"/>
                  <a:pt x="74951" y="363524"/>
                </a:cubicBezTo>
                <a:cubicBezTo>
                  <a:pt x="63272" y="410240"/>
                  <a:pt x="60548" y="387117"/>
                  <a:pt x="52466" y="423485"/>
                </a:cubicBezTo>
                <a:cubicBezTo>
                  <a:pt x="49169" y="438320"/>
                  <a:pt x="47951" y="453553"/>
                  <a:pt x="44971" y="468455"/>
                </a:cubicBezTo>
                <a:cubicBezTo>
                  <a:pt x="42951" y="478556"/>
                  <a:pt x="39711" y="488380"/>
                  <a:pt x="37476" y="498436"/>
                </a:cubicBezTo>
                <a:cubicBezTo>
                  <a:pt x="34713" y="510872"/>
                  <a:pt x="32260" y="523377"/>
                  <a:pt x="29981" y="535911"/>
                </a:cubicBezTo>
                <a:cubicBezTo>
                  <a:pt x="27262" y="550863"/>
                  <a:pt x="25782" y="566046"/>
                  <a:pt x="22485" y="580881"/>
                </a:cubicBezTo>
                <a:cubicBezTo>
                  <a:pt x="20771" y="588594"/>
                  <a:pt x="16539" y="595620"/>
                  <a:pt x="14990" y="603367"/>
                </a:cubicBezTo>
                <a:cubicBezTo>
                  <a:pt x="9029" y="633171"/>
                  <a:pt x="0" y="693308"/>
                  <a:pt x="0" y="693308"/>
                </a:cubicBezTo>
                <a:cubicBezTo>
                  <a:pt x="2498" y="758265"/>
                  <a:pt x="5255" y="823213"/>
                  <a:pt x="7495" y="888180"/>
                </a:cubicBezTo>
                <a:cubicBezTo>
                  <a:pt x="10251" y="968119"/>
                  <a:pt x="8159" y="1048328"/>
                  <a:pt x="14990" y="1128022"/>
                </a:cubicBezTo>
                <a:cubicBezTo>
                  <a:pt x="15759" y="1136997"/>
                  <a:pt x="24984" y="1143013"/>
                  <a:pt x="29981" y="1150508"/>
                </a:cubicBezTo>
                <a:cubicBezTo>
                  <a:pt x="32479" y="1158003"/>
                  <a:pt x="33943" y="1165927"/>
                  <a:pt x="37476" y="1172993"/>
                </a:cubicBezTo>
                <a:cubicBezTo>
                  <a:pt x="41504" y="1181050"/>
                  <a:pt x="48918" y="1187198"/>
                  <a:pt x="52466" y="1195478"/>
                </a:cubicBezTo>
                <a:cubicBezTo>
                  <a:pt x="56524" y="1204946"/>
                  <a:pt x="55354" y="1216245"/>
                  <a:pt x="59961" y="1225458"/>
                </a:cubicBezTo>
                <a:cubicBezTo>
                  <a:pt x="63121" y="1231779"/>
                  <a:pt x="70537" y="1234931"/>
                  <a:pt x="74951" y="1240449"/>
                </a:cubicBezTo>
                <a:cubicBezTo>
                  <a:pt x="80578" y="1247483"/>
                  <a:pt x="84944" y="1255439"/>
                  <a:pt x="89941" y="1262934"/>
                </a:cubicBezTo>
                <a:cubicBezTo>
                  <a:pt x="92791" y="1277186"/>
                  <a:pt x="97249" y="1307531"/>
                  <a:pt x="104931" y="1322895"/>
                </a:cubicBezTo>
                <a:cubicBezTo>
                  <a:pt x="108959" y="1330952"/>
                  <a:pt x="115892" y="1337323"/>
                  <a:pt x="119921" y="1345380"/>
                </a:cubicBezTo>
                <a:cubicBezTo>
                  <a:pt x="127143" y="1359823"/>
                  <a:pt x="130106" y="1383427"/>
                  <a:pt x="134912" y="1397845"/>
                </a:cubicBezTo>
                <a:cubicBezTo>
                  <a:pt x="139167" y="1410609"/>
                  <a:pt x="144264" y="1423105"/>
                  <a:pt x="149902" y="1435321"/>
                </a:cubicBezTo>
                <a:cubicBezTo>
                  <a:pt x="159266" y="1455610"/>
                  <a:pt x="172816" y="1474082"/>
                  <a:pt x="179882" y="1495281"/>
                </a:cubicBezTo>
                <a:cubicBezTo>
                  <a:pt x="182380" y="1502776"/>
                  <a:pt x="183844" y="1510700"/>
                  <a:pt x="187377" y="1517767"/>
                </a:cubicBezTo>
                <a:cubicBezTo>
                  <a:pt x="196420" y="1535853"/>
                  <a:pt x="212959" y="1559887"/>
                  <a:pt x="224853" y="1577727"/>
                </a:cubicBezTo>
                <a:cubicBezTo>
                  <a:pt x="243635" y="1634075"/>
                  <a:pt x="237407" y="1622455"/>
                  <a:pt x="269823" y="1682658"/>
                </a:cubicBezTo>
                <a:cubicBezTo>
                  <a:pt x="276730" y="1695485"/>
                  <a:pt x="285793" y="1707104"/>
                  <a:pt x="292308" y="1720134"/>
                </a:cubicBezTo>
                <a:cubicBezTo>
                  <a:pt x="348635" y="1832786"/>
                  <a:pt x="268898" y="1705470"/>
                  <a:pt x="367259" y="1847550"/>
                </a:cubicBezTo>
                <a:cubicBezTo>
                  <a:pt x="372386" y="1854956"/>
                  <a:pt x="377614" y="1862312"/>
                  <a:pt x="382249" y="1870036"/>
                </a:cubicBezTo>
                <a:cubicBezTo>
                  <a:pt x="389744" y="1882528"/>
                  <a:pt x="395142" y="1896548"/>
                  <a:pt x="404735" y="1907511"/>
                </a:cubicBezTo>
                <a:cubicBezTo>
                  <a:pt x="412961" y="1916912"/>
                  <a:pt x="425882" y="1921163"/>
                  <a:pt x="434715" y="1929996"/>
                </a:cubicBezTo>
                <a:cubicBezTo>
                  <a:pt x="451381" y="1946662"/>
                  <a:pt x="455524" y="1973291"/>
                  <a:pt x="472190" y="1989957"/>
                </a:cubicBezTo>
                <a:cubicBezTo>
                  <a:pt x="484929" y="2002696"/>
                  <a:pt x="502940" y="2008876"/>
                  <a:pt x="517161" y="2019937"/>
                </a:cubicBezTo>
                <a:cubicBezTo>
                  <a:pt x="525528" y="2026444"/>
                  <a:pt x="531279" y="2035915"/>
                  <a:pt x="539646" y="2042422"/>
                </a:cubicBezTo>
                <a:cubicBezTo>
                  <a:pt x="553867" y="2053483"/>
                  <a:pt x="571878" y="2059664"/>
                  <a:pt x="584617" y="2072403"/>
                </a:cubicBezTo>
                <a:cubicBezTo>
                  <a:pt x="599607" y="2087393"/>
                  <a:pt x="611948" y="2105614"/>
                  <a:pt x="629587" y="2117373"/>
                </a:cubicBezTo>
                <a:cubicBezTo>
                  <a:pt x="661963" y="2138957"/>
                  <a:pt x="675090" y="2147108"/>
                  <a:pt x="712033" y="2177334"/>
                </a:cubicBezTo>
                <a:cubicBezTo>
                  <a:pt x="720237" y="2184046"/>
                  <a:pt x="725834" y="2193741"/>
                  <a:pt x="734518" y="2199819"/>
                </a:cubicBezTo>
                <a:cubicBezTo>
                  <a:pt x="751019" y="2211370"/>
                  <a:pt x="770224" y="2218626"/>
                  <a:pt x="786984" y="2229799"/>
                </a:cubicBezTo>
                <a:cubicBezTo>
                  <a:pt x="792864" y="2233719"/>
                  <a:pt x="795797" y="2241358"/>
                  <a:pt x="801974" y="2244790"/>
                </a:cubicBezTo>
                <a:cubicBezTo>
                  <a:pt x="818607" y="2254030"/>
                  <a:pt x="837422" y="2258766"/>
                  <a:pt x="854440" y="2267275"/>
                </a:cubicBezTo>
                <a:cubicBezTo>
                  <a:pt x="877595" y="2278852"/>
                  <a:pt x="892340" y="2298457"/>
                  <a:pt x="914400" y="2312245"/>
                </a:cubicBezTo>
                <a:cubicBezTo>
                  <a:pt x="921100" y="2316432"/>
                  <a:pt x="929390" y="2317242"/>
                  <a:pt x="936885" y="2319740"/>
                </a:cubicBezTo>
                <a:cubicBezTo>
                  <a:pt x="988256" y="2353988"/>
                  <a:pt x="924536" y="2312022"/>
                  <a:pt x="996846" y="2357216"/>
                </a:cubicBezTo>
                <a:cubicBezTo>
                  <a:pt x="1004485" y="2361990"/>
                  <a:pt x="1011274" y="2368178"/>
                  <a:pt x="1019331" y="2372206"/>
                </a:cubicBezTo>
                <a:cubicBezTo>
                  <a:pt x="1036217" y="2380649"/>
                  <a:pt x="1085454" y="2397522"/>
                  <a:pt x="1101777" y="2402186"/>
                </a:cubicBezTo>
                <a:cubicBezTo>
                  <a:pt x="1145305" y="2414623"/>
                  <a:pt x="1151434" y="2412376"/>
                  <a:pt x="1184223" y="2424672"/>
                </a:cubicBezTo>
                <a:cubicBezTo>
                  <a:pt x="1196821" y="2429396"/>
                  <a:pt x="1208935" y="2435407"/>
                  <a:pt x="1221699" y="2439662"/>
                </a:cubicBezTo>
                <a:cubicBezTo>
                  <a:pt x="1238954" y="2445414"/>
                  <a:pt x="1256909" y="2448900"/>
                  <a:pt x="1274164" y="2454652"/>
                </a:cubicBezTo>
                <a:cubicBezTo>
                  <a:pt x="1286928" y="2458907"/>
                  <a:pt x="1299042" y="2464918"/>
                  <a:pt x="1311640" y="2469642"/>
                </a:cubicBezTo>
                <a:cubicBezTo>
                  <a:pt x="1319037" y="2472416"/>
                  <a:pt x="1326751" y="2474301"/>
                  <a:pt x="1334125" y="2477137"/>
                </a:cubicBezTo>
                <a:cubicBezTo>
                  <a:pt x="1359240" y="2486796"/>
                  <a:pt x="1383735" y="2498067"/>
                  <a:pt x="1409076" y="2507117"/>
                </a:cubicBezTo>
                <a:cubicBezTo>
                  <a:pt x="1418777" y="2510582"/>
                  <a:pt x="1429224" y="2511540"/>
                  <a:pt x="1439056" y="2514613"/>
                </a:cubicBezTo>
                <a:cubicBezTo>
                  <a:pt x="1469219" y="2524039"/>
                  <a:pt x="1500045" y="2531926"/>
                  <a:pt x="1528997" y="2544593"/>
                </a:cubicBezTo>
                <a:cubicBezTo>
                  <a:pt x="1568971" y="2562081"/>
                  <a:pt x="1612615" y="2572854"/>
                  <a:pt x="1648918" y="2597058"/>
                </a:cubicBezTo>
                <a:cubicBezTo>
                  <a:pt x="1701007" y="2631786"/>
                  <a:pt x="1635543" y="2590372"/>
                  <a:pt x="1708879" y="2627039"/>
                </a:cubicBezTo>
                <a:cubicBezTo>
                  <a:pt x="1716936" y="2631067"/>
                  <a:pt x="1723307" y="2638001"/>
                  <a:pt x="1731364" y="2642029"/>
                </a:cubicBezTo>
                <a:cubicBezTo>
                  <a:pt x="1738430" y="2645562"/>
                  <a:pt x="1746587" y="2646412"/>
                  <a:pt x="1753849" y="2649524"/>
                </a:cubicBezTo>
                <a:cubicBezTo>
                  <a:pt x="1764119" y="2653925"/>
                  <a:pt x="1774249" y="2658765"/>
                  <a:pt x="1783830" y="2664514"/>
                </a:cubicBezTo>
                <a:cubicBezTo>
                  <a:pt x="1819033" y="2685636"/>
                  <a:pt x="1824509" y="2695776"/>
                  <a:pt x="1858781" y="2709485"/>
                </a:cubicBezTo>
                <a:cubicBezTo>
                  <a:pt x="1873452" y="2715353"/>
                  <a:pt x="1889080" y="2718607"/>
                  <a:pt x="1903751" y="2724475"/>
                </a:cubicBezTo>
                <a:cubicBezTo>
                  <a:pt x="1928735" y="2734468"/>
                  <a:pt x="1952160" y="2750031"/>
                  <a:pt x="1978702" y="2754455"/>
                </a:cubicBezTo>
                <a:cubicBezTo>
                  <a:pt x="1993692" y="2756953"/>
                  <a:pt x="2008864" y="2758533"/>
                  <a:pt x="2023672" y="2761950"/>
                </a:cubicBezTo>
                <a:cubicBezTo>
                  <a:pt x="2041395" y="2766040"/>
                  <a:pt x="2058564" y="2772253"/>
                  <a:pt x="2076138" y="2776940"/>
                </a:cubicBezTo>
                <a:cubicBezTo>
                  <a:pt x="2221977" y="2815831"/>
                  <a:pt x="2035904" y="2758727"/>
                  <a:pt x="2308485" y="2844396"/>
                </a:cubicBezTo>
                <a:cubicBezTo>
                  <a:pt x="2338633" y="2853871"/>
                  <a:pt x="2366966" y="2871381"/>
                  <a:pt x="2398426" y="2874377"/>
                </a:cubicBezTo>
                <a:lnTo>
                  <a:pt x="2555823" y="2889367"/>
                </a:lnTo>
                <a:cubicBezTo>
                  <a:pt x="2807860" y="2973379"/>
                  <a:pt x="2574202" y="2902942"/>
                  <a:pt x="2720715" y="2934337"/>
                </a:cubicBezTo>
                <a:cubicBezTo>
                  <a:pt x="2738500" y="2938148"/>
                  <a:pt x="2755476" y="2945161"/>
                  <a:pt x="2773181" y="2949327"/>
                </a:cubicBezTo>
                <a:cubicBezTo>
                  <a:pt x="2797982" y="2955162"/>
                  <a:pt x="2823305" y="2958588"/>
                  <a:pt x="2848131" y="2964317"/>
                </a:cubicBezTo>
                <a:cubicBezTo>
                  <a:pt x="2882841" y="2972327"/>
                  <a:pt x="2859755" y="2973474"/>
                  <a:pt x="2900597" y="2979308"/>
                </a:cubicBezTo>
                <a:cubicBezTo>
                  <a:pt x="2925453" y="2982859"/>
                  <a:pt x="2950564" y="2984305"/>
                  <a:pt x="2975548" y="2986803"/>
                </a:cubicBezTo>
                <a:cubicBezTo>
                  <a:pt x="2999421" y="2992771"/>
                  <a:pt x="3018264" y="2997987"/>
                  <a:pt x="3043003" y="3001793"/>
                </a:cubicBezTo>
                <a:cubicBezTo>
                  <a:pt x="3062911" y="3004856"/>
                  <a:pt x="3082977" y="3006790"/>
                  <a:pt x="3102964" y="3009288"/>
                </a:cubicBezTo>
                <a:cubicBezTo>
                  <a:pt x="3195403" y="3006790"/>
                  <a:pt x="3287924" y="3006411"/>
                  <a:pt x="3380282" y="3001793"/>
                </a:cubicBezTo>
                <a:cubicBezTo>
                  <a:pt x="3388173" y="3001398"/>
                  <a:pt x="3395171" y="2996468"/>
                  <a:pt x="3402767" y="2994298"/>
                </a:cubicBezTo>
                <a:cubicBezTo>
                  <a:pt x="3412672" y="2991468"/>
                  <a:pt x="3422843" y="2989633"/>
                  <a:pt x="3432748" y="2986803"/>
                </a:cubicBezTo>
                <a:cubicBezTo>
                  <a:pt x="3440344" y="2984633"/>
                  <a:pt x="3447568" y="2981224"/>
                  <a:pt x="3455233" y="2979308"/>
                </a:cubicBezTo>
                <a:cubicBezTo>
                  <a:pt x="3502114" y="2967588"/>
                  <a:pt x="3527466" y="2968916"/>
                  <a:pt x="3582649" y="2964317"/>
                </a:cubicBezTo>
                <a:cubicBezTo>
                  <a:pt x="3595141" y="2961819"/>
                  <a:pt x="3607712" y="2959687"/>
                  <a:pt x="3620125" y="2956822"/>
                </a:cubicBezTo>
                <a:cubicBezTo>
                  <a:pt x="3640199" y="2952190"/>
                  <a:pt x="3659585" y="2943882"/>
                  <a:pt x="3680085" y="2941832"/>
                </a:cubicBezTo>
                <a:lnTo>
                  <a:pt x="3755036" y="2934337"/>
                </a:lnTo>
                <a:cubicBezTo>
                  <a:pt x="3897441" y="2898736"/>
                  <a:pt x="3794404" y="2919953"/>
                  <a:pt x="4069830" y="2911852"/>
                </a:cubicBezTo>
                <a:cubicBezTo>
                  <a:pt x="4087318" y="2909354"/>
                  <a:pt x="4104914" y="2907517"/>
                  <a:pt x="4122295" y="2904357"/>
                </a:cubicBezTo>
                <a:cubicBezTo>
                  <a:pt x="4132430" y="2902514"/>
                  <a:pt x="4142005" y="2897652"/>
                  <a:pt x="4152276" y="2896862"/>
                </a:cubicBezTo>
                <a:cubicBezTo>
                  <a:pt x="4207134" y="2892642"/>
                  <a:pt x="4262223" y="2892259"/>
                  <a:pt x="4317167" y="2889367"/>
                </a:cubicBezTo>
                <a:cubicBezTo>
                  <a:pt x="4407677" y="2884603"/>
                  <a:pt x="4447518" y="2881070"/>
                  <a:pt x="4534525" y="2874377"/>
                </a:cubicBezTo>
                <a:lnTo>
                  <a:pt x="4579495" y="2866881"/>
                </a:lnTo>
                <a:cubicBezTo>
                  <a:pt x="4592029" y="2864602"/>
                  <a:pt x="4604330" y="2860966"/>
                  <a:pt x="4616971" y="2859386"/>
                </a:cubicBezTo>
                <a:cubicBezTo>
                  <a:pt x="4644353" y="2855963"/>
                  <a:pt x="4671935" y="2854389"/>
                  <a:pt x="4699417" y="2851891"/>
                </a:cubicBezTo>
                <a:cubicBezTo>
                  <a:pt x="4709410" y="2849393"/>
                  <a:pt x="4719253" y="2846186"/>
                  <a:pt x="4729397" y="2844396"/>
                </a:cubicBezTo>
                <a:cubicBezTo>
                  <a:pt x="4729450" y="2844387"/>
                  <a:pt x="4837244" y="2829292"/>
                  <a:pt x="4864308" y="2821911"/>
                </a:cubicBezTo>
                <a:cubicBezTo>
                  <a:pt x="4879552" y="2817753"/>
                  <a:pt x="4896132" y="2815686"/>
                  <a:pt x="4909279" y="2806921"/>
                </a:cubicBezTo>
                <a:cubicBezTo>
                  <a:pt x="4938338" y="2787549"/>
                  <a:pt x="4923218" y="2794780"/>
                  <a:pt x="4954249" y="2784436"/>
                </a:cubicBezTo>
                <a:cubicBezTo>
                  <a:pt x="5000999" y="2753269"/>
                  <a:pt x="4952674" y="2782637"/>
                  <a:pt x="4999220" y="2761950"/>
                </a:cubicBezTo>
                <a:cubicBezTo>
                  <a:pt x="5014535" y="2755143"/>
                  <a:pt x="5028933" y="2746400"/>
                  <a:pt x="5044190" y="2739465"/>
                </a:cubicBezTo>
                <a:cubicBezTo>
                  <a:pt x="5078685" y="2723786"/>
                  <a:pt x="5078219" y="2725337"/>
                  <a:pt x="5111646" y="2716980"/>
                </a:cubicBezTo>
                <a:cubicBezTo>
                  <a:pt x="5180862" y="2670836"/>
                  <a:pt x="5095714" y="2729725"/>
                  <a:pt x="5149121" y="2686999"/>
                </a:cubicBezTo>
                <a:cubicBezTo>
                  <a:pt x="5180643" y="2661781"/>
                  <a:pt x="5169510" y="2682126"/>
                  <a:pt x="5201587" y="2642029"/>
                </a:cubicBezTo>
                <a:cubicBezTo>
                  <a:pt x="5212841" y="2627961"/>
                  <a:pt x="5218827" y="2609797"/>
                  <a:pt x="5231567" y="2597058"/>
                </a:cubicBezTo>
                <a:cubicBezTo>
                  <a:pt x="5245511" y="2583115"/>
                  <a:pt x="5252092" y="2578494"/>
                  <a:pt x="5261548" y="2559583"/>
                </a:cubicBezTo>
                <a:cubicBezTo>
                  <a:pt x="5292563" y="2497553"/>
                  <a:pt x="5237243" y="2585101"/>
                  <a:pt x="5284033" y="2507117"/>
                </a:cubicBezTo>
                <a:cubicBezTo>
                  <a:pt x="5293302" y="2491669"/>
                  <a:pt x="5308316" y="2479238"/>
                  <a:pt x="5314013" y="2462147"/>
                </a:cubicBezTo>
                <a:cubicBezTo>
                  <a:pt x="5316511" y="2454652"/>
                  <a:pt x="5319338" y="2447258"/>
                  <a:pt x="5321508" y="2439662"/>
                </a:cubicBezTo>
                <a:cubicBezTo>
                  <a:pt x="5324338" y="2429757"/>
                  <a:pt x="5324396" y="2418895"/>
                  <a:pt x="5329003" y="2409681"/>
                </a:cubicBezTo>
                <a:cubicBezTo>
                  <a:pt x="5332163" y="2403360"/>
                  <a:pt x="5338997" y="2399688"/>
                  <a:pt x="5343994" y="2394691"/>
                </a:cubicBezTo>
                <a:cubicBezTo>
                  <a:pt x="5360900" y="2327066"/>
                  <a:pt x="5352469" y="2354276"/>
                  <a:pt x="5366479" y="2312245"/>
                </a:cubicBezTo>
                <a:cubicBezTo>
                  <a:pt x="5367784" y="2300503"/>
                  <a:pt x="5378660" y="2199811"/>
                  <a:pt x="5381469" y="2184829"/>
                </a:cubicBezTo>
                <a:cubicBezTo>
                  <a:pt x="5385266" y="2164580"/>
                  <a:pt x="5391462" y="2144855"/>
                  <a:pt x="5396459" y="2124868"/>
                </a:cubicBezTo>
                <a:cubicBezTo>
                  <a:pt x="5393961" y="2089891"/>
                  <a:pt x="5393061" y="2054763"/>
                  <a:pt x="5388964" y="2019937"/>
                </a:cubicBezTo>
                <a:cubicBezTo>
                  <a:pt x="5388041" y="2012091"/>
                  <a:pt x="5388535" y="2000985"/>
                  <a:pt x="5381469" y="1997452"/>
                </a:cubicBezTo>
                <a:cubicBezTo>
                  <a:pt x="5346137" y="1979786"/>
                  <a:pt x="5308275" y="1964593"/>
                  <a:pt x="5269043" y="1959977"/>
                </a:cubicBezTo>
                <a:lnTo>
                  <a:pt x="5014210" y="1929996"/>
                </a:lnTo>
                <a:cubicBezTo>
                  <a:pt x="4939033" y="1911202"/>
                  <a:pt x="5041257" y="1935047"/>
                  <a:pt x="4894289" y="1915006"/>
                </a:cubicBezTo>
                <a:cubicBezTo>
                  <a:pt x="4869044" y="1911564"/>
                  <a:pt x="4844429" y="1904444"/>
                  <a:pt x="4819338" y="1900016"/>
                </a:cubicBezTo>
                <a:cubicBezTo>
                  <a:pt x="4801941" y="1896946"/>
                  <a:pt x="4784361" y="1895019"/>
                  <a:pt x="4766872" y="1892521"/>
                </a:cubicBezTo>
                <a:cubicBezTo>
                  <a:pt x="4759377" y="1887524"/>
                  <a:pt x="4752208" y="1882000"/>
                  <a:pt x="4744387" y="1877531"/>
                </a:cubicBezTo>
                <a:cubicBezTo>
                  <a:pt x="4734686" y="1871987"/>
                  <a:pt x="4723882" y="1868462"/>
                  <a:pt x="4714407" y="1862540"/>
                </a:cubicBezTo>
                <a:cubicBezTo>
                  <a:pt x="4703814" y="1855919"/>
                  <a:pt x="4695272" y="1846253"/>
                  <a:pt x="4684426" y="1840055"/>
                </a:cubicBezTo>
                <a:cubicBezTo>
                  <a:pt x="4660174" y="1826197"/>
                  <a:pt x="4632205" y="1818815"/>
                  <a:pt x="4609476" y="1802580"/>
                </a:cubicBezTo>
                <a:cubicBezTo>
                  <a:pt x="4591987" y="1790088"/>
                  <a:pt x="4575314" y="1776368"/>
                  <a:pt x="4557010" y="1765104"/>
                </a:cubicBezTo>
                <a:cubicBezTo>
                  <a:pt x="4518866" y="1741630"/>
                  <a:pt x="4481960" y="1737492"/>
                  <a:pt x="4452079" y="1697649"/>
                </a:cubicBezTo>
                <a:cubicBezTo>
                  <a:pt x="4416873" y="1650706"/>
                  <a:pt x="4438431" y="1676506"/>
                  <a:pt x="4384623" y="1622698"/>
                </a:cubicBezTo>
                <a:cubicBezTo>
                  <a:pt x="4374629" y="1612704"/>
                  <a:pt x="4363123" y="1604023"/>
                  <a:pt x="4354643" y="1592717"/>
                </a:cubicBezTo>
                <a:lnTo>
                  <a:pt x="4309672" y="1532757"/>
                </a:lnTo>
                <a:cubicBezTo>
                  <a:pt x="4302177" y="1522764"/>
                  <a:pt x="4296020" y="1511610"/>
                  <a:pt x="4287187" y="1502777"/>
                </a:cubicBezTo>
                <a:cubicBezTo>
                  <a:pt x="4240055" y="1455645"/>
                  <a:pt x="4168822" y="1390491"/>
                  <a:pt x="4144781" y="1330390"/>
                </a:cubicBezTo>
                <a:cubicBezTo>
                  <a:pt x="4113065" y="1251104"/>
                  <a:pt x="4151060" y="1336059"/>
                  <a:pt x="4077325" y="1225458"/>
                </a:cubicBezTo>
                <a:cubicBezTo>
                  <a:pt x="4062335" y="1202973"/>
                  <a:pt x="4047664" y="1180272"/>
                  <a:pt x="4032354" y="1158003"/>
                </a:cubicBezTo>
                <a:cubicBezTo>
                  <a:pt x="4032319" y="1157953"/>
                  <a:pt x="3957439" y="1053121"/>
                  <a:pt x="3957403" y="1053072"/>
                </a:cubicBezTo>
                <a:cubicBezTo>
                  <a:pt x="3942629" y="1032925"/>
                  <a:pt x="3930099" y="1010777"/>
                  <a:pt x="3912433" y="993111"/>
                </a:cubicBezTo>
                <a:cubicBezTo>
                  <a:pt x="3897443" y="978121"/>
                  <a:pt x="3881644" y="963897"/>
                  <a:pt x="3867462" y="948140"/>
                </a:cubicBezTo>
                <a:cubicBezTo>
                  <a:pt x="3859106" y="938855"/>
                  <a:pt x="3853810" y="926993"/>
                  <a:pt x="3844977" y="918160"/>
                </a:cubicBezTo>
                <a:cubicBezTo>
                  <a:pt x="3838607" y="911790"/>
                  <a:pt x="3830313" y="907639"/>
                  <a:pt x="3822492" y="903170"/>
                </a:cubicBezTo>
                <a:cubicBezTo>
                  <a:pt x="3792008" y="885750"/>
                  <a:pt x="3795321" y="888882"/>
                  <a:pt x="3762531" y="880685"/>
                </a:cubicBezTo>
                <a:cubicBezTo>
                  <a:pt x="3693357" y="846097"/>
                  <a:pt x="3724250" y="856124"/>
                  <a:pt x="3672590" y="843209"/>
                </a:cubicBezTo>
                <a:cubicBezTo>
                  <a:pt x="3605563" y="809696"/>
                  <a:pt x="3633829" y="820295"/>
                  <a:pt x="3590144" y="805734"/>
                </a:cubicBezTo>
                <a:cubicBezTo>
                  <a:pt x="3580151" y="798239"/>
                  <a:pt x="3571010" y="789447"/>
                  <a:pt x="3560164" y="783249"/>
                </a:cubicBezTo>
                <a:cubicBezTo>
                  <a:pt x="3553305" y="779329"/>
                  <a:pt x="3544941" y="778866"/>
                  <a:pt x="3537679" y="775754"/>
                </a:cubicBezTo>
                <a:cubicBezTo>
                  <a:pt x="3483374" y="752479"/>
                  <a:pt x="3533398" y="765903"/>
                  <a:pt x="3470223" y="753268"/>
                </a:cubicBezTo>
                <a:cubicBezTo>
                  <a:pt x="3462728" y="748271"/>
                  <a:pt x="3455795" y="742306"/>
                  <a:pt x="3447738" y="738278"/>
                </a:cubicBezTo>
                <a:cubicBezTo>
                  <a:pt x="3397935" y="713377"/>
                  <a:pt x="3408310" y="731982"/>
                  <a:pt x="3350302" y="693308"/>
                </a:cubicBezTo>
                <a:cubicBezTo>
                  <a:pt x="3334855" y="683010"/>
                  <a:pt x="3304556" y="662293"/>
                  <a:pt x="3290341" y="655832"/>
                </a:cubicBezTo>
                <a:cubicBezTo>
                  <a:pt x="3275956" y="649294"/>
                  <a:pt x="3258770" y="649216"/>
                  <a:pt x="3245371" y="640842"/>
                </a:cubicBezTo>
                <a:cubicBezTo>
                  <a:pt x="3225384" y="628350"/>
                  <a:pt x="3206810" y="613244"/>
                  <a:pt x="3185410" y="603367"/>
                </a:cubicBezTo>
                <a:cubicBezTo>
                  <a:pt x="3074288" y="552080"/>
                  <a:pt x="3200891" y="626099"/>
                  <a:pt x="3125449" y="588377"/>
                </a:cubicBezTo>
                <a:cubicBezTo>
                  <a:pt x="3112419" y="581862"/>
                  <a:pt x="3101236" y="571919"/>
                  <a:pt x="3087974" y="565891"/>
                </a:cubicBezTo>
                <a:cubicBezTo>
                  <a:pt x="3073589" y="559352"/>
                  <a:pt x="3057674" y="556769"/>
                  <a:pt x="3043003" y="550901"/>
                </a:cubicBezTo>
                <a:cubicBezTo>
                  <a:pt x="2976041" y="524117"/>
                  <a:pt x="2991402" y="525324"/>
                  <a:pt x="2938072" y="505931"/>
                </a:cubicBezTo>
                <a:cubicBezTo>
                  <a:pt x="2923222" y="500531"/>
                  <a:pt x="2907687" y="497017"/>
                  <a:pt x="2893102" y="490940"/>
                </a:cubicBezTo>
                <a:cubicBezTo>
                  <a:pt x="2813839" y="457913"/>
                  <a:pt x="2884214" y="473610"/>
                  <a:pt x="2795666" y="460960"/>
                </a:cubicBezTo>
                <a:cubicBezTo>
                  <a:pt x="2732789" y="437382"/>
                  <a:pt x="2724597" y="432203"/>
                  <a:pt x="2653259" y="415990"/>
                </a:cubicBezTo>
                <a:cubicBezTo>
                  <a:pt x="2626021" y="409799"/>
                  <a:pt x="2598146" y="406754"/>
                  <a:pt x="2570813" y="400999"/>
                </a:cubicBezTo>
                <a:cubicBezTo>
                  <a:pt x="2456389" y="376909"/>
                  <a:pt x="2567035" y="392251"/>
                  <a:pt x="2443397" y="378514"/>
                </a:cubicBezTo>
                <a:cubicBezTo>
                  <a:pt x="2433404" y="376016"/>
                  <a:pt x="2423322" y="373849"/>
                  <a:pt x="2413417" y="371019"/>
                </a:cubicBezTo>
                <a:cubicBezTo>
                  <a:pt x="2388337" y="363853"/>
                  <a:pt x="2364043" y="353649"/>
                  <a:pt x="2338466" y="348534"/>
                </a:cubicBezTo>
                <a:cubicBezTo>
                  <a:pt x="2313845" y="343610"/>
                  <a:pt x="2288499" y="343537"/>
                  <a:pt x="2263515" y="341039"/>
                </a:cubicBezTo>
                <a:cubicBezTo>
                  <a:pt x="2204666" y="326327"/>
                  <a:pt x="2249412" y="335881"/>
                  <a:pt x="2151089" y="326049"/>
                </a:cubicBezTo>
                <a:cubicBezTo>
                  <a:pt x="2128578" y="323798"/>
                  <a:pt x="2106118" y="321052"/>
                  <a:pt x="2083633" y="318554"/>
                </a:cubicBezTo>
                <a:lnTo>
                  <a:pt x="2023672" y="303563"/>
                </a:lnTo>
                <a:cubicBezTo>
                  <a:pt x="2013679" y="301065"/>
                  <a:pt x="2003464" y="299325"/>
                  <a:pt x="1993692" y="296068"/>
                </a:cubicBezTo>
                <a:cubicBezTo>
                  <a:pt x="1986197" y="293570"/>
                  <a:pt x="1978919" y="290287"/>
                  <a:pt x="1971207" y="288573"/>
                </a:cubicBezTo>
                <a:cubicBezTo>
                  <a:pt x="1956372" y="285276"/>
                  <a:pt x="1941138" y="284058"/>
                  <a:pt x="1926236" y="281078"/>
                </a:cubicBezTo>
                <a:cubicBezTo>
                  <a:pt x="1916135" y="279058"/>
                  <a:pt x="1906357" y="275603"/>
                  <a:pt x="1896256" y="273583"/>
                </a:cubicBezTo>
                <a:cubicBezTo>
                  <a:pt x="1865100" y="267352"/>
                  <a:pt x="1830013" y="263392"/>
                  <a:pt x="1798820" y="258593"/>
                </a:cubicBezTo>
                <a:cubicBezTo>
                  <a:pt x="1783800" y="256282"/>
                  <a:pt x="1768839" y="253596"/>
                  <a:pt x="1753849" y="251098"/>
                </a:cubicBezTo>
                <a:cubicBezTo>
                  <a:pt x="1702454" y="233966"/>
                  <a:pt x="1766241" y="254196"/>
                  <a:pt x="1693889" y="236108"/>
                </a:cubicBezTo>
                <a:cubicBezTo>
                  <a:pt x="1686224" y="234192"/>
                  <a:pt x="1679150" y="230163"/>
                  <a:pt x="1671403" y="228613"/>
                </a:cubicBezTo>
                <a:cubicBezTo>
                  <a:pt x="1638254" y="221983"/>
                  <a:pt x="1573736" y="216597"/>
                  <a:pt x="1543987" y="213622"/>
                </a:cubicBezTo>
                <a:cubicBezTo>
                  <a:pt x="1506562" y="201147"/>
                  <a:pt x="1499478" y="197753"/>
                  <a:pt x="1446551" y="191137"/>
                </a:cubicBezTo>
                <a:cubicBezTo>
                  <a:pt x="1391787" y="184292"/>
                  <a:pt x="1281659" y="176147"/>
                  <a:pt x="1281659" y="176147"/>
                </a:cubicBezTo>
                <a:cubicBezTo>
                  <a:pt x="1214009" y="159234"/>
                  <a:pt x="1296447" y="178422"/>
                  <a:pt x="1184223" y="161157"/>
                </a:cubicBezTo>
                <a:cubicBezTo>
                  <a:pt x="1174042" y="159591"/>
                  <a:pt x="1164378" y="155505"/>
                  <a:pt x="1154243" y="153662"/>
                </a:cubicBezTo>
                <a:cubicBezTo>
                  <a:pt x="1113742" y="146298"/>
                  <a:pt x="1067024" y="142692"/>
                  <a:pt x="1026826" y="138672"/>
                </a:cubicBezTo>
                <a:lnTo>
                  <a:pt x="981856" y="123681"/>
                </a:lnTo>
                <a:cubicBezTo>
                  <a:pt x="953171" y="114119"/>
                  <a:pt x="900880" y="97180"/>
                  <a:pt x="884420" y="86206"/>
                </a:cubicBezTo>
                <a:cubicBezTo>
                  <a:pt x="855361" y="66833"/>
                  <a:pt x="870481" y="74064"/>
                  <a:pt x="839449" y="63721"/>
                </a:cubicBezTo>
                <a:cubicBezTo>
                  <a:pt x="775001" y="20755"/>
                  <a:pt x="856549" y="72272"/>
                  <a:pt x="794479" y="41236"/>
                </a:cubicBezTo>
                <a:cubicBezTo>
                  <a:pt x="736364" y="12177"/>
                  <a:pt x="806024" y="37588"/>
                  <a:pt x="749508" y="18750"/>
                </a:cubicBezTo>
                <a:cubicBezTo>
                  <a:pt x="706235" y="-10098"/>
                  <a:pt x="712032" y="3760"/>
                  <a:pt x="659567" y="3760"/>
                </a:cubicBezTo>
                <a:close/>
              </a:path>
            </a:pathLst>
          </a:custGeom>
          <a:no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168360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228600" y="152400"/>
            <a:ext cx="11963400" cy="523220"/>
          </a:xfrm>
          <a:prstGeom prst="rect">
            <a:avLst/>
          </a:prstGeom>
          <a:noFill/>
        </p:spPr>
        <p:txBody>
          <a:bodyPr wrap="square">
            <a:spAutoFit/>
          </a:bodyPr>
          <a:lstStyle/>
          <a:p>
            <a:pPr lvl="0" algn="ctr" fontAlgn="base">
              <a:spcBef>
                <a:spcPct val="0"/>
              </a:spcBef>
              <a:spcAft>
                <a:spcPct val="0"/>
              </a:spcAft>
              <a:defRPr/>
            </a:pPr>
            <a:r>
              <a:rPr lang="en-US" altLang="en-US" sz="2800" b="1">
                <a:solidFill>
                  <a:srgbClr val="FF0000"/>
                </a:solidFill>
                <a:latin typeface="Times New Roman" panose="02020603050405020304" pitchFamily="18" charset="0"/>
                <a:cs typeface="Times New Roman" panose="02020603050405020304" pitchFamily="18" charset="0"/>
              </a:rPr>
              <a:t>BÀI 3: ĐÔNG NAM Á TỪ NỮA SAU THẾ KỈ XVI ĐẾN THẾ KỈ XIX (t1)</a:t>
            </a:r>
          </a:p>
        </p:txBody>
      </p:sp>
      <p:sp>
        <p:nvSpPr>
          <p:cNvPr id="8" name="TextBox 7">
            <a:extLst>
              <a:ext uri="{FF2B5EF4-FFF2-40B4-BE49-F238E27FC236}">
                <a16:creationId xmlns:a16="http://schemas.microsoft.com/office/drawing/2014/main" id="{48833BC7-1CC5-2CA7-34CA-F7AD3FFAFCF2}"/>
              </a:ext>
            </a:extLst>
          </p:cNvPr>
          <p:cNvSpPr txBox="1"/>
          <p:nvPr/>
        </p:nvSpPr>
        <p:spPr>
          <a:xfrm>
            <a:off x="117230" y="790099"/>
            <a:ext cx="11224847" cy="492443"/>
          </a:xfrm>
          <a:prstGeom prst="rect">
            <a:avLst/>
          </a:prstGeom>
          <a:noFill/>
        </p:spPr>
        <p:txBody>
          <a:bodyPr wrap="square" lIns="0" tIns="0" rIns="0" bIns="0" rtlCol="0">
            <a:spAutoFit/>
          </a:bodyPr>
          <a:lstStyle/>
          <a:p>
            <a:pPr lvl="0" algn="ctr">
              <a:defRPr/>
            </a:pPr>
            <a:r>
              <a:rPr lang="en-US" sz="32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1. Quá trình xâm nhập Đông Nam Á của thực dân phương Tây</a:t>
            </a:r>
            <a:endParaRPr lang="en-US" sz="3200" b="1" dirty="0">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TextBox 3">
            <a:extLst>
              <a:ext uri="{FF2B5EF4-FFF2-40B4-BE49-F238E27FC236}">
                <a16:creationId xmlns:a16="http://schemas.microsoft.com/office/drawing/2014/main" id="{8E0380E1-6251-3C40-1AE7-7EFC6F410ABD}"/>
              </a:ext>
            </a:extLst>
          </p:cNvPr>
          <p:cNvSpPr txBox="1"/>
          <p:nvPr/>
        </p:nvSpPr>
        <p:spPr>
          <a:xfrm>
            <a:off x="4987677" y="2868658"/>
            <a:ext cx="7011308" cy="1846659"/>
          </a:xfrm>
          <a:prstGeom prst="rect">
            <a:avLst/>
          </a:prstGeom>
          <a:noFill/>
        </p:spPr>
        <p:txBody>
          <a:bodyPr wrap="square" lIns="0" tIns="0" rIns="0" bIns="0" rtlCol="0">
            <a:spAutoFit/>
          </a:bodyPr>
          <a:lstStyle/>
          <a:p>
            <a:pPr algn="ctr"/>
            <a:r>
              <a:rPr lang="en-US" sz="4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Sự kiện nào mở đầu quá trình xâm nhập của tư bản phương Tây vào các nước Đông Nam Á? </a:t>
            </a:r>
            <a:endParaRPr lang="en-US" sz="40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59EFEECE-11A6-0795-9A8D-E2CF7B5ED50E}"/>
              </a:ext>
            </a:extLst>
          </p:cNvPr>
          <p:cNvGrpSpPr/>
          <p:nvPr/>
        </p:nvGrpSpPr>
        <p:grpSpPr>
          <a:xfrm>
            <a:off x="117230" y="1885950"/>
            <a:ext cx="4749800" cy="4972050"/>
            <a:chOff x="117230" y="1885950"/>
            <a:chExt cx="4749800" cy="4972050"/>
          </a:xfrm>
        </p:grpSpPr>
        <p:grpSp>
          <p:nvGrpSpPr>
            <p:cNvPr id="5" name="组合 134">
              <a:extLst>
                <a:ext uri="{FF2B5EF4-FFF2-40B4-BE49-F238E27FC236}">
                  <a16:creationId xmlns:a16="http://schemas.microsoft.com/office/drawing/2014/main" id="{46D9E3A5-B4B1-9AF2-B57C-74E840AD661D}"/>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7" name="同心圆 136">
                <a:extLst>
                  <a:ext uri="{FF2B5EF4-FFF2-40B4-BE49-F238E27FC236}">
                    <a16:creationId xmlns:a16="http://schemas.microsoft.com/office/drawing/2014/main" id="{543E7726-A51C-EB79-9A43-F09E02039EED}"/>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9" name="同心圆 137">
                <a:extLst>
                  <a:ext uri="{FF2B5EF4-FFF2-40B4-BE49-F238E27FC236}">
                    <a16:creationId xmlns:a16="http://schemas.microsoft.com/office/drawing/2014/main" id="{8156A829-31D2-2F0F-B814-95F0B5D02D75}"/>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12" name="Hình Bầu dục 1">
              <a:extLst>
                <a:ext uri="{FF2B5EF4-FFF2-40B4-BE49-F238E27FC236}">
                  <a16:creationId xmlns:a16="http://schemas.microsoft.com/office/drawing/2014/main" id="{D333EF6B-312A-C58E-D939-583BB795593D}"/>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13" name="Picture 12">
              <a:extLst>
                <a:ext uri="{FF2B5EF4-FFF2-40B4-BE49-F238E27FC236}">
                  <a16:creationId xmlns:a16="http://schemas.microsoft.com/office/drawing/2014/main" id="{056E9615-52C4-54BF-46ED-1739C228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44007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par>
                                <p:cTn id="16" presetID="16" presetClass="entr" presetSubtype="4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10 Famous Historical Places in Malaysia - The Asia Press">
            <a:extLst>
              <a:ext uri="{FF2B5EF4-FFF2-40B4-BE49-F238E27FC236}">
                <a16:creationId xmlns:a16="http://schemas.microsoft.com/office/drawing/2014/main" id="{F12E25B2-69CE-C142-8E43-B79396B65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6096000" cy="55814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AA2EF4-5B55-A672-A82E-4988FFA2D316}"/>
              </a:ext>
            </a:extLst>
          </p:cNvPr>
          <p:cNvSpPr txBox="1"/>
          <p:nvPr/>
        </p:nvSpPr>
        <p:spPr>
          <a:xfrm>
            <a:off x="0" y="5676156"/>
            <a:ext cx="121920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a:latin typeface="Times New Roman" panose="02020603050405020304" pitchFamily="18" charset="0"/>
                <a:cs typeface="Times New Roman" panose="02020603050405020304" pitchFamily="18" charset="0"/>
              </a:rPr>
              <a:t>Năm 1511, Bồ Đào Nha đánh chiếm vương quốc Ma-lác-ca, làm chủ cửa ngõ đi từ Ấn Độ Dương vào vùng biển Đông. Sự kiện này đã mở đầu quá trình xâm chiếm, áp đặt sự thống trị, biến các nước Đông Nam Á thành thuộc địa của thực dân phương Tây.</a:t>
            </a:r>
          </a:p>
        </p:txBody>
      </p:sp>
      <p:pic>
        <p:nvPicPr>
          <p:cNvPr id="22" name="Picture 21">
            <a:extLst>
              <a:ext uri="{FF2B5EF4-FFF2-40B4-BE49-F238E27FC236}">
                <a16:creationId xmlns:a16="http://schemas.microsoft.com/office/drawing/2014/main" id="{A636A1C1-C443-C1A5-FCBB-040E6BF394E9}"/>
              </a:ext>
            </a:extLst>
          </p:cNvPr>
          <p:cNvPicPr>
            <a:picLocks noChangeAspect="1"/>
          </p:cNvPicPr>
          <p:nvPr/>
        </p:nvPicPr>
        <p:blipFill>
          <a:blip r:embed="rId3"/>
          <a:stretch>
            <a:fillRect/>
          </a:stretch>
        </p:blipFill>
        <p:spPr>
          <a:xfrm>
            <a:off x="5660306" y="18335"/>
            <a:ext cx="6531693" cy="5620999"/>
          </a:xfrm>
          <a:prstGeom prst="rect">
            <a:avLst/>
          </a:prstGeom>
        </p:spPr>
      </p:pic>
      <p:pic>
        <p:nvPicPr>
          <p:cNvPr id="10" name="Graphic 9" descr="Marker">
            <a:extLst>
              <a:ext uri="{FF2B5EF4-FFF2-40B4-BE49-F238E27FC236}">
                <a16:creationId xmlns:a16="http://schemas.microsoft.com/office/drawing/2014/main" id="{BD9BCF30-33DD-C015-0183-FD20BFE3B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265884" y="2381067"/>
            <a:ext cx="1086033" cy="1086033"/>
          </a:xfrm>
          <a:prstGeom prst="rect">
            <a:avLst/>
          </a:prstGeom>
        </p:spPr>
      </p:pic>
    </p:spTree>
    <p:extLst>
      <p:ext uri="{BB962C8B-B14F-4D97-AF65-F5344CB8AC3E}">
        <p14:creationId xmlns:p14="http://schemas.microsoft.com/office/powerpoint/2010/main" val="347758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500"/>
                            </p:stCondLst>
                            <p:childTnLst>
                              <p:par>
                                <p:cTn id="15" presetID="22" presetClass="entr" presetSubtype="4" repeatCount="indefinite" nodeType="afterEffect">
                                  <p:stCondLst>
                                    <p:cond delay="0"/>
                                  </p:stCondLst>
                                  <p:endCondLst>
                                    <p:cond evt="onNext" delay="0">
                                      <p:tgtEl>
                                        <p:sldTgt/>
                                      </p:tgtEl>
                                    </p:cond>
                                  </p:end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5"/>
            <a:ext cx="10524995" cy="1638805"/>
            <a:chOff x="1112720" y="3244694"/>
            <a:chExt cx="10380780" cy="1337767"/>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1337767"/>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459477" y="3335581"/>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Quá trình xâm nhập của tư bản phương Tây vào các nước Đông Nam Á</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08EEB5BB-0A85-D761-D23B-C09B5C514DDC}"/>
              </a:ext>
            </a:extLst>
          </p:cNvPr>
          <p:cNvGrpSpPr/>
          <p:nvPr/>
        </p:nvGrpSpPr>
        <p:grpSpPr>
          <a:xfrm>
            <a:off x="146909" y="3473"/>
            <a:ext cx="1638805" cy="1638805"/>
            <a:chOff x="146909" y="3473"/>
            <a:chExt cx="1638805" cy="1638805"/>
          </a:xfrm>
        </p:grpSpPr>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D522CD7-EC2E-38BA-8952-1BDE0BF16BB5}"/>
                </a:ext>
              </a:extLst>
            </p:cNvPr>
            <p:cNvPicPr>
              <a:picLocks noChangeAspect="1"/>
            </p:cNvPicPr>
            <p:nvPr/>
          </p:nvPicPr>
          <p:blipFill>
            <a:blip r:embed="rId3"/>
            <a:stretch>
              <a:fillRect/>
            </a:stretch>
          </p:blipFill>
          <p:spPr>
            <a:xfrm>
              <a:off x="365483" y="221296"/>
              <a:ext cx="1201656" cy="1203158"/>
            </a:xfrm>
            <a:prstGeom prst="rect">
              <a:avLst/>
            </a:prstGeom>
          </p:spPr>
        </p:pic>
      </p:grpSp>
      <p:sp>
        <p:nvSpPr>
          <p:cNvPr id="26" name="TextBox 25">
            <a:extLst>
              <a:ext uri="{FF2B5EF4-FFF2-40B4-BE49-F238E27FC236}">
                <a16:creationId xmlns:a16="http://schemas.microsoft.com/office/drawing/2014/main" id="{93E81351-674F-B9CD-EEDD-6D1680B85F3C}"/>
              </a:ext>
            </a:extLst>
          </p:cNvPr>
          <p:cNvSpPr txBox="1"/>
          <p:nvPr/>
        </p:nvSpPr>
        <p:spPr>
          <a:xfrm>
            <a:off x="153115" y="2570176"/>
            <a:ext cx="2828047"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Thương mại đường biển</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id="{291BB328-4D91-08F9-37BC-EC0177A990F3}"/>
              </a:ext>
            </a:extLst>
          </p:cNvPr>
          <p:cNvSpPr txBox="1"/>
          <p:nvPr/>
        </p:nvSpPr>
        <p:spPr>
          <a:xfrm>
            <a:off x="5913480" y="2770158"/>
            <a:ext cx="3123630" cy="492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Tôn giáo</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2965EFAA-6352-023A-8D69-00C0626AAD07}"/>
              </a:ext>
            </a:extLst>
          </p:cNvPr>
          <p:cNvSpPr txBox="1"/>
          <p:nvPr/>
        </p:nvSpPr>
        <p:spPr>
          <a:xfrm>
            <a:off x="9718119" y="2913081"/>
            <a:ext cx="2473881" cy="492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Chiến tranh </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9" name="Picture 2">
            <a:extLst>
              <a:ext uri="{FF2B5EF4-FFF2-40B4-BE49-F238E27FC236}">
                <a16:creationId xmlns:a16="http://schemas.microsoft.com/office/drawing/2014/main" id="{9E06A956-D8FA-3998-C0FA-783D2553D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83" y="4167658"/>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FAFB0AD-11BF-5043-F04D-382BF070B2C7}"/>
              </a:ext>
            </a:extLst>
          </p:cNvPr>
          <p:cNvPicPr>
            <a:picLocks noChangeAspect="1"/>
          </p:cNvPicPr>
          <p:nvPr/>
        </p:nvPicPr>
        <p:blipFill rotWithShape="1">
          <a:blip r:embed="rId5"/>
          <a:srcRect l="28713" r="27854"/>
          <a:stretch/>
        </p:blipFill>
        <p:spPr>
          <a:xfrm>
            <a:off x="6590293" y="3193334"/>
            <a:ext cx="1489297" cy="3429000"/>
          </a:xfrm>
          <a:prstGeom prst="rect">
            <a:avLst/>
          </a:prstGeom>
        </p:spPr>
      </p:pic>
      <p:pic>
        <p:nvPicPr>
          <p:cNvPr id="31" name="Picture 30">
            <a:extLst>
              <a:ext uri="{FF2B5EF4-FFF2-40B4-BE49-F238E27FC236}">
                <a16:creationId xmlns:a16="http://schemas.microsoft.com/office/drawing/2014/main" id="{4B0A253D-70A3-7ACA-B5E7-9C8957F1502A}"/>
              </a:ext>
            </a:extLst>
          </p:cNvPr>
          <p:cNvPicPr>
            <a:picLocks noChangeAspect="1"/>
          </p:cNvPicPr>
          <p:nvPr/>
        </p:nvPicPr>
        <p:blipFill>
          <a:blip r:embed="rId6"/>
          <a:stretch>
            <a:fillRect/>
          </a:stretch>
        </p:blipFill>
        <p:spPr>
          <a:xfrm>
            <a:off x="8801100" y="3903350"/>
            <a:ext cx="3390900" cy="2704226"/>
          </a:xfrm>
          <a:prstGeom prst="rect">
            <a:avLst/>
          </a:prstGeom>
        </p:spPr>
      </p:pic>
      <p:pic>
        <p:nvPicPr>
          <p:cNvPr id="6" name="Picture 5">
            <a:extLst>
              <a:ext uri="{FF2B5EF4-FFF2-40B4-BE49-F238E27FC236}">
                <a16:creationId xmlns:a16="http://schemas.microsoft.com/office/drawing/2014/main" id="{ABC72D6E-C2D5-A724-7C25-78F0C7C4F7DF}"/>
              </a:ext>
            </a:extLst>
          </p:cNvPr>
          <p:cNvPicPr>
            <a:picLocks noChangeAspect="1"/>
          </p:cNvPicPr>
          <p:nvPr/>
        </p:nvPicPr>
        <p:blipFill>
          <a:blip r:embed="rId7"/>
          <a:stretch>
            <a:fillRect/>
          </a:stretch>
        </p:blipFill>
        <p:spPr>
          <a:xfrm>
            <a:off x="3078425" y="3622818"/>
            <a:ext cx="2546480" cy="2546480"/>
          </a:xfrm>
          <a:prstGeom prst="ellipse">
            <a:avLst/>
          </a:prstGeom>
        </p:spPr>
      </p:pic>
      <p:sp>
        <p:nvSpPr>
          <p:cNvPr id="7" name="TextBox 6">
            <a:extLst>
              <a:ext uri="{FF2B5EF4-FFF2-40B4-BE49-F238E27FC236}">
                <a16:creationId xmlns:a16="http://schemas.microsoft.com/office/drawing/2014/main" id="{134CBF6F-CCFC-C019-FD7D-0F81D65750D5}"/>
              </a:ext>
            </a:extLst>
          </p:cNvPr>
          <p:cNvSpPr txBox="1"/>
          <p:nvPr/>
        </p:nvSpPr>
        <p:spPr>
          <a:xfrm>
            <a:off x="2789850" y="2742739"/>
            <a:ext cx="3123630" cy="492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Ngoại giao</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857636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2000" fill="hold" nodeType="clickEffect" p14:presetBounceEnd="7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0000">
                                          <p:cBhvr additive="base">
                                            <p:cTn id="7" dur="1500" fill="hold"/>
                                            <p:tgtEl>
                                              <p:spTgt spid="32"/>
                                            </p:tgtEl>
                                            <p:attrNameLst>
                                              <p:attrName>ppt_x</p:attrName>
                                            </p:attrNameLst>
                                          </p:cBhvr>
                                          <p:tavLst>
                                            <p:tav tm="0">
                                              <p:val>
                                                <p:strVal val="#ppt_x"/>
                                              </p:val>
                                            </p:tav>
                                            <p:tav tm="100000">
                                              <p:val>
                                                <p:strVal val="#ppt_x"/>
                                              </p:val>
                                            </p:tav>
                                          </p:tavLst>
                                        </p:anim>
                                        <p:anim calcmode="lin" valueType="num" p14:bounceEnd="70000">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2" accel="52000" fill="hold" nodeType="withEffect" p14:presetBounceEnd="7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0000">
                                          <p:cBhvr additive="base">
                                            <p:cTn id="11" dur="1500" fill="hold"/>
                                            <p:tgtEl>
                                              <p:spTgt spid="2"/>
                                            </p:tgtEl>
                                            <p:attrNameLst>
                                              <p:attrName>ppt_x</p:attrName>
                                            </p:attrNameLst>
                                          </p:cBhvr>
                                          <p:tavLst>
                                            <p:tav tm="0">
                                              <p:val>
                                                <p:strVal val="1+#ppt_w/2"/>
                                              </p:val>
                                            </p:tav>
                                            <p:tav tm="100000">
                                              <p:val>
                                                <p:strVal val="#ppt_x"/>
                                              </p:val>
                                            </p:tav>
                                          </p:tavLst>
                                        </p:anim>
                                        <p:anim calcmode="lin" valueType="num" p14:bounceEnd="70000">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2000" fill="hold" grpId="0" nodeType="clickEffect" p14:presetBounceEnd="7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70000">
                                          <p:cBhvr additive="base">
                                            <p:cTn id="17" dur="1500" fill="hold"/>
                                            <p:tgtEl>
                                              <p:spTgt spid="26"/>
                                            </p:tgtEl>
                                            <p:attrNameLst>
                                              <p:attrName>ppt_x</p:attrName>
                                            </p:attrNameLst>
                                          </p:cBhvr>
                                          <p:tavLst>
                                            <p:tav tm="0">
                                              <p:val>
                                                <p:strVal val="#ppt_x"/>
                                              </p:val>
                                            </p:tav>
                                            <p:tav tm="100000">
                                              <p:val>
                                                <p:strVal val="#ppt_x"/>
                                              </p:val>
                                            </p:tav>
                                          </p:tavLst>
                                        </p:anim>
                                        <p:anim calcmode="lin" valueType="num" p14:bounceEnd="70000">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8" accel="52000" fill="hold" nodeType="withEffect" p14:presetBounceEnd="70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0000">
                                          <p:cBhvr additive="base">
                                            <p:cTn id="21" dur="1500" fill="hold"/>
                                            <p:tgtEl>
                                              <p:spTgt spid="29"/>
                                            </p:tgtEl>
                                            <p:attrNameLst>
                                              <p:attrName>ppt_x</p:attrName>
                                            </p:attrNameLst>
                                          </p:cBhvr>
                                          <p:tavLst>
                                            <p:tav tm="0">
                                              <p:val>
                                                <p:strVal val="0-#ppt_w/2"/>
                                              </p:val>
                                            </p:tav>
                                            <p:tav tm="100000">
                                              <p:val>
                                                <p:strVal val="#ppt_x"/>
                                              </p:val>
                                            </p:tav>
                                          </p:tavLst>
                                        </p:anim>
                                        <p:anim calcmode="lin" valueType="num" p14:bounceEnd="70000">
                                          <p:cBhvr additive="base">
                                            <p:cTn id="22"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2000" fill="hold" grpId="0" nodeType="clickEffect" p14:presetBounceEnd="7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70000">
                                          <p:cBhvr additive="base">
                                            <p:cTn id="27" dur="15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28" dur="1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2000" fill="hold" nodeType="withEffect" p14:presetBounceEnd="7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70000">
                                          <p:cBhvr additive="base">
                                            <p:cTn id="31" dur="15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2000" fill="hold" grpId="0" nodeType="clickEffect" p14:presetBounceEnd="70000">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14:bounceEnd="70000">
                                          <p:cBhvr additive="base">
                                            <p:cTn id="37" dur="1500" fill="hold"/>
                                            <p:tgtEl>
                                              <p:spTgt spid="27"/>
                                            </p:tgtEl>
                                            <p:attrNameLst>
                                              <p:attrName>ppt_x</p:attrName>
                                            </p:attrNameLst>
                                          </p:cBhvr>
                                          <p:tavLst>
                                            <p:tav tm="0">
                                              <p:val>
                                                <p:strVal val="#ppt_x"/>
                                              </p:val>
                                            </p:tav>
                                            <p:tav tm="100000">
                                              <p:val>
                                                <p:strVal val="#ppt_x"/>
                                              </p:val>
                                            </p:tav>
                                          </p:tavLst>
                                        </p:anim>
                                        <p:anim calcmode="lin" valueType="num" p14:bounceEnd="70000">
                                          <p:cBhvr additive="base">
                                            <p:cTn id="38" dur="1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4" accel="52000" fill="hold" nodeType="withEffect" p14:presetBounceEnd="70000">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14:bounceEnd="70000">
                                          <p:cBhvr additive="base">
                                            <p:cTn id="41" dur="1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42"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2000" fill="hold" grpId="0" nodeType="clickEffect" p14:presetBounceEnd="70000">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14:bounceEnd="70000">
                                          <p:cBhvr additive="base">
                                            <p:cTn id="47" dur="1500" fill="hold"/>
                                            <p:tgtEl>
                                              <p:spTgt spid="28"/>
                                            </p:tgtEl>
                                            <p:attrNameLst>
                                              <p:attrName>ppt_x</p:attrName>
                                            </p:attrNameLst>
                                          </p:cBhvr>
                                          <p:tavLst>
                                            <p:tav tm="0">
                                              <p:val>
                                                <p:strVal val="#ppt_x"/>
                                              </p:val>
                                            </p:tav>
                                            <p:tav tm="100000">
                                              <p:val>
                                                <p:strVal val="#ppt_x"/>
                                              </p:val>
                                            </p:tav>
                                          </p:tavLst>
                                        </p:anim>
                                        <p:anim calcmode="lin" valueType="num" p14:bounceEnd="70000">
                                          <p:cBhvr additive="base">
                                            <p:cTn id="48" dur="1500" fill="hold"/>
                                            <p:tgtEl>
                                              <p:spTgt spid="28"/>
                                            </p:tgtEl>
                                            <p:attrNameLst>
                                              <p:attrName>ppt_y</p:attrName>
                                            </p:attrNameLst>
                                          </p:cBhvr>
                                          <p:tavLst>
                                            <p:tav tm="0">
                                              <p:val>
                                                <p:strVal val="0-#ppt_h/2"/>
                                              </p:val>
                                            </p:tav>
                                            <p:tav tm="100000">
                                              <p:val>
                                                <p:strVal val="#ppt_y"/>
                                              </p:val>
                                            </p:tav>
                                          </p:tavLst>
                                        </p:anim>
                                      </p:childTnLst>
                                    </p:cTn>
                                  </p:par>
                                  <p:par>
                                    <p:cTn id="49" presetID="2" presetClass="entr" presetSubtype="2" accel="52000" fill="hold" nodeType="withEffect" p14:presetBounceEnd="70000">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14:bounceEnd="70000">
                                          <p:cBhvr additive="base">
                                            <p:cTn id="51" dur="1500" fill="hold"/>
                                            <p:tgtEl>
                                              <p:spTgt spid="31"/>
                                            </p:tgtEl>
                                            <p:attrNameLst>
                                              <p:attrName>ppt_x</p:attrName>
                                            </p:attrNameLst>
                                          </p:cBhvr>
                                          <p:tavLst>
                                            <p:tav tm="0">
                                              <p:val>
                                                <p:strVal val="1+#ppt_w/2"/>
                                              </p:val>
                                            </p:tav>
                                            <p:tav tm="100000">
                                              <p:val>
                                                <p:strVal val="#ppt_x"/>
                                              </p:val>
                                            </p:tav>
                                          </p:tavLst>
                                        </p:anim>
                                        <p:anim calcmode="lin" valueType="num" p14:bounceEnd="70000">
                                          <p:cBhvr additive="base">
                                            <p:cTn id="52" dur="1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2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ppt_x"/>
                                              </p:val>
                                            </p:tav>
                                            <p:tav tm="100000">
                                              <p:val>
                                                <p:strVal val="#ppt_x"/>
                                              </p:val>
                                            </p:tav>
                                          </p:tavLst>
                                        </p:anim>
                                        <p:anim calcmode="lin" valueType="num">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2" accel="52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2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500" fill="hold"/>
                                            <p:tgtEl>
                                              <p:spTgt spid="26"/>
                                            </p:tgtEl>
                                            <p:attrNameLst>
                                              <p:attrName>ppt_x</p:attrName>
                                            </p:attrNameLst>
                                          </p:cBhvr>
                                          <p:tavLst>
                                            <p:tav tm="0">
                                              <p:val>
                                                <p:strVal val="#ppt_x"/>
                                              </p:val>
                                            </p:tav>
                                            <p:tav tm="100000">
                                              <p:val>
                                                <p:strVal val="#ppt_x"/>
                                              </p:val>
                                            </p:tav>
                                          </p:tavLst>
                                        </p:anim>
                                        <p:anim calcmode="lin" valueType="num">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8" accel="52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0-#ppt_w/2"/>
                                              </p:val>
                                            </p:tav>
                                            <p:tav tm="100000">
                                              <p:val>
                                                <p:strVal val="#ppt_x"/>
                                              </p:val>
                                            </p:tav>
                                          </p:tavLst>
                                        </p:anim>
                                        <p:anim calcmode="lin" valueType="num">
                                          <p:cBhvr additive="base">
                                            <p:cTn id="22"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2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ppt_x"/>
                                              </p:val>
                                            </p:tav>
                                            <p:tav tm="100000">
                                              <p:val>
                                                <p:strVal val="#ppt_x"/>
                                              </p:val>
                                            </p:tav>
                                          </p:tavLst>
                                        </p:anim>
                                        <p:anim calcmode="lin" valueType="num">
                                          <p:cBhvr additive="base">
                                            <p:cTn id="28" dur="1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200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2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500" fill="hold"/>
                                            <p:tgtEl>
                                              <p:spTgt spid="27"/>
                                            </p:tgtEl>
                                            <p:attrNameLst>
                                              <p:attrName>ppt_x</p:attrName>
                                            </p:attrNameLst>
                                          </p:cBhvr>
                                          <p:tavLst>
                                            <p:tav tm="0">
                                              <p:val>
                                                <p:strVal val="#ppt_x"/>
                                              </p:val>
                                            </p:tav>
                                            <p:tav tm="100000">
                                              <p:val>
                                                <p:strVal val="#ppt_x"/>
                                              </p:val>
                                            </p:tav>
                                          </p:tavLst>
                                        </p:anim>
                                        <p:anim calcmode="lin" valueType="num">
                                          <p:cBhvr additive="base">
                                            <p:cTn id="38" dur="1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4" accel="5200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1500" fill="hold"/>
                                            <p:tgtEl>
                                              <p:spTgt spid="30"/>
                                            </p:tgtEl>
                                            <p:attrNameLst>
                                              <p:attrName>ppt_x</p:attrName>
                                            </p:attrNameLst>
                                          </p:cBhvr>
                                          <p:tavLst>
                                            <p:tav tm="0">
                                              <p:val>
                                                <p:strVal val="#ppt_x"/>
                                              </p:val>
                                            </p:tav>
                                            <p:tav tm="100000">
                                              <p:val>
                                                <p:strVal val="#ppt_x"/>
                                              </p:val>
                                            </p:tav>
                                          </p:tavLst>
                                        </p:anim>
                                        <p:anim calcmode="lin" valueType="num">
                                          <p:cBhvr additive="base">
                                            <p:cTn id="42"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200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500" fill="hold"/>
                                            <p:tgtEl>
                                              <p:spTgt spid="28"/>
                                            </p:tgtEl>
                                            <p:attrNameLst>
                                              <p:attrName>ppt_x</p:attrName>
                                            </p:attrNameLst>
                                          </p:cBhvr>
                                          <p:tavLst>
                                            <p:tav tm="0">
                                              <p:val>
                                                <p:strVal val="#ppt_x"/>
                                              </p:val>
                                            </p:tav>
                                            <p:tav tm="100000">
                                              <p:val>
                                                <p:strVal val="#ppt_x"/>
                                              </p:val>
                                            </p:tav>
                                          </p:tavLst>
                                        </p:anim>
                                        <p:anim calcmode="lin" valueType="num">
                                          <p:cBhvr additive="base">
                                            <p:cTn id="48" dur="1500" fill="hold"/>
                                            <p:tgtEl>
                                              <p:spTgt spid="28"/>
                                            </p:tgtEl>
                                            <p:attrNameLst>
                                              <p:attrName>ppt_y</p:attrName>
                                            </p:attrNameLst>
                                          </p:cBhvr>
                                          <p:tavLst>
                                            <p:tav tm="0">
                                              <p:val>
                                                <p:strVal val="0-#ppt_h/2"/>
                                              </p:val>
                                            </p:tav>
                                            <p:tav tm="100000">
                                              <p:val>
                                                <p:strVal val="#ppt_y"/>
                                              </p:val>
                                            </p:tav>
                                          </p:tavLst>
                                        </p:anim>
                                      </p:childTnLst>
                                    </p:cTn>
                                  </p:par>
                                  <p:par>
                                    <p:cTn id="49" presetID="2" presetClass="entr" presetSubtype="2" accel="5200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1500" fill="hold"/>
                                            <p:tgtEl>
                                              <p:spTgt spid="31"/>
                                            </p:tgtEl>
                                            <p:attrNameLst>
                                              <p:attrName>ppt_x</p:attrName>
                                            </p:attrNameLst>
                                          </p:cBhvr>
                                          <p:tavLst>
                                            <p:tav tm="0">
                                              <p:val>
                                                <p:strVal val="1+#ppt_w/2"/>
                                              </p:val>
                                            </p:tav>
                                            <p:tav tm="100000">
                                              <p:val>
                                                <p:strVal val="#ppt_x"/>
                                              </p:val>
                                            </p:tav>
                                          </p:tavLst>
                                        </p:anim>
                                        <p:anim calcmode="lin" valueType="num">
                                          <p:cBhvr additive="base">
                                            <p:cTn id="52" dur="1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DDD463C-AD0E-5A3D-78CC-43514AFF7790}"/>
              </a:ext>
            </a:extLst>
          </p:cNvPr>
          <p:cNvGraphicFramePr>
            <a:graphicFrameLocks noGrp="1"/>
          </p:cNvGraphicFramePr>
          <p:nvPr>
            <p:extLst>
              <p:ext uri="{D42A27DB-BD31-4B8C-83A1-F6EECF244321}">
                <p14:modId xmlns:p14="http://schemas.microsoft.com/office/powerpoint/2010/main" val="3978984133"/>
              </p:ext>
            </p:extLst>
          </p:nvPr>
        </p:nvGraphicFramePr>
        <p:xfrm>
          <a:off x="0" y="0"/>
          <a:ext cx="12192000" cy="6858000"/>
        </p:xfrm>
        <a:graphic>
          <a:graphicData uri="http://schemas.openxmlformats.org/drawingml/2006/table">
            <a:tbl>
              <a:tblPr firstRow="1" bandRow="1">
                <a:tableStyleId>{E8B1032C-EA38-4F05-BA0D-38AFFFC7BED3}</a:tableStyleId>
              </a:tblPr>
              <a:tblGrid>
                <a:gridCol w="2343150">
                  <a:extLst>
                    <a:ext uri="{9D8B030D-6E8A-4147-A177-3AD203B41FA5}">
                      <a16:colId xmlns:a16="http://schemas.microsoft.com/office/drawing/2014/main" val="3342370900"/>
                    </a:ext>
                  </a:extLst>
                </a:gridCol>
                <a:gridCol w="9848850">
                  <a:extLst>
                    <a:ext uri="{9D8B030D-6E8A-4147-A177-3AD203B41FA5}">
                      <a16:colId xmlns:a16="http://schemas.microsoft.com/office/drawing/2014/main" val="110202737"/>
                    </a:ext>
                  </a:extLst>
                </a:gridCol>
              </a:tblGrid>
              <a:tr h="76200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NỘI DUNG</a:t>
                      </a:r>
                    </a:p>
                  </a:txBody>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CÁC VIỆC LÀM CỦA TƯ BẢN PHƯƠNG TÂY</a:t>
                      </a:r>
                    </a:p>
                  </a:txBody>
                  <a:tcPr/>
                </a:tc>
                <a:extLst>
                  <a:ext uri="{0D108BD9-81ED-4DB2-BD59-A6C34878D82A}">
                    <a16:rowId xmlns:a16="http://schemas.microsoft.com/office/drawing/2014/main" val="2844452430"/>
                  </a:ext>
                </a:extLst>
              </a:tr>
              <a:tr h="1524000">
                <a:tc>
                  <a:txBody>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Về </a:t>
                      </a:r>
                    </a:p>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thương mại</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916841"/>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tôn giáo</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2180024"/>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ngoại giao </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949755"/>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quân sự</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4280089"/>
                  </a:ext>
                </a:extLst>
              </a:tr>
            </a:tbl>
          </a:graphicData>
        </a:graphic>
      </p:graphicFrame>
      <p:sp>
        <p:nvSpPr>
          <p:cNvPr id="14" name="TextBox 13">
            <a:extLst>
              <a:ext uri="{FF2B5EF4-FFF2-40B4-BE49-F238E27FC236}">
                <a16:creationId xmlns:a16="http://schemas.microsoft.com/office/drawing/2014/main" id="{44E2ECF5-CEAB-25BF-0280-CDA0D939AB4D}"/>
              </a:ext>
            </a:extLst>
          </p:cNvPr>
          <p:cNvSpPr txBox="1"/>
          <p:nvPr/>
        </p:nvSpPr>
        <p:spPr>
          <a:xfrm>
            <a:off x="2533650" y="829568"/>
            <a:ext cx="9467850"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Các nước phương Tây cử đội thuyền buôn, thành lập công ty thương mại, lập thương điểm để buôn bán với các nước Đông Nam Á.</a:t>
            </a:r>
          </a:p>
        </p:txBody>
      </p:sp>
    </p:spTree>
    <p:extLst>
      <p:ext uri="{BB962C8B-B14F-4D97-AF65-F5344CB8AC3E}">
        <p14:creationId xmlns:p14="http://schemas.microsoft.com/office/powerpoint/2010/main" val="8213304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8C4FA-93ED-352D-BD1B-91F230CDA9CE}"/>
              </a:ext>
            </a:extLst>
          </p:cNvPr>
          <p:cNvPicPr>
            <a:picLocks noChangeAspect="1"/>
          </p:cNvPicPr>
          <p:nvPr/>
        </p:nvPicPr>
        <p:blipFill>
          <a:blip r:embed="rId2"/>
          <a:stretch>
            <a:fillRect/>
          </a:stretch>
        </p:blipFill>
        <p:spPr>
          <a:xfrm>
            <a:off x="0" y="0"/>
            <a:ext cx="6076950" cy="6267450"/>
          </a:xfrm>
          <a:prstGeom prst="rect">
            <a:avLst/>
          </a:prstGeom>
        </p:spPr>
      </p:pic>
      <p:pic>
        <p:nvPicPr>
          <p:cNvPr id="3" name="Picture 2">
            <a:extLst>
              <a:ext uri="{FF2B5EF4-FFF2-40B4-BE49-F238E27FC236}">
                <a16:creationId xmlns:a16="http://schemas.microsoft.com/office/drawing/2014/main" id="{BFB763DD-A43B-0A6B-3832-9B9EA920B621}"/>
              </a:ext>
            </a:extLst>
          </p:cNvPr>
          <p:cNvPicPr>
            <a:picLocks noChangeAspect="1"/>
          </p:cNvPicPr>
          <p:nvPr/>
        </p:nvPicPr>
        <p:blipFill>
          <a:blip r:embed="rId3"/>
          <a:stretch>
            <a:fillRect/>
          </a:stretch>
        </p:blipFill>
        <p:spPr>
          <a:xfrm>
            <a:off x="6115050" y="0"/>
            <a:ext cx="6076950" cy="6267450"/>
          </a:xfrm>
          <a:prstGeom prst="rect">
            <a:avLst/>
          </a:prstGeom>
        </p:spPr>
      </p:pic>
      <p:sp>
        <p:nvSpPr>
          <p:cNvPr id="4" name="TextBox 3">
            <a:extLst>
              <a:ext uri="{FF2B5EF4-FFF2-40B4-BE49-F238E27FC236}">
                <a16:creationId xmlns:a16="http://schemas.microsoft.com/office/drawing/2014/main" id="{2AB391B9-4B77-09CE-7BB2-A843EFC65EF4}"/>
              </a:ext>
            </a:extLst>
          </p:cNvPr>
          <p:cNvSpPr txBox="1"/>
          <p:nvPr/>
        </p:nvSpPr>
        <p:spPr>
          <a:xfrm>
            <a:off x="0" y="6267450"/>
            <a:ext cx="121920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a:latin typeface="Times New Roman" panose="02020603050405020304" pitchFamily="18" charset="0"/>
                <a:cs typeface="Times New Roman" panose="02020603050405020304" pitchFamily="18" charset="0"/>
              </a:rPr>
              <a:t>Buôn bán ở thương cảng Malacca</a:t>
            </a:r>
          </a:p>
        </p:txBody>
      </p:sp>
    </p:spTree>
    <p:extLst>
      <p:ext uri="{BB962C8B-B14F-4D97-AF65-F5344CB8AC3E}">
        <p14:creationId xmlns:p14="http://schemas.microsoft.com/office/powerpoint/2010/main" val="3251356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620FDFD2-19AF-4124-A49A-BAC0929B1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633E70-D591-ED11-70A9-187B39A004F1}"/>
              </a:ext>
            </a:extLst>
          </p:cNvPr>
          <p:cNvPicPr>
            <a:picLocks noChangeAspect="1"/>
          </p:cNvPicPr>
          <p:nvPr/>
        </p:nvPicPr>
        <p:blipFill rotWithShape="1">
          <a:blip r:embed="rId2"/>
          <a:srcRect t="2656" r="1" b="1"/>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2052" name="Picture 4" descr="De Vereenigde Oostindische Compagnie – History of International Relations">
            <a:extLst>
              <a:ext uri="{FF2B5EF4-FFF2-40B4-BE49-F238E27FC236}">
                <a16:creationId xmlns:a16="http://schemas.microsoft.com/office/drawing/2014/main" id="{370C6459-F0A6-CD6D-86BF-2786FF950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51" r="7" b="7"/>
          <a:stretch/>
        </p:blipFill>
        <p:spPr bwMode="auto">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a:noFill/>
          <a:extLst>
            <a:ext uri="{909E8E84-426E-40DD-AFC4-6F175D3DCCD1}">
              <a14:hiddenFill xmlns:a14="http://schemas.microsoft.com/office/drawing/2010/main">
                <a:solidFill>
                  <a:srgbClr val="FFFFFF"/>
                </a:solidFill>
              </a14:hiddenFill>
            </a:ext>
          </a:extLst>
        </p:spPr>
      </p:pic>
      <p:grpSp>
        <p:nvGrpSpPr>
          <p:cNvPr id="2059" name="Group 2058">
            <a:extLst>
              <a:ext uri="{FF2B5EF4-FFF2-40B4-BE49-F238E27FC236}">
                <a16:creationId xmlns:a16="http://schemas.microsoft.com/office/drawing/2014/main" id="{7F6F6FC6-9A5F-4E14-8105-15D94914A7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2054" name="Freeform: Shape 2059">
              <a:extLst>
                <a:ext uri="{FF2B5EF4-FFF2-40B4-BE49-F238E27FC236}">
                  <a16:creationId xmlns:a16="http://schemas.microsoft.com/office/drawing/2014/main" id="{2DCFA6DA-C89C-4BD9-A659-4E35D789BF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5" name="Freeform: Shape 2060">
              <a:extLst>
                <a:ext uri="{FF2B5EF4-FFF2-40B4-BE49-F238E27FC236}">
                  <a16:creationId xmlns:a16="http://schemas.microsoft.com/office/drawing/2014/main" id="{868AC5BD-C02C-4D96-813D-3C9ABB388E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183ADFDA-1CD6-BBF6-BE71-521C91CA53CE}"/>
              </a:ext>
            </a:extLst>
          </p:cNvPr>
          <p:cNvSpPr txBox="1"/>
          <p:nvPr/>
        </p:nvSpPr>
        <p:spPr>
          <a:xfrm>
            <a:off x="6001337" y="4160074"/>
            <a:ext cx="609600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Công ty Đông Ấn Hà Lan hay VOC (Vereenigde Oost-Indische Compagnie) là một ty thương mại, thành lập từ năm 1602</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8" name="Picture 6" descr="The Dutch East India Company: VOC (Verenigde Oostindische Compagnie) -  Colonial Voyage">
            <a:extLst>
              <a:ext uri="{FF2B5EF4-FFF2-40B4-BE49-F238E27FC236}">
                <a16:creationId xmlns:a16="http://schemas.microsoft.com/office/drawing/2014/main" id="{7E8FB0BD-FCF1-A8BC-91A2-FDEC69999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3" t="33889" r="2300" b="3612"/>
          <a:stretch/>
        </p:blipFill>
        <p:spPr bwMode="auto">
          <a:xfrm>
            <a:off x="6399978" y="182050"/>
            <a:ext cx="5662130" cy="3666050"/>
          </a:xfrm>
          <a:prstGeom prst="roundRect">
            <a:avLst>
              <a:gd name="adj" fmla="val 75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4007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9"/>
                                        </p:tgtEl>
                                        <p:attrNameLst>
                                          <p:attrName>style.visibility</p:attrName>
                                        </p:attrNameLst>
                                      </p:cBhvr>
                                      <p:to>
                                        <p:strVal val="visible"/>
                                      </p:to>
                                    </p:set>
                                    <p:animEffect transition="in" filter="wipe(down)">
                                      <p:cBhvr>
                                        <p:cTn id="16" dur="500"/>
                                        <p:tgtEl>
                                          <p:spTgt spid="205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DDD463C-AD0E-5A3D-78CC-43514AFF7790}"/>
              </a:ext>
            </a:extLst>
          </p:cNvPr>
          <p:cNvGraphicFramePr>
            <a:graphicFrameLocks noGrp="1"/>
          </p:cNvGraphicFramePr>
          <p:nvPr/>
        </p:nvGraphicFramePr>
        <p:xfrm>
          <a:off x="0" y="0"/>
          <a:ext cx="12192000" cy="6858000"/>
        </p:xfrm>
        <a:graphic>
          <a:graphicData uri="http://schemas.openxmlformats.org/drawingml/2006/table">
            <a:tbl>
              <a:tblPr firstRow="1" bandRow="1">
                <a:tableStyleId>{E8B1032C-EA38-4F05-BA0D-38AFFFC7BED3}</a:tableStyleId>
              </a:tblPr>
              <a:tblGrid>
                <a:gridCol w="2343150">
                  <a:extLst>
                    <a:ext uri="{9D8B030D-6E8A-4147-A177-3AD203B41FA5}">
                      <a16:colId xmlns:a16="http://schemas.microsoft.com/office/drawing/2014/main" val="3342370900"/>
                    </a:ext>
                  </a:extLst>
                </a:gridCol>
                <a:gridCol w="9848850">
                  <a:extLst>
                    <a:ext uri="{9D8B030D-6E8A-4147-A177-3AD203B41FA5}">
                      <a16:colId xmlns:a16="http://schemas.microsoft.com/office/drawing/2014/main" val="110202737"/>
                    </a:ext>
                  </a:extLst>
                </a:gridCol>
              </a:tblGrid>
              <a:tr h="76200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NỘI DUNG</a:t>
                      </a:r>
                    </a:p>
                  </a:txBody>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CÁC VIỆC LÀM CỦA TƯ BẢN PHƯƠNG TÂY</a:t>
                      </a:r>
                    </a:p>
                  </a:txBody>
                  <a:tcPr/>
                </a:tc>
                <a:extLst>
                  <a:ext uri="{0D108BD9-81ED-4DB2-BD59-A6C34878D82A}">
                    <a16:rowId xmlns:a16="http://schemas.microsoft.com/office/drawing/2014/main" val="2844452430"/>
                  </a:ext>
                </a:extLst>
              </a:tr>
              <a:tr h="1524000">
                <a:tc>
                  <a:txBody>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Về </a:t>
                      </a:r>
                    </a:p>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thương mại</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916841"/>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tôn giáo</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2180024"/>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ngoại giao </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949755"/>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quân sự</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4280089"/>
                  </a:ext>
                </a:extLst>
              </a:tr>
            </a:tbl>
          </a:graphicData>
        </a:graphic>
      </p:graphicFrame>
      <p:sp>
        <p:nvSpPr>
          <p:cNvPr id="14" name="TextBox 13">
            <a:extLst>
              <a:ext uri="{FF2B5EF4-FFF2-40B4-BE49-F238E27FC236}">
                <a16:creationId xmlns:a16="http://schemas.microsoft.com/office/drawing/2014/main" id="{44E2ECF5-CEAB-25BF-0280-CDA0D939AB4D}"/>
              </a:ext>
            </a:extLst>
          </p:cNvPr>
          <p:cNvSpPr txBox="1"/>
          <p:nvPr/>
        </p:nvSpPr>
        <p:spPr>
          <a:xfrm>
            <a:off x="2571750" y="829568"/>
            <a:ext cx="9144000"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Các nước phương Tây cử đội thuyền buôn, thành lập công ty thương mại, lập thương điểm để buôn bán với các nước Đông Nam Á.</a:t>
            </a:r>
          </a:p>
        </p:txBody>
      </p:sp>
      <p:sp>
        <p:nvSpPr>
          <p:cNvPr id="16" name="TextBox 15">
            <a:extLst>
              <a:ext uri="{FF2B5EF4-FFF2-40B4-BE49-F238E27FC236}">
                <a16:creationId xmlns:a16="http://schemas.microsoft.com/office/drawing/2014/main" id="{7DBBB51E-B751-08B8-69AD-54AF7EC41453}"/>
              </a:ext>
            </a:extLst>
          </p:cNvPr>
          <p:cNvSpPr txBox="1"/>
          <p:nvPr/>
        </p:nvSpPr>
        <p:spPr>
          <a:xfrm>
            <a:off x="2571750" y="2351633"/>
            <a:ext cx="9144000"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Theo chân những đoàn thuyền buôn, các giáo sĩ đến truyền bá Thiên Chúa giáo kết hợp với tìm hiểu địa lí, lịch sử, văn hoá của các nước Đông Nam Á.</a:t>
            </a:r>
          </a:p>
        </p:txBody>
      </p:sp>
    </p:spTree>
    <p:extLst>
      <p:ext uri="{BB962C8B-B14F-4D97-AF65-F5344CB8AC3E}">
        <p14:creationId xmlns:p14="http://schemas.microsoft.com/office/powerpoint/2010/main" val="35079354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6006EA-F506-A3CB-6D6C-CD5CEA7418A4}"/>
              </a:ext>
            </a:extLst>
          </p:cNvPr>
          <p:cNvPicPr>
            <a:picLocks noChangeAspect="1"/>
          </p:cNvPicPr>
          <p:nvPr/>
        </p:nvPicPr>
        <p:blipFill rotWithShape="1">
          <a:blip r:embed="rId2"/>
          <a:srcRect t="21818" r="-1" b="4713"/>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6" name="TextBox 5">
            <a:extLst>
              <a:ext uri="{FF2B5EF4-FFF2-40B4-BE49-F238E27FC236}">
                <a16:creationId xmlns:a16="http://schemas.microsoft.com/office/drawing/2014/main" id="{0277D422-73F8-97E2-EEF8-F19F70F1597F}"/>
              </a:ext>
            </a:extLst>
          </p:cNvPr>
          <p:cNvSpPr txBox="1"/>
          <p:nvPr/>
        </p:nvSpPr>
        <p:spPr>
          <a:xfrm>
            <a:off x="0" y="139022"/>
            <a:ext cx="5695950" cy="3416320"/>
          </a:xfrm>
          <a:prstGeom prst="rect">
            <a:avLst/>
          </a:prstGeom>
          <a:noFill/>
        </p:spPr>
        <p:txBody>
          <a:bodyPr wrap="square">
            <a:spAutoFit/>
          </a:bodyPr>
          <a:lstStyle/>
          <a:p>
            <a:pPr algn="ctr"/>
            <a:r>
              <a:rPr lang="vi-VN" sz="3600">
                <a:latin typeface="Times New Roman" panose="02020603050405020304" pitchFamily="18" charset="0"/>
                <a:cs typeface="Times New Roman" panose="02020603050405020304" pitchFamily="18" charset="0"/>
              </a:rPr>
              <a:t>Theo chân những đoàn thuyền buôn, các giáo sĩ đến truyền bá Thiên Chúa giáo kết hợp với tìm hiểu địa lí, lịch sử, văn hoá của các nước Đông Nam Á.</a:t>
            </a:r>
          </a:p>
        </p:txBody>
      </p:sp>
      <p:pic>
        <p:nvPicPr>
          <p:cNvPr id="4098" name="Picture 2" descr="Những Cách Thức Truyền Giáo Ai Cũng Có Thể Làm Được | Báo Công Giáo">
            <a:extLst>
              <a:ext uri="{FF2B5EF4-FFF2-40B4-BE49-F238E27FC236}">
                <a16:creationId xmlns:a16="http://schemas.microsoft.com/office/drawing/2014/main" id="{F568254A-E852-51EC-4A15-7848ED933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 y="3622028"/>
            <a:ext cx="5229857" cy="32359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85CC20-799C-5F07-F62D-BD50CDC6F337}"/>
              </a:ext>
            </a:extLst>
          </p:cNvPr>
          <p:cNvPicPr>
            <a:picLocks noChangeAspect="1"/>
          </p:cNvPicPr>
          <p:nvPr/>
        </p:nvPicPr>
        <p:blipFill rotWithShape="1">
          <a:blip r:embed="rId4"/>
          <a:srcRect t="39654"/>
          <a:stretch/>
        </p:blipFill>
        <p:spPr>
          <a:xfrm>
            <a:off x="5086350" y="3694369"/>
            <a:ext cx="7112759" cy="3163636"/>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9714031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DDD463C-AD0E-5A3D-78CC-43514AFF7790}"/>
              </a:ext>
            </a:extLst>
          </p:cNvPr>
          <p:cNvGraphicFramePr>
            <a:graphicFrameLocks noGrp="1"/>
          </p:cNvGraphicFramePr>
          <p:nvPr/>
        </p:nvGraphicFramePr>
        <p:xfrm>
          <a:off x="0" y="0"/>
          <a:ext cx="12192000" cy="6858000"/>
        </p:xfrm>
        <a:graphic>
          <a:graphicData uri="http://schemas.openxmlformats.org/drawingml/2006/table">
            <a:tbl>
              <a:tblPr firstRow="1" bandRow="1">
                <a:tableStyleId>{E8B1032C-EA38-4F05-BA0D-38AFFFC7BED3}</a:tableStyleId>
              </a:tblPr>
              <a:tblGrid>
                <a:gridCol w="2343150">
                  <a:extLst>
                    <a:ext uri="{9D8B030D-6E8A-4147-A177-3AD203B41FA5}">
                      <a16:colId xmlns:a16="http://schemas.microsoft.com/office/drawing/2014/main" val="3342370900"/>
                    </a:ext>
                  </a:extLst>
                </a:gridCol>
                <a:gridCol w="9848850">
                  <a:extLst>
                    <a:ext uri="{9D8B030D-6E8A-4147-A177-3AD203B41FA5}">
                      <a16:colId xmlns:a16="http://schemas.microsoft.com/office/drawing/2014/main" val="110202737"/>
                    </a:ext>
                  </a:extLst>
                </a:gridCol>
              </a:tblGrid>
              <a:tr h="76200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NỘI DUNG</a:t>
                      </a:r>
                    </a:p>
                  </a:txBody>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CÁC VIỆC LÀM CỦA TƯ BẢN PHƯƠNG TÂY</a:t>
                      </a:r>
                    </a:p>
                  </a:txBody>
                  <a:tcPr/>
                </a:tc>
                <a:extLst>
                  <a:ext uri="{0D108BD9-81ED-4DB2-BD59-A6C34878D82A}">
                    <a16:rowId xmlns:a16="http://schemas.microsoft.com/office/drawing/2014/main" val="2844452430"/>
                  </a:ext>
                </a:extLst>
              </a:tr>
              <a:tr h="1524000">
                <a:tc>
                  <a:txBody>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Về </a:t>
                      </a:r>
                    </a:p>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thương mại</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916841"/>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tôn giáo</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2180024"/>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ngoại giao </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949755"/>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quân sự</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4280089"/>
                  </a:ext>
                </a:extLst>
              </a:tr>
            </a:tbl>
          </a:graphicData>
        </a:graphic>
      </p:graphicFrame>
      <p:sp>
        <p:nvSpPr>
          <p:cNvPr id="14" name="TextBox 13">
            <a:extLst>
              <a:ext uri="{FF2B5EF4-FFF2-40B4-BE49-F238E27FC236}">
                <a16:creationId xmlns:a16="http://schemas.microsoft.com/office/drawing/2014/main" id="{44E2ECF5-CEAB-25BF-0280-CDA0D939AB4D}"/>
              </a:ext>
            </a:extLst>
          </p:cNvPr>
          <p:cNvSpPr txBox="1"/>
          <p:nvPr/>
        </p:nvSpPr>
        <p:spPr>
          <a:xfrm>
            <a:off x="2495550" y="829568"/>
            <a:ext cx="9580588"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Các nước phương Tây cử đội thuyền buôn, thành lập công ty thương mại, lập thương điểm để buôn bán với các nước Đông Nam Á.</a:t>
            </a:r>
          </a:p>
        </p:txBody>
      </p:sp>
      <p:sp>
        <p:nvSpPr>
          <p:cNvPr id="16" name="TextBox 15">
            <a:extLst>
              <a:ext uri="{FF2B5EF4-FFF2-40B4-BE49-F238E27FC236}">
                <a16:creationId xmlns:a16="http://schemas.microsoft.com/office/drawing/2014/main" id="{7DBBB51E-B751-08B8-69AD-54AF7EC41453}"/>
              </a:ext>
            </a:extLst>
          </p:cNvPr>
          <p:cNvSpPr txBox="1"/>
          <p:nvPr/>
        </p:nvSpPr>
        <p:spPr>
          <a:xfrm>
            <a:off x="2492981" y="2351633"/>
            <a:ext cx="9580588"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Theo chân những đoàn thuyền buôn, các giáo sĩ đến truyền bá Thiên Chúa giáo kết hợp với tìm hiểu địa lí, lịch sử, văn hoá của các nước Đông Nam Á.</a:t>
            </a:r>
          </a:p>
        </p:txBody>
      </p:sp>
      <p:sp>
        <p:nvSpPr>
          <p:cNvPr id="18" name="TextBox 17">
            <a:extLst>
              <a:ext uri="{FF2B5EF4-FFF2-40B4-BE49-F238E27FC236}">
                <a16:creationId xmlns:a16="http://schemas.microsoft.com/office/drawing/2014/main" id="{A6CE6818-D33A-29A2-2085-E3466B33BFDB}"/>
              </a:ext>
            </a:extLst>
          </p:cNvPr>
          <p:cNvSpPr txBox="1"/>
          <p:nvPr/>
        </p:nvSpPr>
        <p:spPr>
          <a:xfrm>
            <a:off x="2495550" y="3843784"/>
            <a:ext cx="9580588"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Chính phủ các nước phương Tây cử đại diện đến Đông Nam Á đề nghị kí kết hiệp ước thương mại hoặc xin phép cho giáo sĩ được hoạt động.</a:t>
            </a:r>
          </a:p>
        </p:txBody>
      </p:sp>
    </p:spTree>
    <p:extLst>
      <p:ext uri="{BB962C8B-B14F-4D97-AF65-F5344CB8AC3E}">
        <p14:creationId xmlns:p14="http://schemas.microsoft.com/office/powerpoint/2010/main" val="31462833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am pha Malaysia anh 2">
            <a:extLst>
              <a:ext uri="{FF2B5EF4-FFF2-40B4-BE49-F238E27FC236}">
                <a16:creationId xmlns:a16="http://schemas.microsoft.com/office/drawing/2014/main" id="{73D0E7C8-6840-CE43-9414-793A6A78A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1" r="36699"/>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6BBFC6-2E54-6C42-8A1F-B27DC454C789}"/>
              </a:ext>
            </a:extLst>
          </p:cNvPr>
          <p:cNvSpPr/>
          <p:nvPr/>
        </p:nvSpPr>
        <p:spPr>
          <a:xfrm>
            <a:off x="0" y="5903893"/>
            <a:ext cx="6096000" cy="954107"/>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Petronas Twin Towers</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76" name="Picture 8" descr="Trang phục truyền thống của Malaysia là gì? Ý nghĩa trang phục?">
            <a:extLst>
              <a:ext uri="{FF2B5EF4-FFF2-40B4-BE49-F238E27FC236}">
                <a16:creationId xmlns:a16="http://schemas.microsoft.com/office/drawing/2014/main" id="{DDCBA6D1-A1CE-7D42-8DB8-9EC3F3B3A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11" r="15689"/>
          <a:stretch/>
        </p:blipFill>
        <p:spPr bwMode="auto">
          <a:xfrm>
            <a:off x="6120384" y="0"/>
            <a:ext cx="6071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Quốc kỳ Malaysia – Wikipedia tiếng Việt">
            <a:extLst>
              <a:ext uri="{FF2B5EF4-FFF2-40B4-BE49-F238E27FC236}">
                <a16:creationId xmlns:a16="http://schemas.microsoft.com/office/drawing/2014/main" id="{DC33BF7D-F4E2-0E46-9E54-214CA3839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816" y="0"/>
            <a:ext cx="3243136" cy="189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1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500"/>
                                        <p:tgtEl>
                                          <p:spTgt spid="717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barn(outVertical)">
                                      <p:cBhvr>
                                        <p:cTn id="13" dur="500"/>
                                        <p:tgtEl>
                                          <p:spTgt spid="7176"/>
                                        </p:tgtEl>
                                      </p:cBhvr>
                                    </p:animEffect>
                                  </p:childTnLst>
                                </p:cTn>
                              </p:par>
                              <p:par>
                                <p:cTn id="14" presetID="16" presetClass="entr" presetSubtype="37"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barn(outVertical)">
                                      <p:cBhvr>
                                        <p:cTn id="1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0CCAACE-815D-4A79-875A-B7EFC28F7D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3B3D893-7D97-0E43-9852-DF9224DFADEC}"/>
              </a:ext>
            </a:extLst>
          </p:cNvPr>
          <p:cNvPicPr>
            <a:picLocks noChangeAspect="1"/>
          </p:cNvPicPr>
          <p:nvPr/>
        </p:nvPicPr>
        <p:blipFill rotWithShape="1">
          <a:blip r:embed="rId2"/>
          <a:srcRect t="719"/>
          <a:stretch/>
        </p:blipFill>
        <p:spPr>
          <a:xfrm>
            <a:off x="20" y="10"/>
            <a:ext cx="6095980" cy="6857990"/>
          </a:xfrm>
          <a:prstGeom prst="rect">
            <a:avLst/>
          </a:prstGeom>
        </p:spPr>
      </p:pic>
      <p:pic>
        <p:nvPicPr>
          <p:cNvPr id="13" name="Picture 12">
            <a:extLst>
              <a:ext uri="{FF2B5EF4-FFF2-40B4-BE49-F238E27FC236}">
                <a16:creationId xmlns:a16="http://schemas.microsoft.com/office/drawing/2014/main" id="{70C2F2F0-0A43-351C-47BD-089862290727}"/>
              </a:ext>
            </a:extLst>
          </p:cNvPr>
          <p:cNvPicPr>
            <a:picLocks noChangeAspect="1"/>
          </p:cNvPicPr>
          <p:nvPr/>
        </p:nvPicPr>
        <p:blipFill rotWithShape="1">
          <a:blip r:embed="rId3"/>
          <a:srcRect t="719" r="-1" b="-1"/>
          <a:stretch/>
        </p:blipFill>
        <p:spPr>
          <a:xfrm>
            <a:off x="6096000" y="10"/>
            <a:ext cx="6096000" cy="6857990"/>
          </a:xfrm>
          <a:prstGeom prst="rect">
            <a:avLst/>
          </a:prstGeom>
        </p:spPr>
      </p:pic>
    </p:spTree>
    <p:extLst>
      <p:ext uri="{BB962C8B-B14F-4D97-AF65-F5344CB8AC3E}">
        <p14:creationId xmlns:p14="http://schemas.microsoft.com/office/powerpoint/2010/main" val="11637176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DDD463C-AD0E-5A3D-78CC-43514AFF7790}"/>
              </a:ext>
            </a:extLst>
          </p:cNvPr>
          <p:cNvGraphicFramePr>
            <a:graphicFrameLocks noGrp="1"/>
          </p:cNvGraphicFramePr>
          <p:nvPr/>
        </p:nvGraphicFramePr>
        <p:xfrm>
          <a:off x="0" y="0"/>
          <a:ext cx="12192000" cy="6858000"/>
        </p:xfrm>
        <a:graphic>
          <a:graphicData uri="http://schemas.openxmlformats.org/drawingml/2006/table">
            <a:tbl>
              <a:tblPr firstRow="1" bandRow="1">
                <a:tableStyleId>{E8B1032C-EA38-4F05-BA0D-38AFFFC7BED3}</a:tableStyleId>
              </a:tblPr>
              <a:tblGrid>
                <a:gridCol w="2343150">
                  <a:extLst>
                    <a:ext uri="{9D8B030D-6E8A-4147-A177-3AD203B41FA5}">
                      <a16:colId xmlns:a16="http://schemas.microsoft.com/office/drawing/2014/main" val="3342370900"/>
                    </a:ext>
                  </a:extLst>
                </a:gridCol>
                <a:gridCol w="9848850">
                  <a:extLst>
                    <a:ext uri="{9D8B030D-6E8A-4147-A177-3AD203B41FA5}">
                      <a16:colId xmlns:a16="http://schemas.microsoft.com/office/drawing/2014/main" val="110202737"/>
                    </a:ext>
                  </a:extLst>
                </a:gridCol>
              </a:tblGrid>
              <a:tr h="76200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NỘI DUNG</a:t>
                      </a:r>
                    </a:p>
                  </a:txBody>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CÁC VIỆC LÀM CỦA TƯ BẢN PHƯƠNG TÂY</a:t>
                      </a:r>
                    </a:p>
                  </a:txBody>
                  <a:tcPr/>
                </a:tc>
                <a:extLst>
                  <a:ext uri="{0D108BD9-81ED-4DB2-BD59-A6C34878D82A}">
                    <a16:rowId xmlns:a16="http://schemas.microsoft.com/office/drawing/2014/main" val="2844452430"/>
                  </a:ext>
                </a:extLst>
              </a:tr>
              <a:tr h="1524000">
                <a:tc>
                  <a:txBody>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Về </a:t>
                      </a:r>
                    </a:p>
                    <a:p>
                      <a:pPr marL="0" marR="0" lvl="0" indent="0" algn="ctr" defTabSz="121793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thương mại</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916841"/>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tôn giáo</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2180024"/>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ngoại giao </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949755"/>
                  </a:ext>
                </a:extLst>
              </a:tr>
              <a:tr h="15240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Về quân sự</a:t>
                      </a:r>
                    </a:p>
                  </a:txBody>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4280089"/>
                  </a:ext>
                </a:extLst>
              </a:tr>
            </a:tbl>
          </a:graphicData>
        </a:graphic>
      </p:graphicFrame>
      <p:sp>
        <p:nvSpPr>
          <p:cNvPr id="14" name="TextBox 13">
            <a:extLst>
              <a:ext uri="{FF2B5EF4-FFF2-40B4-BE49-F238E27FC236}">
                <a16:creationId xmlns:a16="http://schemas.microsoft.com/office/drawing/2014/main" id="{44E2ECF5-CEAB-25BF-0280-CDA0D939AB4D}"/>
              </a:ext>
            </a:extLst>
          </p:cNvPr>
          <p:cNvSpPr txBox="1"/>
          <p:nvPr/>
        </p:nvSpPr>
        <p:spPr>
          <a:xfrm>
            <a:off x="2438400" y="829568"/>
            <a:ext cx="9620250"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Các nước phương Tây cử đội thuyền buôn, thành lập công ty thương mại, lập thương điểm để buôn bán với các nước Đông Nam Á.</a:t>
            </a:r>
          </a:p>
        </p:txBody>
      </p:sp>
      <p:sp>
        <p:nvSpPr>
          <p:cNvPr id="16" name="TextBox 15">
            <a:extLst>
              <a:ext uri="{FF2B5EF4-FFF2-40B4-BE49-F238E27FC236}">
                <a16:creationId xmlns:a16="http://schemas.microsoft.com/office/drawing/2014/main" id="{7DBBB51E-B751-08B8-69AD-54AF7EC41453}"/>
              </a:ext>
            </a:extLst>
          </p:cNvPr>
          <p:cNvSpPr txBox="1"/>
          <p:nvPr/>
        </p:nvSpPr>
        <p:spPr>
          <a:xfrm>
            <a:off x="2436601" y="2351633"/>
            <a:ext cx="9490498"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Theo chân những đoàn thuyền buôn, các giáo sĩ đến truyền bá Thiên Chúa giáo kết hợp với tìm hiểu địa lí, lịch sử, văn hoá của các nước Đông Nam Á.</a:t>
            </a:r>
          </a:p>
        </p:txBody>
      </p:sp>
      <p:sp>
        <p:nvSpPr>
          <p:cNvPr id="18" name="TextBox 17">
            <a:extLst>
              <a:ext uri="{FF2B5EF4-FFF2-40B4-BE49-F238E27FC236}">
                <a16:creationId xmlns:a16="http://schemas.microsoft.com/office/drawing/2014/main" id="{A6CE6818-D33A-29A2-2085-E3466B33BFDB}"/>
              </a:ext>
            </a:extLst>
          </p:cNvPr>
          <p:cNvSpPr txBox="1"/>
          <p:nvPr/>
        </p:nvSpPr>
        <p:spPr>
          <a:xfrm>
            <a:off x="2438400" y="3843784"/>
            <a:ext cx="9620250"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Chính phủ các nước phương Tây cử đại diện đến Đông Nam Á đề nghị kỉ kết hiệp ước thương mại hoặc xin phép cho giáo sĩ được hoạt động.</a:t>
            </a:r>
          </a:p>
        </p:txBody>
      </p:sp>
      <p:sp>
        <p:nvSpPr>
          <p:cNvPr id="20" name="TextBox 19">
            <a:extLst>
              <a:ext uri="{FF2B5EF4-FFF2-40B4-BE49-F238E27FC236}">
                <a16:creationId xmlns:a16="http://schemas.microsoft.com/office/drawing/2014/main" id="{BA5D760E-E8F0-E9E5-6F27-77261BDE0160}"/>
              </a:ext>
            </a:extLst>
          </p:cNvPr>
          <p:cNvSpPr txBox="1"/>
          <p:nvPr/>
        </p:nvSpPr>
        <p:spPr>
          <a:xfrm>
            <a:off x="2436601" y="5473005"/>
            <a:ext cx="9490498"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Bồ Đào Nha, Tây Ban Nha và sau đó là Hà Lan, Anh lần lượt đưa quân đến xâm lược, trước tiên là khu vực Đông Nam Á hải đảo. </a:t>
            </a:r>
          </a:p>
        </p:txBody>
      </p:sp>
    </p:spTree>
    <p:extLst>
      <p:ext uri="{BB962C8B-B14F-4D97-AF65-F5344CB8AC3E}">
        <p14:creationId xmlns:p14="http://schemas.microsoft.com/office/powerpoint/2010/main" val="35510588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37000"/>
            <a:lum/>
          </a:blip>
          <a:srcRect/>
          <a:stretch>
            <a:fillRect l="1000" r="-4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078A2-E598-5B49-9669-B15A68E00863}"/>
              </a:ext>
            </a:extLst>
          </p:cNvPr>
          <p:cNvPicPr>
            <a:picLocks noChangeAspect="1"/>
          </p:cNvPicPr>
          <p:nvPr/>
        </p:nvPicPr>
        <p:blipFill rotWithShape="1">
          <a:blip r:embed="rId6"/>
          <a:srcRect l="32467" t="29990" b="433"/>
          <a:stretch/>
        </p:blipFill>
        <p:spPr>
          <a:xfrm>
            <a:off x="0" y="-1"/>
            <a:ext cx="8940800" cy="6912708"/>
          </a:xfrm>
          <a:prstGeom prst="rect">
            <a:avLst/>
          </a:prstGeom>
        </p:spPr>
      </p:pic>
      <p:pic>
        <p:nvPicPr>
          <p:cNvPr id="5" name="Picture 4">
            <a:extLst>
              <a:ext uri="{FF2B5EF4-FFF2-40B4-BE49-F238E27FC236}">
                <a16:creationId xmlns:a16="http://schemas.microsoft.com/office/drawing/2014/main" id="{C8BCB563-74E0-004C-8C78-DBECE2AC02B4}"/>
              </a:ext>
            </a:extLst>
          </p:cNvPr>
          <p:cNvPicPr>
            <a:picLocks noChangeAspect="1"/>
          </p:cNvPicPr>
          <p:nvPr/>
        </p:nvPicPr>
        <p:blipFill>
          <a:blip r:embed="rId7"/>
          <a:stretch>
            <a:fillRect/>
          </a:stretch>
        </p:blipFill>
        <p:spPr>
          <a:xfrm rot="420862">
            <a:off x="8737601" y="3632200"/>
            <a:ext cx="3951111" cy="2540000"/>
          </a:xfrm>
          <a:prstGeom prst="rect">
            <a:avLst/>
          </a:prstGeom>
        </p:spPr>
      </p:pic>
      <p:pic>
        <p:nvPicPr>
          <p:cNvPr id="6148" name="Picture 4">
            <a:extLst>
              <a:ext uri="{FF2B5EF4-FFF2-40B4-BE49-F238E27FC236}">
                <a16:creationId xmlns:a16="http://schemas.microsoft.com/office/drawing/2014/main" id="{536CC354-5C89-B34B-9637-F479CA3F4C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3200" y="1"/>
            <a:ext cx="3759200" cy="23455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BFB6D44-EBF0-064B-BF7F-A6B9A10405D4}"/>
              </a:ext>
            </a:extLst>
          </p:cNvPr>
          <p:cNvPicPr>
            <a:picLocks noChangeAspect="1"/>
          </p:cNvPicPr>
          <p:nvPr/>
        </p:nvPicPr>
        <p:blipFill>
          <a:blip r:embed="rId9"/>
          <a:stretch>
            <a:fillRect/>
          </a:stretch>
        </p:blipFill>
        <p:spPr>
          <a:xfrm>
            <a:off x="3160889" y="2916583"/>
            <a:ext cx="1828800" cy="1431235"/>
          </a:xfrm>
          <a:prstGeom prst="rect">
            <a:avLst/>
          </a:prstGeom>
        </p:spPr>
      </p:pic>
      <p:pic>
        <p:nvPicPr>
          <p:cNvPr id="19" name="Picture 18">
            <a:extLst>
              <a:ext uri="{FF2B5EF4-FFF2-40B4-BE49-F238E27FC236}">
                <a16:creationId xmlns:a16="http://schemas.microsoft.com/office/drawing/2014/main" id="{490557E8-FD84-8C4F-A352-DAD3FE9D134A}"/>
              </a:ext>
            </a:extLst>
          </p:cNvPr>
          <p:cNvPicPr>
            <a:picLocks noChangeAspect="1"/>
          </p:cNvPicPr>
          <p:nvPr/>
        </p:nvPicPr>
        <p:blipFill>
          <a:blip r:embed="rId9"/>
          <a:stretch>
            <a:fillRect/>
          </a:stretch>
        </p:blipFill>
        <p:spPr>
          <a:xfrm>
            <a:off x="6163736" y="4721313"/>
            <a:ext cx="1828800" cy="1431235"/>
          </a:xfrm>
          <a:prstGeom prst="rect">
            <a:avLst/>
          </a:prstGeom>
        </p:spPr>
      </p:pic>
      <p:pic>
        <p:nvPicPr>
          <p:cNvPr id="20" name="Picture 19">
            <a:extLst>
              <a:ext uri="{FF2B5EF4-FFF2-40B4-BE49-F238E27FC236}">
                <a16:creationId xmlns:a16="http://schemas.microsoft.com/office/drawing/2014/main" id="{6D3B822B-C759-0C45-ABAB-C74C343CD525}"/>
              </a:ext>
            </a:extLst>
          </p:cNvPr>
          <p:cNvPicPr>
            <a:picLocks noChangeAspect="1"/>
          </p:cNvPicPr>
          <p:nvPr/>
        </p:nvPicPr>
        <p:blipFill>
          <a:blip r:embed="rId9"/>
          <a:stretch>
            <a:fillRect/>
          </a:stretch>
        </p:blipFill>
        <p:spPr>
          <a:xfrm>
            <a:off x="5689601" y="2983480"/>
            <a:ext cx="1828800" cy="1431235"/>
          </a:xfrm>
          <a:prstGeom prst="rect">
            <a:avLst/>
          </a:prstGeom>
        </p:spPr>
      </p:pic>
      <p:sp>
        <p:nvSpPr>
          <p:cNvPr id="8" name="Rectangle 7">
            <a:extLst>
              <a:ext uri="{FF2B5EF4-FFF2-40B4-BE49-F238E27FC236}">
                <a16:creationId xmlns:a16="http://schemas.microsoft.com/office/drawing/2014/main" id="{45A853CE-CD78-E34F-9DCB-BEF2A6B74EA7}"/>
              </a:ext>
            </a:extLst>
          </p:cNvPr>
          <p:cNvSpPr/>
          <p:nvPr/>
        </p:nvSpPr>
        <p:spPr>
          <a:xfrm>
            <a:off x="0" y="6447631"/>
            <a:ext cx="4754828" cy="42056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TƯ BẢN PHƯƠNG TÂY XÂM LƯỢC</a:t>
            </a:r>
            <a:endParaRPr kumimoji="0" lang="en-VN" sz="2133" b="0"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22" name="Oval 21">
            <a:extLst>
              <a:ext uri="{FF2B5EF4-FFF2-40B4-BE49-F238E27FC236}">
                <a16:creationId xmlns:a16="http://schemas.microsoft.com/office/drawing/2014/main" id="{2D142D51-9F18-7D41-9D7B-37EDA960946E}"/>
              </a:ext>
            </a:extLst>
          </p:cNvPr>
          <p:cNvSpPr/>
          <p:nvPr/>
        </p:nvSpPr>
        <p:spPr>
          <a:xfrm>
            <a:off x="9144000" y="4034182"/>
            <a:ext cx="304800" cy="31363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id="{6E429DB4-5B0A-0B44-B174-F46307361B09}"/>
              </a:ext>
            </a:extLst>
          </p:cNvPr>
          <p:cNvSpPr/>
          <p:nvPr/>
        </p:nvSpPr>
        <p:spPr>
          <a:xfrm>
            <a:off x="9635065" y="2710883"/>
            <a:ext cx="220135" cy="2725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id="{65BAA952-B556-9E48-8355-731175AB681C}"/>
              </a:ext>
            </a:extLst>
          </p:cNvPr>
          <p:cNvPicPr>
            <a:picLocks noChangeAspect="1"/>
          </p:cNvPicPr>
          <p:nvPr/>
        </p:nvPicPr>
        <p:blipFill>
          <a:blip r:embed="rId9"/>
          <a:stretch>
            <a:fillRect/>
          </a:stretch>
        </p:blipFill>
        <p:spPr>
          <a:xfrm>
            <a:off x="3776884" y="4481117"/>
            <a:ext cx="1828800" cy="1431235"/>
          </a:xfrm>
          <a:prstGeom prst="rect">
            <a:avLst/>
          </a:prstGeom>
        </p:spPr>
      </p:pic>
      <p:pic>
        <p:nvPicPr>
          <p:cNvPr id="21" name="Picture 20">
            <a:extLst>
              <a:ext uri="{FF2B5EF4-FFF2-40B4-BE49-F238E27FC236}">
                <a16:creationId xmlns:a16="http://schemas.microsoft.com/office/drawing/2014/main" id="{6FAEC39F-3E1B-3F41-B50B-AEA6D030A587}"/>
              </a:ext>
            </a:extLst>
          </p:cNvPr>
          <p:cNvPicPr>
            <a:picLocks noChangeAspect="1"/>
          </p:cNvPicPr>
          <p:nvPr/>
        </p:nvPicPr>
        <p:blipFill>
          <a:blip r:embed="rId10"/>
          <a:stretch>
            <a:fillRect/>
          </a:stretch>
        </p:blipFill>
        <p:spPr>
          <a:xfrm>
            <a:off x="8123161" y="1947661"/>
            <a:ext cx="4063999" cy="2235199"/>
          </a:xfrm>
          <a:prstGeom prst="rect">
            <a:avLst/>
          </a:prstGeom>
        </p:spPr>
      </p:pic>
      <p:pic>
        <p:nvPicPr>
          <p:cNvPr id="7" name="Picture 6">
            <a:extLst>
              <a:ext uri="{FF2B5EF4-FFF2-40B4-BE49-F238E27FC236}">
                <a16:creationId xmlns:a16="http://schemas.microsoft.com/office/drawing/2014/main" id="{DFB81D95-0944-504D-AF34-3C52680428A3}"/>
              </a:ext>
            </a:extLst>
          </p:cNvPr>
          <p:cNvPicPr>
            <a:picLocks noChangeAspect="1"/>
          </p:cNvPicPr>
          <p:nvPr/>
        </p:nvPicPr>
        <p:blipFill>
          <a:blip r:embed="rId9"/>
          <a:stretch>
            <a:fillRect/>
          </a:stretch>
        </p:blipFill>
        <p:spPr>
          <a:xfrm>
            <a:off x="4709079" y="5292302"/>
            <a:ext cx="1828800" cy="1431235"/>
          </a:xfrm>
          <a:prstGeom prst="rect">
            <a:avLst/>
          </a:prstGeom>
        </p:spPr>
      </p:pic>
      <p:pic>
        <p:nvPicPr>
          <p:cNvPr id="14" name="Picture 13">
            <a:extLst>
              <a:ext uri="{FF2B5EF4-FFF2-40B4-BE49-F238E27FC236}">
                <a16:creationId xmlns:a16="http://schemas.microsoft.com/office/drawing/2014/main" id="{4AA3F500-A37A-674C-86B9-317A39254C85}"/>
              </a:ext>
            </a:extLst>
          </p:cNvPr>
          <p:cNvPicPr>
            <a:picLocks noChangeAspect="1"/>
          </p:cNvPicPr>
          <p:nvPr/>
        </p:nvPicPr>
        <p:blipFill>
          <a:blip r:embed="rId9"/>
          <a:stretch>
            <a:fillRect/>
          </a:stretch>
        </p:blipFill>
        <p:spPr>
          <a:xfrm>
            <a:off x="4080129" y="2795373"/>
            <a:ext cx="1828800" cy="1431235"/>
          </a:xfrm>
          <a:prstGeom prst="rect">
            <a:avLst/>
          </a:prstGeom>
        </p:spPr>
      </p:pic>
      <p:pic>
        <p:nvPicPr>
          <p:cNvPr id="2" name="Am-thanh-chien-tranh-tieng-sung-phao-no-www_tiengdong_com" descr="Am-thanh-chien-tranh-tieng-sung-phao-no-www_tiengdong_com">
            <a:hlinkClick r:id="" action="ppaction://media"/>
            <a:extLst>
              <a:ext uri="{FF2B5EF4-FFF2-40B4-BE49-F238E27FC236}">
                <a16:creationId xmlns:a16="http://schemas.microsoft.com/office/drawing/2014/main" id="{5FAB4AB6-B733-3047-BD8F-CC2BED2223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576" y="-1543008"/>
            <a:ext cx="1083733" cy="1083733"/>
          </a:xfrm>
          <a:prstGeom prst="rect">
            <a:avLst/>
          </a:prstGeom>
        </p:spPr>
      </p:pic>
      <p:pic>
        <p:nvPicPr>
          <p:cNvPr id="4" name="Picture 3">
            <a:extLst>
              <a:ext uri="{FF2B5EF4-FFF2-40B4-BE49-F238E27FC236}">
                <a16:creationId xmlns:a16="http://schemas.microsoft.com/office/drawing/2014/main" id="{0BB69512-B2BB-CA1B-2DC1-B556AD1EE5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70570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6" fill="hold"/>
                                            <p:tgtEl>
                                              <p:spTgt spid="2"/>
                                            </p:tgtEl>
                                          </p:cBhvr>
                                        </p:cmd>
                                      </p:childTnLst>
                                    </p:cTn>
                                  </p:par>
                                  <p:par>
                                    <p:cTn id="7" presetID="0" presetClass="path" presetSubtype="0" repeatCount="indefinite" fill="hold" grpId="0" nodeType="withEffect" p14:presetBounceEnd="50000">
                                      <p:stCondLst>
                                        <p:cond delay="0"/>
                                      </p:stCondLst>
                                      <p:childTnLst>
                                        <p:animMotion origin="layout" path="M 0 0 C -0.08664 -0.13673 -0.17205 -0.27593 -0.25973 -0.40988 C -0.26146 -0.41235 -0.26407 -0.40803 -0.26528 -0.40494 C -0.31059 -0.29784 -0.30973 -0.33704 -0.30973 -0.28395 " pathEditMode="relative" ptsTypes="AAAA" p14:bounceEnd="50000">
                                          <p:cBhvr>
                                            <p:cTn id="8" dur="2000" fill="hold"/>
                                            <p:tgtEl>
                                              <p:spTgt spid="22"/>
                                            </p:tgtEl>
                                            <p:attrNameLst>
                                              <p:attrName>ppt_x</p:attrName>
                                              <p:attrName>ppt_y</p:attrName>
                                            </p:attrNameLst>
                                          </p:cBhvr>
                                        </p:animMotion>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9" presetID="0" presetClass="path" presetSubtype="0" repeatCount="indefinite" fill="hold" grpId="0" nodeType="withEffect" p14:presetBounceEnd="50000">
                                      <p:stCondLst>
                                        <p:cond delay="0"/>
                                      </p:stCondLst>
                                      <p:childTnLst>
                                        <p:animMotion origin="layout" path="M -0.00764 -0.01512 L -0.09098 -0.12129 C -0.09271 -0.12345 -0.10139 -0.12623 -0.10209 -0.12623 C -0.10591 -0.12747 -0.10955 -0.12777 -0.1132 -0.1287 C -0.1408 -0.13642 -0.09098 -0.12469 -0.13125 -0.13364 C -0.13959 -0.13858 -0.14289 -0.14105 -0.15209 -0.14352 C -0.1573 -0.14506 -0.16233 -0.14537 -0.16737 -0.14598 C -0.16875 -0.14691 -0.17014 -0.14845 -0.17153 -0.14845 C -0.18125 -0.14845 -0.19098 -0.14753 -0.2007 -0.14598 C -0.20261 -0.14598 -0.20452 -0.14475 -0.20625 -0.14352 C -0.20921 -0.14228 -0.21181 -0.14043 -0.21459 -0.13858 L -0.22292 -0.13364 C -0.22431 -0.13302 -0.2257 -0.1321 -0.22709 -0.13117 C -0.23004 -0.12993 -0.23403 -0.12839 -0.23681 -0.12623 C -0.23872 -0.125 -0.24046 -0.12253 -0.24237 -0.12129 C -0.24462 -0.12006 -0.24705 -0.11975 -0.24931 -0.11882 C -0.26702 -0.11203 -0.24098 -0.1216 -0.26181 -0.11389 C -0.26875 -0.10771 -0.26719 -0.10864 -0.2757 -0.10401 C -0.27969 -0.10216 -0.28178 -0.10185 -0.28542 -0.09907 C -0.28733 -0.09784 -0.28907 -0.09568 -0.29098 -0.09413 C -0.29237 -0.09321 -0.29393 -0.0929 -0.29514 -0.09166 C -0.29671 -0.09043 -0.29792 -0.08827 -0.29931 -0.08672 C -0.30122 -0.08518 -0.30313 -0.08364 -0.30487 -0.08179 C -0.32066 -0.06635 -0.30417 -0.08148 -0.31737 -0.06944 C -0.31841 -0.06697 -0.31945 -0.06481 -0.32014 -0.06203 C -0.32136 -0.0574 -0.32205 -0.05216 -0.32292 -0.04722 L -0.3257 -0.0324 C -0.32622 -0.02993 -0.32657 -0.02747 -0.32709 -0.025 C -0.32813 -0.02191 -0.32917 -0.01852 -0.32987 -0.01512 C -0.33056 -0.01296 -0.33073 -0.01018 -0.33125 -0.00771 C -0.33212 -0.00524 -0.33299 -0.00277 -0.33403 -0.00031 C -0.34098 0.01328 -0.34028 0.01173 -0.34653 0.01945 C -0.35 0.03797 -0.34497 0.01574 -0.35209 0.03179 C -0.35313 0.03365 -0.35296 0.03673 -0.35348 0.0392 C -0.35434 0.04167 -0.35556 0.04383 -0.35625 0.04661 C -0.35747 0.05124 -0.35816 0.05648 -0.35903 0.06142 L -0.36181 0.07624 L -0.3632 0.08365 C -0.36372 0.08611 -0.36389 0.08858 -0.36459 0.09105 C -0.36563 0.09352 -0.36667 0.09568 -0.36737 0.09846 C -0.36858 0.10309 -0.36858 0.10865 -0.37014 0.11328 C -0.37118 0.11574 -0.37223 0.1179 -0.37292 0.12068 C -0.37362 0.12284 -0.37379 0.12562 -0.37431 0.12809 C -0.3783 0.14661 -0.37622 0.13365 -0.37848 0.15031 C -0.37987 0.17099 -0.38091 0.19167 -0.38403 0.21204 C -0.38455 0.21451 -0.38507 0.21698 -0.38542 0.21945 C -0.38594 0.22686 -0.38612 0.23426 -0.38681 0.24167 L -0.39098 0.26389 C -0.3915 0.26636 -0.39167 0.26883 -0.39237 0.2713 C -0.39341 0.27377 -0.39445 0.27593 -0.39514 0.27871 C -0.39636 0.28334 -0.39705 0.28858 -0.39792 0.29352 L -0.4007 0.30834 C -0.40174 0.31297 -0.40365 0.32469 -0.40487 0.32809 C -0.40591 0.33087 -0.40816 0.3321 -0.40903 0.3355 C -0.40938 0.33642 -0.40816 0.33704 -0.40764 0.33797 " pathEditMode="relative" ptsTypes="AAAAAAAAAAAAAAAAAAAAAAAAAAAAAAAAAAAAAAAAAAAAAAAAAAAAAAA" p14:bounceEnd="50000">
                                          <p:cBhvr>
                                            <p:cTn id="10" dur="2000" fill="hold"/>
                                            <p:tgtEl>
                                              <p:spTgt spid="23"/>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6" fill="hold"/>
                                            <p:tgtEl>
                                              <p:spTgt spid="2"/>
                                            </p:tgtEl>
                                          </p:cBhvr>
                                        </p:cmd>
                                      </p:childTnLst>
                                    </p:cTn>
                                  </p:par>
                                  <p:par>
                                    <p:cTn id="7" presetID="0" presetClass="path" presetSubtype="0" repeatCount="indefinite" fill="hold" grpId="0" nodeType="withEffect">
                                      <p:stCondLst>
                                        <p:cond delay="0"/>
                                      </p:stCondLst>
                                      <p:childTnLst>
                                        <p:animMotion origin="layout" path="M 0 0 C -0.08664 -0.13673 -0.17205 -0.27593 -0.25973 -0.40988 C -0.26146 -0.41235 -0.26407 -0.40803 -0.26528 -0.40494 C -0.31059 -0.29784 -0.30973 -0.33704 -0.30973 -0.28395 " pathEditMode="relative" ptsTypes="AAAA">
                                          <p:cBhvr>
                                            <p:cTn id="8" dur="2000" fill="hold"/>
                                            <p:tgtEl>
                                              <p:spTgt spid="22"/>
                                            </p:tgtEl>
                                            <p:attrNameLst>
                                              <p:attrName>ppt_x</p:attrName>
                                              <p:attrName>ppt_y</p:attrName>
                                            </p:attrNameLst>
                                          </p:cBhvr>
                                        </p:animMotion>
                                      </p:childTnLst>
                                      <p:subTnLst>
                                        <p:audio>
                                          <p:cMediaNode>
                                            <p:cTn display="0" masterRel="sameClick">
                                              <p:stCondLst>
                                                <p:cond evt="begin" delay="0">
                                                  <p:tn val="7"/>
                                                </p:cond>
                                              </p:stCondLst>
                                              <p:endCondLst>
                                                <p:cond evt="onStopAudio" delay="0">
                                                  <p:tgtEl>
                                                    <p:sldTgt/>
                                                  </p:tgtEl>
                                                </p:cond>
                                              </p:endCondLst>
                                            </p:cTn>
                                            <p:tgtEl>
                                              <p:sndTgt r:embed="rId13" name="whoosh.wav"/>
                                            </p:tgtEl>
                                          </p:cMediaNode>
                                        </p:audio>
                                      </p:subTnLst>
                                    </p:cTn>
                                  </p:par>
                                  <p:par>
                                    <p:cTn id="9" presetID="0" presetClass="path" presetSubtype="0" repeatCount="indefinite" fill="hold" grpId="0" nodeType="withEffect">
                                      <p:stCondLst>
                                        <p:cond delay="0"/>
                                      </p:stCondLst>
                                      <p:childTnLst>
                                        <p:animMotion origin="layout" path="M -0.00764 -0.01512 L -0.09098 -0.12129 C -0.09271 -0.12345 -0.10139 -0.12623 -0.10209 -0.12623 C -0.10591 -0.12747 -0.10955 -0.12777 -0.1132 -0.1287 C -0.1408 -0.13642 -0.09098 -0.12469 -0.13125 -0.13364 C -0.13959 -0.13858 -0.14289 -0.14105 -0.15209 -0.14352 C -0.1573 -0.14506 -0.16233 -0.14537 -0.16737 -0.14598 C -0.16875 -0.14691 -0.17014 -0.14845 -0.17153 -0.14845 C -0.18125 -0.14845 -0.19098 -0.14753 -0.2007 -0.14598 C -0.20261 -0.14598 -0.20452 -0.14475 -0.20625 -0.14352 C -0.20921 -0.14228 -0.21181 -0.14043 -0.21459 -0.13858 L -0.22292 -0.13364 C -0.22431 -0.13302 -0.2257 -0.1321 -0.22709 -0.13117 C -0.23004 -0.12993 -0.23403 -0.12839 -0.23681 -0.12623 C -0.23872 -0.125 -0.24046 -0.12253 -0.24237 -0.12129 C -0.24462 -0.12006 -0.24705 -0.11975 -0.24931 -0.11882 C -0.26702 -0.11203 -0.24098 -0.1216 -0.26181 -0.11389 C -0.26875 -0.10771 -0.26719 -0.10864 -0.2757 -0.10401 C -0.27969 -0.10216 -0.28178 -0.10185 -0.28542 -0.09907 C -0.28733 -0.09784 -0.28907 -0.09568 -0.29098 -0.09413 C -0.29237 -0.09321 -0.29393 -0.0929 -0.29514 -0.09166 C -0.29671 -0.09043 -0.29792 -0.08827 -0.29931 -0.08672 C -0.30122 -0.08518 -0.30313 -0.08364 -0.30487 -0.08179 C -0.32066 -0.06635 -0.30417 -0.08148 -0.31737 -0.06944 C -0.31841 -0.06697 -0.31945 -0.06481 -0.32014 -0.06203 C -0.32136 -0.0574 -0.32205 -0.05216 -0.32292 -0.04722 L -0.3257 -0.0324 C -0.32622 -0.02993 -0.32657 -0.02747 -0.32709 -0.025 C -0.32813 -0.02191 -0.32917 -0.01852 -0.32987 -0.01512 C -0.33056 -0.01296 -0.33073 -0.01018 -0.33125 -0.00771 C -0.33212 -0.00524 -0.33299 -0.00277 -0.33403 -0.00031 C -0.34098 0.01328 -0.34028 0.01173 -0.34653 0.01945 C -0.35 0.03797 -0.34497 0.01574 -0.35209 0.03179 C -0.35313 0.03365 -0.35296 0.03673 -0.35348 0.0392 C -0.35434 0.04167 -0.35556 0.04383 -0.35625 0.04661 C -0.35747 0.05124 -0.35816 0.05648 -0.35903 0.06142 L -0.36181 0.07624 L -0.3632 0.08365 C -0.36372 0.08611 -0.36389 0.08858 -0.36459 0.09105 C -0.36563 0.09352 -0.36667 0.09568 -0.36737 0.09846 C -0.36858 0.10309 -0.36858 0.10865 -0.37014 0.11328 C -0.37118 0.11574 -0.37223 0.1179 -0.37292 0.12068 C -0.37362 0.12284 -0.37379 0.12562 -0.37431 0.12809 C -0.3783 0.14661 -0.37622 0.13365 -0.37848 0.15031 C -0.37987 0.17099 -0.38091 0.19167 -0.38403 0.21204 C -0.38455 0.21451 -0.38507 0.21698 -0.38542 0.21945 C -0.38594 0.22686 -0.38612 0.23426 -0.38681 0.24167 L -0.39098 0.26389 C -0.3915 0.26636 -0.39167 0.26883 -0.39237 0.2713 C -0.39341 0.27377 -0.39445 0.27593 -0.39514 0.27871 C -0.39636 0.28334 -0.39705 0.28858 -0.39792 0.29352 L -0.4007 0.30834 C -0.40174 0.31297 -0.40365 0.32469 -0.40487 0.32809 C -0.40591 0.33087 -0.40816 0.3321 -0.40903 0.3355 C -0.40938 0.33642 -0.40816 0.33704 -0.40764 0.33797 " pathEditMode="relative" ptsTypes="AAAAAAAAAAAAAAAAAAAAAAAAAAAAAAAAAAAAAAAAAAAAAAAAAAAAAAA">
                                          <p:cBhvr>
                                            <p:cTn id="10" dur="2000" fill="hold"/>
                                            <p:tgtEl>
                                              <p:spTgt spid="23"/>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422031" y="129032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Hà Lan</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422031" y="246126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Pháp</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422031" y="363220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3. Anh</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422031" y="480314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 Tây Ban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Flowchart: Terminator 8"/>
          <p:cNvSpPr/>
          <p:nvPr/>
        </p:nvSpPr>
        <p:spPr>
          <a:xfrm>
            <a:off x="422031" y="597408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5. Bồ Đào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63360" y="129032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 Miến Điện, Mã Lai</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Flowchart: Terminator 20"/>
          <p:cNvSpPr/>
          <p:nvPr/>
        </p:nvSpPr>
        <p:spPr>
          <a:xfrm>
            <a:off x="6563360" y="246126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 Đông-ti-mo</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563360" y="363220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 In-nô-nê-xi-a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563360" y="480314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d.Việt Nam, Lào, Căm-pu-chia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563360" y="5974080"/>
            <a:ext cx="5628640"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e. Phi-lip-pin</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p:cNvCxnSpPr>
          <p:nvPr/>
        </p:nvCxnSpPr>
        <p:spPr>
          <a:xfrm>
            <a:off x="3875518" y="1724155"/>
            <a:ext cx="2687842" cy="220776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6" idx="3"/>
            <a:endCxn id="23" idx="1"/>
          </p:cNvCxnSpPr>
          <p:nvPr/>
        </p:nvCxnSpPr>
        <p:spPr>
          <a:xfrm>
            <a:off x="4013200" y="276098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7" idx="3"/>
            <a:endCxn id="20" idx="1"/>
          </p:cNvCxnSpPr>
          <p:nvPr/>
        </p:nvCxnSpPr>
        <p:spPr>
          <a:xfrm flipV="1">
            <a:off x="4013200" y="159004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a:off x="4013200" y="5102860"/>
            <a:ext cx="2550160" cy="117094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a:stCxn id="9" idx="3"/>
            <a:endCxn id="21" idx="1"/>
          </p:cNvCxnSpPr>
          <p:nvPr/>
        </p:nvCxnSpPr>
        <p:spPr>
          <a:xfrm flipV="1">
            <a:off x="4013200" y="2760980"/>
            <a:ext cx="2550160" cy="351282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2012" y="-14335"/>
            <a:ext cx="9217342" cy="1569660"/>
            <a:chOff x="1" y="-22452"/>
            <a:chExt cx="6179475" cy="1569660"/>
          </a:xfrm>
        </p:grpSpPr>
        <p:sp>
          <p:nvSpPr>
            <p:cNvPr id="35" name="TextBox 34"/>
            <p:cNvSpPr txBox="1"/>
            <p:nvPr/>
          </p:nvSpPr>
          <p:spPr>
            <a:xfrm>
              <a:off x="1" y="-22452"/>
              <a:ext cx="61794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414014" y="223405"/>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sp>
          <p:nvSpPr>
            <p:cNvPr id="37" name="Freeform 417"/>
            <p:cNvSpPr/>
            <p:nvPr/>
          </p:nvSpPr>
          <p:spPr>
            <a:xfrm>
              <a:off x="2360598" y="275254"/>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9" name="Freeform 454"/>
          <p:cNvSpPr/>
          <p:nvPr/>
        </p:nvSpPr>
        <p:spPr>
          <a:xfrm rot="2983454">
            <a:off x="3586857" y="134236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617018" y="3709853"/>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623391" y="137626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9" name="Freeform 454">
            <a:extLst>
              <a:ext uri="{FF2B5EF4-FFF2-40B4-BE49-F238E27FC236}">
                <a16:creationId xmlns:a16="http://schemas.microsoft.com/office/drawing/2014/main" id="{7E7C6A79-AFEA-3146-866E-A5D8FBD68DB6}"/>
              </a:ext>
            </a:extLst>
          </p:cNvPr>
          <p:cNvSpPr/>
          <p:nvPr/>
        </p:nvSpPr>
        <p:spPr>
          <a:xfrm rot="2883887">
            <a:off x="3586154" y="254956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1" name="Freeform 454">
            <a:extLst>
              <a:ext uri="{FF2B5EF4-FFF2-40B4-BE49-F238E27FC236}">
                <a16:creationId xmlns:a16="http://schemas.microsoft.com/office/drawing/2014/main" id="{0BC32A58-E32F-0446-92CF-56A8F056C9FF}"/>
              </a:ext>
            </a:extLst>
          </p:cNvPr>
          <p:cNvSpPr/>
          <p:nvPr/>
        </p:nvSpPr>
        <p:spPr>
          <a:xfrm rot="2731960">
            <a:off x="3585675" y="371182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3" name="Freeform 454">
            <a:extLst>
              <a:ext uri="{FF2B5EF4-FFF2-40B4-BE49-F238E27FC236}">
                <a16:creationId xmlns:a16="http://schemas.microsoft.com/office/drawing/2014/main" id="{0E21F2EB-59C1-0A43-B2E2-BFA68860A085}"/>
              </a:ext>
            </a:extLst>
          </p:cNvPr>
          <p:cNvSpPr/>
          <p:nvPr/>
        </p:nvSpPr>
        <p:spPr>
          <a:xfrm rot="2731960">
            <a:off x="3585675" y="487462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1" name="Freeform 454">
            <a:extLst>
              <a:ext uri="{FF2B5EF4-FFF2-40B4-BE49-F238E27FC236}">
                <a16:creationId xmlns:a16="http://schemas.microsoft.com/office/drawing/2014/main" id="{E6087B41-2AF7-8649-AE2F-0772ABA01125}"/>
              </a:ext>
            </a:extLst>
          </p:cNvPr>
          <p:cNvSpPr/>
          <p:nvPr/>
        </p:nvSpPr>
        <p:spPr>
          <a:xfrm rot="2731960">
            <a:off x="3585675" y="603742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2" name="Freeform 454">
            <a:extLst>
              <a:ext uri="{FF2B5EF4-FFF2-40B4-BE49-F238E27FC236}">
                <a16:creationId xmlns:a16="http://schemas.microsoft.com/office/drawing/2014/main" id="{990E819E-C9B2-6E47-AD3F-E685E036CE40}"/>
              </a:ext>
            </a:extLst>
          </p:cNvPr>
          <p:cNvSpPr/>
          <p:nvPr/>
        </p:nvSpPr>
        <p:spPr>
          <a:xfrm rot="18795937">
            <a:off x="6623391" y="2545700"/>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623391" y="489492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623391" y="602615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85092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0" presetClass="path" presetSubtype="0" accel="50000" decel="50000" fill="hold" grpId="0" nodeType="withEffect">
                                  <p:stCondLst>
                                    <p:cond delay="0"/>
                                  </p:stCondLst>
                                  <p:childTnLst>
                                    <p:animMotion origin="layout" path="M -4.79167E-6 3.7037E-6 L 0.22123 0.32199 " pathEditMode="relative" rAng="0" ptsTypes="AA">
                                      <p:cBhvr>
                                        <p:cTn id="9" dur="2000" fill="hold"/>
                                        <p:tgtEl>
                                          <p:spTgt spid="39"/>
                                        </p:tgtEl>
                                        <p:attrNameLst>
                                          <p:attrName>ppt_x</p:attrName>
                                          <p:attrName>ppt_y</p:attrName>
                                        </p:attrNameLst>
                                      </p:cBhvr>
                                      <p:rCtr x="11055" y="16088"/>
                                    </p:animMotion>
                                  </p:childTnLst>
                                </p:cTn>
                              </p:par>
                            </p:childTnLst>
                          </p:cTn>
                        </p:par>
                        <p:par>
                          <p:cTn id="10" fill="hold">
                            <p:stCondLst>
                              <p:cond delay="2000"/>
                            </p:stCondLst>
                            <p:childTnLst>
                              <p:par>
                                <p:cTn id="11" presetID="16" presetClass="exit" presetSubtype="21" fill="hold" grpId="1" nodeType="afterEffect">
                                  <p:stCondLst>
                                    <p:cond delay="0"/>
                                  </p:stCondLst>
                                  <p:childTnLst>
                                    <p:animEffect transition="out" filter="barn(in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par>
                                <p:cTn id="22" presetID="0" presetClass="path" presetSubtype="0" accel="50000" decel="50000" fill="hold" grpId="0" nodeType="withEffect">
                                  <p:stCondLst>
                                    <p:cond delay="0"/>
                                  </p:stCondLst>
                                  <p:childTnLst>
                                    <p:animMotion origin="layout" path="M -4.58333E-6 -2.22222E-6 L 0.20534 0.34144 " pathEditMode="relative" rAng="0" ptsTypes="AA">
                                      <p:cBhvr>
                                        <p:cTn id="23" dur="2000" fill="hold"/>
                                        <p:tgtEl>
                                          <p:spTgt spid="29"/>
                                        </p:tgtEl>
                                        <p:attrNameLst>
                                          <p:attrName>ppt_x</p:attrName>
                                          <p:attrName>ppt_y</p:attrName>
                                        </p:attrNameLst>
                                      </p:cBhvr>
                                      <p:rCtr x="10260" y="17060"/>
                                    </p:animMotion>
                                  </p:childTnLst>
                                </p:cTn>
                              </p:par>
                            </p:childTnLst>
                          </p:cTn>
                        </p:par>
                        <p:par>
                          <p:cTn id="24" fill="hold">
                            <p:stCondLst>
                              <p:cond delay="2000"/>
                            </p:stCondLst>
                            <p:childTnLst>
                              <p:par>
                                <p:cTn id="25" presetID="16" presetClass="exit" presetSubtype="21" fill="hold" grpId="1" nodeType="afterEffect">
                                  <p:stCondLst>
                                    <p:cond delay="0"/>
                                  </p:stCondLst>
                                  <p:childTnLst>
                                    <p:animEffect transition="out" filter="barn(in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par>
                                <p:cTn id="36" presetID="0" presetClass="path" presetSubtype="0" accel="50000" decel="50000" fill="hold" grpId="0" nodeType="withEffect">
                                  <p:stCondLst>
                                    <p:cond delay="0"/>
                                  </p:stCondLst>
                                  <p:childTnLst>
                                    <p:animMotion origin="layout" path="M -4.58333E-6 3.33333E-6 L 0.20534 -0.34144 " pathEditMode="relative" rAng="0" ptsTypes="AA">
                                      <p:cBhvr>
                                        <p:cTn id="37" dur="2000" fill="hold"/>
                                        <p:tgtEl>
                                          <p:spTgt spid="31"/>
                                        </p:tgtEl>
                                        <p:attrNameLst>
                                          <p:attrName>ppt_x</p:attrName>
                                          <p:attrName>ppt_y</p:attrName>
                                        </p:attrNameLst>
                                      </p:cBhvr>
                                      <p:rCtr x="10260" y="-17083"/>
                                    </p:animMotion>
                                  </p:childTnLst>
                                </p:cTn>
                              </p:par>
                            </p:childTnLst>
                          </p:cTn>
                        </p:par>
                        <p:par>
                          <p:cTn id="38" fill="hold">
                            <p:stCondLst>
                              <p:cond delay="2000"/>
                            </p:stCondLst>
                            <p:childTnLst>
                              <p:par>
                                <p:cTn id="39" presetID="16" presetClass="exit" presetSubtype="21" fill="hold" grpId="1" nodeType="after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par>
                                <p:cTn id="50" presetID="0" presetClass="path" presetSubtype="0" accel="50000" decel="50000" fill="hold" grpId="0" nodeType="withEffect">
                                  <p:stCondLst>
                                    <p:cond delay="0"/>
                                  </p:stCondLst>
                                  <p:childTnLst>
                                    <p:animMotion origin="layout" path="M -4.58333E-6 -2.59259E-6 L 0.22618 0.16644 " pathEditMode="relative" rAng="0" ptsTypes="AA">
                                      <p:cBhvr>
                                        <p:cTn id="51" dur="2000" fill="hold"/>
                                        <p:tgtEl>
                                          <p:spTgt spid="33"/>
                                        </p:tgtEl>
                                        <p:attrNameLst>
                                          <p:attrName>ppt_x</p:attrName>
                                          <p:attrName>ppt_y</p:attrName>
                                        </p:attrNameLst>
                                      </p:cBhvr>
                                      <p:rCtr x="11302" y="8310"/>
                                    </p:animMotion>
                                  </p:childTnLst>
                                </p:cTn>
                              </p:par>
                            </p:childTnLst>
                          </p:cTn>
                        </p:par>
                        <p:par>
                          <p:cTn id="52" fill="hold">
                            <p:stCondLst>
                              <p:cond delay="2000"/>
                            </p:stCondLst>
                            <p:childTnLst>
                              <p:par>
                                <p:cTn id="53" presetID="16" presetClass="exit" presetSubtype="37" fill="hold" grpId="1" nodeType="afterEffect">
                                  <p:stCondLst>
                                    <p:cond delay="0"/>
                                  </p:stCondLst>
                                  <p:childTnLst>
                                    <p:animEffect transition="out" filter="barn(out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4" presetID="0" presetClass="path" presetSubtype="0" accel="50000" decel="50000" fill="hold" grpId="0" nodeType="withEffect">
                                  <p:stCondLst>
                                    <p:cond delay="0"/>
                                  </p:stCondLst>
                                  <p:childTnLst>
                                    <p:animMotion origin="layout" path="M -4.58333E-6 2.96296E-6 L 0.20534 -0.49792 " pathEditMode="relative" rAng="0" ptsTypes="AA">
                                      <p:cBhvr>
                                        <p:cTn id="65" dur="2000" fill="hold"/>
                                        <p:tgtEl>
                                          <p:spTgt spid="41"/>
                                        </p:tgtEl>
                                        <p:attrNameLst>
                                          <p:attrName>ppt_x</p:attrName>
                                          <p:attrName>ppt_y</p:attrName>
                                        </p:attrNameLst>
                                      </p:cBhvr>
                                      <p:rCtr x="10260" y="-24907"/>
                                    </p:animMotion>
                                  </p:childTnLst>
                                </p:cTn>
                              </p:par>
                            </p:childTnLst>
                          </p:cTn>
                        </p:par>
                        <p:par>
                          <p:cTn id="66" fill="hold">
                            <p:stCondLst>
                              <p:cond delay="2000"/>
                            </p:stCondLst>
                            <p:childTnLst>
                              <p:par>
                                <p:cTn id="67" presetID="16" presetClass="exit" presetSubtype="21" fill="hold" grpId="1" nodeType="after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25" grpId="0" animBg="1"/>
      <p:bldP spid="27" grpId="0" animBg="1"/>
      <p:bldP spid="29" grpId="0" animBg="1"/>
      <p:bldP spid="29" grpId="1" animBg="1"/>
      <p:bldP spid="31" grpId="0" animBg="1"/>
      <p:bldP spid="31" grpId="1" animBg="1"/>
      <p:bldP spid="33" grpId="0" animBg="1"/>
      <p:bldP spid="33" grpId="1" animBg="1"/>
      <p:bldP spid="41" grpId="0" animBg="1"/>
      <p:bldP spid="41" grpId="1"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93C25E-8855-8C11-FD17-82E4118841F0}"/>
              </a:ext>
            </a:extLst>
          </p:cNvPr>
          <p:cNvPicPr>
            <a:picLocks noChangeAspect="1"/>
          </p:cNvPicPr>
          <p:nvPr/>
        </p:nvPicPr>
        <p:blipFill rotWithShape="1">
          <a:blip r:embed="rId2"/>
          <a:srcRect t="4348" r="8584"/>
          <a:stretch/>
        </p:blipFill>
        <p:spPr>
          <a:xfrm>
            <a:off x="231140" y="0"/>
            <a:ext cx="11960860" cy="6815621"/>
          </a:xfrm>
          <a:prstGeom prst="rect">
            <a:avLst/>
          </a:prstGeom>
        </p:spPr>
      </p:pic>
      <p:sp>
        <p:nvSpPr>
          <p:cNvPr id="10" name="Rectangle: Rounded Corners 9">
            <a:extLst>
              <a:ext uri="{FF2B5EF4-FFF2-40B4-BE49-F238E27FC236}">
                <a16:creationId xmlns:a16="http://schemas.microsoft.com/office/drawing/2014/main" id="{6C11939C-D4F8-FBCD-6D3D-660EFFD19CFA}"/>
              </a:ext>
            </a:extLst>
          </p:cNvPr>
          <p:cNvSpPr/>
          <p:nvPr/>
        </p:nvSpPr>
        <p:spPr>
          <a:xfrm>
            <a:off x="512494" y="0"/>
            <a:ext cx="10185009" cy="1024421"/>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Quốc gia nào không trở thành thuộc địa của các nước phương Tây?</a:t>
            </a:r>
          </a:p>
        </p:txBody>
      </p:sp>
      <p:pic>
        <p:nvPicPr>
          <p:cNvPr id="2" name="Picture 1">
            <a:extLst>
              <a:ext uri="{FF2B5EF4-FFF2-40B4-BE49-F238E27FC236}">
                <a16:creationId xmlns:a16="http://schemas.microsoft.com/office/drawing/2014/main" id="{C9D938A0-4442-013F-1665-7A64D6F7E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40161493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5D34-9B4B-1799-95B2-A6D32024A46C}"/>
              </a:ext>
            </a:extLst>
          </p:cNvPr>
          <p:cNvPicPr>
            <a:picLocks noChangeAspect="1"/>
          </p:cNvPicPr>
          <p:nvPr/>
        </p:nvPicPr>
        <p:blipFill>
          <a:blip r:embed="rId2"/>
          <a:stretch>
            <a:fillRect/>
          </a:stretch>
        </p:blipFill>
        <p:spPr>
          <a:xfrm>
            <a:off x="0" y="0"/>
            <a:ext cx="6096000" cy="6096000"/>
          </a:xfrm>
          <a:prstGeom prst="rect">
            <a:avLst/>
          </a:prstGeom>
        </p:spPr>
      </p:pic>
      <p:pic>
        <p:nvPicPr>
          <p:cNvPr id="3" name="Picture 2">
            <a:extLst>
              <a:ext uri="{FF2B5EF4-FFF2-40B4-BE49-F238E27FC236}">
                <a16:creationId xmlns:a16="http://schemas.microsoft.com/office/drawing/2014/main" id="{69077B81-E745-30D1-7F61-EDD477818031}"/>
              </a:ext>
            </a:extLst>
          </p:cNvPr>
          <p:cNvPicPr>
            <a:picLocks noChangeAspect="1"/>
          </p:cNvPicPr>
          <p:nvPr/>
        </p:nvPicPr>
        <p:blipFill rotWithShape="1">
          <a:blip r:embed="rId3"/>
          <a:srcRect t="12500"/>
          <a:stretch/>
        </p:blipFill>
        <p:spPr>
          <a:xfrm>
            <a:off x="6216315" y="0"/>
            <a:ext cx="5911015" cy="5943600"/>
          </a:xfrm>
          <a:prstGeom prst="rect">
            <a:avLst/>
          </a:prstGeom>
        </p:spPr>
      </p:pic>
      <p:sp>
        <p:nvSpPr>
          <p:cNvPr id="4" name="Rectangle: Rounded Corners 3">
            <a:extLst>
              <a:ext uri="{FF2B5EF4-FFF2-40B4-BE49-F238E27FC236}">
                <a16:creationId xmlns:a16="http://schemas.microsoft.com/office/drawing/2014/main" id="{67FDF78E-B33F-92B8-27CC-7C18B06F194F}"/>
              </a:ext>
            </a:extLst>
          </p:cNvPr>
          <p:cNvSpPr/>
          <p:nvPr/>
        </p:nvSpPr>
        <p:spPr>
          <a:xfrm>
            <a:off x="-1" y="5943600"/>
            <a:ext cx="1200701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Thái Lan là quốc gia Đông Nam Á duy nhất không bị chiếm làm thuộc địa của các nước châu Âu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19955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3)">
                                      <p:cBhvr>
                                        <p:cTn id="10" dur="2000"/>
                                        <p:tgtEl>
                                          <p:spTgt spid="3"/>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3)">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228600" y="152400"/>
            <a:ext cx="119634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ĐÔNG NAM Á TỪ NỮA SAU THẾ KỈ XVI ĐẾN THẾ KỈ XIX (t1)</a:t>
            </a:r>
          </a:p>
        </p:txBody>
      </p:sp>
      <p:sp>
        <p:nvSpPr>
          <p:cNvPr id="8" name="TextBox 7">
            <a:extLst>
              <a:ext uri="{FF2B5EF4-FFF2-40B4-BE49-F238E27FC236}">
                <a16:creationId xmlns:a16="http://schemas.microsoft.com/office/drawing/2014/main" id="{48833BC7-1CC5-2CA7-34CA-F7AD3FFAFCF2}"/>
              </a:ext>
            </a:extLst>
          </p:cNvPr>
          <p:cNvSpPr txBox="1"/>
          <p:nvPr/>
        </p:nvSpPr>
        <p:spPr>
          <a:xfrm>
            <a:off x="76200" y="832961"/>
            <a:ext cx="11224847" cy="492443"/>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Quá</a:t>
            </a:r>
            <a:r>
              <a:rPr kumimoji="0" lang="en-US" sz="32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trình xâm nhập Đông Nam </a:t>
            </a:r>
            <a:r>
              <a:rPr lang="en-US" sz="32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Á của thực dân phương Tây</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Rectangle 4">
            <a:extLst>
              <a:ext uri="{FF2B5EF4-FFF2-40B4-BE49-F238E27FC236}">
                <a16:creationId xmlns:a16="http://schemas.microsoft.com/office/drawing/2014/main" id="{229D5957-E78B-64A8-A695-565233F0961A}"/>
              </a:ext>
            </a:extLst>
          </p:cNvPr>
          <p:cNvSpPr>
            <a:spLocks noChangeArrowheads="1"/>
          </p:cNvSpPr>
          <p:nvPr/>
        </p:nvSpPr>
        <p:spPr bwMode="auto">
          <a:xfrm>
            <a:off x="76200" y="1547098"/>
            <a:ext cx="1196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dirty="0">
                <a:solidFill>
                  <a:srgbClr val="000000"/>
                </a:solidFill>
                <a:cs typeface="Arial"/>
                <a:sym typeface="Arial"/>
              </a:rPr>
              <a:t>-</a:t>
            </a:r>
            <a:r>
              <a:rPr lang="en-US" altLang="en-VN" sz="3200" dirty="0">
                <a:solidFill>
                  <a:srgbClr val="663300"/>
                </a:solidFill>
                <a:cs typeface="Arial"/>
                <a:sym typeface="Arial"/>
              </a:rPr>
              <a:t> </a:t>
            </a:r>
            <a:r>
              <a:rPr lang="en-US" altLang="en-VN" sz="3200" dirty="0" err="1">
                <a:solidFill>
                  <a:srgbClr val="000000"/>
                </a:solidFill>
                <a:cs typeface="Arial"/>
                <a:sym typeface="Arial"/>
              </a:rPr>
              <a:t>Đông</a:t>
            </a:r>
            <a:r>
              <a:rPr lang="en-US" altLang="en-VN" sz="3200" dirty="0">
                <a:solidFill>
                  <a:srgbClr val="000000"/>
                </a:solidFill>
                <a:cs typeface="Arial"/>
                <a:sym typeface="Arial"/>
              </a:rPr>
              <a:t> Nam </a:t>
            </a:r>
            <a:r>
              <a:rPr lang="en-US" altLang="en-VN" sz="3200" dirty="0" err="1">
                <a:solidFill>
                  <a:srgbClr val="000000"/>
                </a:solidFill>
                <a:cs typeface="Arial"/>
                <a:sym typeface="Arial"/>
              </a:rPr>
              <a:t>Á</a:t>
            </a:r>
            <a:r>
              <a:rPr lang="en-US" altLang="en-VN" sz="3200" dirty="0">
                <a:solidFill>
                  <a:srgbClr val="000000"/>
                </a:solidFill>
                <a:cs typeface="Arial"/>
                <a:sym typeface="Arial"/>
              </a:rPr>
              <a:t> : </a:t>
            </a:r>
            <a:r>
              <a:rPr lang="en-US" altLang="en-VN" sz="3200" dirty="0" err="1">
                <a:solidFill>
                  <a:srgbClr val="000000"/>
                </a:solidFill>
                <a:cs typeface="Arial"/>
                <a:sym typeface="Arial"/>
              </a:rPr>
              <a:t>Có</a:t>
            </a:r>
            <a:r>
              <a:rPr lang="en-US" altLang="en-VN" sz="3200" dirty="0">
                <a:solidFill>
                  <a:srgbClr val="000000"/>
                </a:solidFill>
                <a:cs typeface="Arial"/>
                <a:sym typeface="Arial"/>
              </a:rPr>
              <a:t> </a:t>
            </a:r>
            <a:r>
              <a:rPr lang="en-US" altLang="en-VN" sz="3200" dirty="0" err="1">
                <a:solidFill>
                  <a:srgbClr val="000000"/>
                </a:solidFill>
                <a:cs typeface="Arial"/>
                <a:sym typeface="Arial"/>
              </a:rPr>
              <a:t>vị</a:t>
            </a:r>
            <a:r>
              <a:rPr lang="en-US" altLang="en-VN" sz="3200" dirty="0">
                <a:solidFill>
                  <a:srgbClr val="000000"/>
                </a:solidFill>
                <a:cs typeface="Arial"/>
                <a:sym typeface="Arial"/>
              </a:rPr>
              <a:t> </a:t>
            </a:r>
            <a:r>
              <a:rPr lang="en-US" altLang="en-VN" sz="3200" dirty="0" err="1">
                <a:solidFill>
                  <a:srgbClr val="000000"/>
                </a:solidFill>
                <a:cs typeface="Arial"/>
                <a:sym typeface="Arial"/>
              </a:rPr>
              <a:t>trí</a:t>
            </a:r>
            <a:r>
              <a:rPr lang="en-US" altLang="en-VN" sz="3200" dirty="0">
                <a:solidFill>
                  <a:srgbClr val="000000"/>
                </a:solidFill>
                <a:cs typeface="Arial"/>
                <a:sym typeface="Arial"/>
              </a:rPr>
              <a:t> </a:t>
            </a:r>
            <a:r>
              <a:rPr lang="en-US" altLang="en-VN" sz="3200" dirty="0" err="1">
                <a:solidFill>
                  <a:srgbClr val="000000"/>
                </a:solidFill>
                <a:cs typeface="Arial"/>
                <a:sym typeface="Arial"/>
              </a:rPr>
              <a:t>địa</a:t>
            </a:r>
            <a:r>
              <a:rPr lang="en-US" altLang="en-VN" sz="3200" dirty="0">
                <a:solidFill>
                  <a:srgbClr val="000000"/>
                </a:solidFill>
                <a:cs typeface="Arial"/>
                <a:sym typeface="Arial"/>
              </a:rPr>
              <a:t> lí </a:t>
            </a:r>
            <a:r>
              <a:rPr lang="en-US" altLang="en-VN" sz="3200" dirty="0" err="1">
                <a:solidFill>
                  <a:srgbClr val="000000"/>
                </a:solidFill>
                <a:cs typeface="Arial"/>
                <a:sym typeface="Arial"/>
              </a:rPr>
              <a:t>quan</a:t>
            </a:r>
            <a:r>
              <a:rPr lang="en-US" altLang="en-VN" sz="3200" dirty="0">
                <a:solidFill>
                  <a:srgbClr val="000000"/>
                </a:solidFill>
                <a:cs typeface="Arial"/>
                <a:sym typeface="Arial"/>
              </a:rPr>
              <a:t> </a:t>
            </a:r>
            <a:r>
              <a:rPr lang="en-US" altLang="en-VN" sz="3200" dirty="0" err="1">
                <a:solidFill>
                  <a:srgbClr val="000000"/>
                </a:solidFill>
                <a:cs typeface="Arial"/>
                <a:sym typeface="Arial"/>
              </a:rPr>
              <a:t>trọng</a:t>
            </a:r>
            <a:r>
              <a:rPr lang="en-US" altLang="en-VN" sz="3200" dirty="0">
                <a:solidFill>
                  <a:srgbClr val="000000"/>
                </a:solidFill>
                <a:cs typeface="Arial"/>
                <a:sym typeface="Arial"/>
              </a:rPr>
              <a:t>. </a:t>
            </a:r>
            <a:r>
              <a:rPr lang="en-US" altLang="en-VN" sz="3200" dirty="0" err="1">
                <a:solidFill>
                  <a:srgbClr val="000000"/>
                </a:solidFill>
                <a:cs typeface="Arial"/>
                <a:sym typeface="Arial"/>
              </a:rPr>
              <a:t>Giàu</a:t>
            </a:r>
            <a:r>
              <a:rPr lang="en-US" altLang="en-VN" sz="3200" dirty="0">
                <a:solidFill>
                  <a:srgbClr val="000000"/>
                </a:solidFill>
                <a:cs typeface="Arial"/>
                <a:sym typeface="Arial"/>
              </a:rPr>
              <a:t> </a:t>
            </a:r>
            <a:r>
              <a:rPr lang="en-US" altLang="en-VN" sz="3200" dirty="0" err="1">
                <a:solidFill>
                  <a:srgbClr val="000000"/>
                </a:solidFill>
                <a:cs typeface="Arial"/>
                <a:sym typeface="Arial"/>
              </a:rPr>
              <a:t>tài</a:t>
            </a:r>
            <a:r>
              <a:rPr lang="en-US" altLang="en-VN" sz="3200" dirty="0">
                <a:solidFill>
                  <a:srgbClr val="000000"/>
                </a:solidFill>
                <a:cs typeface="Arial"/>
                <a:sym typeface="Arial"/>
              </a:rPr>
              <a:t> </a:t>
            </a:r>
            <a:r>
              <a:rPr lang="en-US" altLang="en-VN" sz="3200" dirty="0" err="1">
                <a:solidFill>
                  <a:srgbClr val="000000"/>
                </a:solidFill>
                <a:cs typeface="Arial"/>
                <a:sym typeface="Arial"/>
              </a:rPr>
              <a:t>nguyên</a:t>
            </a:r>
            <a:r>
              <a:rPr lang="en-US" altLang="en-VN" sz="3200" dirty="0">
                <a:solidFill>
                  <a:srgbClr val="000000"/>
                </a:solidFill>
                <a:cs typeface="Arial"/>
                <a:sym typeface="Arial"/>
              </a:rPr>
              <a:t> </a:t>
            </a:r>
            <a:r>
              <a:rPr lang="en-US" altLang="en-VN" sz="3200" dirty="0" err="1">
                <a:solidFill>
                  <a:srgbClr val="000000"/>
                </a:solidFill>
                <a:cs typeface="Arial"/>
                <a:sym typeface="Arial"/>
              </a:rPr>
              <a:t>thiên</a:t>
            </a:r>
            <a:r>
              <a:rPr lang="en-US" altLang="en-VN" sz="3200" dirty="0">
                <a:solidFill>
                  <a:srgbClr val="000000"/>
                </a:solidFill>
                <a:cs typeface="Arial"/>
                <a:sym typeface="Arial"/>
              </a:rPr>
              <a:t> </a:t>
            </a:r>
            <a:r>
              <a:rPr lang="en-US" altLang="en-VN" sz="3200" dirty="0" err="1">
                <a:solidFill>
                  <a:srgbClr val="000000"/>
                </a:solidFill>
                <a:cs typeface="Arial"/>
                <a:sym typeface="Arial"/>
              </a:rPr>
              <a:t>nhiên</a:t>
            </a:r>
            <a:r>
              <a:rPr lang="en-US" altLang="en-VN" sz="3200" dirty="0">
                <a:solidFill>
                  <a:srgbClr val="000000"/>
                </a:solidFill>
                <a:cs typeface="Arial"/>
                <a:sym typeface="Arial"/>
              </a:rPr>
              <a:t>. </a:t>
            </a:r>
            <a:r>
              <a:rPr lang="en-US" altLang="en-VN" sz="3200" dirty="0" err="1">
                <a:solidFill>
                  <a:srgbClr val="000000"/>
                </a:solidFill>
                <a:cs typeface="Arial"/>
                <a:sym typeface="Arial"/>
              </a:rPr>
              <a:t>Chế</a:t>
            </a:r>
            <a:r>
              <a:rPr lang="en-US" altLang="en-VN" sz="3200" dirty="0">
                <a:solidFill>
                  <a:srgbClr val="000000"/>
                </a:solidFill>
                <a:cs typeface="Arial"/>
                <a:sym typeface="Arial"/>
              </a:rPr>
              <a:t> </a:t>
            </a:r>
            <a:r>
              <a:rPr lang="en-US" altLang="en-VN" sz="3200" dirty="0" err="1">
                <a:solidFill>
                  <a:srgbClr val="000000"/>
                </a:solidFill>
                <a:cs typeface="Arial"/>
                <a:sym typeface="Arial"/>
              </a:rPr>
              <a:t>độ</a:t>
            </a:r>
            <a:r>
              <a:rPr lang="en-US" altLang="en-VN" sz="3200" dirty="0">
                <a:solidFill>
                  <a:srgbClr val="000000"/>
                </a:solidFill>
                <a:cs typeface="Arial"/>
                <a:sym typeface="Arial"/>
              </a:rPr>
              <a:t> </a:t>
            </a:r>
            <a:r>
              <a:rPr lang="en-US" altLang="en-VN" sz="3200" dirty="0" err="1">
                <a:solidFill>
                  <a:srgbClr val="000000"/>
                </a:solidFill>
                <a:cs typeface="Arial"/>
                <a:sym typeface="Arial"/>
              </a:rPr>
              <a:t>phong</a:t>
            </a:r>
            <a:r>
              <a:rPr lang="en-US" altLang="en-VN" sz="3200" dirty="0">
                <a:solidFill>
                  <a:srgbClr val="000000"/>
                </a:solidFill>
                <a:cs typeface="Arial"/>
                <a:sym typeface="Arial"/>
              </a:rPr>
              <a:t> </a:t>
            </a:r>
            <a:r>
              <a:rPr lang="en-US" altLang="en-VN" sz="3200" dirty="0" err="1">
                <a:solidFill>
                  <a:srgbClr val="000000"/>
                </a:solidFill>
                <a:cs typeface="Arial"/>
                <a:sym typeface="Arial"/>
              </a:rPr>
              <a:t>kiến</a:t>
            </a:r>
            <a:r>
              <a:rPr lang="en-US" altLang="en-VN" sz="3200" dirty="0">
                <a:solidFill>
                  <a:srgbClr val="000000"/>
                </a:solidFill>
                <a:cs typeface="Arial"/>
                <a:sym typeface="Arial"/>
              </a:rPr>
              <a:t> </a:t>
            </a:r>
            <a:r>
              <a:rPr lang="en-US" altLang="en-VN" sz="3200" dirty="0" err="1">
                <a:solidFill>
                  <a:srgbClr val="000000"/>
                </a:solidFill>
                <a:cs typeface="Arial"/>
                <a:sym typeface="Arial"/>
              </a:rPr>
              <a:t>suy</a:t>
            </a:r>
            <a:r>
              <a:rPr lang="en-US" altLang="en-VN" sz="3200" dirty="0">
                <a:solidFill>
                  <a:srgbClr val="000000"/>
                </a:solidFill>
                <a:cs typeface="Arial"/>
                <a:sym typeface="Arial"/>
              </a:rPr>
              <a:t> </a:t>
            </a:r>
            <a:r>
              <a:rPr lang="en-US" altLang="en-VN" sz="3200" dirty="0" err="1">
                <a:solidFill>
                  <a:srgbClr val="000000"/>
                </a:solidFill>
                <a:cs typeface="Arial"/>
                <a:sym typeface="Arial"/>
              </a:rPr>
              <a:t>yếu</a:t>
            </a:r>
            <a:r>
              <a:rPr lang="en-US" altLang="en-VN" sz="3200" dirty="0">
                <a:solidFill>
                  <a:srgbClr val="000000"/>
                </a:solidFill>
                <a:cs typeface="Arial"/>
                <a:sym typeface="Arial"/>
              </a:rPr>
              <a:t>.</a:t>
            </a:r>
            <a:endParaRPr lang="en-US" altLang="en-VN" sz="3200" dirty="0">
              <a:solidFill>
                <a:srgbClr val="000000"/>
              </a:solidFill>
              <a:cs typeface="Arial"/>
              <a:sym typeface="Symbol" pitchFamily="2" charset="2"/>
            </a:endParaRPr>
          </a:p>
        </p:txBody>
      </p:sp>
      <p:sp>
        <p:nvSpPr>
          <p:cNvPr id="9" name="Rectangle 4">
            <a:extLst>
              <a:ext uri="{FF2B5EF4-FFF2-40B4-BE49-F238E27FC236}">
                <a16:creationId xmlns:a16="http://schemas.microsoft.com/office/drawing/2014/main" id="{C7041DAB-6F86-4C78-D0D8-4A4D190923F0}"/>
              </a:ext>
            </a:extLst>
          </p:cNvPr>
          <p:cNvSpPr>
            <a:spLocks noChangeArrowheads="1"/>
          </p:cNvSpPr>
          <p:nvPr/>
        </p:nvSpPr>
        <p:spPr bwMode="auto">
          <a:xfrm>
            <a:off x="0" y="3055535"/>
            <a:ext cx="11963400" cy="14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a:solidFill>
                  <a:srgbClr val="000000"/>
                </a:solidFill>
                <a:cs typeface="Arial"/>
                <a:sym typeface="Arial"/>
              </a:rPr>
              <a:t>- </a:t>
            </a:r>
            <a:r>
              <a:rPr lang="vi-VN" altLang="en-VN" sz="3200">
                <a:solidFill>
                  <a:srgbClr val="000000"/>
                </a:solidFill>
                <a:cs typeface="Arial"/>
                <a:sym typeface="Arial"/>
              </a:rPr>
              <a:t>Năm 1511, Bồ Đào Nha đánh chiếm vương quốc Ma-lác-ca, đã mở đầu quá trình xâm chiếm, áp đặt sự thống trị, biến các nước Đông Nam Á thành thuộc địa của thực dân phương Tây.</a:t>
            </a:r>
          </a:p>
        </p:txBody>
      </p:sp>
      <p:sp>
        <p:nvSpPr>
          <p:cNvPr id="10" name="Rectangle 4">
            <a:extLst>
              <a:ext uri="{FF2B5EF4-FFF2-40B4-BE49-F238E27FC236}">
                <a16:creationId xmlns:a16="http://schemas.microsoft.com/office/drawing/2014/main" id="{48AFA112-31E6-BF22-37D3-6EF652D253BB}"/>
              </a:ext>
            </a:extLst>
          </p:cNvPr>
          <p:cNvSpPr>
            <a:spLocks noChangeArrowheads="1"/>
          </p:cNvSpPr>
          <p:nvPr/>
        </p:nvSpPr>
        <p:spPr bwMode="auto">
          <a:xfrm>
            <a:off x="0" y="4983480"/>
            <a:ext cx="11963400" cy="14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a:solidFill>
                  <a:srgbClr val="000000"/>
                </a:solidFill>
                <a:cs typeface="Arial"/>
                <a:sym typeface="Arial"/>
              </a:rPr>
              <a:t>- Bằng nhiều thủ đoạn khác nhau, thực dân phương Tây đã từng bước chiếm gần hết các quốc gia trong khu vực.</a:t>
            </a:r>
            <a:endParaRPr lang="vi-VN" altLang="en-VN" sz="3200">
              <a:solidFill>
                <a:srgbClr val="000000"/>
              </a:solidFill>
              <a:cs typeface="Arial"/>
              <a:sym typeface="Arial"/>
            </a:endParaRPr>
          </a:p>
        </p:txBody>
      </p:sp>
      <p:pic>
        <p:nvPicPr>
          <p:cNvPr id="2" name="Picture 1">
            <a:extLst>
              <a:ext uri="{FF2B5EF4-FFF2-40B4-BE49-F238E27FC236}">
                <a16:creationId xmlns:a16="http://schemas.microsoft.com/office/drawing/2014/main" id="{E3FCAF54-B177-0001-CD07-5E03A0DA9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40802025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27</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843662" y="2628781"/>
            <a:ext cx="7326686"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endPar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C62EF6-130B-3A75-BF07-69BA53C6B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C7D42909-1A5D-8E4E-A5F0-5AFA9694C995}"/>
              </a:ext>
            </a:extLst>
          </p:cNvPr>
          <p:cNvSpPr/>
          <p:nvPr/>
        </p:nvSpPr>
        <p:spPr>
          <a:xfrm>
            <a:off x="0" y="6106632"/>
            <a:ext cx="12192000" cy="751369"/>
          </a:xfrm>
          <a:prstGeom prst="round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aphicFrame>
        <p:nvGraphicFramePr>
          <p:cNvPr id="58371" name="Group 3">
            <a:extLst>
              <a:ext uri="{FF2B5EF4-FFF2-40B4-BE49-F238E27FC236}">
                <a16:creationId xmlns:a16="http://schemas.microsoft.com/office/drawing/2014/main" id="{6538E178-3BBE-BC4A-B74E-1AFD74D8EA8F}"/>
              </a:ext>
            </a:extLst>
          </p:cNvPr>
          <p:cNvGraphicFramePr>
            <a:graphicFrameLocks noGrp="1"/>
          </p:cNvGraphicFramePr>
          <p:nvPr>
            <p:ph/>
          </p:nvPr>
        </p:nvGraphicFramePr>
        <p:xfrm>
          <a:off x="1627714" y="201766"/>
          <a:ext cx="10393597" cy="5752466"/>
        </p:xfrm>
        <a:graphic>
          <a:graphicData uri="http://schemas.openxmlformats.org/drawingml/2006/table">
            <a:tbl>
              <a:tblPr/>
              <a:tblGrid>
                <a:gridCol w="573332">
                  <a:extLst>
                    <a:ext uri="{9D8B030D-6E8A-4147-A177-3AD203B41FA5}">
                      <a16:colId xmlns:a16="http://schemas.microsoft.com/office/drawing/2014/main" val="20000"/>
                    </a:ext>
                  </a:extLst>
                </a:gridCol>
                <a:gridCol w="256549">
                  <a:extLst>
                    <a:ext uri="{9D8B030D-6E8A-4147-A177-3AD203B41FA5}">
                      <a16:colId xmlns:a16="http://schemas.microsoft.com/office/drawing/2014/main" val="20001"/>
                    </a:ext>
                  </a:extLst>
                </a:gridCol>
                <a:gridCol w="535407">
                  <a:extLst>
                    <a:ext uri="{9D8B030D-6E8A-4147-A177-3AD203B41FA5}">
                      <a16:colId xmlns:a16="http://schemas.microsoft.com/office/drawing/2014/main" val="20002"/>
                    </a:ext>
                  </a:extLst>
                </a:gridCol>
                <a:gridCol w="785264">
                  <a:extLst>
                    <a:ext uri="{9D8B030D-6E8A-4147-A177-3AD203B41FA5}">
                      <a16:colId xmlns:a16="http://schemas.microsoft.com/office/drawing/2014/main" val="20003"/>
                    </a:ext>
                  </a:extLst>
                </a:gridCol>
                <a:gridCol w="785264">
                  <a:extLst>
                    <a:ext uri="{9D8B030D-6E8A-4147-A177-3AD203B41FA5}">
                      <a16:colId xmlns:a16="http://schemas.microsoft.com/office/drawing/2014/main" val="20004"/>
                    </a:ext>
                  </a:extLst>
                </a:gridCol>
                <a:gridCol w="787495">
                  <a:extLst>
                    <a:ext uri="{9D8B030D-6E8A-4147-A177-3AD203B41FA5}">
                      <a16:colId xmlns:a16="http://schemas.microsoft.com/office/drawing/2014/main" val="20005"/>
                    </a:ext>
                  </a:extLst>
                </a:gridCol>
                <a:gridCol w="727261">
                  <a:extLst>
                    <a:ext uri="{9D8B030D-6E8A-4147-A177-3AD203B41FA5}">
                      <a16:colId xmlns:a16="http://schemas.microsoft.com/office/drawing/2014/main" val="20006"/>
                    </a:ext>
                  </a:extLst>
                </a:gridCol>
                <a:gridCol w="742877">
                  <a:extLst>
                    <a:ext uri="{9D8B030D-6E8A-4147-A177-3AD203B41FA5}">
                      <a16:colId xmlns:a16="http://schemas.microsoft.com/office/drawing/2014/main" val="20007"/>
                    </a:ext>
                  </a:extLst>
                </a:gridCol>
                <a:gridCol w="696031">
                  <a:extLst>
                    <a:ext uri="{9D8B030D-6E8A-4147-A177-3AD203B41FA5}">
                      <a16:colId xmlns:a16="http://schemas.microsoft.com/office/drawing/2014/main" val="20008"/>
                    </a:ext>
                  </a:extLst>
                </a:gridCol>
                <a:gridCol w="787495">
                  <a:extLst>
                    <a:ext uri="{9D8B030D-6E8A-4147-A177-3AD203B41FA5}">
                      <a16:colId xmlns:a16="http://schemas.microsoft.com/office/drawing/2014/main" val="20009"/>
                    </a:ext>
                  </a:extLst>
                </a:gridCol>
                <a:gridCol w="745109">
                  <a:extLst>
                    <a:ext uri="{9D8B030D-6E8A-4147-A177-3AD203B41FA5}">
                      <a16:colId xmlns:a16="http://schemas.microsoft.com/office/drawing/2014/main" val="20010"/>
                    </a:ext>
                  </a:extLst>
                </a:gridCol>
                <a:gridCol w="742877">
                  <a:extLst>
                    <a:ext uri="{9D8B030D-6E8A-4147-A177-3AD203B41FA5}">
                      <a16:colId xmlns:a16="http://schemas.microsoft.com/office/drawing/2014/main" val="20011"/>
                    </a:ext>
                  </a:extLst>
                </a:gridCol>
                <a:gridCol w="745109">
                  <a:extLst>
                    <a:ext uri="{9D8B030D-6E8A-4147-A177-3AD203B41FA5}">
                      <a16:colId xmlns:a16="http://schemas.microsoft.com/office/drawing/2014/main" val="20012"/>
                    </a:ext>
                  </a:extLst>
                </a:gridCol>
                <a:gridCol w="740648">
                  <a:extLst>
                    <a:ext uri="{9D8B030D-6E8A-4147-A177-3AD203B41FA5}">
                      <a16:colId xmlns:a16="http://schemas.microsoft.com/office/drawing/2014/main" val="20013"/>
                    </a:ext>
                  </a:extLst>
                </a:gridCol>
                <a:gridCol w="742879">
                  <a:extLst>
                    <a:ext uri="{9D8B030D-6E8A-4147-A177-3AD203B41FA5}">
                      <a16:colId xmlns:a16="http://schemas.microsoft.com/office/drawing/2014/main" val="20014"/>
                    </a:ext>
                  </a:extLst>
                </a:gridCol>
              </a:tblGrid>
              <a:tr h="726829">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061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1385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39807">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5"/>
                  </a:ext>
                </a:extLst>
              </a:tr>
              <a:tr h="706107">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rowSpan="2"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706107">
                <a:tc gridSpan="2" vMerge="1">
                  <a:txBody>
                    <a:bodyPr/>
                    <a:lstStyle/>
                    <a:p>
                      <a:endParaRPr lang="en-US"/>
                    </a:p>
                  </a:txBody>
                  <a:tcPr/>
                </a:tc>
                <a:tc hMerge="1" vMerge="1">
                  <a:txBody>
                    <a:bodyPr/>
                    <a:lstStyle/>
                    <a:p>
                      <a:endParaRPr lang="en-US"/>
                    </a:p>
                  </a:txBody>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grpSp>
        <p:nvGrpSpPr>
          <p:cNvPr id="2" name="Group 114">
            <a:extLst>
              <a:ext uri="{FF2B5EF4-FFF2-40B4-BE49-F238E27FC236}">
                <a16:creationId xmlns:a16="http://schemas.microsoft.com/office/drawing/2014/main" id="{9C7FFE41-ADE0-DC47-AD9E-273FE2DCF72C}"/>
              </a:ext>
            </a:extLst>
          </p:cNvPr>
          <p:cNvGrpSpPr>
            <a:grpSpLocks/>
          </p:cNvGrpSpPr>
          <p:nvPr/>
        </p:nvGrpSpPr>
        <p:grpSpPr bwMode="auto">
          <a:xfrm>
            <a:off x="5363253" y="201766"/>
            <a:ext cx="6658057" cy="702004"/>
            <a:chOff x="2352" y="624"/>
            <a:chExt cx="3024" cy="336"/>
          </a:xfrm>
        </p:grpSpPr>
        <p:sp>
          <p:nvSpPr>
            <p:cNvPr id="26875" name="AutoShape 115">
              <a:extLst>
                <a:ext uri="{FF2B5EF4-FFF2-40B4-BE49-F238E27FC236}">
                  <a16:creationId xmlns:a16="http://schemas.microsoft.com/office/drawing/2014/main" id="{2128ECD1-96D0-254E-A340-C9603F72702D}"/>
                </a:ext>
              </a:extLst>
            </p:cNvPr>
            <p:cNvSpPr>
              <a:spLocks noChangeArrowheads="1"/>
            </p:cNvSpPr>
            <p:nvPr/>
          </p:nvSpPr>
          <p:spPr bwMode="auto">
            <a:xfrm>
              <a:off x="235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6" name="AutoShape 116">
              <a:extLst>
                <a:ext uri="{FF2B5EF4-FFF2-40B4-BE49-F238E27FC236}">
                  <a16:creationId xmlns:a16="http://schemas.microsoft.com/office/drawing/2014/main" id="{94743943-240B-C24A-8A54-C4FEC46D51BB}"/>
                </a:ext>
              </a:extLst>
            </p:cNvPr>
            <p:cNvSpPr>
              <a:spLocks noChangeArrowheads="1"/>
            </p:cNvSpPr>
            <p:nvPr/>
          </p:nvSpPr>
          <p:spPr bwMode="auto">
            <a:xfrm>
              <a:off x="268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7" name="AutoShape 117">
              <a:extLst>
                <a:ext uri="{FF2B5EF4-FFF2-40B4-BE49-F238E27FC236}">
                  <a16:creationId xmlns:a16="http://schemas.microsoft.com/office/drawing/2014/main" id="{227F20EA-6A63-DB42-8338-E5A1A6489017}"/>
                </a:ext>
              </a:extLst>
            </p:cNvPr>
            <p:cNvSpPr>
              <a:spLocks noChangeArrowheads="1"/>
            </p:cNvSpPr>
            <p:nvPr/>
          </p:nvSpPr>
          <p:spPr bwMode="auto">
            <a:xfrm>
              <a:off x="302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8" name="AutoShape 118">
              <a:extLst>
                <a:ext uri="{FF2B5EF4-FFF2-40B4-BE49-F238E27FC236}">
                  <a16:creationId xmlns:a16="http://schemas.microsoft.com/office/drawing/2014/main" id="{6225DB23-C6CE-B341-8984-225953A938BF}"/>
                </a:ext>
              </a:extLst>
            </p:cNvPr>
            <p:cNvSpPr>
              <a:spLocks noChangeArrowheads="1"/>
            </p:cNvSpPr>
            <p:nvPr/>
          </p:nvSpPr>
          <p:spPr bwMode="auto">
            <a:xfrm>
              <a:off x="336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9" name="AutoShape 119">
              <a:extLst>
                <a:ext uri="{FF2B5EF4-FFF2-40B4-BE49-F238E27FC236}">
                  <a16:creationId xmlns:a16="http://schemas.microsoft.com/office/drawing/2014/main" id="{115B1BF8-CECA-A445-B405-6376CFBD69E7}"/>
                </a:ext>
              </a:extLst>
            </p:cNvPr>
            <p:cNvSpPr>
              <a:spLocks noChangeArrowheads="1"/>
            </p:cNvSpPr>
            <p:nvPr/>
          </p:nvSpPr>
          <p:spPr bwMode="auto">
            <a:xfrm>
              <a:off x="3696"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0" name="AutoShape 120">
              <a:extLst>
                <a:ext uri="{FF2B5EF4-FFF2-40B4-BE49-F238E27FC236}">
                  <a16:creationId xmlns:a16="http://schemas.microsoft.com/office/drawing/2014/main" id="{FB360FFD-BD07-E241-994D-4AC67C9B9C96}"/>
                </a:ext>
              </a:extLst>
            </p:cNvPr>
            <p:cNvSpPr>
              <a:spLocks noChangeArrowheads="1"/>
            </p:cNvSpPr>
            <p:nvPr/>
          </p:nvSpPr>
          <p:spPr bwMode="auto">
            <a:xfrm>
              <a:off x="436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1" name="AutoShape 121">
              <a:extLst>
                <a:ext uri="{FF2B5EF4-FFF2-40B4-BE49-F238E27FC236}">
                  <a16:creationId xmlns:a16="http://schemas.microsoft.com/office/drawing/2014/main" id="{FF9BBC15-0427-2C4B-8A15-CC045AB865FC}"/>
                </a:ext>
              </a:extLst>
            </p:cNvPr>
            <p:cNvSpPr>
              <a:spLocks noChangeArrowheads="1"/>
            </p:cNvSpPr>
            <p:nvPr/>
          </p:nvSpPr>
          <p:spPr bwMode="auto">
            <a:xfrm>
              <a:off x="470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2" name="AutoShape 122">
              <a:extLst>
                <a:ext uri="{FF2B5EF4-FFF2-40B4-BE49-F238E27FC236}">
                  <a16:creationId xmlns:a16="http://schemas.microsoft.com/office/drawing/2014/main" id="{DFD83A72-388F-9440-AA13-AFDDF92E2013}"/>
                </a:ext>
              </a:extLst>
            </p:cNvPr>
            <p:cNvSpPr>
              <a:spLocks noChangeArrowheads="1"/>
            </p:cNvSpPr>
            <p:nvPr/>
          </p:nvSpPr>
          <p:spPr bwMode="auto">
            <a:xfrm>
              <a:off x="504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3" name="AutoShape 123">
              <a:extLst>
                <a:ext uri="{FF2B5EF4-FFF2-40B4-BE49-F238E27FC236}">
                  <a16:creationId xmlns:a16="http://schemas.microsoft.com/office/drawing/2014/main" id="{9865E886-365C-0B45-B289-517DC1A71C77}"/>
                </a:ext>
              </a:extLst>
            </p:cNvPr>
            <p:cNvSpPr>
              <a:spLocks noChangeArrowheads="1"/>
            </p:cNvSpPr>
            <p:nvPr/>
          </p:nvSpPr>
          <p:spPr bwMode="auto">
            <a:xfrm>
              <a:off x="403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grpSp>
      <p:grpSp>
        <p:nvGrpSpPr>
          <p:cNvPr id="3" name="Group 124">
            <a:extLst>
              <a:ext uri="{FF2B5EF4-FFF2-40B4-BE49-F238E27FC236}">
                <a16:creationId xmlns:a16="http://schemas.microsoft.com/office/drawing/2014/main" id="{410BD81B-2C8D-B944-B7BC-6408BAE12279}"/>
              </a:ext>
            </a:extLst>
          </p:cNvPr>
          <p:cNvGrpSpPr>
            <a:grpSpLocks/>
          </p:cNvGrpSpPr>
          <p:nvPr/>
        </p:nvGrpSpPr>
        <p:grpSpPr bwMode="auto">
          <a:xfrm>
            <a:off x="5311549" y="201766"/>
            <a:ext cx="6790080" cy="702004"/>
            <a:chOff x="2208" y="192"/>
            <a:chExt cx="3024" cy="336"/>
          </a:xfrm>
        </p:grpSpPr>
        <p:sp>
          <p:nvSpPr>
            <p:cNvPr id="26866" name="AutoShape 125">
              <a:extLst>
                <a:ext uri="{FF2B5EF4-FFF2-40B4-BE49-F238E27FC236}">
                  <a16:creationId xmlns:a16="http://schemas.microsoft.com/office/drawing/2014/main" id="{FB7EA11A-5D8A-0F42-9318-EE7F4AAA759B}"/>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67" name="AutoShape 126">
              <a:extLst>
                <a:ext uri="{FF2B5EF4-FFF2-40B4-BE49-F238E27FC236}">
                  <a16:creationId xmlns:a16="http://schemas.microsoft.com/office/drawing/2014/main" id="{5388B3FE-08CE-414D-A916-42878F4F3B3B}"/>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8" name="AutoShape 127">
              <a:extLst>
                <a:ext uri="{FF2B5EF4-FFF2-40B4-BE49-F238E27FC236}">
                  <a16:creationId xmlns:a16="http://schemas.microsoft.com/office/drawing/2014/main" id="{0FFB782D-74DF-094D-911F-B1A0D6F2FD58}"/>
                </a:ext>
              </a:extLst>
            </p:cNvPr>
            <p:cNvSpPr>
              <a:spLocks noChangeArrowheads="1"/>
            </p:cNvSpPr>
            <p:nvPr/>
          </p:nvSpPr>
          <p:spPr bwMode="auto">
            <a:xfrm>
              <a:off x="2880"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Đ</a:t>
              </a:r>
              <a:endParaRPr lang="en-US" altLang="en-VN" sz="2400" b="1" kern="0" dirty="0">
                <a:solidFill>
                  <a:srgbClr val="FFFFFF"/>
                </a:solidFill>
                <a:latin typeface="Arial" panose="020B0604020202020204" pitchFamily="34" charset="0"/>
                <a:cs typeface="Arial"/>
                <a:sym typeface="Arial"/>
              </a:endParaRPr>
            </a:p>
          </p:txBody>
        </p:sp>
        <p:sp>
          <p:nvSpPr>
            <p:cNvPr id="26869" name="AutoShape 128">
              <a:extLst>
                <a:ext uri="{FF2B5EF4-FFF2-40B4-BE49-F238E27FC236}">
                  <a16:creationId xmlns:a16="http://schemas.microsoft.com/office/drawing/2014/main" id="{28BED5E2-BE9C-3F44-8699-E3DE76107D7F}"/>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0000"/>
                  </a:solidFill>
                  <a:latin typeface="Arial" panose="020B0604020202020204" pitchFamily="34" charset="0"/>
                  <a:cs typeface="Arial"/>
                  <a:sym typeface="Arial"/>
                </a:rPr>
                <a:t>Ô</a:t>
              </a:r>
              <a:endParaRPr lang="en-US" altLang="en-VN" sz="2400" b="1" kern="0" dirty="0">
                <a:solidFill>
                  <a:srgbClr val="FF0000"/>
                </a:solidFill>
                <a:latin typeface="Arial" panose="020B0604020202020204" pitchFamily="34" charset="0"/>
                <a:cs typeface="Arial"/>
                <a:sym typeface="Arial"/>
              </a:endParaRPr>
            </a:p>
          </p:txBody>
        </p:sp>
        <p:sp>
          <p:nvSpPr>
            <p:cNvPr id="26870" name="AutoShape 129">
              <a:extLst>
                <a:ext uri="{FF2B5EF4-FFF2-40B4-BE49-F238E27FC236}">
                  <a16:creationId xmlns:a16="http://schemas.microsoft.com/office/drawing/2014/main" id="{8DE6C405-DA60-3046-B02B-EACDB706E730}"/>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71" name="AutoShape 130">
              <a:extLst>
                <a:ext uri="{FF2B5EF4-FFF2-40B4-BE49-F238E27FC236}">
                  <a16:creationId xmlns:a16="http://schemas.microsoft.com/office/drawing/2014/main" id="{C6B2D8F7-86B7-1E4F-B4C4-715443374009}"/>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X</a:t>
              </a:r>
            </a:p>
          </p:txBody>
        </p:sp>
        <p:sp>
          <p:nvSpPr>
            <p:cNvPr id="26872" name="AutoShape 131">
              <a:extLst>
                <a:ext uri="{FF2B5EF4-FFF2-40B4-BE49-F238E27FC236}">
                  <a16:creationId xmlns:a16="http://schemas.microsoft.com/office/drawing/2014/main" id="{ABB4F999-C874-034A-9F5B-12F9202894E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73" name="AutoShape 132">
              <a:extLst>
                <a:ext uri="{FF2B5EF4-FFF2-40B4-BE49-F238E27FC236}">
                  <a16:creationId xmlns:a16="http://schemas.microsoft.com/office/drawing/2014/main" id="{6DB2AB24-0B24-6F49-A96C-64844BB7B559}"/>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74" name="AutoShape 133">
              <a:extLst>
                <a:ext uri="{FF2B5EF4-FFF2-40B4-BE49-F238E27FC236}">
                  <a16:creationId xmlns:a16="http://schemas.microsoft.com/office/drawing/2014/main" id="{A79B0CAD-BE80-1946-AD33-10ADC183D72B}"/>
                </a:ext>
              </a:extLst>
            </p:cNvPr>
            <p:cNvSpPr>
              <a:spLocks noChangeArrowheads="1"/>
            </p:cNvSpPr>
            <p:nvPr/>
          </p:nvSpPr>
          <p:spPr bwMode="auto">
            <a:xfrm>
              <a:off x="388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grpSp>
      <p:sp>
        <p:nvSpPr>
          <p:cNvPr id="58502" name="AutoShape 134">
            <a:extLst>
              <a:ext uri="{FF2B5EF4-FFF2-40B4-BE49-F238E27FC236}">
                <a16:creationId xmlns:a16="http://schemas.microsoft.com/office/drawing/2014/main" id="{A7E529C7-2FF0-024C-A3AA-63F010789B13}"/>
              </a:ext>
            </a:extLst>
          </p:cNvPr>
          <p:cNvSpPr>
            <a:spLocks noChangeArrowheads="1"/>
          </p:cNvSpPr>
          <p:nvPr/>
        </p:nvSpPr>
        <p:spPr bwMode="auto">
          <a:xfrm>
            <a:off x="90371" y="67293"/>
            <a:ext cx="991519" cy="75136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1</a:t>
            </a:r>
          </a:p>
        </p:txBody>
      </p:sp>
      <p:sp>
        <p:nvSpPr>
          <p:cNvPr id="58503" name="Text Box 135">
            <a:extLst>
              <a:ext uri="{FF2B5EF4-FFF2-40B4-BE49-F238E27FC236}">
                <a16:creationId xmlns:a16="http://schemas.microsoft.com/office/drawing/2014/main" id="{D47C9F9E-296B-5E42-AED7-97F806B93FC8}"/>
              </a:ext>
            </a:extLst>
          </p:cNvPr>
          <p:cNvSpPr txBox="1">
            <a:spLocks noChangeArrowheads="1"/>
          </p:cNvSpPr>
          <p:nvPr/>
        </p:nvSpPr>
        <p:spPr bwMode="auto">
          <a:xfrm>
            <a:off x="1495664" y="6055559"/>
            <a:ext cx="1071672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được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gọi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với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các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Quốc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nghìn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đảo</a:t>
            </a:r>
            <a:r>
              <a:rPr lang="en-US" altLang="en-VN" sz="3733" kern="0" dirty="0">
                <a:solidFill>
                  <a:srgbClr val="FF00FF"/>
                </a:solidFill>
                <a:cs typeface="Times New Roman" panose="02020603050405020304" pitchFamily="18" charset="0"/>
                <a:sym typeface="Arial"/>
              </a:rPr>
              <a:t>”</a:t>
            </a:r>
          </a:p>
        </p:txBody>
      </p:sp>
      <p:grpSp>
        <p:nvGrpSpPr>
          <p:cNvPr id="5" name="Group 145">
            <a:extLst>
              <a:ext uri="{FF2B5EF4-FFF2-40B4-BE49-F238E27FC236}">
                <a16:creationId xmlns:a16="http://schemas.microsoft.com/office/drawing/2014/main" id="{C1EA3BD4-4BA8-CD4C-8AEA-9C73C6EA48D3}"/>
              </a:ext>
            </a:extLst>
          </p:cNvPr>
          <p:cNvGrpSpPr>
            <a:grpSpLocks/>
          </p:cNvGrpSpPr>
          <p:nvPr/>
        </p:nvGrpSpPr>
        <p:grpSpPr bwMode="auto">
          <a:xfrm>
            <a:off x="6095999" y="941948"/>
            <a:ext cx="5925311" cy="674201"/>
            <a:chOff x="2688" y="1392"/>
            <a:chExt cx="2688" cy="336"/>
          </a:xfrm>
        </p:grpSpPr>
        <p:sp>
          <p:nvSpPr>
            <p:cNvPr id="26850" name="AutoShape 146">
              <a:extLst>
                <a:ext uri="{FF2B5EF4-FFF2-40B4-BE49-F238E27FC236}">
                  <a16:creationId xmlns:a16="http://schemas.microsoft.com/office/drawing/2014/main" id="{2C2431F7-5DAF-FA4F-A6A0-004CB67CBF4C}"/>
                </a:ext>
              </a:extLst>
            </p:cNvPr>
            <p:cNvSpPr>
              <a:spLocks noChangeArrowheads="1"/>
            </p:cNvSpPr>
            <p:nvPr/>
          </p:nvSpPr>
          <p:spPr bwMode="auto">
            <a:xfrm>
              <a:off x="268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1" name="AutoShape 147">
              <a:extLst>
                <a:ext uri="{FF2B5EF4-FFF2-40B4-BE49-F238E27FC236}">
                  <a16:creationId xmlns:a16="http://schemas.microsoft.com/office/drawing/2014/main" id="{8937C635-AA21-1F44-94A7-98715823468B}"/>
                </a:ext>
              </a:extLst>
            </p:cNvPr>
            <p:cNvSpPr>
              <a:spLocks noChangeArrowheads="1"/>
            </p:cNvSpPr>
            <p:nvPr/>
          </p:nvSpPr>
          <p:spPr bwMode="auto">
            <a:xfrm>
              <a:off x="302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2" name="AutoShape 148">
              <a:extLst>
                <a:ext uri="{FF2B5EF4-FFF2-40B4-BE49-F238E27FC236}">
                  <a16:creationId xmlns:a16="http://schemas.microsoft.com/office/drawing/2014/main" id="{D7B9AC2B-2F09-3446-BA2D-8383D9F364A5}"/>
                </a:ext>
              </a:extLst>
            </p:cNvPr>
            <p:cNvSpPr>
              <a:spLocks noChangeArrowheads="1"/>
            </p:cNvSpPr>
            <p:nvPr/>
          </p:nvSpPr>
          <p:spPr bwMode="auto">
            <a:xfrm>
              <a:off x="336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3" name="AutoShape 149">
              <a:extLst>
                <a:ext uri="{FF2B5EF4-FFF2-40B4-BE49-F238E27FC236}">
                  <a16:creationId xmlns:a16="http://schemas.microsoft.com/office/drawing/2014/main" id="{C49FC39F-330E-D04E-85D0-0107253D9897}"/>
                </a:ext>
              </a:extLst>
            </p:cNvPr>
            <p:cNvSpPr>
              <a:spLocks noChangeArrowheads="1"/>
            </p:cNvSpPr>
            <p:nvPr/>
          </p:nvSpPr>
          <p:spPr bwMode="auto">
            <a:xfrm>
              <a:off x="369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4" name="AutoShape 150">
              <a:extLst>
                <a:ext uri="{FF2B5EF4-FFF2-40B4-BE49-F238E27FC236}">
                  <a16:creationId xmlns:a16="http://schemas.microsoft.com/office/drawing/2014/main" id="{4CDB3DB3-7C86-D94C-8010-F52843DC0928}"/>
                </a:ext>
              </a:extLst>
            </p:cNvPr>
            <p:cNvSpPr>
              <a:spLocks noChangeArrowheads="1"/>
            </p:cNvSpPr>
            <p:nvPr/>
          </p:nvSpPr>
          <p:spPr bwMode="auto">
            <a:xfrm>
              <a:off x="436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5" name="AutoShape 151">
              <a:extLst>
                <a:ext uri="{FF2B5EF4-FFF2-40B4-BE49-F238E27FC236}">
                  <a16:creationId xmlns:a16="http://schemas.microsoft.com/office/drawing/2014/main" id="{664C815B-0F73-C140-957E-D52CCCB7E254}"/>
                </a:ext>
              </a:extLst>
            </p:cNvPr>
            <p:cNvSpPr>
              <a:spLocks noChangeArrowheads="1"/>
            </p:cNvSpPr>
            <p:nvPr/>
          </p:nvSpPr>
          <p:spPr bwMode="auto">
            <a:xfrm>
              <a:off x="470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6" name="AutoShape 152">
              <a:extLst>
                <a:ext uri="{FF2B5EF4-FFF2-40B4-BE49-F238E27FC236}">
                  <a16:creationId xmlns:a16="http://schemas.microsoft.com/office/drawing/2014/main" id="{3973E7ED-0F7B-574D-9D3A-CA4A933AB985}"/>
                </a:ext>
              </a:extLst>
            </p:cNvPr>
            <p:cNvSpPr>
              <a:spLocks noChangeArrowheads="1"/>
            </p:cNvSpPr>
            <p:nvPr/>
          </p:nvSpPr>
          <p:spPr bwMode="auto">
            <a:xfrm>
              <a:off x="50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7" name="AutoShape 153">
              <a:extLst>
                <a:ext uri="{FF2B5EF4-FFF2-40B4-BE49-F238E27FC236}">
                  <a16:creationId xmlns:a16="http://schemas.microsoft.com/office/drawing/2014/main" id="{14C18EAE-DE2E-E041-9205-C3A5AC32C376}"/>
                </a:ext>
              </a:extLst>
            </p:cNvPr>
            <p:cNvSpPr>
              <a:spLocks noChangeArrowheads="1"/>
            </p:cNvSpPr>
            <p:nvPr/>
          </p:nvSpPr>
          <p:spPr bwMode="auto">
            <a:xfrm>
              <a:off x="403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6" name="Group 154">
            <a:extLst>
              <a:ext uri="{FF2B5EF4-FFF2-40B4-BE49-F238E27FC236}">
                <a16:creationId xmlns:a16="http://schemas.microsoft.com/office/drawing/2014/main" id="{63826E1A-31BE-E842-BFA5-0E7AF7438E39}"/>
              </a:ext>
            </a:extLst>
          </p:cNvPr>
          <p:cNvGrpSpPr>
            <a:grpSpLocks/>
          </p:cNvGrpSpPr>
          <p:nvPr/>
        </p:nvGrpSpPr>
        <p:grpSpPr bwMode="auto">
          <a:xfrm>
            <a:off x="6096000" y="1672856"/>
            <a:ext cx="2239925" cy="708837"/>
            <a:chOff x="2640" y="1392"/>
            <a:chExt cx="1008" cy="336"/>
          </a:xfrm>
        </p:grpSpPr>
        <p:sp>
          <p:nvSpPr>
            <p:cNvPr id="26847" name="AutoShape 155">
              <a:extLst>
                <a:ext uri="{FF2B5EF4-FFF2-40B4-BE49-F238E27FC236}">
                  <a16:creationId xmlns:a16="http://schemas.microsoft.com/office/drawing/2014/main" id="{2DE012A0-BF05-C043-AEA7-07293180B98B}"/>
                </a:ext>
              </a:extLst>
            </p:cNvPr>
            <p:cNvSpPr>
              <a:spLocks noChangeArrowheads="1"/>
            </p:cNvSpPr>
            <p:nvPr/>
          </p:nvSpPr>
          <p:spPr bwMode="auto">
            <a:xfrm>
              <a:off x="26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8" name="AutoShape 156">
              <a:extLst>
                <a:ext uri="{FF2B5EF4-FFF2-40B4-BE49-F238E27FC236}">
                  <a16:creationId xmlns:a16="http://schemas.microsoft.com/office/drawing/2014/main" id="{047DF7C7-5826-1649-A9E2-6F26B1AC1AC1}"/>
                </a:ext>
              </a:extLst>
            </p:cNvPr>
            <p:cNvSpPr>
              <a:spLocks noChangeArrowheads="1"/>
            </p:cNvSpPr>
            <p:nvPr/>
          </p:nvSpPr>
          <p:spPr bwMode="auto">
            <a:xfrm>
              <a:off x="297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9" name="AutoShape 157">
              <a:extLst>
                <a:ext uri="{FF2B5EF4-FFF2-40B4-BE49-F238E27FC236}">
                  <a16:creationId xmlns:a16="http://schemas.microsoft.com/office/drawing/2014/main" id="{EEDDEC90-2B53-9F40-BE6F-58C107508294}"/>
                </a:ext>
              </a:extLst>
            </p:cNvPr>
            <p:cNvSpPr>
              <a:spLocks noChangeArrowheads="1"/>
            </p:cNvSpPr>
            <p:nvPr/>
          </p:nvSpPr>
          <p:spPr bwMode="auto">
            <a:xfrm>
              <a:off x="331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7" name="Group 158">
            <a:extLst>
              <a:ext uri="{FF2B5EF4-FFF2-40B4-BE49-F238E27FC236}">
                <a16:creationId xmlns:a16="http://schemas.microsoft.com/office/drawing/2014/main" id="{51704827-EBBE-2C4A-AA0A-9CEE47CB303A}"/>
              </a:ext>
            </a:extLst>
          </p:cNvPr>
          <p:cNvGrpSpPr>
            <a:grpSpLocks/>
          </p:cNvGrpSpPr>
          <p:nvPr/>
        </p:nvGrpSpPr>
        <p:grpSpPr bwMode="auto">
          <a:xfrm>
            <a:off x="6067647" y="1635857"/>
            <a:ext cx="2296632" cy="764740"/>
            <a:chOff x="4656" y="1392"/>
            <a:chExt cx="1008" cy="336"/>
          </a:xfrm>
        </p:grpSpPr>
        <p:sp>
          <p:nvSpPr>
            <p:cNvPr id="26844" name="AutoShape 159">
              <a:extLst>
                <a:ext uri="{FF2B5EF4-FFF2-40B4-BE49-F238E27FC236}">
                  <a16:creationId xmlns:a16="http://schemas.microsoft.com/office/drawing/2014/main" id="{408368D7-B600-564A-85C1-F85E21F03507}"/>
                </a:ext>
              </a:extLst>
            </p:cNvPr>
            <p:cNvSpPr>
              <a:spLocks noChangeArrowheads="1"/>
            </p:cNvSpPr>
            <p:nvPr/>
          </p:nvSpPr>
          <p:spPr bwMode="auto">
            <a:xfrm>
              <a:off x="4656"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5" name="AutoShape 160">
              <a:extLst>
                <a:ext uri="{FF2B5EF4-FFF2-40B4-BE49-F238E27FC236}">
                  <a16:creationId xmlns:a16="http://schemas.microsoft.com/office/drawing/2014/main" id="{11E3BC96-DE65-704D-BCBC-517B8CBDCC72}"/>
                </a:ext>
              </a:extLst>
            </p:cNvPr>
            <p:cNvSpPr>
              <a:spLocks noChangeArrowheads="1"/>
            </p:cNvSpPr>
            <p:nvPr/>
          </p:nvSpPr>
          <p:spPr bwMode="auto">
            <a:xfrm>
              <a:off x="4992" y="13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sp>
          <p:nvSpPr>
            <p:cNvPr id="26846" name="AutoShape 161">
              <a:extLst>
                <a:ext uri="{FF2B5EF4-FFF2-40B4-BE49-F238E27FC236}">
                  <a16:creationId xmlns:a16="http://schemas.microsoft.com/office/drawing/2014/main" id="{39A3997F-3AD4-9548-815E-76D4D160D0C1}"/>
                </a:ext>
              </a:extLst>
            </p:cNvPr>
            <p:cNvSpPr>
              <a:spLocks noChangeArrowheads="1"/>
            </p:cNvSpPr>
            <p:nvPr/>
          </p:nvSpPr>
          <p:spPr bwMode="auto">
            <a:xfrm>
              <a:off x="5328"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grpSp>
      <p:grpSp>
        <p:nvGrpSpPr>
          <p:cNvPr id="8" name="Group 162">
            <a:extLst>
              <a:ext uri="{FF2B5EF4-FFF2-40B4-BE49-F238E27FC236}">
                <a16:creationId xmlns:a16="http://schemas.microsoft.com/office/drawing/2014/main" id="{DA7EA59B-D5B5-3D4F-8EE6-771D86B15E3E}"/>
              </a:ext>
            </a:extLst>
          </p:cNvPr>
          <p:cNvGrpSpPr>
            <a:grpSpLocks/>
          </p:cNvGrpSpPr>
          <p:nvPr/>
        </p:nvGrpSpPr>
        <p:grpSpPr bwMode="auto">
          <a:xfrm>
            <a:off x="6095999" y="922457"/>
            <a:ext cx="5925311" cy="722047"/>
            <a:chOff x="2688" y="1824"/>
            <a:chExt cx="2688" cy="336"/>
          </a:xfrm>
        </p:grpSpPr>
        <p:sp>
          <p:nvSpPr>
            <p:cNvPr id="26836" name="AutoShape 163">
              <a:extLst>
                <a:ext uri="{FF2B5EF4-FFF2-40B4-BE49-F238E27FC236}">
                  <a16:creationId xmlns:a16="http://schemas.microsoft.com/office/drawing/2014/main" id="{5DB1169B-3E36-6D4D-9F0E-8D284A9E7D2D}"/>
                </a:ext>
              </a:extLst>
            </p:cNvPr>
            <p:cNvSpPr>
              <a:spLocks noChangeArrowheads="1"/>
            </p:cNvSpPr>
            <p:nvPr/>
          </p:nvSpPr>
          <p:spPr bwMode="auto">
            <a:xfrm>
              <a:off x="268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837" name="AutoShape 164">
              <a:extLst>
                <a:ext uri="{FF2B5EF4-FFF2-40B4-BE49-F238E27FC236}">
                  <a16:creationId xmlns:a16="http://schemas.microsoft.com/office/drawing/2014/main" id="{8CD2F3CE-0D88-7D46-8F53-19D703FD73E0}"/>
                </a:ext>
              </a:extLst>
            </p:cNvPr>
            <p:cNvSpPr>
              <a:spLocks noChangeArrowheads="1"/>
            </p:cNvSpPr>
            <p:nvPr/>
          </p:nvSpPr>
          <p:spPr bwMode="auto">
            <a:xfrm>
              <a:off x="3024" y="1824"/>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Ô</a:t>
              </a:r>
              <a:endParaRPr lang="en-US" altLang="en-VN" sz="2400" b="1" kern="0" dirty="0">
                <a:solidFill>
                  <a:srgbClr val="FFFFFF"/>
                </a:solidFill>
                <a:latin typeface="Arial" panose="020B0604020202020204" pitchFamily="34" charset="0"/>
                <a:cs typeface="Arial"/>
                <a:sym typeface="Arial"/>
              </a:endParaRPr>
            </a:p>
          </p:txBody>
        </p:sp>
        <p:sp>
          <p:nvSpPr>
            <p:cNvPr id="26838" name="AutoShape 165">
              <a:extLst>
                <a:ext uri="{FF2B5EF4-FFF2-40B4-BE49-F238E27FC236}">
                  <a16:creationId xmlns:a16="http://schemas.microsoft.com/office/drawing/2014/main" id="{B8C8D81C-017D-394D-81D2-D729B7DFB827}"/>
                </a:ext>
              </a:extLst>
            </p:cNvPr>
            <p:cNvSpPr>
              <a:spLocks noChangeArrowheads="1"/>
            </p:cNvSpPr>
            <p:nvPr/>
          </p:nvSpPr>
          <p:spPr bwMode="auto">
            <a:xfrm>
              <a:off x="336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39" name="AutoShape 166">
              <a:extLst>
                <a:ext uri="{FF2B5EF4-FFF2-40B4-BE49-F238E27FC236}">
                  <a16:creationId xmlns:a16="http://schemas.microsoft.com/office/drawing/2014/main" id="{11456712-5598-564C-89D7-984B0E3E6542}"/>
                </a:ext>
              </a:extLst>
            </p:cNvPr>
            <p:cNvSpPr>
              <a:spLocks noChangeArrowheads="1"/>
            </p:cNvSpPr>
            <p:nvPr/>
          </p:nvSpPr>
          <p:spPr bwMode="auto">
            <a:xfrm>
              <a:off x="3696"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0" name="AutoShape 167">
              <a:extLst>
                <a:ext uri="{FF2B5EF4-FFF2-40B4-BE49-F238E27FC236}">
                  <a16:creationId xmlns:a16="http://schemas.microsoft.com/office/drawing/2014/main" id="{CC9B29E6-AC25-3349-B881-63812CBAF6BD}"/>
                </a:ext>
              </a:extLst>
            </p:cNvPr>
            <p:cNvSpPr>
              <a:spLocks noChangeArrowheads="1"/>
            </p:cNvSpPr>
            <p:nvPr/>
          </p:nvSpPr>
          <p:spPr bwMode="auto">
            <a:xfrm>
              <a:off x="436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41" name="AutoShape 168">
              <a:extLst>
                <a:ext uri="{FF2B5EF4-FFF2-40B4-BE49-F238E27FC236}">
                  <a16:creationId xmlns:a16="http://schemas.microsoft.com/office/drawing/2014/main" id="{04124025-3D71-BF42-90F7-AABF8D7D405A}"/>
                </a:ext>
              </a:extLst>
            </p:cNvPr>
            <p:cNvSpPr>
              <a:spLocks noChangeArrowheads="1"/>
            </p:cNvSpPr>
            <p:nvPr/>
          </p:nvSpPr>
          <p:spPr bwMode="auto">
            <a:xfrm>
              <a:off x="4704"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42" name="AutoShape 169">
              <a:extLst>
                <a:ext uri="{FF2B5EF4-FFF2-40B4-BE49-F238E27FC236}">
                  <a16:creationId xmlns:a16="http://schemas.microsoft.com/office/drawing/2014/main" id="{3C7D5360-25F4-D84B-A0CD-F7AF80A14161}"/>
                </a:ext>
              </a:extLst>
            </p:cNvPr>
            <p:cNvSpPr>
              <a:spLocks noChangeArrowheads="1"/>
            </p:cNvSpPr>
            <p:nvPr/>
          </p:nvSpPr>
          <p:spPr bwMode="auto">
            <a:xfrm>
              <a:off x="504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3" name="AutoShape 170">
              <a:extLst>
                <a:ext uri="{FF2B5EF4-FFF2-40B4-BE49-F238E27FC236}">
                  <a16:creationId xmlns:a16="http://schemas.microsoft.com/office/drawing/2014/main" id="{9C9DEA00-7F2F-EC42-8F3D-A86B3A7AC049}"/>
                </a:ext>
              </a:extLst>
            </p:cNvPr>
            <p:cNvSpPr>
              <a:spLocks noChangeArrowheads="1"/>
            </p:cNvSpPr>
            <p:nvPr/>
          </p:nvSpPr>
          <p:spPr bwMode="auto">
            <a:xfrm>
              <a:off x="4032"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grpSp>
      <p:sp>
        <p:nvSpPr>
          <p:cNvPr id="58539" name="AutoShape 171">
            <a:extLst>
              <a:ext uri="{FF2B5EF4-FFF2-40B4-BE49-F238E27FC236}">
                <a16:creationId xmlns:a16="http://schemas.microsoft.com/office/drawing/2014/main" id="{1963FB6D-79FB-7549-991F-2B59C171F7AC}"/>
              </a:ext>
            </a:extLst>
          </p:cNvPr>
          <p:cNvSpPr>
            <a:spLocks noChangeArrowheads="1"/>
          </p:cNvSpPr>
          <p:nvPr/>
        </p:nvSpPr>
        <p:spPr bwMode="auto">
          <a:xfrm>
            <a:off x="1" y="1015497"/>
            <a:ext cx="1081889" cy="527873"/>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dirty="0">
                <a:solidFill>
                  <a:srgbClr val="FFFFFF"/>
                </a:solidFill>
                <a:cs typeface="Times New Roman" panose="02020603050405020304" pitchFamily="18" charset="0"/>
                <a:sym typeface="Arial"/>
              </a:rPr>
              <a:t>2</a:t>
            </a:r>
          </a:p>
        </p:txBody>
      </p:sp>
      <p:sp>
        <p:nvSpPr>
          <p:cNvPr id="58540" name="Text Box 172">
            <a:extLst>
              <a:ext uri="{FF2B5EF4-FFF2-40B4-BE49-F238E27FC236}">
                <a16:creationId xmlns:a16="http://schemas.microsoft.com/office/drawing/2014/main" id="{05F16702-F861-B744-9FC1-E701777BC95C}"/>
              </a:ext>
            </a:extLst>
          </p:cNvPr>
          <p:cNvSpPr txBox="1">
            <a:spLocks noChangeArrowheads="1"/>
          </p:cNvSpPr>
          <p:nvPr/>
        </p:nvSpPr>
        <p:spPr bwMode="auto">
          <a:xfrm>
            <a:off x="2093741" y="6028007"/>
            <a:ext cx="7848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Ti-mo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nào</a:t>
            </a:r>
            <a:r>
              <a:rPr lang="en-US" altLang="en-VN" sz="3733" kern="0" dirty="0">
                <a:solidFill>
                  <a:srgbClr val="FF00FF"/>
                </a:solidFill>
                <a:cs typeface="Times New Roman" panose="02020603050405020304" pitchFamily="18" charset="0"/>
                <a:sym typeface="Arial"/>
              </a:rPr>
              <a:t>?</a:t>
            </a:r>
          </a:p>
        </p:txBody>
      </p:sp>
      <p:grpSp>
        <p:nvGrpSpPr>
          <p:cNvPr id="9" name="Group 173">
            <a:extLst>
              <a:ext uri="{FF2B5EF4-FFF2-40B4-BE49-F238E27FC236}">
                <a16:creationId xmlns:a16="http://schemas.microsoft.com/office/drawing/2014/main" id="{005B4721-D0F4-F647-A281-726471B00296}"/>
              </a:ext>
            </a:extLst>
          </p:cNvPr>
          <p:cNvGrpSpPr>
            <a:grpSpLocks/>
          </p:cNvGrpSpPr>
          <p:nvPr/>
        </p:nvGrpSpPr>
        <p:grpSpPr bwMode="auto">
          <a:xfrm>
            <a:off x="3033824" y="3799370"/>
            <a:ext cx="5217041" cy="737189"/>
            <a:chOff x="1296" y="2400"/>
            <a:chExt cx="2352" cy="336"/>
          </a:xfrm>
        </p:grpSpPr>
        <p:sp>
          <p:nvSpPr>
            <p:cNvPr id="26829" name="AutoShape 174">
              <a:extLst>
                <a:ext uri="{FF2B5EF4-FFF2-40B4-BE49-F238E27FC236}">
                  <a16:creationId xmlns:a16="http://schemas.microsoft.com/office/drawing/2014/main" id="{96B7A2FF-1584-B842-A7AA-520ABDE938FA}"/>
                </a:ext>
              </a:extLst>
            </p:cNvPr>
            <p:cNvSpPr>
              <a:spLocks noChangeArrowheads="1"/>
            </p:cNvSpPr>
            <p:nvPr/>
          </p:nvSpPr>
          <p:spPr bwMode="auto">
            <a:xfrm>
              <a:off x="129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0" name="AutoShape 175">
              <a:extLst>
                <a:ext uri="{FF2B5EF4-FFF2-40B4-BE49-F238E27FC236}">
                  <a16:creationId xmlns:a16="http://schemas.microsoft.com/office/drawing/2014/main" id="{B628C5C0-F5C4-034B-AAB6-D3BDD7D43CC6}"/>
                </a:ext>
              </a:extLst>
            </p:cNvPr>
            <p:cNvSpPr>
              <a:spLocks noChangeArrowheads="1"/>
            </p:cNvSpPr>
            <p:nvPr/>
          </p:nvSpPr>
          <p:spPr bwMode="auto">
            <a:xfrm>
              <a:off x="163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1" name="AutoShape 176">
              <a:extLst>
                <a:ext uri="{FF2B5EF4-FFF2-40B4-BE49-F238E27FC236}">
                  <a16:creationId xmlns:a16="http://schemas.microsoft.com/office/drawing/2014/main" id="{D140F063-AF9E-9C42-A299-B7469E21DB27}"/>
                </a:ext>
              </a:extLst>
            </p:cNvPr>
            <p:cNvSpPr>
              <a:spLocks noChangeArrowheads="1"/>
            </p:cNvSpPr>
            <p:nvPr/>
          </p:nvSpPr>
          <p:spPr bwMode="auto">
            <a:xfrm>
              <a:off x="1968"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2" name="AutoShape 177">
              <a:extLst>
                <a:ext uri="{FF2B5EF4-FFF2-40B4-BE49-F238E27FC236}">
                  <a16:creationId xmlns:a16="http://schemas.microsoft.com/office/drawing/2014/main" id="{F9BDE94C-D40D-F14C-BB57-76E64175AB34}"/>
                </a:ext>
              </a:extLst>
            </p:cNvPr>
            <p:cNvSpPr>
              <a:spLocks noChangeArrowheads="1"/>
            </p:cNvSpPr>
            <p:nvPr/>
          </p:nvSpPr>
          <p:spPr bwMode="auto">
            <a:xfrm>
              <a:off x="2304"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3" name="AutoShape 178">
              <a:extLst>
                <a:ext uri="{FF2B5EF4-FFF2-40B4-BE49-F238E27FC236}">
                  <a16:creationId xmlns:a16="http://schemas.microsoft.com/office/drawing/2014/main" id="{47646FA5-BB2A-1A40-8529-F57E445D9A1A}"/>
                </a:ext>
              </a:extLst>
            </p:cNvPr>
            <p:cNvSpPr>
              <a:spLocks noChangeArrowheads="1"/>
            </p:cNvSpPr>
            <p:nvPr/>
          </p:nvSpPr>
          <p:spPr bwMode="auto">
            <a:xfrm>
              <a:off x="2640"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4" name="AutoShape 179">
              <a:extLst>
                <a:ext uri="{FF2B5EF4-FFF2-40B4-BE49-F238E27FC236}">
                  <a16:creationId xmlns:a16="http://schemas.microsoft.com/office/drawing/2014/main" id="{54588992-8E12-7145-88CC-1BD9A2D7F282}"/>
                </a:ext>
              </a:extLst>
            </p:cNvPr>
            <p:cNvSpPr>
              <a:spLocks noChangeArrowheads="1"/>
            </p:cNvSpPr>
            <p:nvPr/>
          </p:nvSpPr>
          <p:spPr bwMode="auto">
            <a:xfrm>
              <a:off x="331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5" name="AutoShape 180">
              <a:extLst>
                <a:ext uri="{FF2B5EF4-FFF2-40B4-BE49-F238E27FC236}">
                  <a16:creationId xmlns:a16="http://schemas.microsoft.com/office/drawing/2014/main" id="{A966A8EE-1D5A-064A-9EDD-C9DCBE53E12B}"/>
                </a:ext>
              </a:extLst>
            </p:cNvPr>
            <p:cNvSpPr>
              <a:spLocks noChangeArrowheads="1"/>
            </p:cNvSpPr>
            <p:nvPr/>
          </p:nvSpPr>
          <p:spPr bwMode="auto">
            <a:xfrm>
              <a:off x="297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sp>
        <p:nvSpPr>
          <p:cNvPr id="58549" name="AutoShape 181">
            <a:extLst>
              <a:ext uri="{FF2B5EF4-FFF2-40B4-BE49-F238E27FC236}">
                <a16:creationId xmlns:a16="http://schemas.microsoft.com/office/drawing/2014/main" id="{7F6D656A-890B-6440-A6F4-B915CABE7597}"/>
              </a:ext>
            </a:extLst>
          </p:cNvPr>
          <p:cNvSpPr>
            <a:spLocks noChangeArrowheads="1"/>
          </p:cNvSpPr>
          <p:nvPr/>
        </p:nvSpPr>
        <p:spPr bwMode="auto">
          <a:xfrm>
            <a:off x="59362" y="1687871"/>
            <a:ext cx="946653"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3</a:t>
            </a:r>
          </a:p>
        </p:txBody>
      </p:sp>
      <p:sp>
        <p:nvSpPr>
          <p:cNvPr id="58550" name="Text Box 182">
            <a:extLst>
              <a:ext uri="{FF2B5EF4-FFF2-40B4-BE49-F238E27FC236}">
                <a16:creationId xmlns:a16="http://schemas.microsoft.com/office/drawing/2014/main" id="{FFA987AE-2432-0B46-A5A6-D64436C89831}"/>
              </a:ext>
            </a:extLst>
          </p:cNvPr>
          <p:cNvSpPr txBox="1">
            <a:spLocks noChangeArrowheads="1"/>
          </p:cNvSpPr>
          <p:nvPr/>
        </p:nvSpPr>
        <p:spPr bwMode="auto">
          <a:xfrm>
            <a:off x="1379601" y="6050797"/>
            <a:ext cx="929372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có</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nhiều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grpSp>
        <p:nvGrpSpPr>
          <p:cNvPr id="10" name="Group 183">
            <a:extLst>
              <a:ext uri="{FF2B5EF4-FFF2-40B4-BE49-F238E27FC236}">
                <a16:creationId xmlns:a16="http://schemas.microsoft.com/office/drawing/2014/main" id="{5710EBEB-8E4C-A84F-AD71-A9E7FBCEBC34}"/>
              </a:ext>
            </a:extLst>
          </p:cNvPr>
          <p:cNvGrpSpPr>
            <a:grpSpLocks/>
          </p:cNvGrpSpPr>
          <p:nvPr/>
        </p:nvGrpSpPr>
        <p:grpSpPr bwMode="auto">
          <a:xfrm>
            <a:off x="1640971" y="2381694"/>
            <a:ext cx="5815996" cy="680484"/>
            <a:chOff x="624" y="1680"/>
            <a:chExt cx="2688" cy="336"/>
          </a:xfrm>
        </p:grpSpPr>
        <p:sp>
          <p:nvSpPr>
            <p:cNvPr id="26821" name="AutoShape 184">
              <a:extLst>
                <a:ext uri="{FF2B5EF4-FFF2-40B4-BE49-F238E27FC236}">
                  <a16:creationId xmlns:a16="http://schemas.microsoft.com/office/drawing/2014/main" id="{0F2A1315-9416-D14D-8455-7EEC4E6F3599}"/>
                </a:ext>
              </a:extLst>
            </p:cNvPr>
            <p:cNvSpPr>
              <a:spLocks noChangeArrowheads="1"/>
            </p:cNvSpPr>
            <p:nvPr/>
          </p:nvSpPr>
          <p:spPr bwMode="auto">
            <a:xfrm>
              <a:off x="62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2" name="AutoShape 185">
              <a:extLst>
                <a:ext uri="{FF2B5EF4-FFF2-40B4-BE49-F238E27FC236}">
                  <a16:creationId xmlns:a16="http://schemas.microsoft.com/office/drawing/2014/main" id="{8E8F222F-1231-FF48-BBE3-877E08A2598A}"/>
                </a:ext>
              </a:extLst>
            </p:cNvPr>
            <p:cNvSpPr>
              <a:spLocks noChangeArrowheads="1"/>
            </p:cNvSpPr>
            <p:nvPr/>
          </p:nvSpPr>
          <p:spPr bwMode="auto">
            <a:xfrm>
              <a:off x="96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3" name="AutoShape 186">
              <a:extLst>
                <a:ext uri="{FF2B5EF4-FFF2-40B4-BE49-F238E27FC236}">
                  <a16:creationId xmlns:a16="http://schemas.microsoft.com/office/drawing/2014/main" id="{A61A3763-3803-FD40-BFA0-A3C142C366F8}"/>
                </a:ext>
              </a:extLst>
            </p:cNvPr>
            <p:cNvSpPr>
              <a:spLocks noChangeArrowheads="1"/>
            </p:cNvSpPr>
            <p:nvPr/>
          </p:nvSpPr>
          <p:spPr bwMode="auto">
            <a:xfrm>
              <a:off x="129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4" name="AutoShape 187">
              <a:extLst>
                <a:ext uri="{FF2B5EF4-FFF2-40B4-BE49-F238E27FC236}">
                  <a16:creationId xmlns:a16="http://schemas.microsoft.com/office/drawing/2014/main" id="{91CC43EE-D2D5-9D41-B385-2231E0ECEAF6}"/>
                </a:ext>
              </a:extLst>
            </p:cNvPr>
            <p:cNvSpPr>
              <a:spLocks noChangeArrowheads="1"/>
            </p:cNvSpPr>
            <p:nvPr/>
          </p:nvSpPr>
          <p:spPr bwMode="auto">
            <a:xfrm>
              <a:off x="1632"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5" name="AutoShape 188">
              <a:extLst>
                <a:ext uri="{FF2B5EF4-FFF2-40B4-BE49-F238E27FC236}">
                  <a16:creationId xmlns:a16="http://schemas.microsoft.com/office/drawing/2014/main" id="{349E2FC0-3ED0-A147-AB31-EDF224490315}"/>
                </a:ext>
              </a:extLst>
            </p:cNvPr>
            <p:cNvSpPr>
              <a:spLocks noChangeArrowheads="1"/>
            </p:cNvSpPr>
            <p:nvPr/>
          </p:nvSpPr>
          <p:spPr bwMode="auto">
            <a:xfrm>
              <a:off x="1968"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6" name="AutoShape 189">
              <a:extLst>
                <a:ext uri="{FF2B5EF4-FFF2-40B4-BE49-F238E27FC236}">
                  <a16:creationId xmlns:a16="http://schemas.microsoft.com/office/drawing/2014/main" id="{C3E01545-C0BE-FA41-BF07-3A063B5169D9}"/>
                </a:ext>
              </a:extLst>
            </p:cNvPr>
            <p:cNvSpPr>
              <a:spLocks noChangeArrowheads="1"/>
            </p:cNvSpPr>
            <p:nvPr/>
          </p:nvSpPr>
          <p:spPr bwMode="auto">
            <a:xfrm>
              <a:off x="264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7" name="AutoShape 190">
              <a:extLst>
                <a:ext uri="{FF2B5EF4-FFF2-40B4-BE49-F238E27FC236}">
                  <a16:creationId xmlns:a16="http://schemas.microsoft.com/office/drawing/2014/main" id="{D53910FB-D5DD-AF42-8D77-052A1E7A5470}"/>
                </a:ext>
              </a:extLst>
            </p:cNvPr>
            <p:cNvSpPr>
              <a:spLocks noChangeArrowheads="1"/>
            </p:cNvSpPr>
            <p:nvPr/>
          </p:nvSpPr>
          <p:spPr bwMode="auto">
            <a:xfrm>
              <a:off x="297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8" name="AutoShape 191">
              <a:extLst>
                <a:ext uri="{FF2B5EF4-FFF2-40B4-BE49-F238E27FC236}">
                  <a16:creationId xmlns:a16="http://schemas.microsoft.com/office/drawing/2014/main" id="{85FF3634-5575-B04A-ADBB-E28AA2C6C40B}"/>
                </a:ext>
              </a:extLst>
            </p:cNvPr>
            <p:cNvSpPr>
              <a:spLocks noChangeArrowheads="1"/>
            </p:cNvSpPr>
            <p:nvPr/>
          </p:nvSpPr>
          <p:spPr bwMode="auto">
            <a:xfrm>
              <a:off x="230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1" name="Group 192">
            <a:extLst>
              <a:ext uri="{FF2B5EF4-FFF2-40B4-BE49-F238E27FC236}">
                <a16:creationId xmlns:a16="http://schemas.microsoft.com/office/drawing/2014/main" id="{1C50577A-9A9B-1145-9379-82CC714D6FEF}"/>
              </a:ext>
            </a:extLst>
          </p:cNvPr>
          <p:cNvGrpSpPr>
            <a:grpSpLocks/>
          </p:cNvGrpSpPr>
          <p:nvPr/>
        </p:nvGrpSpPr>
        <p:grpSpPr bwMode="auto">
          <a:xfrm>
            <a:off x="1551839" y="2344981"/>
            <a:ext cx="5989923" cy="739024"/>
            <a:chOff x="672" y="2016"/>
            <a:chExt cx="2688" cy="336"/>
          </a:xfrm>
        </p:grpSpPr>
        <p:sp>
          <p:nvSpPr>
            <p:cNvPr id="26813" name="AutoShape 193">
              <a:extLst>
                <a:ext uri="{FF2B5EF4-FFF2-40B4-BE49-F238E27FC236}">
                  <a16:creationId xmlns:a16="http://schemas.microsoft.com/office/drawing/2014/main" id="{68F2A2EB-622C-2941-9527-814201DFA449}"/>
                </a:ext>
              </a:extLst>
            </p:cNvPr>
            <p:cNvSpPr>
              <a:spLocks noChangeArrowheads="1"/>
            </p:cNvSpPr>
            <p:nvPr/>
          </p:nvSpPr>
          <p:spPr bwMode="auto">
            <a:xfrm>
              <a:off x="268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4" name="AutoShape 194">
              <a:extLst>
                <a:ext uri="{FF2B5EF4-FFF2-40B4-BE49-F238E27FC236}">
                  <a16:creationId xmlns:a16="http://schemas.microsoft.com/office/drawing/2014/main" id="{BE8B9AC3-3DB8-F947-AB65-B31D3831FE7A}"/>
                </a:ext>
              </a:extLst>
            </p:cNvPr>
            <p:cNvSpPr>
              <a:spLocks noChangeArrowheads="1"/>
            </p:cNvSpPr>
            <p:nvPr/>
          </p:nvSpPr>
          <p:spPr bwMode="auto">
            <a:xfrm>
              <a:off x="67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C</a:t>
              </a:r>
            </a:p>
          </p:txBody>
        </p:sp>
        <p:sp>
          <p:nvSpPr>
            <p:cNvPr id="26815" name="AutoShape 195">
              <a:extLst>
                <a:ext uri="{FF2B5EF4-FFF2-40B4-BE49-F238E27FC236}">
                  <a16:creationId xmlns:a16="http://schemas.microsoft.com/office/drawing/2014/main" id="{E383D903-E292-D549-8BA3-9D7A251F341E}"/>
                </a:ext>
              </a:extLst>
            </p:cNvPr>
            <p:cNvSpPr>
              <a:spLocks noChangeArrowheads="1"/>
            </p:cNvSpPr>
            <p:nvPr/>
          </p:nvSpPr>
          <p:spPr bwMode="auto">
            <a:xfrm>
              <a:off x="100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816" name="AutoShape 196">
              <a:extLst>
                <a:ext uri="{FF2B5EF4-FFF2-40B4-BE49-F238E27FC236}">
                  <a16:creationId xmlns:a16="http://schemas.microsoft.com/office/drawing/2014/main" id="{21CE36D1-E6EE-924D-96F6-B1C764DE8AE9}"/>
                </a:ext>
              </a:extLst>
            </p:cNvPr>
            <p:cNvSpPr>
              <a:spLocks noChangeArrowheads="1"/>
            </p:cNvSpPr>
            <p:nvPr/>
          </p:nvSpPr>
          <p:spPr bwMode="auto">
            <a:xfrm>
              <a:off x="1344"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7" name="AutoShape 197">
              <a:extLst>
                <a:ext uri="{FF2B5EF4-FFF2-40B4-BE49-F238E27FC236}">
                  <a16:creationId xmlns:a16="http://schemas.microsoft.com/office/drawing/2014/main" id="{76191D64-8D27-6C4F-A962-33015931BD4C}"/>
                </a:ext>
              </a:extLst>
            </p:cNvPr>
            <p:cNvSpPr>
              <a:spLocks noChangeArrowheads="1"/>
            </p:cNvSpPr>
            <p:nvPr/>
          </p:nvSpPr>
          <p:spPr bwMode="auto">
            <a:xfrm>
              <a:off x="1680"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818" name="AutoShape 198">
              <a:extLst>
                <a:ext uri="{FF2B5EF4-FFF2-40B4-BE49-F238E27FC236}">
                  <a16:creationId xmlns:a16="http://schemas.microsoft.com/office/drawing/2014/main" id="{91FCFF2B-34DC-2347-9E48-46C83FD8450A}"/>
                </a:ext>
              </a:extLst>
            </p:cNvPr>
            <p:cNvSpPr>
              <a:spLocks noChangeArrowheads="1"/>
            </p:cNvSpPr>
            <p:nvPr/>
          </p:nvSpPr>
          <p:spPr bwMode="auto">
            <a:xfrm>
              <a:off x="235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Ơ</a:t>
              </a:r>
            </a:p>
          </p:txBody>
        </p:sp>
        <p:sp>
          <p:nvSpPr>
            <p:cNvPr id="26819" name="AutoShape 199">
              <a:extLst>
                <a:ext uri="{FF2B5EF4-FFF2-40B4-BE49-F238E27FC236}">
                  <a16:creationId xmlns:a16="http://schemas.microsoft.com/office/drawing/2014/main" id="{1B357A4C-33E9-E64B-843F-52C5235D4050}"/>
                </a:ext>
              </a:extLst>
            </p:cNvPr>
            <p:cNvSpPr>
              <a:spLocks noChangeArrowheads="1"/>
            </p:cNvSpPr>
            <p:nvPr/>
          </p:nvSpPr>
          <p:spPr bwMode="auto">
            <a:xfrm>
              <a:off x="3024" y="2016"/>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G</a:t>
              </a:r>
            </a:p>
          </p:txBody>
        </p:sp>
        <p:sp>
          <p:nvSpPr>
            <p:cNvPr id="26820" name="AutoShape 200">
              <a:extLst>
                <a:ext uri="{FF2B5EF4-FFF2-40B4-BE49-F238E27FC236}">
                  <a16:creationId xmlns:a16="http://schemas.microsoft.com/office/drawing/2014/main" id="{E2F62577-7787-7945-B8E0-1B7F8923746E}"/>
                </a:ext>
              </a:extLst>
            </p:cNvPr>
            <p:cNvSpPr>
              <a:spLocks noChangeArrowheads="1"/>
            </p:cNvSpPr>
            <p:nvPr/>
          </p:nvSpPr>
          <p:spPr bwMode="auto">
            <a:xfrm>
              <a:off x="2016"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Ư</a:t>
              </a:r>
            </a:p>
          </p:txBody>
        </p:sp>
      </p:grpSp>
      <p:sp>
        <p:nvSpPr>
          <p:cNvPr id="58569" name="AutoShape 201">
            <a:extLst>
              <a:ext uri="{FF2B5EF4-FFF2-40B4-BE49-F238E27FC236}">
                <a16:creationId xmlns:a16="http://schemas.microsoft.com/office/drawing/2014/main" id="{43C5118A-C6BC-C345-BA89-CB52F31B7F37}"/>
              </a:ext>
            </a:extLst>
          </p:cNvPr>
          <p:cNvSpPr>
            <a:spLocks noChangeArrowheads="1"/>
          </p:cNvSpPr>
          <p:nvPr/>
        </p:nvSpPr>
        <p:spPr bwMode="auto">
          <a:xfrm>
            <a:off x="59362" y="2331943"/>
            <a:ext cx="946653" cy="739024"/>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4</a:t>
            </a:r>
          </a:p>
        </p:txBody>
      </p:sp>
      <p:sp>
        <p:nvSpPr>
          <p:cNvPr id="58570" name="Text Box 202">
            <a:extLst>
              <a:ext uri="{FF2B5EF4-FFF2-40B4-BE49-F238E27FC236}">
                <a16:creationId xmlns:a16="http://schemas.microsoft.com/office/drawing/2014/main" id="{D07C1545-E50E-6F42-B155-02DB1D1CBC83}"/>
              </a:ext>
            </a:extLst>
          </p:cNvPr>
          <p:cNvSpPr txBox="1">
            <a:spLocks noChangeArrowheads="1"/>
          </p:cNvSpPr>
          <p:nvPr/>
        </p:nvSpPr>
        <p:spPr bwMode="auto">
          <a:xfrm>
            <a:off x="-323403" y="6084579"/>
            <a:ext cx="1276616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phong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trào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chống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pháp</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tiêu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biểu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Việt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nam</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cuối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thế</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kỉ</a:t>
            </a:r>
            <a:r>
              <a:rPr lang="en-US" altLang="en-VN" sz="3733" kern="0" dirty="0">
                <a:solidFill>
                  <a:srgbClr val="FF00FF"/>
                </a:solidFill>
                <a:cs typeface="Times New Roman" panose="02020603050405020304" pitchFamily="18" charset="0"/>
                <a:sym typeface="Arial"/>
              </a:rPr>
              <a:t> XX</a:t>
            </a:r>
          </a:p>
        </p:txBody>
      </p:sp>
      <p:grpSp>
        <p:nvGrpSpPr>
          <p:cNvPr id="12" name="Group 203">
            <a:extLst>
              <a:ext uri="{FF2B5EF4-FFF2-40B4-BE49-F238E27FC236}">
                <a16:creationId xmlns:a16="http://schemas.microsoft.com/office/drawing/2014/main" id="{83F10019-F5E5-D644-A883-392E1FB5EA89}"/>
              </a:ext>
            </a:extLst>
          </p:cNvPr>
          <p:cNvGrpSpPr>
            <a:grpSpLocks/>
          </p:cNvGrpSpPr>
          <p:nvPr/>
        </p:nvGrpSpPr>
        <p:grpSpPr bwMode="auto">
          <a:xfrm>
            <a:off x="3003683" y="3078786"/>
            <a:ext cx="6795635" cy="708836"/>
            <a:chOff x="2208" y="192"/>
            <a:chExt cx="3024" cy="336"/>
          </a:xfrm>
        </p:grpSpPr>
        <p:sp>
          <p:nvSpPr>
            <p:cNvPr id="26804" name="AutoShape 204">
              <a:extLst>
                <a:ext uri="{FF2B5EF4-FFF2-40B4-BE49-F238E27FC236}">
                  <a16:creationId xmlns:a16="http://schemas.microsoft.com/office/drawing/2014/main" id="{568F4228-6F49-D34D-B8E2-312F5BC609EE}"/>
                </a:ext>
              </a:extLst>
            </p:cNvPr>
            <p:cNvSpPr>
              <a:spLocks noChangeArrowheads="1"/>
            </p:cNvSpPr>
            <p:nvPr/>
          </p:nvSpPr>
          <p:spPr bwMode="auto">
            <a:xfrm>
              <a:off x="220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5" name="AutoShape 205">
              <a:extLst>
                <a:ext uri="{FF2B5EF4-FFF2-40B4-BE49-F238E27FC236}">
                  <a16:creationId xmlns:a16="http://schemas.microsoft.com/office/drawing/2014/main" id="{499FFC8B-0329-2B47-B57B-9CA8D828E34A}"/>
                </a:ext>
              </a:extLst>
            </p:cNvPr>
            <p:cNvSpPr>
              <a:spLocks noChangeArrowheads="1"/>
            </p:cNvSpPr>
            <p:nvPr/>
          </p:nvSpPr>
          <p:spPr bwMode="auto">
            <a:xfrm>
              <a:off x="254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6" name="AutoShape 206">
              <a:extLst>
                <a:ext uri="{FF2B5EF4-FFF2-40B4-BE49-F238E27FC236}">
                  <a16:creationId xmlns:a16="http://schemas.microsoft.com/office/drawing/2014/main" id="{0C2CA9F1-0E01-4349-A8A5-BC1180314795}"/>
                </a:ext>
              </a:extLst>
            </p:cNvPr>
            <p:cNvSpPr>
              <a:spLocks noChangeArrowheads="1"/>
            </p:cNvSpPr>
            <p:nvPr/>
          </p:nvSpPr>
          <p:spPr bwMode="auto">
            <a:xfrm>
              <a:off x="288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7" name="AutoShape 207">
              <a:extLst>
                <a:ext uri="{FF2B5EF4-FFF2-40B4-BE49-F238E27FC236}">
                  <a16:creationId xmlns:a16="http://schemas.microsoft.com/office/drawing/2014/main" id="{037B1C74-9A7B-604C-96B4-4825CB5141C7}"/>
                </a:ext>
              </a:extLst>
            </p:cNvPr>
            <p:cNvSpPr>
              <a:spLocks noChangeArrowheads="1"/>
            </p:cNvSpPr>
            <p:nvPr/>
          </p:nvSpPr>
          <p:spPr bwMode="auto">
            <a:xfrm>
              <a:off x="321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8" name="AutoShape 208">
              <a:extLst>
                <a:ext uri="{FF2B5EF4-FFF2-40B4-BE49-F238E27FC236}">
                  <a16:creationId xmlns:a16="http://schemas.microsoft.com/office/drawing/2014/main" id="{B721E250-1163-AA42-B075-60DA73576750}"/>
                </a:ext>
              </a:extLst>
            </p:cNvPr>
            <p:cNvSpPr>
              <a:spLocks noChangeArrowheads="1"/>
            </p:cNvSpPr>
            <p:nvPr/>
          </p:nvSpPr>
          <p:spPr bwMode="auto">
            <a:xfrm>
              <a:off x="3552"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9" name="AutoShape 209">
              <a:extLst>
                <a:ext uri="{FF2B5EF4-FFF2-40B4-BE49-F238E27FC236}">
                  <a16:creationId xmlns:a16="http://schemas.microsoft.com/office/drawing/2014/main" id="{3794C431-AE6C-2342-91EA-9FF9980946B8}"/>
                </a:ext>
              </a:extLst>
            </p:cNvPr>
            <p:cNvSpPr>
              <a:spLocks noChangeArrowheads="1"/>
            </p:cNvSpPr>
            <p:nvPr/>
          </p:nvSpPr>
          <p:spPr bwMode="auto">
            <a:xfrm>
              <a:off x="422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0" name="AutoShape 210">
              <a:extLst>
                <a:ext uri="{FF2B5EF4-FFF2-40B4-BE49-F238E27FC236}">
                  <a16:creationId xmlns:a16="http://schemas.microsoft.com/office/drawing/2014/main" id="{4940D31E-C2ED-534F-B46C-26858921B80E}"/>
                </a:ext>
              </a:extLst>
            </p:cNvPr>
            <p:cNvSpPr>
              <a:spLocks noChangeArrowheads="1"/>
            </p:cNvSpPr>
            <p:nvPr/>
          </p:nvSpPr>
          <p:spPr bwMode="auto">
            <a:xfrm>
              <a:off x="456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1" name="AutoShape 211">
              <a:extLst>
                <a:ext uri="{FF2B5EF4-FFF2-40B4-BE49-F238E27FC236}">
                  <a16:creationId xmlns:a16="http://schemas.microsoft.com/office/drawing/2014/main" id="{8FA1DAA9-BF3A-554C-B1E6-F3C7B7FD974C}"/>
                </a:ext>
              </a:extLst>
            </p:cNvPr>
            <p:cNvSpPr>
              <a:spLocks noChangeArrowheads="1"/>
            </p:cNvSpPr>
            <p:nvPr/>
          </p:nvSpPr>
          <p:spPr bwMode="auto">
            <a:xfrm>
              <a:off x="489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2" name="AutoShape 212">
              <a:extLst>
                <a:ext uri="{FF2B5EF4-FFF2-40B4-BE49-F238E27FC236}">
                  <a16:creationId xmlns:a16="http://schemas.microsoft.com/office/drawing/2014/main" id="{36C2B0A6-74E7-7A4F-ABB9-F9DB01E9807C}"/>
                </a:ext>
              </a:extLst>
            </p:cNvPr>
            <p:cNvSpPr>
              <a:spLocks noChangeArrowheads="1"/>
            </p:cNvSpPr>
            <p:nvPr/>
          </p:nvSpPr>
          <p:spPr bwMode="auto">
            <a:xfrm>
              <a:off x="388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3" name="Group 213">
            <a:extLst>
              <a:ext uri="{FF2B5EF4-FFF2-40B4-BE49-F238E27FC236}">
                <a16:creationId xmlns:a16="http://schemas.microsoft.com/office/drawing/2014/main" id="{48AEE844-3E60-F943-BCCE-F39394A3D063}"/>
              </a:ext>
            </a:extLst>
          </p:cNvPr>
          <p:cNvGrpSpPr>
            <a:grpSpLocks/>
          </p:cNvGrpSpPr>
          <p:nvPr/>
        </p:nvGrpSpPr>
        <p:grpSpPr bwMode="auto">
          <a:xfrm>
            <a:off x="2993839" y="3096577"/>
            <a:ext cx="6805479" cy="652129"/>
            <a:chOff x="2208" y="192"/>
            <a:chExt cx="3024" cy="336"/>
          </a:xfrm>
        </p:grpSpPr>
        <p:sp>
          <p:nvSpPr>
            <p:cNvPr id="26795" name="AutoShape 214">
              <a:extLst>
                <a:ext uri="{FF2B5EF4-FFF2-40B4-BE49-F238E27FC236}">
                  <a16:creationId xmlns:a16="http://schemas.microsoft.com/office/drawing/2014/main" id="{724887D7-7DBD-E243-99D6-62C40F4CEC6D}"/>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96" name="AutoShape 215">
              <a:extLst>
                <a:ext uri="{FF2B5EF4-FFF2-40B4-BE49-F238E27FC236}">
                  <a16:creationId xmlns:a16="http://schemas.microsoft.com/office/drawing/2014/main" id="{5FD80DD7-130F-134A-8F90-E606EE0C2865}"/>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797" name="AutoShape 216">
              <a:extLst>
                <a:ext uri="{FF2B5EF4-FFF2-40B4-BE49-F238E27FC236}">
                  <a16:creationId xmlns:a16="http://schemas.microsoft.com/office/drawing/2014/main" id="{BDAED430-3B71-CF49-8FEE-4C1DC184A456}"/>
                </a:ext>
              </a:extLst>
            </p:cNvPr>
            <p:cNvSpPr>
              <a:spLocks noChangeArrowheads="1"/>
            </p:cNvSpPr>
            <p:nvPr/>
          </p:nvSpPr>
          <p:spPr bwMode="auto">
            <a:xfrm>
              <a:off x="288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Y</a:t>
              </a:r>
            </a:p>
          </p:txBody>
        </p:sp>
        <p:sp>
          <p:nvSpPr>
            <p:cNvPr id="26798" name="AutoShape 217">
              <a:extLst>
                <a:ext uri="{FF2B5EF4-FFF2-40B4-BE49-F238E27FC236}">
                  <a16:creationId xmlns:a16="http://schemas.microsoft.com/office/drawing/2014/main" id="{456BBCF2-EB5B-AB49-9DF0-7E66719BDC16}"/>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799" name="AutoShape 218">
              <a:extLst>
                <a:ext uri="{FF2B5EF4-FFF2-40B4-BE49-F238E27FC236}">
                  <a16:creationId xmlns:a16="http://schemas.microsoft.com/office/drawing/2014/main" id="{F4565348-E2A2-B041-89F7-AD3C8EA4E9F5}"/>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0" name="AutoShape 219">
              <a:extLst>
                <a:ext uri="{FF2B5EF4-FFF2-40B4-BE49-F238E27FC236}">
                  <a16:creationId xmlns:a16="http://schemas.microsoft.com/office/drawing/2014/main" id="{A2411299-21DD-7944-95D9-6D4E89C81788}"/>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01" name="AutoShape 220">
              <a:extLst>
                <a:ext uri="{FF2B5EF4-FFF2-40B4-BE49-F238E27FC236}">
                  <a16:creationId xmlns:a16="http://schemas.microsoft.com/office/drawing/2014/main" id="{D6FBEC61-ED76-6149-80C1-C31ACB40A05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02" name="AutoShape 221">
              <a:extLst>
                <a:ext uri="{FF2B5EF4-FFF2-40B4-BE49-F238E27FC236}">
                  <a16:creationId xmlns:a16="http://schemas.microsoft.com/office/drawing/2014/main" id="{48706A33-BA15-2442-9DC1-0360E62C92CE}"/>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3" name="AutoShape 222">
              <a:extLst>
                <a:ext uri="{FF2B5EF4-FFF2-40B4-BE49-F238E27FC236}">
                  <a16:creationId xmlns:a16="http://schemas.microsoft.com/office/drawing/2014/main" id="{F663E0BD-3D7F-9A4C-B72D-B9D054225048}"/>
                </a:ext>
              </a:extLst>
            </p:cNvPr>
            <p:cNvSpPr>
              <a:spLocks noChangeArrowheads="1"/>
            </p:cNvSpPr>
            <p:nvPr/>
          </p:nvSpPr>
          <p:spPr bwMode="auto">
            <a:xfrm>
              <a:off x="3888"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grpSp>
      <p:sp>
        <p:nvSpPr>
          <p:cNvPr id="58591" name="Text Box 223">
            <a:extLst>
              <a:ext uri="{FF2B5EF4-FFF2-40B4-BE49-F238E27FC236}">
                <a16:creationId xmlns:a16="http://schemas.microsoft.com/office/drawing/2014/main" id="{856B5E32-7FE0-5E4E-B1BB-DC42F616233E}"/>
              </a:ext>
            </a:extLst>
          </p:cNvPr>
          <p:cNvSpPr txBox="1">
            <a:spLocks noChangeArrowheads="1"/>
          </p:cNvSpPr>
          <p:nvPr/>
        </p:nvSpPr>
        <p:spPr bwMode="auto">
          <a:xfrm>
            <a:off x="1559442" y="6046034"/>
            <a:ext cx="89260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Inđônêxia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này</a:t>
            </a:r>
            <a:endParaRPr lang="en-US" altLang="en-VN" sz="3733" kern="0" dirty="0">
              <a:solidFill>
                <a:srgbClr val="FF00FF"/>
              </a:solidFill>
              <a:cs typeface="Times New Roman" panose="02020603050405020304" pitchFamily="18" charset="0"/>
              <a:sym typeface="Arial"/>
            </a:endParaRPr>
          </a:p>
        </p:txBody>
      </p:sp>
      <p:sp>
        <p:nvSpPr>
          <p:cNvPr id="58592" name="AutoShape 224">
            <a:extLst>
              <a:ext uri="{FF2B5EF4-FFF2-40B4-BE49-F238E27FC236}">
                <a16:creationId xmlns:a16="http://schemas.microsoft.com/office/drawing/2014/main" id="{8B124DFD-97DC-6144-8C48-7ABEF9149C4E}"/>
              </a:ext>
            </a:extLst>
          </p:cNvPr>
          <p:cNvSpPr>
            <a:spLocks noChangeArrowheads="1"/>
          </p:cNvSpPr>
          <p:nvPr/>
        </p:nvSpPr>
        <p:spPr bwMode="auto">
          <a:xfrm>
            <a:off x="33746" y="3084005"/>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5</a:t>
            </a:r>
          </a:p>
        </p:txBody>
      </p:sp>
      <p:grpSp>
        <p:nvGrpSpPr>
          <p:cNvPr id="15" name="Group 229">
            <a:extLst>
              <a:ext uri="{FF2B5EF4-FFF2-40B4-BE49-F238E27FC236}">
                <a16:creationId xmlns:a16="http://schemas.microsoft.com/office/drawing/2014/main" id="{F4D42B70-9DC3-D447-8EE3-6B6D020B7F4B}"/>
              </a:ext>
            </a:extLst>
          </p:cNvPr>
          <p:cNvGrpSpPr>
            <a:grpSpLocks/>
          </p:cNvGrpSpPr>
          <p:nvPr/>
        </p:nvGrpSpPr>
        <p:grpSpPr bwMode="auto">
          <a:xfrm>
            <a:off x="6096001" y="5333115"/>
            <a:ext cx="2272004" cy="621116"/>
            <a:chOff x="2976" y="3072"/>
            <a:chExt cx="1008" cy="336"/>
          </a:xfrm>
        </p:grpSpPr>
        <p:sp>
          <p:nvSpPr>
            <p:cNvPr id="26789" name="AutoShape 230">
              <a:extLst>
                <a:ext uri="{FF2B5EF4-FFF2-40B4-BE49-F238E27FC236}">
                  <a16:creationId xmlns:a16="http://schemas.microsoft.com/office/drawing/2014/main" id="{E14C279F-B5F1-DF46-ABE0-C650C51AD304}"/>
                </a:ext>
              </a:extLst>
            </p:cNvPr>
            <p:cNvSpPr>
              <a:spLocks noChangeArrowheads="1"/>
            </p:cNvSpPr>
            <p:nvPr/>
          </p:nvSpPr>
          <p:spPr bwMode="auto">
            <a:xfrm>
              <a:off x="2976"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0" name="AutoShape 231">
              <a:extLst>
                <a:ext uri="{FF2B5EF4-FFF2-40B4-BE49-F238E27FC236}">
                  <a16:creationId xmlns:a16="http://schemas.microsoft.com/office/drawing/2014/main" id="{8FFDA1B8-FA7F-644D-B694-F471FCD93B05}"/>
                </a:ext>
              </a:extLst>
            </p:cNvPr>
            <p:cNvSpPr>
              <a:spLocks noChangeArrowheads="1"/>
            </p:cNvSpPr>
            <p:nvPr/>
          </p:nvSpPr>
          <p:spPr bwMode="auto">
            <a:xfrm>
              <a:off x="329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1" name="AutoShape 232">
              <a:extLst>
                <a:ext uri="{FF2B5EF4-FFF2-40B4-BE49-F238E27FC236}">
                  <a16:creationId xmlns:a16="http://schemas.microsoft.com/office/drawing/2014/main" id="{8E036B3A-D26B-204C-8CAC-F5D8CD802F88}"/>
                </a:ext>
              </a:extLst>
            </p:cNvPr>
            <p:cNvSpPr>
              <a:spLocks noChangeArrowheads="1"/>
            </p:cNvSpPr>
            <p:nvPr/>
          </p:nvSpPr>
          <p:spPr bwMode="auto">
            <a:xfrm>
              <a:off x="364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grpSp>
        <p:nvGrpSpPr>
          <p:cNvPr id="16" name="Group 233">
            <a:extLst>
              <a:ext uri="{FF2B5EF4-FFF2-40B4-BE49-F238E27FC236}">
                <a16:creationId xmlns:a16="http://schemas.microsoft.com/office/drawing/2014/main" id="{03A43D3B-FCA4-1C4D-B2B0-440DF98E9101}"/>
              </a:ext>
            </a:extLst>
          </p:cNvPr>
          <p:cNvGrpSpPr>
            <a:grpSpLocks/>
          </p:cNvGrpSpPr>
          <p:nvPr/>
        </p:nvGrpSpPr>
        <p:grpSpPr bwMode="auto">
          <a:xfrm>
            <a:off x="3081261" y="3802023"/>
            <a:ext cx="5188507" cy="734536"/>
            <a:chOff x="2496" y="2880"/>
            <a:chExt cx="2352" cy="336"/>
          </a:xfrm>
        </p:grpSpPr>
        <p:sp>
          <p:nvSpPr>
            <p:cNvPr id="26782" name="AutoShape 234">
              <a:extLst>
                <a:ext uri="{FF2B5EF4-FFF2-40B4-BE49-F238E27FC236}">
                  <a16:creationId xmlns:a16="http://schemas.microsoft.com/office/drawing/2014/main" id="{BD3647F8-51D8-8445-866C-450B6BD86028}"/>
                </a:ext>
              </a:extLst>
            </p:cNvPr>
            <p:cNvSpPr>
              <a:spLocks noChangeArrowheads="1"/>
            </p:cNvSpPr>
            <p:nvPr/>
          </p:nvSpPr>
          <p:spPr bwMode="auto">
            <a:xfrm>
              <a:off x="2496"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783" name="AutoShape 235">
              <a:extLst>
                <a:ext uri="{FF2B5EF4-FFF2-40B4-BE49-F238E27FC236}">
                  <a16:creationId xmlns:a16="http://schemas.microsoft.com/office/drawing/2014/main" id="{0BB4C47B-E568-424A-9EE9-9E652500B4FD}"/>
                </a:ext>
              </a:extLst>
            </p:cNvPr>
            <p:cNvSpPr>
              <a:spLocks noChangeArrowheads="1"/>
            </p:cNvSpPr>
            <p:nvPr/>
          </p:nvSpPr>
          <p:spPr bwMode="auto">
            <a:xfrm>
              <a:off x="283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784" name="AutoShape 236">
              <a:extLst>
                <a:ext uri="{FF2B5EF4-FFF2-40B4-BE49-F238E27FC236}">
                  <a16:creationId xmlns:a16="http://schemas.microsoft.com/office/drawing/2014/main" id="{06AB8BC4-6030-4E44-ACA9-1E6FA985C954}"/>
                </a:ext>
              </a:extLst>
            </p:cNvPr>
            <p:cNvSpPr>
              <a:spLocks noChangeArrowheads="1"/>
            </p:cNvSpPr>
            <p:nvPr/>
          </p:nvSpPr>
          <p:spPr bwMode="auto">
            <a:xfrm>
              <a:off x="3168"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sp>
          <p:nvSpPr>
            <p:cNvPr id="26785" name="AutoShape 237">
              <a:extLst>
                <a:ext uri="{FF2B5EF4-FFF2-40B4-BE49-F238E27FC236}">
                  <a16:creationId xmlns:a16="http://schemas.microsoft.com/office/drawing/2014/main" id="{FCDFA018-5426-2944-8FCC-E40DA610677A}"/>
                </a:ext>
              </a:extLst>
            </p:cNvPr>
            <p:cNvSpPr>
              <a:spLocks noChangeArrowheads="1"/>
            </p:cNvSpPr>
            <p:nvPr/>
          </p:nvSpPr>
          <p:spPr bwMode="auto">
            <a:xfrm>
              <a:off x="3504"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86" name="AutoShape 238">
              <a:extLst>
                <a:ext uri="{FF2B5EF4-FFF2-40B4-BE49-F238E27FC236}">
                  <a16:creationId xmlns:a16="http://schemas.microsoft.com/office/drawing/2014/main" id="{A249EDF0-5054-7B40-9953-2B590B5BEDA8}"/>
                </a:ext>
              </a:extLst>
            </p:cNvPr>
            <p:cNvSpPr>
              <a:spLocks noChangeArrowheads="1"/>
            </p:cNvSpPr>
            <p:nvPr/>
          </p:nvSpPr>
          <p:spPr bwMode="auto">
            <a:xfrm>
              <a:off x="3840"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787" name="AutoShape 239">
              <a:extLst>
                <a:ext uri="{FF2B5EF4-FFF2-40B4-BE49-F238E27FC236}">
                  <a16:creationId xmlns:a16="http://schemas.microsoft.com/office/drawing/2014/main" id="{0F1C9DDF-DB52-0949-80D7-F51A18D5F735}"/>
                </a:ext>
              </a:extLst>
            </p:cNvPr>
            <p:cNvSpPr>
              <a:spLocks noChangeArrowheads="1"/>
            </p:cNvSpPr>
            <p:nvPr/>
          </p:nvSpPr>
          <p:spPr bwMode="auto">
            <a:xfrm>
              <a:off x="451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88" name="AutoShape 240">
              <a:extLst>
                <a:ext uri="{FF2B5EF4-FFF2-40B4-BE49-F238E27FC236}">
                  <a16:creationId xmlns:a16="http://schemas.microsoft.com/office/drawing/2014/main" id="{BC795BD6-689C-DF42-B79E-62105F532565}"/>
                </a:ext>
              </a:extLst>
            </p:cNvPr>
            <p:cNvSpPr>
              <a:spLocks noChangeArrowheads="1"/>
            </p:cNvSpPr>
            <p:nvPr/>
          </p:nvSpPr>
          <p:spPr bwMode="auto">
            <a:xfrm>
              <a:off x="4176" y="2880"/>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A</a:t>
              </a:r>
            </a:p>
          </p:txBody>
        </p:sp>
      </p:grpSp>
      <p:sp>
        <p:nvSpPr>
          <p:cNvPr id="58609" name="Text Box 241">
            <a:extLst>
              <a:ext uri="{FF2B5EF4-FFF2-40B4-BE49-F238E27FC236}">
                <a16:creationId xmlns:a16="http://schemas.microsoft.com/office/drawing/2014/main" id="{2AB36B2D-C565-8148-966D-BAC28D91375C}"/>
              </a:ext>
            </a:extLst>
          </p:cNvPr>
          <p:cNvSpPr txBox="1">
            <a:spLocks noChangeArrowheads="1"/>
          </p:cNvSpPr>
          <p:nvPr/>
        </p:nvSpPr>
        <p:spPr bwMode="auto">
          <a:xfrm>
            <a:off x="1015420" y="6083197"/>
            <a:ext cx="856274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lớn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Dương</a:t>
            </a:r>
            <a:r>
              <a:rPr lang="en-US" altLang="en-VN" sz="3733" kern="0" dirty="0">
                <a:solidFill>
                  <a:srgbClr val="000000"/>
                </a:solidFill>
                <a:cs typeface="Times New Roman" panose="02020603050405020304" pitchFamily="18" charset="0"/>
                <a:sym typeface="Arial"/>
              </a:rPr>
              <a:t>.</a:t>
            </a:r>
          </a:p>
        </p:txBody>
      </p:sp>
      <p:sp>
        <p:nvSpPr>
          <p:cNvPr id="58610" name="AutoShape 242">
            <a:extLst>
              <a:ext uri="{FF2B5EF4-FFF2-40B4-BE49-F238E27FC236}">
                <a16:creationId xmlns:a16="http://schemas.microsoft.com/office/drawing/2014/main" id="{AD19FB3A-571B-C041-B2E0-611C530F5B77}"/>
              </a:ext>
            </a:extLst>
          </p:cNvPr>
          <p:cNvSpPr>
            <a:spLocks noChangeArrowheads="1"/>
          </p:cNvSpPr>
          <p:nvPr/>
        </p:nvSpPr>
        <p:spPr bwMode="auto">
          <a:xfrm>
            <a:off x="59361" y="3786096"/>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6</a:t>
            </a:r>
          </a:p>
        </p:txBody>
      </p:sp>
      <p:grpSp>
        <p:nvGrpSpPr>
          <p:cNvPr id="17" name="Group 243">
            <a:extLst>
              <a:ext uri="{FF2B5EF4-FFF2-40B4-BE49-F238E27FC236}">
                <a16:creationId xmlns:a16="http://schemas.microsoft.com/office/drawing/2014/main" id="{8F158310-D7D4-5148-982C-C44D8CCCD986}"/>
              </a:ext>
            </a:extLst>
          </p:cNvPr>
          <p:cNvGrpSpPr>
            <a:grpSpLocks/>
          </p:cNvGrpSpPr>
          <p:nvPr/>
        </p:nvGrpSpPr>
        <p:grpSpPr bwMode="auto">
          <a:xfrm>
            <a:off x="2466754" y="4564913"/>
            <a:ext cx="5784111" cy="680484"/>
            <a:chOff x="912" y="2682"/>
            <a:chExt cx="2688" cy="342"/>
          </a:xfrm>
        </p:grpSpPr>
        <p:sp>
          <p:nvSpPr>
            <p:cNvPr id="26774" name="AutoShape 244">
              <a:extLst>
                <a:ext uri="{FF2B5EF4-FFF2-40B4-BE49-F238E27FC236}">
                  <a16:creationId xmlns:a16="http://schemas.microsoft.com/office/drawing/2014/main" id="{2D15041B-DB36-614F-93C4-AAC0B4B53FC1}"/>
                </a:ext>
              </a:extLst>
            </p:cNvPr>
            <p:cNvSpPr>
              <a:spLocks noChangeArrowheads="1"/>
            </p:cNvSpPr>
            <p:nvPr/>
          </p:nvSpPr>
          <p:spPr bwMode="auto">
            <a:xfrm>
              <a:off x="91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5" name="AutoShape 245">
              <a:extLst>
                <a:ext uri="{FF2B5EF4-FFF2-40B4-BE49-F238E27FC236}">
                  <a16:creationId xmlns:a16="http://schemas.microsoft.com/office/drawing/2014/main" id="{1AAED95C-A04C-4144-91B7-0A623903E9D0}"/>
                </a:ext>
              </a:extLst>
            </p:cNvPr>
            <p:cNvSpPr>
              <a:spLocks noChangeArrowheads="1"/>
            </p:cNvSpPr>
            <p:nvPr/>
          </p:nvSpPr>
          <p:spPr bwMode="auto">
            <a:xfrm>
              <a:off x="1248"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6" name="AutoShape 246">
              <a:extLst>
                <a:ext uri="{FF2B5EF4-FFF2-40B4-BE49-F238E27FC236}">
                  <a16:creationId xmlns:a16="http://schemas.microsoft.com/office/drawing/2014/main" id="{5491388E-1DDB-8044-AABA-E972BBF98AAF}"/>
                </a:ext>
              </a:extLst>
            </p:cNvPr>
            <p:cNvSpPr>
              <a:spLocks noChangeArrowheads="1"/>
            </p:cNvSpPr>
            <p:nvPr/>
          </p:nvSpPr>
          <p:spPr bwMode="auto">
            <a:xfrm>
              <a:off x="158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7" name="AutoShape 247">
              <a:extLst>
                <a:ext uri="{FF2B5EF4-FFF2-40B4-BE49-F238E27FC236}">
                  <a16:creationId xmlns:a16="http://schemas.microsoft.com/office/drawing/2014/main" id="{5D067CE3-90BA-7141-B147-1624FF69E31C}"/>
                </a:ext>
              </a:extLst>
            </p:cNvPr>
            <p:cNvSpPr>
              <a:spLocks noChangeArrowheads="1"/>
            </p:cNvSpPr>
            <p:nvPr/>
          </p:nvSpPr>
          <p:spPr bwMode="auto">
            <a:xfrm>
              <a:off x="1920"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8" name="AutoShape 248">
              <a:extLst>
                <a:ext uri="{FF2B5EF4-FFF2-40B4-BE49-F238E27FC236}">
                  <a16:creationId xmlns:a16="http://schemas.microsoft.com/office/drawing/2014/main" id="{BC36697B-FD51-1E4B-9584-7D872A05DA59}"/>
                </a:ext>
              </a:extLst>
            </p:cNvPr>
            <p:cNvSpPr>
              <a:spLocks noChangeArrowheads="1"/>
            </p:cNvSpPr>
            <p:nvPr/>
          </p:nvSpPr>
          <p:spPr bwMode="auto">
            <a:xfrm>
              <a:off x="259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9" name="AutoShape 249">
              <a:extLst>
                <a:ext uri="{FF2B5EF4-FFF2-40B4-BE49-F238E27FC236}">
                  <a16:creationId xmlns:a16="http://schemas.microsoft.com/office/drawing/2014/main" id="{DAD4A89A-8D29-7C42-A905-0D13EAE78591}"/>
                </a:ext>
              </a:extLst>
            </p:cNvPr>
            <p:cNvSpPr>
              <a:spLocks noChangeArrowheads="1"/>
            </p:cNvSpPr>
            <p:nvPr/>
          </p:nvSpPr>
          <p:spPr bwMode="auto">
            <a:xfrm>
              <a:off x="2904" y="268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0" name="AutoShape 250">
              <a:extLst>
                <a:ext uri="{FF2B5EF4-FFF2-40B4-BE49-F238E27FC236}">
                  <a16:creationId xmlns:a16="http://schemas.microsoft.com/office/drawing/2014/main" id="{E29AE038-602F-874B-B5B1-42A2753FD33E}"/>
                </a:ext>
              </a:extLst>
            </p:cNvPr>
            <p:cNvSpPr>
              <a:spLocks noChangeArrowheads="1"/>
            </p:cNvSpPr>
            <p:nvPr/>
          </p:nvSpPr>
          <p:spPr bwMode="auto">
            <a:xfrm>
              <a:off x="326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1" name="AutoShape 251">
              <a:extLst>
                <a:ext uri="{FF2B5EF4-FFF2-40B4-BE49-F238E27FC236}">
                  <a16:creationId xmlns:a16="http://schemas.microsoft.com/office/drawing/2014/main" id="{3E518D00-6C91-5541-AA67-8B3575598C24}"/>
                </a:ext>
              </a:extLst>
            </p:cNvPr>
            <p:cNvSpPr>
              <a:spLocks noChangeArrowheads="1"/>
            </p:cNvSpPr>
            <p:nvPr/>
          </p:nvSpPr>
          <p:spPr bwMode="auto">
            <a:xfrm>
              <a:off x="2256"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sp>
        <p:nvSpPr>
          <p:cNvPr id="58620" name="AutoShape 252">
            <a:extLst>
              <a:ext uri="{FF2B5EF4-FFF2-40B4-BE49-F238E27FC236}">
                <a16:creationId xmlns:a16="http://schemas.microsoft.com/office/drawing/2014/main" id="{84ACFF64-37DE-A04A-B4ED-3D49CB6B55A9}"/>
              </a:ext>
            </a:extLst>
          </p:cNvPr>
          <p:cNvSpPr>
            <a:spLocks noChangeArrowheads="1"/>
          </p:cNvSpPr>
          <p:nvPr/>
        </p:nvSpPr>
        <p:spPr bwMode="auto">
          <a:xfrm>
            <a:off x="59361" y="4608527"/>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7</a:t>
            </a:r>
          </a:p>
        </p:txBody>
      </p:sp>
      <p:sp>
        <p:nvSpPr>
          <p:cNvPr id="58621" name="Text Box 253">
            <a:extLst>
              <a:ext uri="{FF2B5EF4-FFF2-40B4-BE49-F238E27FC236}">
                <a16:creationId xmlns:a16="http://schemas.microsoft.com/office/drawing/2014/main" id="{B8443D5A-0490-AB4D-8B03-283596E32712}"/>
              </a:ext>
            </a:extLst>
          </p:cNvPr>
          <p:cNvSpPr txBox="1">
            <a:spLocks noChangeArrowheads="1"/>
          </p:cNvSpPr>
          <p:nvPr/>
        </p:nvSpPr>
        <p:spPr bwMode="auto">
          <a:xfrm>
            <a:off x="907311" y="6148626"/>
            <a:ext cx="972524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ra </a:t>
            </a:r>
            <a:r>
              <a:rPr lang="en-US" altLang="en-VN" sz="3733" kern="0" dirty="0" err="1">
                <a:solidFill>
                  <a:srgbClr val="FF00FF"/>
                </a:solidFill>
                <a:cs typeface="Times New Roman" panose="02020603050405020304" pitchFamily="18" charset="0"/>
                <a:sym typeface="Arial"/>
              </a:rPr>
              <a:t>đời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muộn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sp>
        <p:nvSpPr>
          <p:cNvPr id="58622" name="Text Box 254">
            <a:extLst>
              <a:ext uri="{FF2B5EF4-FFF2-40B4-BE49-F238E27FC236}">
                <a16:creationId xmlns:a16="http://schemas.microsoft.com/office/drawing/2014/main" id="{37A92B15-7EF2-0746-83ED-AC255A068E78}"/>
              </a:ext>
            </a:extLst>
          </p:cNvPr>
          <p:cNvSpPr txBox="1">
            <a:spLocks noChangeArrowheads="1"/>
          </p:cNvSpPr>
          <p:nvPr/>
        </p:nvSpPr>
        <p:spPr bwMode="auto">
          <a:xfrm>
            <a:off x="40771" y="6148625"/>
            <a:ext cx="12151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Học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thuyết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của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ông</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bắt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đầu</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được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truyền</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bá</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ở</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Inđônêxia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từ</a:t>
            </a:r>
            <a:r>
              <a:rPr lang="en-US" altLang="en-VN" sz="3200" kern="0" dirty="0">
                <a:solidFill>
                  <a:srgbClr val="FF00FF"/>
                </a:solidFill>
                <a:cs typeface="Times New Roman" panose="02020603050405020304" pitchFamily="18" charset="0"/>
                <a:sym typeface="Arial"/>
              </a:rPr>
              <a:t> 1905.</a:t>
            </a:r>
          </a:p>
        </p:txBody>
      </p:sp>
      <p:sp>
        <p:nvSpPr>
          <p:cNvPr id="58623" name="AutoShape 255">
            <a:extLst>
              <a:ext uri="{FF2B5EF4-FFF2-40B4-BE49-F238E27FC236}">
                <a16:creationId xmlns:a16="http://schemas.microsoft.com/office/drawing/2014/main" id="{FB70D5F0-3C68-624B-B4C6-DC82987FA7B8}"/>
              </a:ext>
            </a:extLst>
          </p:cNvPr>
          <p:cNvSpPr>
            <a:spLocks noChangeArrowheads="1"/>
          </p:cNvSpPr>
          <p:nvPr/>
        </p:nvSpPr>
        <p:spPr bwMode="auto">
          <a:xfrm>
            <a:off x="90372" y="5405891"/>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8</a:t>
            </a:r>
          </a:p>
        </p:txBody>
      </p:sp>
      <p:sp>
        <p:nvSpPr>
          <p:cNvPr id="58633" name="Text Box 265">
            <a:extLst>
              <a:ext uri="{FF2B5EF4-FFF2-40B4-BE49-F238E27FC236}">
                <a16:creationId xmlns:a16="http://schemas.microsoft.com/office/drawing/2014/main" id="{AB84A7A1-3763-314C-A21C-CED0DCC46F8F}"/>
              </a:ext>
            </a:extLst>
          </p:cNvPr>
          <p:cNvSpPr txBox="1">
            <a:spLocks noChangeArrowheads="1"/>
          </p:cNvSpPr>
          <p:nvPr/>
        </p:nvSpPr>
        <p:spPr bwMode="auto">
          <a:xfrm>
            <a:off x="1329069" y="5963959"/>
            <a:ext cx="9001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Khu</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vực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em</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vừa</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học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trong</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bài</a:t>
            </a:r>
            <a:endParaRPr lang="en-US" altLang="en-VN" sz="4800" b="1" kern="0" dirty="0">
              <a:solidFill>
                <a:srgbClr val="996600"/>
              </a:solidFill>
              <a:cs typeface="Times New Roman" panose="02020603050405020304" pitchFamily="18" charset="0"/>
              <a:sym typeface="Arial"/>
            </a:endParaRPr>
          </a:p>
        </p:txBody>
      </p:sp>
      <p:sp>
        <p:nvSpPr>
          <p:cNvPr id="58634" name="AutoShape 266">
            <a:extLst>
              <a:ext uri="{FF2B5EF4-FFF2-40B4-BE49-F238E27FC236}">
                <a16:creationId xmlns:a16="http://schemas.microsoft.com/office/drawing/2014/main" id="{CBE285D9-2FA4-154F-85F6-BE78E568F2F8}"/>
              </a:ext>
            </a:extLst>
          </p:cNvPr>
          <p:cNvSpPr>
            <a:spLocks noChangeArrowheads="1"/>
          </p:cNvSpPr>
          <p:nvPr/>
        </p:nvSpPr>
        <p:spPr bwMode="auto">
          <a:xfrm>
            <a:off x="1946861" y="402337"/>
            <a:ext cx="1442516" cy="1283748"/>
          </a:xfrm>
          <a:prstGeom prst="star5">
            <a:avLst/>
          </a:prstGeom>
          <a:solidFill>
            <a:srgbClr val="FFFF00"/>
          </a:solidFill>
          <a:ln w="9525" algn="ctr">
            <a:solidFill>
              <a:srgbClr val="FF0000"/>
            </a:solidFill>
            <a:miter lim="800000"/>
            <a:headEnd/>
            <a:tailEnd/>
          </a:ln>
          <a:effectLst/>
        </p:spPr>
        <p:txBody>
          <a:bodyPr wrap="none" anchor="ctr"/>
          <a:lstStyle/>
          <a:p>
            <a:pPr algn="ctr" defTabSz="1219170">
              <a:buClr>
                <a:srgbClr val="000000"/>
              </a:buClr>
              <a:defRPr/>
            </a:pPr>
            <a:r>
              <a:rPr lang="en-US" sz="2400" b="1" kern="0">
                <a:solidFill>
                  <a:srgbClr val="FF00FF"/>
                </a:solidFill>
                <a:latin typeface="Arial" charset="0"/>
                <a:cs typeface="Arial"/>
                <a:sym typeface="Arial"/>
              </a:rPr>
              <a:t>C</a:t>
            </a:r>
          </a:p>
        </p:txBody>
      </p:sp>
      <p:grpSp>
        <p:nvGrpSpPr>
          <p:cNvPr id="4" name="Group 136">
            <a:extLst>
              <a:ext uri="{FF2B5EF4-FFF2-40B4-BE49-F238E27FC236}">
                <a16:creationId xmlns:a16="http://schemas.microsoft.com/office/drawing/2014/main" id="{D33DAE0D-DC41-D14B-BA0D-81B7354E0401}"/>
              </a:ext>
            </a:extLst>
          </p:cNvPr>
          <p:cNvGrpSpPr>
            <a:grpSpLocks/>
          </p:cNvGrpSpPr>
          <p:nvPr/>
        </p:nvGrpSpPr>
        <p:grpSpPr bwMode="auto">
          <a:xfrm>
            <a:off x="2367970" y="4534847"/>
            <a:ext cx="5950020" cy="718287"/>
            <a:chOff x="2496" y="3072"/>
            <a:chExt cx="2688" cy="336"/>
          </a:xfrm>
        </p:grpSpPr>
        <p:sp>
          <p:nvSpPr>
            <p:cNvPr id="26858" name="AutoShape 137">
              <a:extLst>
                <a:ext uri="{FF2B5EF4-FFF2-40B4-BE49-F238E27FC236}">
                  <a16:creationId xmlns:a16="http://schemas.microsoft.com/office/drawing/2014/main" id="{8ED0D86D-8FA7-1D44-9A3A-091BC248257D}"/>
                </a:ext>
              </a:extLst>
            </p:cNvPr>
            <p:cNvSpPr>
              <a:spLocks noChangeArrowheads="1"/>
            </p:cNvSpPr>
            <p:nvPr/>
          </p:nvSpPr>
          <p:spPr bwMode="auto">
            <a:xfrm>
              <a:off x="249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59" name="AutoShape 138">
              <a:extLst>
                <a:ext uri="{FF2B5EF4-FFF2-40B4-BE49-F238E27FC236}">
                  <a16:creationId xmlns:a16="http://schemas.microsoft.com/office/drawing/2014/main" id="{F1E560A2-CB88-1140-B2FF-181F67EB714E}"/>
                </a:ext>
              </a:extLst>
            </p:cNvPr>
            <p:cNvSpPr>
              <a:spLocks noChangeArrowheads="1"/>
            </p:cNvSpPr>
            <p:nvPr/>
          </p:nvSpPr>
          <p:spPr bwMode="auto">
            <a:xfrm>
              <a:off x="28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Ô</a:t>
              </a:r>
            </a:p>
          </p:txBody>
        </p:sp>
        <p:sp>
          <p:nvSpPr>
            <p:cNvPr id="26860" name="AutoShape 139">
              <a:extLst>
                <a:ext uri="{FF2B5EF4-FFF2-40B4-BE49-F238E27FC236}">
                  <a16:creationId xmlns:a16="http://schemas.microsoft.com/office/drawing/2014/main" id="{C57F82D6-E926-ED4B-BC5F-110579D0BA5F}"/>
                </a:ext>
              </a:extLst>
            </p:cNvPr>
            <p:cNvSpPr>
              <a:spLocks noChangeArrowheads="1"/>
            </p:cNvSpPr>
            <p:nvPr/>
          </p:nvSpPr>
          <p:spPr bwMode="auto">
            <a:xfrm>
              <a:off x="316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1" name="AutoShape 140">
              <a:extLst>
                <a:ext uri="{FF2B5EF4-FFF2-40B4-BE49-F238E27FC236}">
                  <a16:creationId xmlns:a16="http://schemas.microsoft.com/office/drawing/2014/main" id="{849579ED-1C55-E649-A929-51891C20817F}"/>
                </a:ext>
              </a:extLst>
            </p:cNvPr>
            <p:cNvSpPr>
              <a:spLocks noChangeArrowheads="1"/>
            </p:cNvSpPr>
            <p:nvPr/>
          </p:nvSpPr>
          <p:spPr bwMode="auto">
            <a:xfrm>
              <a:off x="3504"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G</a:t>
              </a:r>
            </a:p>
          </p:txBody>
        </p:sp>
        <p:sp>
          <p:nvSpPr>
            <p:cNvPr id="26862" name="AutoShape 141">
              <a:extLst>
                <a:ext uri="{FF2B5EF4-FFF2-40B4-BE49-F238E27FC236}">
                  <a16:creationId xmlns:a16="http://schemas.microsoft.com/office/drawing/2014/main" id="{58B7F7D5-24EE-2D43-8A5A-0C9D27702308}"/>
                </a:ext>
              </a:extLst>
            </p:cNvPr>
            <p:cNvSpPr>
              <a:spLocks noChangeArrowheads="1"/>
            </p:cNvSpPr>
            <p:nvPr/>
          </p:nvSpPr>
          <p:spPr bwMode="auto">
            <a:xfrm>
              <a:off x="384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T</a:t>
              </a:r>
            </a:p>
          </p:txBody>
        </p:sp>
        <p:sp>
          <p:nvSpPr>
            <p:cNvPr id="26863" name="AutoShape 142">
              <a:extLst>
                <a:ext uri="{FF2B5EF4-FFF2-40B4-BE49-F238E27FC236}">
                  <a16:creationId xmlns:a16="http://schemas.microsoft.com/office/drawing/2014/main" id="{68356F11-F03B-3B49-9152-3D5E4B4CCB19}"/>
                </a:ext>
              </a:extLst>
            </p:cNvPr>
            <p:cNvSpPr>
              <a:spLocks noChangeArrowheads="1"/>
            </p:cNvSpPr>
            <p:nvPr/>
          </p:nvSpPr>
          <p:spPr bwMode="auto">
            <a:xfrm>
              <a:off x="4512"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M</a:t>
              </a:r>
            </a:p>
          </p:txBody>
        </p:sp>
        <p:sp>
          <p:nvSpPr>
            <p:cNvPr id="26864" name="AutoShape 143">
              <a:extLst>
                <a:ext uri="{FF2B5EF4-FFF2-40B4-BE49-F238E27FC236}">
                  <a16:creationId xmlns:a16="http://schemas.microsoft.com/office/drawing/2014/main" id="{E76A4BCD-3729-284B-B2C2-5399F3D84C9A}"/>
                </a:ext>
              </a:extLst>
            </p:cNvPr>
            <p:cNvSpPr>
              <a:spLocks noChangeArrowheads="1"/>
            </p:cNvSpPr>
            <p:nvPr/>
          </p:nvSpPr>
          <p:spPr bwMode="auto">
            <a:xfrm>
              <a:off x="484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sp>
          <p:nvSpPr>
            <p:cNvPr id="26865" name="AutoShape 144">
              <a:extLst>
                <a:ext uri="{FF2B5EF4-FFF2-40B4-BE49-F238E27FC236}">
                  <a16:creationId xmlns:a16="http://schemas.microsoft.com/office/drawing/2014/main" id="{8EC08FB6-EFC5-D14A-8D75-7642BD4C72DC}"/>
                </a:ext>
              </a:extLst>
            </p:cNvPr>
            <p:cNvSpPr>
              <a:spLocks noChangeArrowheads="1"/>
            </p:cNvSpPr>
            <p:nvPr/>
          </p:nvSpPr>
          <p:spPr bwMode="auto">
            <a:xfrm>
              <a:off x="417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grpSp>
      <p:grpSp>
        <p:nvGrpSpPr>
          <p:cNvPr id="14" name="Group 225">
            <a:extLst>
              <a:ext uri="{FF2B5EF4-FFF2-40B4-BE49-F238E27FC236}">
                <a16:creationId xmlns:a16="http://schemas.microsoft.com/office/drawing/2014/main" id="{4E0B6BD4-16A3-FB40-8CE7-A7F5392CB67D}"/>
              </a:ext>
            </a:extLst>
          </p:cNvPr>
          <p:cNvGrpSpPr>
            <a:grpSpLocks/>
          </p:cNvGrpSpPr>
          <p:nvPr/>
        </p:nvGrpSpPr>
        <p:grpSpPr bwMode="auto">
          <a:xfrm>
            <a:off x="5989690" y="5264881"/>
            <a:ext cx="2353340" cy="716987"/>
            <a:chOff x="960" y="3072"/>
            <a:chExt cx="1008" cy="336"/>
          </a:xfrm>
        </p:grpSpPr>
        <p:sp>
          <p:nvSpPr>
            <p:cNvPr id="26792" name="AutoShape 226">
              <a:extLst>
                <a:ext uri="{FF2B5EF4-FFF2-40B4-BE49-F238E27FC236}">
                  <a16:creationId xmlns:a16="http://schemas.microsoft.com/office/drawing/2014/main" id="{F4C8D4EF-9319-524B-9E51-9A7C2B014069}"/>
                </a:ext>
              </a:extLst>
            </p:cNvPr>
            <p:cNvSpPr>
              <a:spLocks noChangeArrowheads="1"/>
            </p:cNvSpPr>
            <p:nvPr/>
          </p:nvSpPr>
          <p:spPr bwMode="auto">
            <a:xfrm>
              <a:off x="96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93" name="AutoShape 227">
              <a:extLst>
                <a:ext uri="{FF2B5EF4-FFF2-40B4-BE49-F238E27FC236}">
                  <a16:creationId xmlns:a16="http://schemas.microsoft.com/office/drawing/2014/main" id="{904CAA45-E2B4-D74C-8258-1740248522F8}"/>
                </a:ext>
              </a:extLst>
            </p:cNvPr>
            <p:cNvSpPr>
              <a:spLocks noChangeArrowheads="1"/>
            </p:cNvSpPr>
            <p:nvPr/>
          </p:nvSpPr>
          <p:spPr bwMode="auto">
            <a:xfrm>
              <a:off x="1296"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Á</a:t>
              </a:r>
              <a:endParaRPr lang="en-US" altLang="en-VN" sz="2400" b="1" kern="0" dirty="0">
                <a:solidFill>
                  <a:srgbClr val="FFFFFF"/>
                </a:solidFill>
                <a:latin typeface="Arial" panose="020B0604020202020204" pitchFamily="34" charset="0"/>
                <a:cs typeface="Arial"/>
                <a:sym typeface="Arial"/>
              </a:endParaRPr>
            </a:p>
          </p:txBody>
        </p:sp>
        <p:sp>
          <p:nvSpPr>
            <p:cNvPr id="26794" name="AutoShape 228">
              <a:extLst>
                <a:ext uri="{FF2B5EF4-FFF2-40B4-BE49-F238E27FC236}">
                  <a16:creationId xmlns:a16="http://schemas.microsoft.com/office/drawing/2014/main" id="{C1A6C08C-978A-3944-9234-A48AD97482A3}"/>
                </a:ext>
              </a:extLst>
            </p:cNvPr>
            <p:cNvSpPr>
              <a:spLocks noChangeArrowheads="1"/>
            </p:cNvSpPr>
            <p:nvPr/>
          </p:nvSpPr>
          <p:spPr bwMode="auto">
            <a:xfrm>
              <a:off x="16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C</a:t>
              </a:r>
            </a:p>
          </p:txBody>
        </p:sp>
      </p:grpSp>
    </p:spTree>
    <p:extLst>
      <p:ext uri="{BB962C8B-B14F-4D97-AF65-F5344CB8AC3E}">
        <p14:creationId xmlns:p14="http://schemas.microsoft.com/office/powerpoint/2010/main" val="95000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502"/>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8503"/>
                                        </p:tgtEl>
                                        <p:attrNameLst>
                                          <p:attrName>style.visibility</p:attrName>
                                        </p:attrNameLst>
                                      </p:cBhvr>
                                      <p:to>
                                        <p:strVal val="visible"/>
                                      </p:to>
                                    </p:set>
                                    <p:animEffect transition="in" filter="circle(in)">
                                      <p:cBhvr>
                                        <p:cTn id="7" dur="1000"/>
                                        <p:tgtEl>
                                          <p:spTgt spid="58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4" presetClass="exit" presetSubtype="16" fill="hold" nodeType="withEffect">
                                  <p:stCondLst>
                                    <p:cond delay="0"/>
                                  </p:stCondLst>
                                  <p:childTnLst>
                                    <p:animEffect transition="out" filter="box(in)">
                                      <p:cBhvr>
                                        <p:cTn id="14" dur="500"/>
                                        <p:tgtEl>
                                          <p:spTgt spid="58503"/>
                                        </p:tgtEl>
                                      </p:cBhvr>
                                    </p:animEffect>
                                    <p:set>
                                      <p:cBhvr>
                                        <p:cTn id="15" dur="1" fill="hold">
                                          <p:stCondLst>
                                            <p:cond delay="499"/>
                                          </p:stCondLst>
                                        </p:cTn>
                                        <p:tgtEl>
                                          <p:spTgt spid="58503"/>
                                        </p:tgtEl>
                                        <p:attrNameLst>
                                          <p:attrName>style.visibility</p:attrName>
                                        </p:attrNameLst>
                                      </p:cBhvr>
                                      <p:to>
                                        <p:strVal val="hidden"/>
                                      </p:to>
                                    </p:set>
                                  </p:childTnLst>
                                </p:cTn>
                              </p:par>
                              <p:par>
                                <p:cTn id="16" presetID="8"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1000"/>
                                        <p:tgtEl>
                                          <p:spTgt spid="3"/>
                                        </p:tgtEl>
                                      </p:cBhvr>
                                    </p:animEffect>
                                  </p:childTnLst>
                                </p:cTn>
                              </p:par>
                            </p:childTnLst>
                          </p:cTn>
                        </p:par>
                      </p:childTnLst>
                    </p:cTn>
                  </p:par>
                </p:childTnLst>
              </p:cTn>
              <p:nextCondLst>
                <p:cond evt="onClick" delay="0">
                  <p:tgtEl>
                    <p:spTgt spid="58502"/>
                  </p:tgtEl>
                </p:cond>
              </p:nextCondLst>
            </p:seq>
            <p:seq concurrent="1" nextAc="seek">
              <p:cTn id="19" restart="whenNotActive" fill="hold" evtFilter="cancelBubble" nodeType="interactiveSeq">
                <p:stCondLst>
                  <p:cond evt="onClick" delay="0">
                    <p:tgtEl>
                      <p:spTgt spid="5853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 presetClass="entr" presetSubtype="16" fill="hold" nodeType="withEffect">
                                  <p:stCondLst>
                                    <p:cond delay="0"/>
                                  </p:stCondLst>
                                  <p:childTnLst>
                                    <p:set>
                                      <p:cBhvr>
                                        <p:cTn id="23" dur="1" fill="hold">
                                          <p:stCondLst>
                                            <p:cond delay="0"/>
                                          </p:stCondLst>
                                        </p:cTn>
                                        <p:tgtEl>
                                          <p:spTgt spid="58540"/>
                                        </p:tgtEl>
                                        <p:attrNameLst>
                                          <p:attrName>style.visibility</p:attrName>
                                        </p:attrNameLst>
                                      </p:cBhvr>
                                      <p:to>
                                        <p:strVal val="visible"/>
                                      </p:to>
                                    </p:set>
                                    <p:animEffect transition="in" filter="box(in)">
                                      <p:cBhvr>
                                        <p:cTn id="24" dur="500"/>
                                        <p:tgtEl>
                                          <p:spTgt spid="585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58540"/>
                                        </p:tgtEl>
                                      </p:cBhvr>
                                    </p:animEffect>
                                    <p:set>
                                      <p:cBhvr>
                                        <p:cTn id="32" dur="1" fill="hold">
                                          <p:stCondLst>
                                            <p:cond delay="499"/>
                                          </p:stCondLst>
                                        </p:cTn>
                                        <p:tgtEl>
                                          <p:spTgt spid="58540"/>
                                        </p:tgtEl>
                                        <p:attrNameLst>
                                          <p:attrName>style.visibility</p:attrName>
                                        </p:attrNameLst>
                                      </p:cBhvr>
                                      <p:to>
                                        <p:strVal val="hidden"/>
                                      </p:to>
                                    </p:set>
                                  </p:childTnLst>
                                </p:cTn>
                              </p:par>
                              <p:par>
                                <p:cTn id="33" presetID="8"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amond(in)">
                                      <p:cBhvr>
                                        <p:cTn id="35" dur="1000"/>
                                        <p:tgtEl>
                                          <p:spTgt spid="8"/>
                                        </p:tgtEl>
                                      </p:cBhvr>
                                    </p:animEffect>
                                  </p:childTnLst>
                                </p:cTn>
                              </p:par>
                            </p:childTnLst>
                          </p:cTn>
                        </p:par>
                      </p:childTnLst>
                    </p:cTn>
                  </p:par>
                </p:childTnLst>
              </p:cTn>
              <p:nextCondLst>
                <p:cond evt="onClick" delay="0">
                  <p:tgtEl>
                    <p:spTgt spid="58539"/>
                  </p:tgtEl>
                </p:cond>
              </p:nextCondLst>
            </p:seq>
            <p:seq concurrent="1" nextAc="seek">
              <p:cTn id="36" restart="whenNotActive" fill="hold" evtFilter="cancelBubble" nodeType="interactiveSeq">
                <p:stCondLst>
                  <p:cond evt="onClick" delay="0">
                    <p:tgtEl>
                      <p:spTgt spid="5854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8" presetClass="entr" presetSubtype="16" fill="hold" nodeType="withEffect">
                                  <p:stCondLst>
                                    <p:cond delay="0"/>
                                  </p:stCondLst>
                                  <p:childTnLst>
                                    <p:set>
                                      <p:cBhvr>
                                        <p:cTn id="40" dur="1" fill="hold">
                                          <p:stCondLst>
                                            <p:cond delay="0"/>
                                          </p:stCondLst>
                                        </p:cTn>
                                        <p:tgtEl>
                                          <p:spTgt spid="58550"/>
                                        </p:tgtEl>
                                        <p:attrNameLst>
                                          <p:attrName>style.visibility</p:attrName>
                                        </p:attrNameLst>
                                      </p:cBhvr>
                                      <p:to>
                                        <p:strVal val="visible"/>
                                      </p:to>
                                    </p:set>
                                    <p:animEffect transition="in" filter="diamond(in)">
                                      <p:cBhvr>
                                        <p:cTn id="41" dur="1000"/>
                                        <p:tgtEl>
                                          <p:spTgt spid="585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nodeType="clickEffect">
                                  <p:stCondLst>
                                    <p:cond delay="0"/>
                                  </p:stCondLst>
                                  <p:childTnLst>
                                    <p:animEffect transition="out" filter="box(i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4" presetClass="exit" presetSubtype="16" fill="hold" nodeType="withEffect">
                                  <p:stCondLst>
                                    <p:cond delay="0"/>
                                  </p:stCondLst>
                                  <p:childTnLst>
                                    <p:animEffect transition="out" filter="box(in)">
                                      <p:cBhvr>
                                        <p:cTn id="48" dur="500"/>
                                        <p:tgtEl>
                                          <p:spTgt spid="58550"/>
                                        </p:tgtEl>
                                      </p:cBhvr>
                                    </p:animEffect>
                                    <p:set>
                                      <p:cBhvr>
                                        <p:cTn id="49" dur="1" fill="hold">
                                          <p:stCondLst>
                                            <p:cond delay="499"/>
                                          </p:stCondLst>
                                        </p:cTn>
                                        <p:tgtEl>
                                          <p:spTgt spid="58550"/>
                                        </p:tgtEl>
                                        <p:attrNameLst>
                                          <p:attrName>style.visibility</p:attrName>
                                        </p:attrNameLst>
                                      </p:cBhvr>
                                      <p:to>
                                        <p:strVal val="hidden"/>
                                      </p:to>
                                    </p:set>
                                  </p:childTnLst>
                                </p:cTn>
                              </p:par>
                              <p:par>
                                <p:cTn id="50" presetID="8" presetClass="entr" presetSubtype="16"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amond(in)">
                                      <p:cBhvr>
                                        <p:cTn id="52" dur="1000"/>
                                        <p:tgtEl>
                                          <p:spTgt spid="7"/>
                                        </p:tgtEl>
                                      </p:cBhvr>
                                    </p:animEffect>
                                  </p:childTnLst>
                                </p:cTn>
                              </p:par>
                            </p:childTnLst>
                          </p:cTn>
                        </p:par>
                      </p:childTnLst>
                    </p:cTn>
                  </p:par>
                </p:childTnLst>
              </p:cTn>
              <p:nextCondLst>
                <p:cond evt="onClick" delay="0">
                  <p:tgtEl>
                    <p:spTgt spid="58549"/>
                  </p:tgtEl>
                </p:cond>
              </p:nextCondLst>
            </p:seq>
            <p:seq concurrent="1" nextAc="seek">
              <p:cTn id="53" restart="whenNotActive" fill="hold" evtFilter="cancelBubble" nodeType="interactiveSeq">
                <p:stCondLst>
                  <p:cond evt="onClick" delay="0">
                    <p:tgtEl>
                      <p:spTgt spid="58569"/>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8" presetClass="entr" presetSubtype="16" fill="hold" nodeType="withEffect">
                                  <p:stCondLst>
                                    <p:cond delay="0"/>
                                  </p:stCondLst>
                                  <p:childTnLst>
                                    <p:set>
                                      <p:cBhvr>
                                        <p:cTn id="57" dur="1" fill="hold">
                                          <p:stCondLst>
                                            <p:cond delay="0"/>
                                          </p:stCondLst>
                                        </p:cTn>
                                        <p:tgtEl>
                                          <p:spTgt spid="58570"/>
                                        </p:tgtEl>
                                        <p:attrNameLst>
                                          <p:attrName>style.visibility</p:attrName>
                                        </p:attrNameLst>
                                      </p:cBhvr>
                                      <p:to>
                                        <p:strVal val="visible"/>
                                      </p:to>
                                    </p:set>
                                    <p:animEffect transition="in" filter="diamond(in)">
                                      <p:cBhvr>
                                        <p:cTn id="58" dur="1000"/>
                                        <p:tgtEl>
                                          <p:spTgt spid="5857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xit" presetSubtype="16" fill="hold" nodeType="clickEffect">
                                  <p:stCondLst>
                                    <p:cond delay="0"/>
                                  </p:stCondLst>
                                  <p:childTnLst>
                                    <p:animEffect transition="out" filter="box(in)">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58570"/>
                                        </p:tgtEl>
                                      </p:cBhvr>
                                    </p:animEffect>
                                    <p:set>
                                      <p:cBhvr>
                                        <p:cTn id="66" dur="1" fill="hold">
                                          <p:stCondLst>
                                            <p:cond delay="499"/>
                                          </p:stCondLst>
                                        </p:cTn>
                                        <p:tgtEl>
                                          <p:spTgt spid="58570"/>
                                        </p:tgtEl>
                                        <p:attrNameLst>
                                          <p:attrName>style.visibility</p:attrName>
                                        </p:attrNameLst>
                                      </p:cBhvr>
                                      <p:to>
                                        <p:strVal val="hidden"/>
                                      </p:to>
                                    </p:set>
                                  </p:childTnLst>
                                </p:cTn>
                              </p:par>
                              <p:par>
                                <p:cTn id="67" presetID="8" presetClass="entr" presetSubtype="16"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amond(in)">
                                      <p:cBhvr>
                                        <p:cTn id="69" dur="1000"/>
                                        <p:tgtEl>
                                          <p:spTgt spid="11"/>
                                        </p:tgtEl>
                                      </p:cBhvr>
                                    </p:animEffect>
                                  </p:childTnLst>
                                </p:cTn>
                              </p:par>
                            </p:childTnLst>
                          </p:cTn>
                        </p:par>
                      </p:childTnLst>
                    </p:cTn>
                  </p:par>
                </p:childTnLst>
              </p:cTn>
              <p:nextCondLst>
                <p:cond evt="onClick" delay="0">
                  <p:tgtEl>
                    <p:spTgt spid="58569"/>
                  </p:tgtEl>
                </p:cond>
              </p:nextCondLst>
            </p:seq>
            <p:seq concurrent="1" nextAc="seek">
              <p:cTn id="70" restart="whenNotActive" fill="hold" evtFilter="cancelBubble" nodeType="interactiveSeq">
                <p:stCondLst>
                  <p:cond evt="onClick" delay="0">
                    <p:tgtEl>
                      <p:spTgt spid="58592"/>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 presetClass="entr" presetSubtype="16" fill="hold" grpId="0" nodeType="withEffect">
                                  <p:stCondLst>
                                    <p:cond delay="0"/>
                                  </p:stCondLst>
                                  <p:childTnLst>
                                    <p:set>
                                      <p:cBhvr>
                                        <p:cTn id="74" dur="1" fill="hold">
                                          <p:stCondLst>
                                            <p:cond delay="0"/>
                                          </p:stCondLst>
                                        </p:cTn>
                                        <p:tgtEl>
                                          <p:spTgt spid="58591"/>
                                        </p:tgtEl>
                                        <p:attrNameLst>
                                          <p:attrName>style.visibility</p:attrName>
                                        </p:attrNameLst>
                                      </p:cBhvr>
                                      <p:to>
                                        <p:strVal val="visible"/>
                                      </p:to>
                                    </p:set>
                                    <p:animEffect transition="in" filter="box(in)">
                                      <p:cBhvr>
                                        <p:cTn id="75" dur="500"/>
                                        <p:tgtEl>
                                          <p:spTgt spid="5859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xit" presetSubtype="16" fill="hold" nodeType="clickEffect">
                                  <p:stCondLst>
                                    <p:cond delay="0"/>
                                  </p:stCondLst>
                                  <p:childTnLst>
                                    <p:animEffect transition="out" filter="box(in)">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4" presetClass="exit" presetSubtype="16" fill="hold" grpId="1" nodeType="withEffect">
                                  <p:stCondLst>
                                    <p:cond delay="0"/>
                                  </p:stCondLst>
                                  <p:childTnLst>
                                    <p:animEffect transition="out" filter="box(in)">
                                      <p:cBhvr>
                                        <p:cTn id="82" dur="500"/>
                                        <p:tgtEl>
                                          <p:spTgt spid="58591"/>
                                        </p:tgtEl>
                                      </p:cBhvr>
                                    </p:animEffect>
                                    <p:set>
                                      <p:cBhvr>
                                        <p:cTn id="83" dur="1" fill="hold">
                                          <p:stCondLst>
                                            <p:cond delay="499"/>
                                          </p:stCondLst>
                                        </p:cTn>
                                        <p:tgtEl>
                                          <p:spTgt spid="58591"/>
                                        </p:tgtEl>
                                        <p:attrNameLst>
                                          <p:attrName>style.visibility</p:attrName>
                                        </p:attrNameLst>
                                      </p:cBhvr>
                                      <p:to>
                                        <p:strVal val="hidden"/>
                                      </p:to>
                                    </p:set>
                                  </p:childTnLst>
                                </p:cTn>
                              </p:par>
                              <p:par>
                                <p:cTn id="84" presetID="8" presetClass="entr" presetSubtype="16"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amond(in)">
                                      <p:cBhvr>
                                        <p:cTn id="86" dur="1000"/>
                                        <p:tgtEl>
                                          <p:spTgt spid="13"/>
                                        </p:tgtEl>
                                      </p:cBhvr>
                                    </p:animEffect>
                                  </p:childTnLst>
                                </p:cTn>
                              </p:par>
                            </p:childTnLst>
                          </p:cTn>
                        </p:par>
                      </p:childTnLst>
                    </p:cTn>
                  </p:par>
                </p:childTnLst>
              </p:cTn>
              <p:nextCondLst>
                <p:cond evt="onClick" delay="0">
                  <p:tgtEl>
                    <p:spTgt spid="58592"/>
                  </p:tgtEl>
                </p:cond>
              </p:nextCondLst>
            </p:seq>
            <p:seq concurrent="1" nextAc="seek">
              <p:cTn id="87" restart="whenNotActive" fill="hold" evtFilter="cancelBubble" nodeType="interactiveSeq">
                <p:stCondLst>
                  <p:cond evt="onClick" delay="0">
                    <p:tgtEl>
                      <p:spTgt spid="5861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 presetClass="entr" presetSubtype="16" fill="hold" grpId="0" nodeType="withEffect">
                                  <p:stCondLst>
                                    <p:cond delay="0"/>
                                  </p:stCondLst>
                                  <p:childTnLst>
                                    <p:set>
                                      <p:cBhvr>
                                        <p:cTn id="91" dur="1" fill="hold">
                                          <p:stCondLst>
                                            <p:cond delay="0"/>
                                          </p:stCondLst>
                                        </p:cTn>
                                        <p:tgtEl>
                                          <p:spTgt spid="58609"/>
                                        </p:tgtEl>
                                        <p:attrNameLst>
                                          <p:attrName>style.visibility</p:attrName>
                                        </p:attrNameLst>
                                      </p:cBhvr>
                                      <p:to>
                                        <p:strVal val="visible"/>
                                      </p:to>
                                    </p:set>
                                    <p:animEffect transition="in" filter="box(in)">
                                      <p:cBhvr>
                                        <p:cTn id="92" dur="500"/>
                                        <p:tgtEl>
                                          <p:spTgt spid="5860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xit" presetSubtype="10" fill="hold" nodeType="clickEffect">
                                  <p:stCondLst>
                                    <p:cond delay="0"/>
                                  </p:stCondLst>
                                  <p:childTnLst>
                                    <p:animEffect transition="out" filter="checkerboard(across)">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5" presetClass="exit" presetSubtype="10" fill="hold" grpId="1" nodeType="withEffect">
                                  <p:stCondLst>
                                    <p:cond delay="0"/>
                                  </p:stCondLst>
                                  <p:childTnLst>
                                    <p:animEffect transition="out" filter="checkerboard(across)">
                                      <p:cBhvr>
                                        <p:cTn id="99" dur="500"/>
                                        <p:tgtEl>
                                          <p:spTgt spid="58609"/>
                                        </p:tgtEl>
                                      </p:cBhvr>
                                    </p:animEffect>
                                    <p:set>
                                      <p:cBhvr>
                                        <p:cTn id="100" dur="1" fill="hold">
                                          <p:stCondLst>
                                            <p:cond delay="499"/>
                                          </p:stCondLst>
                                        </p:cTn>
                                        <p:tgtEl>
                                          <p:spTgt spid="58609"/>
                                        </p:tgtEl>
                                        <p:attrNameLst>
                                          <p:attrName>style.visibility</p:attrName>
                                        </p:attrNameLst>
                                      </p:cBhvr>
                                      <p:to>
                                        <p:strVal val="hidden"/>
                                      </p:to>
                                    </p:set>
                                  </p:childTnLst>
                                </p:cTn>
                              </p:par>
                              <p:par>
                                <p:cTn id="101" presetID="8" presetClass="entr" presetSubtype="16"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diamond(in)">
                                      <p:cBhvr>
                                        <p:cTn id="103" dur="1000"/>
                                        <p:tgtEl>
                                          <p:spTgt spid="16"/>
                                        </p:tgtEl>
                                      </p:cBhvr>
                                    </p:animEffect>
                                  </p:childTnLst>
                                </p:cTn>
                              </p:par>
                            </p:childTnLst>
                          </p:cTn>
                        </p:par>
                      </p:childTnLst>
                    </p:cTn>
                  </p:par>
                </p:childTnLst>
              </p:cTn>
              <p:nextCondLst>
                <p:cond evt="onClick" delay="0">
                  <p:tgtEl>
                    <p:spTgt spid="58610"/>
                  </p:tgtEl>
                </p:cond>
              </p:nextCondLst>
            </p:seq>
            <p:seq concurrent="1" nextAc="seek">
              <p:cTn id="104" restart="whenNotActive" fill="hold" evtFilter="cancelBubble" nodeType="interactiveSeq">
                <p:stCondLst>
                  <p:cond evt="onClick" delay="0">
                    <p:tgtEl>
                      <p:spTgt spid="58620"/>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8" presetClass="entr" presetSubtype="16" fill="hold" grpId="0" nodeType="withEffect">
                                  <p:stCondLst>
                                    <p:cond delay="0"/>
                                  </p:stCondLst>
                                  <p:childTnLst>
                                    <p:set>
                                      <p:cBhvr>
                                        <p:cTn id="108" dur="1" fill="hold">
                                          <p:stCondLst>
                                            <p:cond delay="0"/>
                                          </p:stCondLst>
                                        </p:cTn>
                                        <p:tgtEl>
                                          <p:spTgt spid="58621"/>
                                        </p:tgtEl>
                                        <p:attrNameLst>
                                          <p:attrName>style.visibility</p:attrName>
                                        </p:attrNameLst>
                                      </p:cBhvr>
                                      <p:to>
                                        <p:strVal val="visible"/>
                                      </p:to>
                                    </p:set>
                                    <p:animEffect transition="in" filter="diamond(in)">
                                      <p:cBhvr>
                                        <p:cTn id="109" dur="1000"/>
                                        <p:tgtEl>
                                          <p:spTgt spid="5862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4" presetClass="exit" presetSubtype="16" fill="hold" grpId="1" nodeType="withEffect">
                                  <p:stCondLst>
                                    <p:cond delay="0"/>
                                  </p:stCondLst>
                                  <p:childTnLst>
                                    <p:animEffect transition="out" filter="box(in)">
                                      <p:cBhvr>
                                        <p:cTn id="116" dur="500"/>
                                        <p:tgtEl>
                                          <p:spTgt spid="58621"/>
                                        </p:tgtEl>
                                      </p:cBhvr>
                                    </p:animEffect>
                                    <p:set>
                                      <p:cBhvr>
                                        <p:cTn id="117" dur="1" fill="hold">
                                          <p:stCondLst>
                                            <p:cond delay="499"/>
                                          </p:stCondLst>
                                        </p:cTn>
                                        <p:tgtEl>
                                          <p:spTgt spid="58621"/>
                                        </p:tgtEl>
                                        <p:attrNameLst>
                                          <p:attrName>style.visibility</p:attrName>
                                        </p:attrNameLst>
                                      </p:cBhvr>
                                      <p:to>
                                        <p:strVal val="hidden"/>
                                      </p:to>
                                    </p:set>
                                  </p:childTnLst>
                                </p:cTn>
                              </p:par>
                              <p:par>
                                <p:cTn id="118" presetID="8" presetClass="entr" presetSubtype="16"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diamond(in)">
                                      <p:cBhvr>
                                        <p:cTn id="120" dur="1000"/>
                                        <p:tgtEl>
                                          <p:spTgt spid="4"/>
                                        </p:tgtEl>
                                      </p:cBhvr>
                                    </p:animEffect>
                                  </p:childTnLst>
                                </p:cTn>
                              </p:par>
                            </p:childTnLst>
                          </p:cTn>
                        </p:par>
                      </p:childTnLst>
                    </p:cTn>
                  </p:par>
                </p:childTnLst>
              </p:cTn>
              <p:nextCondLst>
                <p:cond evt="onClick" delay="0">
                  <p:tgtEl>
                    <p:spTgt spid="58620"/>
                  </p:tgtEl>
                </p:cond>
              </p:nextCondLst>
            </p:seq>
            <p:seq concurrent="1" nextAc="seek">
              <p:cTn id="121" restart="whenNotActive" fill="hold" evtFilter="cancelBubble" nodeType="interactiveSeq">
                <p:stCondLst>
                  <p:cond evt="onClick" delay="0">
                    <p:tgtEl>
                      <p:spTgt spid="58623"/>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4" presetClass="entr" presetSubtype="16" fill="hold" grpId="0" nodeType="withEffect">
                                  <p:stCondLst>
                                    <p:cond delay="0"/>
                                  </p:stCondLst>
                                  <p:childTnLst>
                                    <p:set>
                                      <p:cBhvr>
                                        <p:cTn id="125" dur="1" fill="hold">
                                          <p:stCondLst>
                                            <p:cond delay="0"/>
                                          </p:stCondLst>
                                        </p:cTn>
                                        <p:tgtEl>
                                          <p:spTgt spid="58622"/>
                                        </p:tgtEl>
                                        <p:attrNameLst>
                                          <p:attrName>style.visibility</p:attrName>
                                        </p:attrNameLst>
                                      </p:cBhvr>
                                      <p:to>
                                        <p:strVal val="visible"/>
                                      </p:to>
                                    </p:set>
                                    <p:animEffect transition="in" filter="box(in)">
                                      <p:cBhvr>
                                        <p:cTn id="126" dur="500"/>
                                        <p:tgtEl>
                                          <p:spTgt spid="58622"/>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 presetClass="exit" presetSubtype="16" fill="hold" nodeType="clickEffect">
                                  <p:stCondLst>
                                    <p:cond delay="0"/>
                                  </p:stCondLst>
                                  <p:childTnLst>
                                    <p:animEffect transition="out" filter="box(in)">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4" presetClass="exit" presetSubtype="16" fill="hold" grpId="1" nodeType="withEffect">
                                  <p:stCondLst>
                                    <p:cond delay="0"/>
                                  </p:stCondLst>
                                  <p:childTnLst>
                                    <p:animEffect transition="out" filter="box(in)">
                                      <p:cBhvr>
                                        <p:cTn id="133" dur="500"/>
                                        <p:tgtEl>
                                          <p:spTgt spid="58622"/>
                                        </p:tgtEl>
                                      </p:cBhvr>
                                    </p:animEffect>
                                    <p:set>
                                      <p:cBhvr>
                                        <p:cTn id="134" dur="1" fill="hold">
                                          <p:stCondLst>
                                            <p:cond delay="499"/>
                                          </p:stCondLst>
                                        </p:cTn>
                                        <p:tgtEl>
                                          <p:spTgt spid="58622"/>
                                        </p:tgtEl>
                                        <p:attrNameLst>
                                          <p:attrName>style.visibility</p:attrName>
                                        </p:attrNameLst>
                                      </p:cBhvr>
                                      <p:to>
                                        <p:strVal val="hidden"/>
                                      </p:to>
                                    </p:set>
                                  </p:childTnLst>
                                </p:cTn>
                              </p:par>
                              <p:par>
                                <p:cTn id="135" presetID="4" presetClass="entr" presetSubtype="16" fill="hold" nodeType="with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box(in)">
                                      <p:cBhvr>
                                        <p:cTn id="137" dur="500"/>
                                        <p:tgtEl>
                                          <p:spTgt spid="14"/>
                                        </p:tgtEl>
                                      </p:cBhvr>
                                    </p:animEffect>
                                  </p:childTnLst>
                                </p:cTn>
                              </p:par>
                            </p:childTnLst>
                          </p:cTn>
                        </p:par>
                      </p:childTnLst>
                    </p:cTn>
                  </p:par>
                </p:childTnLst>
              </p:cTn>
              <p:nextCondLst>
                <p:cond evt="onClick" delay="0">
                  <p:tgtEl>
                    <p:spTgt spid="58623"/>
                  </p:tgtEl>
                </p:cond>
              </p:nextCondLst>
            </p:seq>
            <p:seq concurrent="1" nextAc="seek">
              <p:cTn id="138" restart="whenNotActive" fill="hold" evtFilter="cancelBubble" nodeType="interactiveSeq">
                <p:stCondLst>
                  <p:cond evt="onClick" delay="0">
                    <p:tgtEl>
                      <p:spTgt spid="58634"/>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4" presetClass="entr" presetSubtype="16" fill="hold" grpId="0" nodeType="withEffect">
                                  <p:stCondLst>
                                    <p:cond delay="0"/>
                                  </p:stCondLst>
                                  <p:childTnLst>
                                    <p:set>
                                      <p:cBhvr>
                                        <p:cTn id="142" dur="1" fill="hold">
                                          <p:stCondLst>
                                            <p:cond delay="0"/>
                                          </p:stCondLst>
                                        </p:cTn>
                                        <p:tgtEl>
                                          <p:spTgt spid="58633"/>
                                        </p:tgtEl>
                                        <p:attrNameLst>
                                          <p:attrName>style.visibility</p:attrName>
                                        </p:attrNameLst>
                                      </p:cBhvr>
                                      <p:to>
                                        <p:strVal val="visible"/>
                                      </p:to>
                                    </p:set>
                                    <p:animEffect transition="in" filter="box(in)">
                                      <p:cBhvr>
                                        <p:cTn id="143" dur="500"/>
                                        <p:tgtEl>
                                          <p:spTgt spid="5863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xit" presetSubtype="16" fill="hold" grpId="1" nodeType="clickEffect">
                                  <p:stCondLst>
                                    <p:cond delay="0"/>
                                  </p:stCondLst>
                                  <p:childTnLst>
                                    <p:animEffect transition="out" filter="box(in)">
                                      <p:cBhvr>
                                        <p:cTn id="147" dur="500"/>
                                        <p:tgtEl>
                                          <p:spTgt spid="58633"/>
                                        </p:tgtEl>
                                      </p:cBhvr>
                                    </p:animEffect>
                                    <p:set>
                                      <p:cBhvr>
                                        <p:cTn id="148" dur="1" fill="hold">
                                          <p:stCondLst>
                                            <p:cond delay="499"/>
                                          </p:stCondLst>
                                        </p:cTn>
                                        <p:tgtEl>
                                          <p:spTgt spid="58633"/>
                                        </p:tgtEl>
                                        <p:attrNameLst>
                                          <p:attrName>style.visibility</p:attrName>
                                        </p:attrNameLst>
                                      </p:cBhvr>
                                      <p:to>
                                        <p:strVal val="hidden"/>
                                      </p:to>
                                    </p:set>
                                  </p:childTnLst>
                                </p:cTn>
                              </p:par>
                            </p:childTnLst>
                          </p:cTn>
                        </p:par>
                      </p:childTnLst>
                    </p:cTn>
                  </p:par>
                </p:childTnLst>
              </p:cTn>
              <p:nextCondLst>
                <p:cond evt="onClick" delay="0">
                  <p:tgtEl>
                    <p:spTgt spid="58634"/>
                  </p:tgtEl>
                </p:cond>
              </p:nextCondLst>
            </p:seq>
          </p:childTnLst>
        </p:cTn>
      </p:par>
    </p:tnLst>
    <p:bldLst>
      <p:bldP spid="58591" grpId="0"/>
      <p:bldP spid="58591" grpId="1"/>
      <p:bldP spid="58609" grpId="0"/>
      <p:bldP spid="58609" grpId="1"/>
      <p:bldP spid="58621" grpId="0"/>
      <p:bldP spid="58621" grpId="1"/>
      <p:bldP spid="58622" grpId="0"/>
      <p:bldP spid="58622" grpId="1"/>
      <p:bldP spid="58633" grpId="0"/>
      <p:bldP spid="5863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7"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5FD226-2332-D14C-BC8E-469874244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395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F7B497-B8CB-5C4D-819C-76F220C263F3}"/>
              </a:ext>
            </a:extLst>
          </p:cNvPr>
          <p:cNvPicPr>
            <a:picLocks noChangeAspect="1"/>
          </p:cNvPicPr>
          <p:nvPr/>
        </p:nvPicPr>
        <p:blipFill>
          <a:blip r:embed="rId3"/>
          <a:stretch>
            <a:fillRect/>
          </a:stretch>
        </p:blipFill>
        <p:spPr>
          <a:xfrm>
            <a:off x="6096000" y="0"/>
            <a:ext cx="6096000" cy="6858000"/>
          </a:xfrm>
          <a:prstGeom prst="rect">
            <a:avLst/>
          </a:prstGeom>
        </p:spPr>
      </p:pic>
      <p:pic>
        <p:nvPicPr>
          <p:cNvPr id="3078" name="Picture 6" descr="Kinh nghiệm du lịch Lăng Chủ Tịch Hồ Chí Minh - Hà Nội - BestPrice">
            <a:extLst>
              <a:ext uri="{FF2B5EF4-FFF2-40B4-BE49-F238E27FC236}">
                <a16:creationId xmlns:a16="http://schemas.microsoft.com/office/drawing/2014/main" id="{E3FA2AAD-9C51-5D44-9BB0-DF84A42B3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219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21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barn(outVertical)">
                                      <p:cBhvr>
                                        <p:cTn id="1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30</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3046443" y="344210"/>
            <a:ext cx="4373954"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6000" b="1" i="0" u="none" strike="noStrike" kern="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DỤNG</a:t>
            </a:r>
            <a:endPar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1475D0E9-C14E-FAA4-DBB9-230D320A7CF3}"/>
              </a:ext>
            </a:extLst>
          </p:cNvPr>
          <p:cNvGrpSpPr/>
          <p:nvPr/>
        </p:nvGrpSpPr>
        <p:grpSpPr>
          <a:xfrm>
            <a:off x="8537330" y="1543050"/>
            <a:ext cx="3959470" cy="3771900"/>
            <a:chOff x="117230" y="1885950"/>
            <a:chExt cx="4749800" cy="4972050"/>
          </a:xfrm>
        </p:grpSpPr>
        <p:grpSp>
          <p:nvGrpSpPr>
            <p:cNvPr id="2" name="组合 134">
              <a:extLst>
                <a:ext uri="{FF2B5EF4-FFF2-40B4-BE49-F238E27FC236}">
                  <a16:creationId xmlns:a16="http://schemas.microsoft.com/office/drawing/2014/main" id="{28A1B099-9717-74E8-C7F8-A96E2DADFE53}"/>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3" name="同心圆 136">
                <a:extLst>
                  <a:ext uri="{FF2B5EF4-FFF2-40B4-BE49-F238E27FC236}">
                    <a16:creationId xmlns:a16="http://schemas.microsoft.com/office/drawing/2014/main" id="{5CFEA7D6-E27C-64E5-4CA0-607CFB50D8DF}"/>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同心圆 137">
                <a:extLst>
                  <a:ext uri="{FF2B5EF4-FFF2-40B4-BE49-F238E27FC236}">
                    <a16:creationId xmlns:a16="http://schemas.microsoft.com/office/drawing/2014/main" id="{D3AF3139-9F1C-5FFB-20EF-B88821310748}"/>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7" name="Hình Bầu dục 1">
              <a:extLst>
                <a:ext uri="{FF2B5EF4-FFF2-40B4-BE49-F238E27FC236}">
                  <a16:creationId xmlns:a16="http://schemas.microsoft.com/office/drawing/2014/main" id="{584F47AE-FE7A-F07A-CA49-67E758E63390}"/>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8" name="Picture 7">
              <a:extLst>
                <a:ext uri="{FF2B5EF4-FFF2-40B4-BE49-F238E27FC236}">
                  <a16:creationId xmlns:a16="http://schemas.microsoft.com/office/drawing/2014/main" id="{167A5ABC-22C0-9E5E-4CB4-E870A1648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
        <p:nvSpPr>
          <p:cNvPr id="13" name="TextBox 12">
            <a:extLst>
              <a:ext uri="{FF2B5EF4-FFF2-40B4-BE49-F238E27FC236}">
                <a16:creationId xmlns:a16="http://schemas.microsoft.com/office/drawing/2014/main" id="{C4CC0B8D-2D3B-5BA9-9DF8-32BC95CF97C7}"/>
              </a:ext>
            </a:extLst>
          </p:cNvPr>
          <p:cNvSpPr txBox="1"/>
          <p:nvPr/>
        </p:nvSpPr>
        <p:spPr>
          <a:xfrm>
            <a:off x="1280705" y="1882185"/>
            <a:ext cx="6762750" cy="2862322"/>
          </a:xfrm>
          <a:prstGeom prst="rect">
            <a:avLst/>
          </a:prstGeom>
          <a:noFill/>
        </p:spPr>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Sưu tầm tư liệu về quá trình xâm nhập của các nước thực dân phương Tây vào Đông Nam Á. Giới thiệu những tư liệu đó với thầy cô và bạn học.</a:t>
            </a:r>
          </a:p>
        </p:txBody>
      </p:sp>
      <p:pic>
        <p:nvPicPr>
          <p:cNvPr id="10" name="Picture 9">
            <a:extLst>
              <a:ext uri="{FF2B5EF4-FFF2-40B4-BE49-F238E27FC236}">
                <a16:creationId xmlns:a16="http://schemas.microsoft.com/office/drawing/2014/main" id="{BB26E20F-8480-8A8B-64A8-2D9647758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14124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A1DB590-D91D-A14B-B75A-4821270B9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hám phá xứ sở chùa vàng Thái Lan qua chùm ảnh thú vị">
            <a:extLst>
              <a:ext uri="{FF2B5EF4-FFF2-40B4-BE49-F238E27FC236}">
                <a16:creationId xmlns:a16="http://schemas.microsoft.com/office/drawing/2014/main" id="{F9C5EAB3-F229-BA4F-9D45-F67B60A17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60320"/>
            <a:ext cx="6096000" cy="4297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E2C2A2-E43A-1641-843F-FCF94BDE5568}"/>
              </a:ext>
            </a:extLst>
          </p:cNvPr>
          <p:cNvSpPr txBox="1"/>
          <p:nvPr/>
        </p:nvSpPr>
        <p:spPr>
          <a:xfrm>
            <a:off x="10143744" y="2569464"/>
            <a:ext cx="2048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Chùa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vàng</a:t>
            </a:r>
            <a:endParaRPr kumimoji="0" lang="en-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5128" name="Picture 8" descr="Trang phục truyền thống - Đất nước Thái Lan">
            <a:extLst>
              <a:ext uri="{FF2B5EF4-FFF2-40B4-BE49-F238E27FC236}">
                <a16:creationId xmlns:a16="http://schemas.microsoft.com/office/drawing/2014/main" id="{4AF7B28F-B9BB-0A4D-9757-CF2FFFC8E0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7"/>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89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Horizontal)">
                                      <p:cBhvr>
                                        <p:cTn id="7" dur="500"/>
                                        <p:tgtEl>
                                          <p:spTgt spid="5122"/>
                                        </p:tgtEl>
                                      </p:cBhvr>
                                    </p:animEffect>
                                  </p:childTnLst>
                                </p:cTn>
                              </p:par>
                              <p:par>
                                <p:cTn id="8" presetID="16" presetClass="entr" presetSubtype="26"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Horizontal)">
                                      <p:cBhvr>
                                        <p:cTn id="10" dur="500"/>
                                        <p:tgtEl>
                                          <p:spTgt spid="5126"/>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Horizontal)">
                                      <p:cBhvr>
                                        <p:cTn id="13" dur="500"/>
                                        <p:tgtEl>
                                          <p:spTgt spid="6"/>
                                        </p:tgtEl>
                                      </p:cBhvr>
                                    </p:animEffect>
                                  </p:childTnLst>
                                </p:cTn>
                              </p:par>
                              <p:par>
                                <p:cTn id="14" presetID="16" presetClass="entr" presetSubtype="26" fill="hold" nodeType="with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barn(inHorizontal)">
                                      <p:cBhvr>
                                        <p:cTn id="16"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ốc kỳ Campuchia – Wikipedia tiếng Việt">
            <a:extLst>
              <a:ext uri="{FF2B5EF4-FFF2-40B4-BE49-F238E27FC236}">
                <a16:creationId xmlns:a16="http://schemas.microsoft.com/office/drawing/2014/main" id="{BD148D85-F53E-0C41-89E2-C5869C7DE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4202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gkor - Di sản văn hóa thế giới tại Campuchia - KhoaHoc.tv">
            <a:extLst>
              <a:ext uri="{FF2B5EF4-FFF2-40B4-BE49-F238E27FC236}">
                <a16:creationId xmlns:a16="http://schemas.microsoft.com/office/drawing/2014/main" id="{E44CF6F1-1612-F148-8B26-7585FA560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15" b="38106"/>
          <a:stretch/>
        </p:blipFill>
        <p:spPr bwMode="auto">
          <a:xfrm>
            <a:off x="0" y="3289300"/>
            <a:ext cx="6096000" cy="3568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604470-9240-5447-A6ED-354BE9384210}"/>
              </a:ext>
            </a:extLst>
          </p:cNvPr>
          <p:cNvSpPr txBox="1"/>
          <p:nvPr/>
        </p:nvSpPr>
        <p:spPr>
          <a:xfrm>
            <a:off x="128016" y="3420244"/>
            <a:ext cx="20482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Angkor wat</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02" name="Picture 6">
            <a:extLst>
              <a:ext uri="{FF2B5EF4-FFF2-40B4-BE49-F238E27FC236}">
                <a16:creationId xmlns:a16="http://schemas.microsoft.com/office/drawing/2014/main" id="{D72F6AD4-D6A1-CC4E-A426-E3D288191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44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Horizontal)">
                                      <p:cBhvr>
                                        <p:cTn id="7" dur="500"/>
                                        <p:tgtEl>
                                          <p:spTgt spid="4098"/>
                                        </p:tgtEl>
                                      </p:cBhvr>
                                    </p:animEffect>
                                  </p:childTnLst>
                                </p:cTn>
                              </p:par>
                              <p:par>
                                <p:cTn id="8" presetID="16" presetClass="entr" presetSubtype="4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outHorizontal)">
                                      <p:cBhvr>
                                        <p:cTn id="10" dur="500"/>
                                        <p:tgtEl>
                                          <p:spTgt spid="4100"/>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16" presetClass="entr" presetSubtype="42"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outHorizont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ebaya - trang phục truyền thống của Indonesia">
            <a:extLst>
              <a:ext uri="{FF2B5EF4-FFF2-40B4-BE49-F238E27FC236}">
                <a16:creationId xmlns:a16="http://schemas.microsoft.com/office/drawing/2014/main" id="{1F3147FB-22AD-5748-97A8-6486914D7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136" y="0"/>
            <a:ext cx="46268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Quốc kỳ Indonesia – Wikipedia tiếng Việt">
            <a:extLst>
              <a:ext uri="{FF2B5EF4-FFF2-40B4-BE49-F238E27FC236}">
                <a16:creationId xmlns:a16="http://schemas.microsoft.com/office/drawing/2014/main" id="{8DF163EC-4E65-C14E-AAEF-F8FFFCE54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13" y="0"/>
            <a:ext cx="4114800" cy="27680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10 sự thật thú vị về đất nước vạn đảo Indonesia - QuanTriMang.com">
            <a:extLst>
              <a:ext uri="{FF2B5EF4-FFF2-40B4-BE49-F238E27FC236}">
                <a16:creationId xmlns:a16="http://schemas.microsoft.com/office/drawing/2014/main" id="{C6379299-F8E4-4C41-80CA-1C73EACE6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8092"/>
            <a:ext cx="7563013" cy="4089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3D8783-08FF-2440-BF2F-F6450FB87279}"/>
              </a:ext>
            </a:extLst>
          </p:cNvPr>
          <p:cNvSpPr txBox="1"/>
          <p:nvPr/>
        </p:nvSpPr>
        <p:spPr>
          <a:xfrm>
            <a:off x="0" y="365760"/>
            <a:ext cx="31821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ĐƯỢC MỆNH DANH LÀ XỨ VẠN ĐẢO</a:t>
            </a:r>
          </a:p>
        </p:txBody>
      </p:sp>
    </p:spTree>
    <p:extLst>
      <p:ext uri="{BB962C8B-B14F-4D97-AF65-F5344CB8AC3E}">
        <p14:creationId xmlns:p14="http://schemas.microsoft.com/office/powerpoint/2010/main" val="3698896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arn(inVertical)">
                                      <p:cBhvr>
                                        <p:cTn id="10" dur="500"/>
                                        <p:tgtEl>
                                          <p:spTgt spid="6148"/>
                                        </p:tgtEl>
                                      </p:cBhvr>
                                    </p:animEffect>
                                  </p:childTnLst>
                                </p:cTn>
                              </p:par>
                              <p:par>
                                <p:cTn id="11" presetID="16" presetClass="entr" presetSubtype="21"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barn(inVertical)">
                                      <p:cBhvr>
                                        <p:cTn id="13" dur="500"/>
                                        <p:tgtEl>
                                          <p:spTgt spid="615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8000" b="-42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5078059-EB24-D419-F94D-F7E6ACC2412A}"/>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45646B9E-8543-0BAE-1AD5-A07A67EEB964}"/>
              </a:ext>
            </a:extLst>
          </p:cNvPr>
          <p:cNvSpPr/>
          <p:nvPr/>
        </p:nvSpPr>
        <p:spPr>
          <a:xfrm>
            <a:off x="-100565" y="-1479549"/>
            <a:ext cx="1040365" cy="5154296"/>
          </a:xfrm>
          <a:prstGeom prst="roundRect">
            <a:avLst>
              <a:gd name="adj" fmla="val 299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Rounded Corners 9">
            <a:extLst>
              <a:ext uri="{FF2B5EF4-FFF2-40B4-BE49-F238E27FC236}">
                <a16:creationId xmlns:a16="http://schemas.microsoft.com/office/drawing/2014/main" id="{A58D88B5-6A00-46E4-270E-FA574BB0408D}"/>
              </a:ext>
            </a:extLst>
          </p:cNvPr>
          <p:cNvSpPr/>
          <p:nvPr/>
        </p:nvSpPr>
        <p:spPr>
          <a:xfrm>
            <a:off x="976865" y="-1479550"/>
            <a:ext cx="1003300" cy="4416544"/>
          </a:xfrm>
          <a:prstGeom prst="roundRect">
            <a:avLst>
              <a:gd name="adj" fmla="val 312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Rounded Corners 13">
            <a:extLst>
              <a:ext uri="{FF2B5EF4-FFF2-40B4-BE49-F238E27FC236}">
                <a16:creationId xmlns:a16="http://schemas.microsoft.com/office/drawing/2014/main" id="{D7FCAA38-3B8D-F6A8-625D-51DF2B3CFA83}"/>
              </a:ext>
            </a:extLst>
          </p:cNvPr>
          <p:cNvSpPr/>
          <p:nvPr/>
        </p:nvSpPr>
        <p:spPr>
          <a:xfrm>
            <a:off x="2017230" y="-1479549"/>
            <a:ext cx="1003300" cy="494665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Rounded Corners 19">
            <a:extLst>
              <a:ext uri="{FF2B5EF4-FFF2-40B4-BE49-F238E27FC236}">
                <a16:creationId xmlns:a16="http://schemas.microsoft.com/office/drawing/2014/main" id="{A80C9103-52A3-CC50-F62A-1EF346F9BBD0}"/>
              </a:ext>
            </a:extLst>
          </p:cNvPr>
          <p:cNvSpPr/>
          <p:nvPr/>
        </p:nvSpPr>
        <p:spPr>
          <a:xfrm>
            <a:off x="3057595" y="-1479550"/>
            <a:ext cx="1003300" cy="414020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Rounded Corners 21">
            <a:extLst>
              <a:ext uri="{FF2B5EF4-FFF2-40B4-BE49-F238E27FC236}">
                <a16:creationId xmlns:a16="http://schemas.microsoft.com/office/drawing/2014/main" id="{E64DD7D9-14A9-43E0-B828-DF341E66CB2F}"/>
              </a:ext>
            </a:extLst>
          </p:cNvPr>
          <p:cNvSpPr/>
          <p:nvPr/>
        </p:nvSpPr>
        <p:spPr>
          <a:xfrm>
            <a:off x="4060895" y="-1488616"/>
            <a:ext cx="1003300" cy="4710703"/>
          </a:xfrm>
          <a:prstGeom prst="roundRect">
            <a:avLst>
              <a:gd name="adj" fmla="val 286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Rounded Corners 23">
            <a:extLst>
              <a:ext uri="{FF2B5EF4-FFF2-40B4-BE49-F238E27FC236}">
                <a16:creationId xmlns:a16="http://schemas.microsoft.com/office/drawing/2014/main" id="{53A7A202-7E5E-BFD5-8BB7-EDD5243C4E4D}"/>
              </a:ext>
            </a:extLst>
          </p:cNvPr>
          <p:cNvSpPr/>
          <p:nvPr/>
        </p:nvSpPr>
        <p:spPr>
          <a:xfrm>
            <a:off x="5138325" y="-1479550"/>
            <a:ext cx="1003300" cy="4140200"/>
          </a:xfrm>
          <a:prstGeom prst="roundRect">
            <a:avLst>
              <a:gd name="adj" fmla="val 443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9BF113-5F31-E54C-6A23-0E28794B5487}"/>
              </a:ext>
            </a:extLst>
          </p:cNvPr>
          <p:cNvSpPr/>
          <p:nvPr/>
        </p:nvSpPr>
        <p:spPr>
          <a:xfrm>
            <a:off x="5480279" y="3569820"/>
            <a:ext cx="1935146" cy="923330"/>
          </a:xfrm>
          <a:prstGeom prst="rect">
            <a:avLst/>
          </a:prstGeom>
          <a:noFill/>
        </p:spPr>
        <p:txBody>
          <a:bodyPr wrap="none" lIns="91440" tIns="45720" rIns="91440" bIns="45720">
            <a:spAutoFit/>
          </a:bodyPr>
          <a:lstStyle/>
          <a:p>
            <a:pPr algn="ctr"/>
            <a:r>
              <a:rPr lang="en-US" sz="5400" b="1" cap="none" spc="0"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a:t>
            </a:r>
            <a:r>
              <a:rPr lang="en-US" sz="5400" b="1" cap="none" spc="0" dirty="0" smtClean="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a:t>
            </a:r>
            <a:endParaRPr lang="en-US" sz="5400" b="1" cap="none" spc="0"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8794995-1874-9E86-FEAA-14D7CC30286B}"/>
              </a:ext>
            </a:extLst>
          </p:cNvPr>
          <p:cNvSpPr/>
          <p:nvPr/>
        </p:nvSpPr>
        <p:spPr>
          <a:xfrm>
            <a:off x="1089507" y="4352136"/>
            <a:ext cx="10012985" cy="1323439"/>
          </a:xfrm>
          <a:prstGeom prst="rect">
            <a:avLst/>
          </a:prstGeom>
          <a:noFill/>
        </p:spPr>
        <p:txBody>
          <a:bodyPr wrap="square" lIns="91440" tIns="45720" rIns="91440" bIns="45720">
            <a:spAutoFit/>
          </a:bodyPr>
          <a:lstStyle/>
          <a:p>
            <a:pPr lvl="0" algn="ctr">
              <a:defRPr/>
            </a:pPr>
            <a:r>
              <a:rPr lang="en-US" sz="4000" b="1"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ĐÔNG NAM Á TỪ NỬA SAU THẾ KỈ XVI ĐẾN THẾ KỈ XIX (t1)</a:t>
            </a:r>
          </a:p>
        </p:txBody>
      </p:sp>
      <p:grpSp>
        <p:nvGrpSpPr>
          <p:cNvPr id="40" name="Group 39">
            <a:extLst>
              <a:ext uri="{FF2B5EF4-FFF2-40B4-BE49-F238E27FC236}">
                <a16:creationId xmlns:a16="http://schemas.microsoft.com/office/drawing/2014/main" id="{99994D74-8A5E-D6B4-82BF-EE029FA8598D}"/>
              </a:ext>
            </a:extLst>
          </p:cNvPr>
          <p:cNvGrpSpPr/>
          <p:nvPr/>
        </p:nvGrpSpPr>
        <p:grpSpPr>
          <a:xfrm>
            <a:off x="5285310" y="6123626"/>
            <a:ext cx="1952935" cy="152307"/>
            <a:chOff x="3867150" y="5937879"/>
            <a:chExt cx="2098985" cy="206666"/>
          </a:xfrm>
        </p:grpSpPr>
        <p:sp>
          <p:nvSpPr>
            <p:cNvPr id="29" name="Oval 28">
              <a:extLst>
                <a:ext uri="{FF2B5EF4-FFF2-40B4-BE49-F238E27FC236}">
                  <a16:creationId xmlns:a16="http://schemas.microsoft.com/office/drawing/2014/main" id="{63E86B23-105C-3029-E245-A063549A548D}"/>
                </a:ext>
              </a:extLst>
            </p:cNvPr>
            <p:cNvSpPr/>
            <p:nvPr/>
          </p:nvSpPr>
          <p:spPr>
            <a:xfrm>
              <a:off x="3867150"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78FA42D-FF81-3179-C3CC-6B995321035B}"/>
                </a:ext>
              </a:extLst>
            </p:cNvPr>
            <p:cNvSpPr/>
            <p:nvPr/>
          </p:nvSpPr>
          <p:spPr>
            <a:xfrm>
              <a:off x="4137069"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B91EC1B-A387-29D0-284D-C2B59550EF89}"/>
                </a:ext>
              </a:extLst>
            </p:cNvPr>
            <p:cNvSpPr/>
            <p:nvPr/>
          </p:nvSpPr>
          <p:spPr>
            <a:xfrm>
              <a:off x="4406988"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1F8CF9C-D1A0-EC0F-850E-A0927F3D8B19}"/>
                </a:ext>
              </a:extLst>
            </p:cNvPr>
            <p:cNvSpPr/>
            <p:nvPr/>
          </p:nvSpPr>
          <p:spPr>
            <a:xfrm>
              <a:off x="4676907"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804C8A-CB2C-995A-83BC-CDB24A632CB0}"/>
                </a:ext>
              </a:extLst>
            </p:cNvPr>
            <p:cNvSpPr/>
            <p:nvPr/>
          </p:nvSpPr>
          <p:spPr>
            <a:xfrm>
              <a:off x="4946826"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043A554-B775-D091-9895-E4E9ECF82EC7}"/>
                </a:ext>
              </a:extLst>
            </p:cNvPr>
            <p:cNvSpPr/>
            <p:nvPr/>
          </p:nvSpPr>
          <p:spPr>
            <a:xfrm>
              <a:off x="521674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00B45-D2C1-D202-A666-988877DCDCDD}"/>
                </a:ext>
              </a:extLst>
            </p:cNvPr>
            <p:cNvSpPr/>
            <p:nvPr/>
          </p:nvSpPr>
          <p:spPr>
            <a:xfrm>
              <a:off x="5486664"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944DCFA-AC62-ABB0-B373-2AA38BBE6617}"/>
                </a:ext>
              </a:extLst>
            </p:cNvPr>
            <p:cNvSpPr/>
            <p:nvPr/>
          </p:nvSpPr>
          <p:spPr>
            <a:xfrm>
              <a:off x="575658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1" name="Rectangle: Rounded Corners 40">
            <a:extLst>
              <a:ext uri="{FF2B5EF4-FFF2-40B4-BE49-F238E27FC236}">
                <a16:creationId xmlns:a16="http://schemas.microsoft.com/office/drawing/2014/main" id="{5C7F5899-A362-9690-5113-2F06E728BFD4}"/>
              </a:ext>
            </a:extLst>
          </p:cNvPr>
          <p:cNvSpPr/>
          <p:nvPr/>
        </p:nvSpPr>
        <p:spPr>
          <a:xfrm>
            <a:off x="6178690" y="-1479550"/>
            <a:ext cx="1003300" cy="4840615"/>
          </a:xfrm>
          <a:prstGeom prst="roundRect">
            <a:avLst>
              <a:gd name="adj" fmla="val 343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Rounded Corners 41">
            <a:extLst>
              <a:ext uri="{FF2B5EF4-FFF2-40B4-BE49-F238E27FC236}">
                <a16:creationId xmlns:a16="http://schemas.microsoft.com/office/drawing/2014/main" id="{E3F23C8C-9AAC-5051-21E1-B4015B1B81CE}"/>
              </a:ext>
            </a:extLst>
          </p:cNvPr>
          <p:cNvSpPr/>
          <p:nvPr/>
        </p:nvSpPr>
        <p:spPr>
          <a:xfrm>
            <a:off x="7219055" y="-1479550"/>
            <a:ext cx="1003300" cy="4326403"/>
          </a:xfrm>
          <a:prstGeom prst="roundRect">
            <a:avLst>
              <a:gd name="adj" fmla="val 331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Rounded Corners 42">
            <a:extLst>
              <a:ext uri="{FF2B5EF4-FFF2-40B4-BE49-F238E27FC236}">
                <a16:creationId xmlns:a16="http://schemas.microsoft.com/office/drawing/2014/main" id="{DE584F52-5337-3DA4-5D4C-EE8453593884}"/>
              </a:ext>
            </a:extLst>
          </p:cNvPr>
          <p:cNvSpPr/>
          <p:nvPr/>
        </p:nvSpPr>
        <p:spPr>
          <a:xfrm>
            <a:off x="8259420" y="-1479550"/>
            <a:ext cx="1003300" cy="5364651"/>
          </a:xfrm>
          <a:prstGeom prst="roundRect">
            <a:avLst>
              <a:gd name="adj" fmla="val 305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Rounded Corners 44">
            <a:extLst>
              <a:ext uri="{FF2B5EF4-FFF2-40B4-BE49-F238E27FC236}">
                <a16:creationId xmlns:a16="http://schemas.microsoft.com/office/drawing/2014/main" id="{F295790C-3E91-617D-24F3-B00AF095EDD2}"/>
              </a:ext>
            </a:extLst>
          </p:cNvPr>
          <p:cNvSpPr/>
          <p:nvPr/>
        </p:nvSpPr>
        <p:spPr>
          <a:xfrm>
            <a:off x="9299785" y="-1479550"/>
            <a:ext cx="1003300" cy="4701637"/>
          </a:xfrm>
          <a:prstGeom prst="roundRect">
            <a:avLst>
              <a:gd name="adj" fmla="val 348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Rounded Corners 45">
            <a:extLst>
              <a:ext uri="{FF2B5EF4-FFF2-40B4-BE49-F238E27FC236}">
                <a16:creationId xmlns:a16="http://schemas.microsoft.com/office/drawing/2014/main" id="{715CCD5C-8EFC-CDED-BFED-FC90C963F3C7}"/>
              </a:ext>
            </a:extLst>
          </p:cNvPr>
          <p:cNvSpPr/>
          <p:nvPr/>
        </p:nvSpPr>
        <p:spPr>
          <a:xfrm>
            <a:off x="10340150" y="-1440003"/>
            <a:ext cx="1003300" cy="5109131"/>
          </a:xfrm>
          <a:prstGeom prst="roundRect">
            <a:avLst>
              <a:gd name="adj" fmla="val 28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Rounded Corners 46">
            <a:extLst>
              <a:ext uri="{FF2B5EF4-FFF2-40B4-BE49-F238E27FC236}">
                <a16:creationId xmlns:a16="http://schemas.microsoft.com/office/drawing/2014/main" id="{A520820F-E6B3-5765-C4A7-1CE53243A0E6}"/>
              </a:ext>
            </a:extLst>
          </p:cNvPr>
          <p:cNvSpPr/>
          <p:nvPr/>
        </p:nvSpPr>
        <p:spPr>
          <a:xfrm>
            <a:off x="11380515" y="-1479550"/>
            <a:ext cx="1003300" cy="5792604"/>
          </a:xfrm>
          <a:prstGeom prst="roundRect">
            <a:avLst>
              <a:gd name="adj" fmla="val 31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01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14:presetBounceEnd="40000">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14:bounceEnd="40000">
                                          <p:cBhvr additive="base">
                                            <p:cTn id="55" dur="20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0000">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14:bounceEnd="40000">
                                          <p:cBhvr additive="base">
                                            <p:cTn id="59" dur="20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2000" fill="hold"/>
                                            <p:tgtEl>
                                              <p:spTgt spid="27"/>
                                            </p:tgtEl>
                                            <p:attrNameLst>
                                              <p:attrName>ppt_x</p:attrName>
                                            </p:attrNameLst>
                                          </p:cBhvr>
                                          <p:tavLst>
                                            <p:tav tm="0">
                                              <p:val>
                                                <p:strVal val="0-#ppt_w/2"/>
                                              </p:val>
                                            </p:tav>
                                            <p:tav tm="100000">
                                              <p:val>
                                                <p:strVal val="#ppt_x"/>
                                              </p:val>
                                            </p:tav>
                                          </p:tavLst>
                                        </p:anim>
                                        <p:anim calcmode="lin" valueType="num">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2000" fill="hold"/>
                                            <p:tgtEl>
                                              <p:spTgt spid="28"/>
                                            </p:tgtEl>
                                            <p:attrNameLst>
                                              <p:attrName>ppt_x</p:attrName>
                                            </p:attrNameLst>
                                          </p:cBhvr>
                                          <p:tavLst>
                                            <p:tav tm="0">
                                              <p:val>
                                                <p:strVal val="1+#ppt_w/2"/>
                                              </p:val>
                                            </p:tav>
                                            <p:tav tm="100000">
                                              <p:val>
                                                <p:strVal val="#ppt_x"/>
                                              </p:val>
                                            </p:tav>
                                          </p:tavLst>
                                        </p:anim>
                                        <p:anim calcmode="lin" valueType="num">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0" y="84318"/>
            <a:ext cx="12192000" cy="523220"/>
          </a:xfrm>
          <a:prstGeom prst="rect">
            <a:avLst/>
          </a:prstGeom>
          <a:noFill/>
        </p:spPr>
        <p:txBody>
          <a:bodyPr wrap="square">
            <a:spAutoFit/>
          </a:bodyPr>
          <a:lstStyle/>
          <a:p>
            <a:pPr lvl="0" algn="ctr" fontAlgn="base">
              <a:spcBef>
                <a:spcPct val="0"/>
              </a:spcBef>
              <a:spcAft>
                <a:spcPct val="0"/>
              </a:spcAft>
              <a:defRPr/>
            </a:pPr>
            <a:r>
              <a:rPr lang="en-US" altLang="en-US" sz="2800" b="1">
                <a:solidFill>
                  <a:srgbClr val="FF0000"/>
                </a:solidFill>
                <a:latin typeface="Times New Roman" panose="02020603050405020304" pitchFamily="18" charset="0"/>
                <a:cs typeface="Times New Roman" panose="02020603050405020304" pitchFamily="18" charset="0"/>
              </a:rPr>
              <a:t>BÀI 3: ĐÔNG NAM Á TỪ NỮA SAU THẾ KỈ XVI ĐẾN THẾ KỈ XIX (t1)</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833BC7-1CC5-2CA7-34CA-F7AD3FFAFCF2}"/>
              </a:ext>
            </a:extLst>
          </p:cNvPr>
          <p:cNvSpPr txBox="1"/>
          <p:nvPr/>
        </p:nvSpPr>
        <p:spPr>
          <a:xfrm>
            <a:off x="0" y="704181"/>
            <a:ext cx="11224847" cy="492443"/>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Quá</a:t>
            </a:r>
            <a:r>
              <a:rPr kumimoji="0" lang="en-US" sz="32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trình xâm nhập Đông Nam </a:t>
            </a:r>
            <a:r>
              <a:rPr lang="en-US" sz="32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Á của thực dân phương Tây</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Picture 1"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277029" y="2502909"/>
            <a:ext cx="5301521" cy="43550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9EA32-441C-04A5-8617-B6C26281C10B}"/>
              </a:ext>
            </a:extLst>
          </p:cNvPr>
          <p:cNvSpPr>
            <a:spLocks noChangeArrowheads="1"/>
          </p:cNvSpPr>
          <p:nvPr/>
        </p:nvSpPr>
        <p:spPr bwMode="auto">
          <a:xfrm>
            <a:off x="117568" y="1394913"/>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sz="6600" b="1" kern="1200">
                <a:solidFill>
                  <a:srgbClr val="00B050"/>
                </a:solidFill>
                <a:latin typeface="Snap ITC" panose="04040A07060A02020202" pitchFamily="82" charset="0"/>
                <a:ea typeface="+mn-ea"/>
                <a:cs typeface="Times New Roman" panose="02020603050405020304" pitchFamily="18" charset="0"/>
              </a:rPr>
              <a:t>Thảo luận</a:t>
            </a:r>
            <a:endParaRPr lang="en-US" altLang="en-US" sz="6600" b="1" kern="1200" dirty="0">
              <a:solidFill>
                <a:srgbClr val="00B050"/>
              </a:solidFill>
              <a:latin typeface="Snap ITC" panose="04040A07060A02020202" pitchFamily="8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E0380E1-6251-3C40-1AE7-7EFC6F410ABD}"/>
              </a:ext>
            </a:extLst>
          </p:cNvPr>
          <p:cNvSpPr txBox="1"/>
          <p:nvPr/>
        </p:nvSpPr>
        <p:spPr>
          <a:xfrm>
            <a:off x="5352142" y="2935444"/>
            <a:ext cx="6389985" cy="2462213"/>
          </a:xfrm>
          <a:prstGeom prst="rect">
            <a:avLst/>
          </a:prstGeom>
          <a:noFill/>
        </p:spPr>
        <p:txBody>
          <a:bodyPr wrap="square" lIns="0" tIns="0" rIns="0" bIns="0" rtlCol="0">
            <a:spAutoFit/>
          </a:bodyPr>
          <a:lstStyle/>
          <a:p>
            <a:pPr algn="ctr"/>
            <a:r>
              <a:rPr lang="en-US" sz="4000" b="1">
                <a:solidFill>
                  <a:schemeClr val="accent6"/>
                </a:solidFill>
                <a:latin typeface="Times New Roman" panose="02020603050405020304" pitchFamily="18" charset="0"/>
                <a:ea typeface="Microsoft YaHei" panose="020B0503020204020204" pitchFamily="34" charset="-122"/>
                <a:cs typeface="Times New Roman" panose="02020603050405020304" pitchFamily="18" charset="0"/>
              </a:rPr>
              <a:t>Liệt kê các lý do dẫn đến quá trình xâm nhập của</a:t>
            </a:r>
            <a:r>
              <a:rPr lang="en-US" sz="4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 tư bản phương Tây vào các nước Đông Nam Á</a:t>
            </a:r>
            <a:r>
              <a:rPr lang="en-US" sz="4000" b="1">
                <a:solidFill>
                  <a:schemeClr val="accent6"/>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US" sz="4000" b="1" dirty="0">
              <a:solidFill>
                <a:schemeClr val="accent6"/>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ại Sao xâm lược ĐNA 00_00_00-00_01_10">
            <a:hlinkClick r:id="" action="ppaction://media"/>
            <a:extLst>
              <a:ext uri="{FF2B5EF4-FFF2-40B4-BE49-F238E27FC236}">
                <a16:creationId xmlns:a16="http://schemas.microsoft.com/office/drawing/2014/main" id="{BBBF57ED-994B-47CD-1C5C-88AA7F3D4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784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DashVTI">
  <a:themeElements>
    <a:clrScheme name="AnalogousFromLightSeedLeftStep">
      <a:dk1>
        <a:srgbClr val="000000"/>
      </a:dk1>
      <a:lt1>
        <a:srgbClr val="FFFFFF"/>
      </a:lt1>
      <a:dk2>
        <a:srgbClr val="2E2441"/>
      </a:dk2>
      <a:lt2>
        <a:srgbClr val="E2E8E5"/>
      </a:lt2>
      <a:accent1>
        <a:srgbClr val="EC70A4"/>
      </a:accent1>
      <a:accent2>
        <a:srgbClr val="E850D0"/>
      </a:accent2>
      <a:accent3>
        <a:srgbClr val="CD70EC"/>
      </a:accent3>
      <a:accent4>
        <a:srgbClr val="8250E8"/>
      </a:accent4>
      <a:accent5>
        <a:srgbClr val="707BEC"/>
      </a:accent5>
      <a:accent6>
        <a:srgbClr val="509DE8"/>
      </a:accent6>
      <a:hlink>
        <a:srgbClr val="578F77"/>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otalTime>250</TotalTime>
  <Words>1148</Words>
  <Application>Microsoft Office PowerPoint</Application>
  <PresentationFormat>Widescreen</PresentationFormat>
  <Paragraphs>161</Paragraphs>
  <Slides>30</Slides>
  <Notes>0</Notes>
  <HiddenSlides>0</HiddenSlides>
  <MMClips>2</MMClips>
  <ScaleCrop>false</ScaleCrop>
  <HeadingPairs>
    <vt:vector size="6" baseType="variant">
      <vt:variant>
        <vt:lpstr>Fonts Used</vt:lpstr>
      </vt:variant>
      <vt:variant>
        <vt:i4>28</vt:i4>
      </vt:variant>
      <vt:variant>
        <vt:lpstr>Theme</vt:lpstr>
      </vt:variant>
      <vt:variant>
        <vt:i4>9</vt:i4>
      </vt:variant>
      <vt:variant>
        <vt:lpstr>Slide Titles</vt:lpstr>
      </vt:variant>
      <vt:variant>
        <vt:i4>30</vt:i4>
      </vt:variant>
    </vt:vector>
  </HeadingPairs>
  <TitlesOfParts>
    <vt:vector size="67" baseType="lpstr">
      <vt:lpstr>Microsoft YaHei</vt:lpstr>
      <vt:lpstr>宋体</vt:lpstr>
      <vt:lpstr>宋体</vt:lpstr>
      <vt:lpstr>#9Slide02 Noi dung rat dai</vt:lpstr>
      <vt:lpstr>#9Slide05 Claudia</vt:lpstr>
      <vt:lpstr>Arial</vt:lpstr>
      <vt:lpstr>Ariston</vt:lpstr>
      <vt:lpstr>Cabin</vt:lpstr>
      <vt:lpstr>Cabin Condensed</vt:lpstr>
      <vt:lpstr>Calibri</vt:lpstr>
      <vt:lpstr>Calibri Light</vt:lpstr>
      <vt:lpstr>Cinzel</vt:lpstr>
      <vt:lpstr>Grandview Display</vt:lpstr>
      <vt:lpstr>Libre Baskerville</vt:lpstr>
      <vt:lpstr>Livvic</vt:lpstr>
      <vt:lpstr>Open Sans</vt:lpstr>
      <vt:lpstr>Parisienne</vt:lpstr>
      <vt:lpstr>Poppins</vt:lpstr>
      <vt:lpstr>Poppins Light</vt:lpstr>
      <vt:lpstr>PT Serif</vt:lpstr>
      <vt:lpstr>Rajdhani</vt:lpstr>
      <vt:lpstr>Roboto Condensed Light</vt:lpstr>
      <vt:lpstr>Roboto Slab</vt:lpstr>
      <vt:lpstr>Snap ITC</vt:lpstr>
      <vt:lpstr>Source Han Sans CN Medium</vt:lpstr>
      <vt:lpstr>Symbol</vt:lpstr>
      <vt:lpstr>Times New Roman</vt:lpstr>
      <vt:lpstr>Tw Cen MT</vt:lpstr>
      <vt:lpstr>DashVTI</vt:lpstr>
      <vt:lpstr>Office 主题</vt:lpstr>
      <vt:lpstr>1_Office Theme</vt:lpstr>
      <vt:lpstr>Office 主题​​</vt:lpstr>
      <vt:lpstr>Lección de Historia de España by Slidesgo</vt:lpstr>
      <vt:lpstr>Dolabella template</vt:lpstr>
      <vt:lpstr>Snug</vt:lpstr>
      <vt:lpstr>Cymbeline template</vt:lpstr>
      <vt:lpstr>1_Droplet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PC</cp:lastModifiedBy>
  <cp:revision>17</cp:revision>
  <dcterms:created xsi:type="dcterms:W3CDTF">2023-04-18T02:14:22Z</dcterms:created>
  <dcterms:modified xsi:type="dcterms:W3CDTF">2024-10-10T04:12:12Z</dcterms:modified>
</cp:coreProperties>
</file>