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01" r:id="rId2"/>
    <p:sldMasterId id="2147483705" r:id="rId3"/>
    <p:sldMasterId id="2147483717" r:id="rId4"/>
    <p:sldMasterId id="2147483757" r:id="rId5"/>
    <p:sldMasterId id="2147483769" r:id="rId6"/>
    <p:sldMasterId id="2147483781" r:id="rId7"/>
    <p:sldMasterId id="2147483793" r:id="rId8"/>
  </p:sldMasterIdLst>
  <p:notesMasterIdLst>
    <p:notesMasterId r:id="rId29"/>
  </p:notesMasterIdLst>
  <p:sldIdLst>
    <p:sldId id="321" r:id="rId9"/>
    <p:sldId id="293" r:id="rId10"/>
    <p:sldId id="294" r:id="rId11"/>
    <p:sldId id="295" r:id="rId12"/>
    <p:sldId id="297" r:id="rId13"/>
    <p:sldId id="299" r:id="rId14"/>
    <p:sldId id="298" r:id="rId15"/>
    <p:sldId id="317" r:id="rId16"/>
    <p:sldId id="318" r:id="rId17"/>
    <p:sldId id="300" r:id="rId18"/>
    <p:sldId id="301" r:id="rId19"/>
    <p:sldId id="307" r:id="rId20"/>
    <p:sldId id="319" r:id="rId21"/>
    <p:sldId id="308" r:id="rId22"/>
    <p:sldId id="309" r:id="rId23"/>
    <p:sldId id="311" r:id="rId24"/>
    <p:sldId id="312" r:id="rId25"/>
    <p:sldId id="313" r:id="rId26"/>
    <p:sldId id="314" r:id="rId27"/>
    <p:sldId id="315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30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9C90A-295F-41B7-9AFD-941ADE6246EB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0AFB5C0-CB82-4F7B-B9FF-CB0E5458E361}">
      <dgm:prSet phldrT="[Text]" custT="1"/>
      <dgm:spPr>
        <a:solidFill>
          <a:schemeClr val="accent1">
            <a:lumMod val="75000"/>
          </a:schemeClr>
        </a:solidFill>
        <a:ln w="57150"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vi-VN" sz="3200" b="1" i="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NỘI DUNG CHÍNH</a:t>
          </a:r>
          <a:endParaRPr lang="en-US" sz="3200" b="1" i="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5FF16B4-BE91-4881-B06D-3CA944209C6E}" type="parTrans" cxnId="{E3BC643D-03D1-455B-8F1C-9AA7A097E28D}">
      <dgm:prSet/>
      <dgm:spPr/>
      <dgm:t>
        <a:bodyPr/>
        <a:lstStyle/>
        <a:p>
          <a:endParaRPr lang="en-US"/>
        </a:p>
      </dgm:t>
    </dgm:pt>
    <dgm:pt modelId="{6DBC1106-3239-43D3-A462-62AE5076F4CA}" type="sibTrans" cxnId="{E3BC643D-03D1-455B-8F1C-9AA7A097E28D}">
      <dgm:prSet/>
      <dgm:spPr/>
      <dgm:t>
        <a:bodyPr/>
        <a:lstStyle/>
        <a:p>
          <a:endParaRPr lang="en-US"/>
        </a:p>
      </dgm:t>
    </dgm:pt>
    <dgm:pt modelId="{9499ABB9-9FDA-4E1A-8FD3-BD5F6BE4C517}">
      <dgm:prSet phldrT="[Text]" custT="1"/>
      <dgm:spPr/>
      <dgm:t>
        <a:bodyPr/>
        <a:lstStyle/>
        <a:p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Khái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niệm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dirty="0">
            <a:latin typeface="Times New Roman" pitchFamily="18" charset="0"/>
            <a:cs typeface="Times New Roman" pitchFamily="18" charset="0"/>
          </a:endParaRPr>
        </a:p>
      </dgm:t>
    </dgm:pt>
    <dgm:pt modelId="{7C2E4BD6-33DE-4A3A-B3EC-2EBDC1F553C9}" type="parTrans" cxnId="{95CD73D4-6DD3-49B9-BA77-0B2C0DF514B3}">
      <dgm:prSet/>
      <dgm:spPr/>
      <dgm:t>
        <a:bodyPr/>
        <a:lstStyle/>
        <a:p>
          <a:endParaRPr lang="en-US"/>
        </a:p>
      </dgm:t>
    </dgm:pt>
    <dgm:pt modelId="{E6D3D445-B438-450D-8FD0-C41EE8E1924F}" type="sibTrans" cxnId="{95CD73D4-6DD3-49B9-BA77-0B2C0DF514B3}">
      <dgm:prSet/>
      <dgm:spPr/>
      <dgm:t>
        <a:bodyPr/>
        <a:lstStyle/>
        <a:p>
          <a:endParaRPr lang="en-US"/>
        </a:p>
      </dgm:t>
    </dgm:pt>
    <dgm:pt modelId="{DB50DFA6-7CB8-41BD-AF62-6A4FB10195CB}">
      <dgm:prSet phldrT="[Text]" custT="1"/>
      <dgm:spPr/>
      <dgm:t>
        <a:bodyPr/>
        <a:lstStyle/>
        <a:p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đo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 smtClean="0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dirty="0">
            <a:latin typeface="Times New Roman" pitchFamily="18" charset="0"/>
            <a:cs typeface="Times New Roman" pitchFamily="18" charset="0"/>
          </a:endParaRPr>
        </a:p>
      </dgm:t>
    </dgm:pt>
    <dgm:pt modelId="{59188947-BFC9-4BF7-98DF-2A88D346F2FE}" type="parTrans" cxnId="{27A76D77-A792-4C03-AEEB-EFDA9E68A21F}">
      <dgm:prSet/>
      <dgm:spPr/>
      <dgm:t>
        <a:bodyPr/>
        <a:lstStyle/>
        <a:p>
          <a:endParaRPr lang="en-US"/>
        </a:p>
      </dgm:t>
    </dgm:pt>
    <dgm:pt modelId="{2B6C11E4-79D6-4BC3-8ABA-2E8AB580A980}" type="sibTrans" cxnId="{27A76D77-A792-4C03-AEEB-EFDA9E68A21F}">
      <dgm:prSet/>
      <dgm:spPr/>
      <dgm:t>
        <a:bodyPr/>
        <a:lstStyle/>
        <a:p>
          <a:endParaRPr lang="en-US"/>
        </a:p>
      </dgm:t>
    </dgm:pt>
    <dgm:pt modelId="{C915C9F1-FB3F-4176-B838-F28DACCF249E}" type="pres">
      <dgm:prSet presAssocID="{3DD9C90A-295F-41B7-9AFD-941ADE6246EB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80DB1499-6AF5-42FE-8D7E-AEA99D4FD6D4}" type="pres">
      <dgm:prSet presAssocID="{70AFB5C0-CB82-4F7B-B9FF-CB0E5458E361}" presName="Parent" presStyleLbl="node1" presStyleIdx="0" presStyleCnt="2" custScaleX="138492" custLinFactNeighborX="-86464" custLinFactNeighborY="-2853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05DC35AB-077B-44A8-90A5-AA03DCFE87F6}" type="pres">
      <dgm:prSet presAssocID="{9499ABB9-9FDA-4E1A-8FD3-BD5F6BE4C517}" presName="Accent" presStyleLbl="node1" presStyleIdx="1" presStyleCnt="2" custLinFactNeighborX="-35300" custLinFactNeighborY="0"/>
      <dgm:spPr/>
    </dgm:pt>
    <dgm:pt modelId="{ABCE74CE-B1EB-49E1-B102-1B9D685C9A2E}" type="pres">
      <dgm:prSet presAssocID="{9499ABB9-9FDA-4E1A-8FD3-BD5F6BE4C517}" presName="Image1" presStyleLbl="fgImgPlace1" presStyleIdx="0" presStyleCnt="2" custLinFactX="-75357" custLinFactNeighborX="-100000" custLinFactNeighborY="-26232"/>
      <dgm:spPr>
        <a:ln w="76200">
          <a:solidFill>
            <a:schemeClr val="accent1">
              <a:lumMod val="75000"/>
            </a:schemeClr>
          </a:solidFill>
        </a:ln>
      </dgm:spPr>
    </dgm:pt>
    <dgm:pt modelId="{C1FC90C9-F92B-4C83-95AD-EF0876159E33}" type="pres">
      <dgm:prSet presAssocID="{9499ABB9-9FDA-4E1A-8FD3-BD5F6BE4C517}" presName="Child1" presStyleLbl="revTx" presStyleIdx="0" presStyleCnt="2" custScaleX="393885" custLinFactNeighborX="18662" custLinFactNeighborY="-322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37821-1AC3-4018-99AB-6F33B71B7038}" type="pres">
      <dgm:prSet presAssocID="{DB50DFA6-7CB8-41BD-AF62-6A4FB10195CB}" presName="Image2" presStyleCnt="0"/>
      <dgm:spPr/>
    </dgm:pt>
    <dgm:pt modelId="{87B4F9CA-D9E3-4EB1-A9FE-42DD06F0DF3C}" type="pres">
      <dgm:prSet presAssocID="{DB50DFA6-7CB8-41BD-AF62-6A4FB10195CB}" presName="Image" presStyleLbl="fgImgPlace1" presStyleIdx="1" presStyleCnt="2" custLinFactX="-60937" custLinFactNeighborX="-100000" custLinFactNeighborY="-16632"/>
      <dgm:spPr>
        <a:ln w="76200">
          <a:solidFill>
            <a:srgbClr val="FFC000"/>
          </a:solidFill>
        </a:ln>
      </dgm:spPr>
    </dgm:pt>
    <dgm:pt modelId="{0B862E79-F876-469E-9910-06057528A508}" type="pres">
      <dgm:prSet presAssocID="{DB50DFA6-7CB8-41BD-AF62-6A4FB10195CB}" presName="Child2" presStyleLbl="revTx" presStyleIdx="1" presStyleCnt="2" custScaleX="402368" custScaleY="102571" custLinFactNeighborX="39180" custLinFactNeighborY="-262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0D783A-E201-4544-A432-56E59CA86EC6}" type="presOf" srcId="{DB50DFA6-7CB8-41BD-AF62-6A4FB10195CB}" destId="{0B862E79-F876-469E-9910-06057528A508}" srcOrd="0" destOrd="0" presId="urn:microsoft.com/office/officeart/2011/layout/RadialPictureList"/>
    <dgm:cxn modelId="{27A76D77-A792-4C03-AEEB-EFDA9E68A21F}" srcId="{70AFB5C0-CB82-4F7B-B9FF-CB0E5458E361}" destId="{DB50DFA6-7CB8-41BD-AF62-6A4FB10195CB}" srcOrd="1" destOrd="0" parTransId="{59188947-BFC9-4BF7-98DF-2A88D346F2FE}" sibTransId="{2B6C11E4-79D6-4BC3-8ABA-2E8AB580A980}"/>
    <dgm:cxn modelId="{0BB27B0C-FE5E-4359-96EA-510A882F7D52}" type="presOf" srcId="{9499ABB9-9FDA-4E1A-8FD3-BD5F6BE4C517}" destId="{C1FC90C9-F92B-4C83-95AD-EF0876159E33}" srcOrd="0" destOrd="0" presId="urn:microsoft.com/office/officeart/2011/layout/RadialPictureList"/>
    <dgm:cxn modelId="{E3BC643D-03D1-455B-8F1C-9AA7A097E28D}" srcId="{3DD9C90A-295F-41B7-9AFD-941ADE6246EB}" destId="{70AFB5C0-CB82-4F7B-B9FF-CB0E5458E361}" srcOrd="0" destOrd="0" parTransId="{E5FF16B4-BE91-4881-B06D-3CA944209C6E}" sibTransId="{6DBC1106-3239-43D3-A462-62AE5076F4CA}"/>
    <dgm:cxn modelId="{1A8F7828-33FE-46D6-BE44-C9F096A4E933}" type="presOf" srcId="{70AFB5C0-CB82-4F7B-B9FF-CB0E5458E361}" destId="{80DB1499-6AF5-42FE-8D7E-AEA99D4FD6D4}" srcOrd="0" destOrd="0" presId="urn:microsoft.com/office/officeart/2011/layout/RadialPictureList"/>
    <dgm:cxn modelId="{3C2B828D-55C4-4D75-A6A3-222629C6A927}" type="presOf" srcId="{3DD9C90A-295F-41B7-9AFD-941ADE6246EB}" destId="{C915C9F1-FB3F-4176-B838-F28DACCF249E}" srcOrd="0" destOrd="0" presId="urn:microsoft.com/office/officeart/2011/layout/RadialPictureList"/>
    <dgm:cxn modelId="{95CD73D4-6DD3-49B9-BA77-0B2C0DF514B3}" srcId="{70AFB5C0-CB82-4F7B-B9FF-CB0E5458E361}" destId="{9499ABB9-9FDA-4E1A-8FD3-BD5F6BE4C517}" srcOrd="0" destOrd="0" parTransId="{7C2E4BD6-33DE-4A3A-B3EC-2EBDC1F553C9}" sibTransId="{E6D3D445-B438-450D-8FD0-C41EE8E1924F}"/>
    <dgm:cxn modelId="{80AA1E24-B3C5-4E92-954B-9DD4914B371D}" type="presParOf" srcId="{C915C9F1-FB3F-4176-B838-F28DACCF249E}" destId="{80DB1499-6AF5-42FE-8D7E-AEA99D4FD6D4}" srcOrd="0" destOrd="0" presId="urn:microsoft.com/office/officeart/2011/layout/RadialPictureList"/>
    <dgm:cxn modelId="{8AD9C5B6-336B-45B9-8442-A625364742B8}" type="presParOf" srcId="{C915C9F1-FB3F-4176-B838-F28DACCF249E}" destId="{05DC35AB-077B-44A8-90A5-AA03DCFE87F6}" srcOrd="1" destOrd="0" presId="urn:microsoft.com/office/officeart/2011/layout/RadialPictureList"/>
    <dgm:cxn modelId="{5DA49A83-4E98-4177-BF0D-5F63CB7A57A3}" type="presParOf" srcId="{C915C9F1-FB3F-4176-B838-F28DACCF249E}" destId="{ABCE74CE-B1EB-49E1-B102-1B9D685C9A2E}" srcOrd="2" destOrd="0" presId="urn:microsoft.com/office/officeart/2011/layout/RadialPictureList"/>
    <dgm:cxn modelId="{67D5084F-8B2D-4E5F-A52C-9EAF15D7A8C8}" type="presParOf" srcId="{C915C9F1-FB3F-4176-B838-F28DACCF249E}" destId="{C1FC90C9-F92B-4C83-95AD-EF0876159E33}" srcOrd="3" destOrd="0" presId="urn:microsoft.com/office/officeart/2011/layout/RadialPictureList"/>
    <dgm:cxn modelId="{9C4332C7-C7B6-4331-9B42-BD9B9D18F300}" type="presParOf" srcId="{C915C9F1-FB3F-4176-B838-F28DACCF249E}" destId="{4F037821-1AC3-4018-99AB-6F33B71B7038}" srcOrd="4" destOrd="0" presId="urn:microsoft.com/office/officeart/2011/layout/RadialPictureList"/>
    <dgm:cxn modelId="{8A1534C6-E4A7-412B-9B2A-AC1CBC6758F1}" type="presParOf" srcId="{4F037821-1AC3-4018-99AB-6F33B71B7038}" destId="{87B4F9CA-D9E3-4EB1-A9FE-42DD06F0DF3C}" srcOrd="0" destOrd="0" presId="urn:microsoft.com/office/officeart/2011/layout/RadialPictureList"/>
    <dgm:cxn modelId="{45CAAAE7-F7DA-4919-AC88-8C6A613C435B}" type="presParOf" srcId="{C915C9F1-FB3F-4176-B838-F28DACCF249E}" destId="{0B862E79-F876-469E-9910-06057528A508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720A8-4674-4EBA-A5F5-1AE3C8FAA91F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DD40-D0BE-481E-8DB2-3467F064AE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8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9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2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89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9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66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2924664" cy="44934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219336" y="2475345"/>
            <a:ext cx="2924664" cy="4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8525" y="0"/>
            <a:ext cx="1776355" cy="24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11" y="5562068"/>
            <a:ext cx="3657600" cy="12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053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29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xmlns="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xmlns="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xmlns="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xmlns="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53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86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0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66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8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4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9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21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27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982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608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08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4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1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49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711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8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8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1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96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39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88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9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2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067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9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4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14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9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28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9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6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58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4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2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0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38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4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3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64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8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893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542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95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88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2864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5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038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156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675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589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083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1466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426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xmlns="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xmlns="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xmlns="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xmlns="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29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6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46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7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60" r:id="rId12"/>
    <p:sldLayoutId id="2147483662" r:id="rId13"/>
    <p:sldLayoutId id="2147483661" r:id="rId14"/>
    <p:sldLayoutId id="2147483671" r:id="rId15"/>
    <p:sldLayoutId id="2147483670" r:id="rId16"/>
    <p:sldLayoutId id="214748367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3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15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6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57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22.png"/><Relationship Id="rId18" Type="http://schemas.openxmlformats.org/officeDocument/2006/relationships/image" Target="../media/image47.svg"/><Relationship Id="rId26" Type="http://schemas.openxmlformats.org/officeDocument/2006/relationships/image" Target="../media/image38.png"/><Relationship Id="rId3" Type="http://schemas.openxmlformats.org/officeDocument/2006/relationships/image" Target="../media/image34.png"/><Relationship Id="rId21" Type="http://schemas.openxmlformats.org/officeDocument/2006/relationships/image" Target="../media/image51.svg"/><Relationship Id="rId7" Type="http://schemas.openxmlformats.org/officeDocument/2006/relationships/image" Target="../media/image19.png"/><Relationship Id="rId12" Type="http://schemas.openxmlformats.org/officeDocument/2006/relationships/image" Target="../media/image41.svg"/><Relationship Id="rId17" Type="http://schemas.openxmlformats.org/officeDocument/2006/relationships/image" Target="../media/image24.png"/><Relationship Id="rId25" Type="http://schemas.openxmlformats.org/officeDocument/2006/relationships/image" Target="../media/image55.sv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5.svg"/><Relationship Id="rId29" Type="http://schemas.openxmlformats.org/officeDocument/2006/relationships/image" Target="../media/image59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5.svg"/><Relationship Id="rId11" Type="http://schemas.openxmlformats.org/officeDocument/2006/relationships/image" Target="../media/image21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53.svg"/><Relationship Id="rId28" Type="http://schemas.openxmlformats.org/officeDocument/2006/relationships/image" Target="../media/image39.png"/><Relationship Id="rId10" Type="http://schemas.openxmlformats.org/officeDocument/2006/relationships/image" Target="../media/image39.svg"/><Relationship Id="rId19" Type="http://schemas.openxmlformats.org/officeDocument/2006/relationships/image" Target="../media/image35.png"/><Relationship Id="rId4" Type="http://schemas.openxmlformats.org/officeDocument/2006/relationships/image" Target="../media/image33.svg"/><Relationship Id="rId9" Type="http://schemas.openxmlformats.org/officeDocument/2006/relationships/image" Target="../media/image20.png"/><Relationship Id="rId14" Type="http://schemas.openxmlformats.org/officeDocument/2006/relationships/image" Target="../media/image43.svg"/><Relationship Id="rId22" Type="http://schemas.openxmlformats.org/officeDocument/2006/relationships/image" Target="../media/image36.png"/><Relationship Id="rId27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20.png"/><Relationship Id="rId18" Type="http://schemas.openxmlformats.org/officeDocument/2006/relationships/image" Target="../media/image43.svg"/><Relationship Id="rId26" Type="http://schemas.openxmlformats.org/officeDocument/2006/relationships/image" Target="../media/image44.png"/><Relationship Id="rId3" Type="http://schemas.openxmlformats.org/officeDocument/2006/relationships/image" Target="../media/image34.png"/><Relationship Id="rId21" Type="http://schemas.openxmlformats.org/officeDocument/2006/relationships/image" Target="../media/image24.png"/><Relationship Id="rId7" Type="http://schemas.openxmlformats.org/officeDocument/2006/relationships/image" Target="../media/image41.png"/><Relationship Id="rId12" Type="http://schemas.openxmlformats.org/officeDocument/2006/relationships/image" Target="../media/image37.svg"/><Relationship Id="rId17" Type="http://schemas.openxmlformats.org/officeDocument/2006/relationships/image" Target="../media/image22.png"/><Relationship Id="rId25" Type="http://schemas.openxmlformats.org/officeDocument/2006/relationships/image" Target="../media/image65.sv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1.svg"/><Relationship Id="rId11" Type="http://schemas.openxmlformats.org/officeDocument/2006/relationships/image" Target="../media/image19.png"/><Relationship Id="rId24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21.png"/><Relationship Id="rId23" Type="http://schemas.openxmlformats.org/officeDocument/2006/relationships/image" Target="../media/image42.png"/><Relationship Id="rId10" Type="http://schemas.openxmlformats.org/officeDocument/2006/relationships/image" Target="../media/image35.svg"/><Relationship Id="rId19" Type="http://schemas.openxmlformats.org/officeDocument/2006/relationships/image" Target="../media/image23.png"/><Relationship Id="rId4" Type="http://schemas.openxmlformats.org/officeDocument/2006/relationships/image" Target="../media/image33.svg"/><Relationship Id="rId9" Type="http://schemas.openxmlformats.org/officeDocument/2006/relationships/image" Target="../media/image18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Relationship Id="rId27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6.png"/><Relationship Id="rId10" Type="http://schemas.openxmlformats.org/officeDocument/2006/relationships/image" Target="../media/image96.svg"/><Relationship Id="rId4" Type="http://schemas.openxmlformats.org/officeDocument/2006/relationships/image" Target="../media/image33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34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08.svg"/><Relationship Id="rId5" Type="http://schemas.openxmlformats.org/officeDocument/2006/relationships/image" Target="../media/image47.pn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16.svg"/><Relationship Id="rId5" Type="http://schemas.openxmlformats.org/officeDocument/2006/relationships/image" Target="../media/image49.png"/><Relationship Id="rId10" Type="http://schemas.openxmlformats.org/officeDocument/2006/relationships/image" Target="../media/image120.svg"/><Relationship Id="rId4" Type="http://schemas.openxmlformats.org/officeDocument/2006/relationships/image" Target="../media/image11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1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54.jpeg"/><Relationship Id="rId2" Type="http://schemas.openxmlformats.org/officeDocument/2006/relationships/slideLayout" Target="../slideLayouts/slideLayout71.xml"/><Relationship Id="rId1" Type="http://schemas.openxmlformats.org/officeDocument/2006/relationships/themeOverride" Target="../theme/themeOverride9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3.jpeg"/><Relationship Id="rId5" Type="http://schemas.openxmlformats.org/officeDocument/2006/relationships/diagramData" Target="../diagrams/data1.xml"/><Relationship Id="rId10" Type="http://schemas.openxmlformats.org/officeDocument/2006/relationships/image" Target="../media/image52.png"/><Relationship Id="rId4" Type="http://schemas.openxmlformats.org/officeDocument/2006/relationships/image" Target="../media/image138.sv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9.svg"/><Relationship Id="rId5" Type="http://schemas.openxmlformats.org/officeDocument/2006/relationships/image" Target="../media/image15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1.svg"/><Relationship Id="rId5" Type="http://schemas.openxmlformats.org/officeDocument/2006/relationships/image" Target="../media/image16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AutoShape 2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2" name="AutoShape 4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4" name="AutoShape 6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2696" name="Picture 8" descr="https://encrypted-tbn0.gstatic.com/images?q=tbn:ANd9GcS8BGOfVlchQBw3u-3PIBcOqIvQpSuuqvLONw&amp;usqp=C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743" y="1731911"/>
            <a:ext cx="8708571" cy="47414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46742" y="653143"/>
            <a:ext cx="8694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8686" y="6502403"/>
            <a:ext cx="354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969264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97811" y="2987627"/>
            <a:ext cx="3589231" cy="2641583"/>
            <a:chOff x="0" y="0"/>
            <a:chExt cx="9187691" cy="6761908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491435" y="5188974"/>
            <a:ext cx="971164" cy="89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72345">
            <a:off x="1022354" y="4632418"/>
            <a:ext cx="503314" cy="1059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74011" y="3536836"/>
            <a:ext cx="1055704" cy="87887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2329714" y="428839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2329714" y="410073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469607" y="2927469"/>
            <a:ext cx="777541" cy="11685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700000">
            <a:off x="3534643" y="3710833"/>
            <a:ext cx="961406" cy="9614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603685" y="4288392"/>
            <a:ext cx="683324" cy="11248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4378234" y="2558372"/>
            <a:ext cx="1837492" cy="9784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6215725" y="4478385"/>
            <a:ext cx="2390502" cy="136805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495529" y="4844950"/>
            <a:ext cx="2134121" cy="54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1"/>
              </a:lnSpc>
            </a:pP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 flipV="1">
            <a:off x="4201224" y="4673182"/>
            <a:ext cx="1837492" cy="9784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980031" flipV="1">
            <a:off x="266142" y="2867370"/>
            <a:ext cx="1453223" cy="10753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81123" y="1146661"/>
            <a:ext cx="1922586" cy="15669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6054283" y="2026785"/>
            <a:ext cx="3016615" cy="19494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6215725" y="2646894"/>
            <a:ext cx="2806311" cy="53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23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22513" y="1605898"/>
            <a:ext cx="1561679" cy="552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4"/>
              </a:lnSpc>
            </a:pPr>
            <a:r>
              <a:rPr lang="en-US" sz="33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3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3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920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-121964" y="941621"/>
            <a:ext cx="9144000" cy="51401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486297" y="1032008"/>
            <a:ext cx="4461997" cy="140757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9578" y="2913291"/>
            <a:ext cx="3589231" cy="2641583"/>
            <a:chOff x="0" y="0"/>
            <a:chExt cx="9187691" cy="6761908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717934" y="2650417"/>
            <a:ext cx="4158937" cy="3247713"/>
            <a:chOff x="0" y="0"/>
            <a:chExt cx="10491015" cy="8192430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0497405" cy="8199032"/>
            </a:xfrm>
            <a:custGeom>
              <a:avLst/>
              <a:gdLst/>
              <a:ahLst/>
              <a:cxnLst/>
              <a:rect l="l" t="t" r="r" b="b"/>
              <a:pathLst>
                <a:path w="10497405" h="8199032">
                  <a:moveTo>
                    <a:pt x="9869628" y="8144554"/>
                  </a:moveTo>
                  <a:cubicBezTo>
                    <a:pt x="9869628" y="8144554"/>
                    <a:pt x="9138753" y="8199032"/>
                    <a:pt x="7731451" y="8196411"/>
                  </a:cubicBezTo>
                  <a:cubicBezTo>
                    <a:pt x="3925248" y="8194248"/>
                    <a:pt x="1057074" y="8186424"/>
                    <a:pt x="1057074" y="8186424"/>
                  </a:cubicBezTo>
                  <a:cubicBezTo>
                    <a:pt x="812932" y="8177590"/>
                    <a:pt x="449110" y="8156359"/>
                    <a:pt x="282371" y="8098182"/>
                  </a:cubicBezTo>
                  <a:cubicBezTo>
                    <a:pt x="4469" y="8001219"/>
                    <a:pt x="0" y="7827940"/>
                    <a:pt x="0" y="6394370"/>
                  </a:cubicBezTo>
                  <a:lnTo>
                    <a:pt x="0" y="639429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28204" y="15681"/>
                    <a:pt x="6327976" y="7673"/>
                  </a:cubicBezTo>
                  <a:cubicBezTo>
                    <a:pt x="8919825" y="0"/>
                    <a:pt x="9636558" y="6979"/>
                    <a:pt x="9636558" y="6979"/>
                  </a:cubicBezTo>
                  <a:cubicBezTo>
                    <a:pt x="10004866" y="14458"/>
                    <a:pt x="10143126" y="42638"/>
                    <a:pt x="10340866" y="165219"/>
                  </a:cubicBezTo>
                  <a:cubicBezTo>
                    <a:pt x="10491883" y="258836"/>
                    <a:pt x="10497405" y="476157"/>
                    <a:pt x="10488265" y="6394298"/>
                  </a:cubicBezTo>
                  <a:lnTo>
                    <a:pt x="10488265" y="6394369"/>
                  </a:lnTo>
                  <a:cubicBezTo>
                    <a:pt x="10488264" y="7945905"/>
                    <a:pt x="10445480" y="8094492"/>
                    <a:pt x="9869628" y="814455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317294">
            <a:off x="1086127" y="2247434"/>
            <a:ext cx="1174212" cy="384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172837" y="5005286"/>
            <a:ext cx="971164" cy="8928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72345">
            <a:off x="262694" y="4475289"/>
            <a:ext cx="503314" cy="10599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19563" y="3536836"/>
            <a:ext cx="1055704" cy="878874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475267" y="4250461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475267" y="410073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615160" y="2927469"/>
            <a:ext cx="777541" cy="11685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700000">
            <a:off x="2680195" y="3710833"/>
            <a:ext cx="961406" cy="9614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2749238" y="4288392"/>
            <a:ext cx="683324" cy="11248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4954197" y="2807771"/>
            <a:ext cx="625526" cy="940051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5777552" y="3405188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5777552" y="353683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657157" y="2913291"/>
            <a:ext cx="1055704" cy="8788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7677194" y="3511719"/>
            <a:ext cx="228514" cy="22851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073412" y="2650417"/>
            <a:ext cx="683324" cy="112481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5094229" y="4191536"/>
            <a:ext cx="683324" cy="1124813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>
            <a:off x="5917798" y="487135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5917798" y="500528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044686" y="3867208"/>
            <a:ext cx="668175" cy="100414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700000">
            <a:off x="7094605" y="4562021"/>
            <a:ext cx="706458" cy="70645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850004" y="4975354"/>
            <a:ext cx="1055704" cy="87887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>
          <a:xfrm rot="-460864">
            <a:off x="3840715" y="4071764"/>
            <a:ext cx="881529" cy="595032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655421" y="1468618"/>
            <a:ext cx="3794534" cy="61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5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9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761540"/>
            <a:ext cx="9144000" cy="51401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20983">
            <a:off x="104759" y="3893028"/>
            <a:ext cx="897284" cy="154395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64537" y="222362"/>
            <a:ext cx="2355327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3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9314" y="830920"/>
            <a:ext cx="8667945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km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6h45min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7h15 min.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km/h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m/s.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4067" y="2627104"/>
            <a:ext cx="79102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S= 5km;  t = 7h 15 min – 6h 45 min = 0,5 h.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 = ?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 = s/t = 5/0,5 = 10(km/h) = 2,8(m/s)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5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665"/>
            <a:ext cx="9147401" cy="5598485"/>
            <a:chOff x="-4214" y="0"/>
            <a:chExt cx="1132864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4" y="0"/>
              <a:ext cx="11328649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34479" y="130626"/>
            <a:ext cx="2218436" cy="754743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30171" y="1253631"/>
            <a:ext cx="8339658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79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seagames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2019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100m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11,54s .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1109934" y="285200"/>
            <a:ext cx="4785293" cy="60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64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1</a:t>
            </a:r>
            <a:endParaRPr lang="en-US" sz="364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1829" y="3381852"/>
            <a:ext cx="7466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 = s/t = 100/11,54 = 8,7(m/s).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761540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" y="883555"/>
            <a:ext cx="9144000" cy="5018182"/>
            <a:chOff x="0" y="0"/>
            <a:chExt cx="20190051" cy="1338181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11700"/>
              <a:ext cx="19837815" cy="13070117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72366" y="0"/>
              <a:ext cx="19817685" cy="12979202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75771" y="883555"/>
            <a:ext cx="1364343" cy="1061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-312948" y="1106694"/>
            <a:ext cx="157127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sz="3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? 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9922" y="2779919"/>
            <a:ext cx="7001424" cy="244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t = s/v = 2,4/4,8 = 0,5(h) = 30(min).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8h 30 min + 30 min = 9 h.</a:t>
            </a:r>
          </a:p>
          <a:p>
            <a:pPr algn="ctr">
              <a:lnSpc>
                <a:spcPts val="4675"/>
              </a:lnSpc>
            </a:pPr>
            <a:endParaRPr lang="en-US" sz="3339" dirty="0">
              <a:solidFill>
                <a:srgbClr val="000000"/>
              </a:solidFill>
              <a:latin typeface="DejaVu Serif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1654628" y="903298"/>
            <a:ext cx="7489371" cy="1659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2,4km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4,8km/h.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h 30 min.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01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71" y="1494649"/>
            <a:ext cx="8781143" cy="375688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01983" y="0"/>
            <a:ext cx="4785293" cy="1370788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816897" y="656514"/>
            <a:ext cx="1510207" cy="3604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42419">
            <a:off x="496016" y="3306156"/>
            <a:ext cx="1534958" cy="12311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22514" y="1517801"/>
            <a:ext cx="8331199" cy="1171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79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12km/h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20min.Tính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đườngtừ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013578" y="3742781"/>
            <a:ext cx="1386173" cy="2057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28286" y="502910"/>
            <a:ext cx="4785293" cy="59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?3 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625" name="Rectangle 1"/>
          <p:cNvSpPr>
            <a:spLocks noChangeArrowheads="1"/>
          </p:cNvSpPr>
          <p:nvPr/>
        </p:nvSpPr>
        <p:spPr bwMode="auto">
          <a:xfrm>
            <a:off x="1930362" y="3262924"/>
            <a:ext cx="50353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Quãng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=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v.t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12.1/3  =  4(km).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39000" y="565043"/>
            <a:ext cx="2057400" cy="205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9FCB71B5-16D3-4744-A0C5-222B7B7B6AE6}"/>
              </a:ext>
            </a:extLst>
          </p:cNvPr>
          <p:cNvSpPr txBox="1">
            <a:spLocks/>
          </p:cNvSpPr>
          <p:nvPr/>
        </p:nvSpPr>
        <p:spPr>
          <a:xfrm>
            <a:off x="1167246" y="1262352"/>
            <a:ext cx="5257800" cy="6627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defRPr/>
            </a:pPr>
            <a:r>
              <a:rPr lang="vi-VN" sz="3500" b="1" u="sng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</a:rPr>
              <a:t>GHI NHỚ: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xmlns="" id="{4B75DCB7-6DC5-4727-A015-5C1E870637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329343"/>
              </p:ext>
            </p:extLst>
          </p:nvPr>
        </p:nvGraphicFramePr>
        <p:xfrm>
          <a:off x="0" y="1963234"/>
          <a:ext cx="9296400" cy="3866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Cụm động từ chủ đề thời gian">
            <a:extLst>
              <a:ext uri="{FF2B5EF4-FFF2-40B4-BE49-F238E27FC236}">
                <a16:creationId xmlns:a16="http://schemas.microsoft.com/office/drawing/2014/main" xmlns="" id="{050D372B-2174-42DC-A5BA-11A7FBE7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94" y="1942398"/>
            <a:ext cx="1252569" cy="1184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ream Tình Yêu Là Quãng Đường Ta Đi (Acoustic Version) by Khoi Vu | Listen  online for free on SoundCloud">
            <a:extLst>
              <a:ext uri="{FF2B5EF4-FFF2-40B4-BE49-F238E27FC236}">
                <a16:creationId xmlns:a16="http://schemas.microsoft.com/office/drawing/2014/main" xmlns="" id="{242AD420-34D5-4C4A-8ABA-4F38DF1C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67" y="3162300"/>
            <a:ext cx="1156855" cy="1156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: xe hơi, Bánh xe, Ôtô, vận chuyển, Tự động, Đo, vô lăng, tốc độ,  bảng điều khiển, Đồng hồ tốc độ, Máy đo tốc độ, Mét kế, Quay số,">
            <a:extLst>
              <a:ext uri="{FF2B5EF4-FFF2-40B4-BE49-F238E27FC236}">
                <a16:creationId xmlns:a16="http://schemas.microsoft.com/office/drawing/2014/main" xmlns="" id="{34BCE07B-7B1B-4E6F-A44A-07D8C05F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09" y="4531936"/>
            <a:ext cx="1156854" cy="11568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76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438400" y="954088"/>
            <a:ext cx="4876800" cy="49371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-26988" y="5227639"/>
            <a:ext cx="91709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rất khác biệt về hình thể với cổ, chân dài và có thể chạy với tốc độ lên đến </a:t>
            </a:r>
            <a:r>
              <a:rPr lang="vi-VN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 km/giờ (40 dặm/giờ)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2" descr="C:\Users\E5\Desktop\Struthio_camelus_in_Serengeti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43050"/>
            <a:ext cx="701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526" y="4567238"/>
            <a:ext cx="1279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87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2286000" y="1096964"/>
            <a:ext cx="4876800" cy="4651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7464" y="5532205"/>
            <a:ext cx="91265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321km/h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5364" name="Picture 2" descr="C:\Users\E5\Desktop\20120829-102648-1-chim-ca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719263"/>
            <a:ext cx="6248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463" y="4743451"/>
            <a:ext cx="1390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cắt</a:t>
            </a:r>
          </a:p>
        </p:txBody>
      </p:sp>
    </p:spTree>
    <p:extLst>
      <p:ext uri="{BB962C8B-B14F-4D97-AF65-F5344CB8AC3E}">
        <p14:creationId xmlns:p14="http://schemas.microsoft.com/office/powerpoint/2010/main" val="396320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6513" y="5214939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800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ánh sáng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vận tốc tối đa trong vũ trụ. Trong mọi hệ quy chiếu nó đều có chung một giá trị là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299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792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458 m/s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079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849 km/h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(300.000.000 m/s).</a:t>
            </a:r>
          </a:p>
        </p:txBody>
      </p:sp>
      <p:pic>
        <p:nvPicPr>
          <p:cNvPr id="16388" name="Picture 2" descr="C:\Users\E5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46238"/>
            <a:ext cx="7620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938" y="368514"/>
            <a:ext cx="66758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TỐC NHANH NHẤT HIỆN NAY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9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82" r="923" b="615"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7995" y="2811072"/>
            <a:ext cx="8475663" cy="11620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168400"/>
            <a:ext cx="1316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795" y="2977762"/>
            <a:ext cx="8679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8: TỐC ĐỘ CHUYỂN ĐỘNG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363936" y="2539953"/>
            <a:ext cx="10707315" cy="17406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4" descr="via GIPHY | Cute love gif, Cute cartoon wallpapers, Cute ca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655" y="181001"/>
            <a:ext cx="2520951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 flipH="1">
            <a:off x="14917738" y="4497389"/>
            <a:ext cx="10707687" cy="1741487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 descr="Happy On My Way Sticker by Hopper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402" y="2387281"/>
            <a:ext cx="4512812" cy="4512812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54742" r="76451"/>
          <a:stretch>
            <a:fillRect/>
          </a:stretch>
        </p:blipFill>
        <p:spPr bwMode="auto">
          <a:xfrm>
            <a:off x="542925" y="3698876"/>
            <a:ext cx="17081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1285875" y="7253288"/>
            <a:ext cx="769938" cy="769937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11238" y="4432300"/>
            <a:ext cx="539750" cy="539750"/>
          </a:xfrm>
          <a:prstGeom prst="ellipse">
            <a:avLst/>
          </a:prstGeom>
          <a:solidFill>
            <a:srgbClr val="B8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23939" y="3984625"/>
            <a:ext cx="471487" cy="420688"/>
          </a:xfrm>
          <a:prstGeom prst="ellipse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6925" y="1482725"/>
            <a:ext cx="174148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72451" y="6500813"/>
            <a:ext cx="93345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1.47187 0.03287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94" y="16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1.2 -2.22222E-6 " pathEditMode="relative" rAng="0" ptsTypes="AA">
                                      <p:cBhvr>
                                        <p:cTn id="2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1.2 -2.22222E-6 " pathEditMode="relative" rAng="0" ptsTypes="AA">
                                      <p:cBhvr>
                                        <p:cTn id="34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1.41836 0.01459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24" y="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4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1" grpId="1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DF4475F1-3FC4-498D-90ED-BAC423700EF7}"/>
              </a:ext>
            </a:extLst>
          </p:cNvPr>
          <p:cNvGrpSpPr/>
          <p:nvPr/>
        </p:nvGrpSpPr>
        <p:grpSpPr>
          <a:xfrm>
            <a:off x="1755108" y="617494"/>
            <a:ext cx="6518035" cy="1159622"/>
            <a:chOff x="3288632" y="591693"/>
            <a:chExt cx="5950604" cy="8721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E8A3E8CF-20EA-4ADA-B3CA-629C45C7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3BFFB805-8579-463A-97BA-D59F1D4B070D}"/>
                </a:ext>
              </a:extLst>
            </p:cNvPr>
            <p:cNvSpPr txBox="1"/>
            <p:nvPr/>
          </p:nvSpPr>
          <p:spPr>
            <a:xfrm>
              <a:off x="3288632" y="591693"/>
              <a:ext cx="5950604" cy="4745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500" dirty="0" smtClean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DẶN DÒ VỀ NHÀ</a:t>
              </a:r>
              <a:endParaRPr lang="zh-CN" altLang="en-US" sz="3500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466BC7B2-04F3-4250-8124-929F54CB8A24}"/>
              </a:ext>
            </a:extLst>
          </p:cNvPr>
          <p:cNvSpPr>
            <a:spLocks noEditPoints="1"/>
          </p:cNvSpPr>
          <p:nvPr/>
        </p:nvSpPr>
        <p:spPr bwMode="auto">
          <a:xfrm>
            <a:off x="1232298" y="2533651"/>
            <a:ext cx="7105586" cy="3915275"/>
          </a:xfrm>
          <a:custGeom>
            <a:avLst/>
            <a:gdLst>
              <a:gd name="T0" fmla="*/ 56 w 1966"/>
              <a:gd name="T1" fmla="*/ 72 h 685"/>
              <a:gd name="T2" fmla="*/ 41 w 1966"/>
              <a:gd name="T3" fmla="*/ 115 h 685"/>
              <a:gd name="T4" fmla="*/ 11 w 1966"/>
              <a:gd name="T5" fmla="*/ 513 h 685"/>
              <a:gd name="T6" fmla="*/ 28 w 1966"/>
              <a:gd name="T7" fmla="*/ 631 h 685"/>
              <a:gd name="T8" fmla="*/ 31 w 1966"/>
              <a:gd name="T9" fmla="*/ 637 h 685"/>
              <a:gd name="T10" fmla="*/ 89 w 1966"/>
              <a:gd name="T11" fmla="*/ 651 h 685"/>
              <a:gd name="T12" fmla="*/ 396 w 1966"/>
              <a:gd name="T13" fmla="*/ 668 h 685"/>
              <a:gd name="T14" fmla="*/ 1009 w 1966"/>
              <a:gd name="T15" fmla="*/ 669 h 685"/>
              <a:gd name="T16" fmla="*/ 1686 w 1966"/>
              <a:gd name="T17" fmla="*/ 652 h 685"/>
              <a:gd name="T18" fmla="*/ 1887 w 1966"/>
              <a:gd name="T19" fmla="*/ 628 h 685"/>
              <a:gd name="T20" fmla="*/ 1920 w 1966"/>
              <a:gd name="T21" fmla="*/ 613 h 685"/>
              <a:gd name="T22" fmla="*/ 1924 w 1966"/>
              <a:gd name="T23" fmla="*/ 604 h 685"/>
              <a:gd name="T24" fmla="*/ 1943 w 1966"/>
              <a:gd name="T25" fmla="*/ 513 h 685"/>
              <a:gd name="T26" fmla="*/ 1948 w 1966"/>
              <a:gd name="T27" fmla="*/ 112 h 685"/>
              <a:gd name="T28" fmla="*/ 1942 w 1966"/>
              <a:gd name="T29" fmla="*/ 83 h 685"/>
              <a:gd name="T30" fmla="*/ 1930 w 1966"/>
              <a:gd name="T31" fmla="*/ 63 h 685"/>
              <a:gd name="T32" fmla="*/ 1780 w 1966"/>
              <a:gd name="T33" fmla="*/ 18 h 685"/>
              <a:gd name="T34" fmla="*/ 1196 w 1966"/>
              <a:gd name="T35" fmla="*/ 16 h 685"/>
              <a:gd name="T36" fmla="*/ 504 w 1966"/>
              <a:gd name="T37" fmla="*/ 20 h 685"/>
              <a:gd name="T38" fmla="*/ 212 w 1966"/>
              <a:gd name="T39" fmla="*/ 29 h 685"/>
              <a:gd name="T40" fmla="*/ 68 w 1966"/>
              <a:gd name="T41" fmla="*/ 57 h 685"/>
              <a:gd name="T42" fmla="*/ 60 w 1966"/>
              <a:gd name="T43" fmla="*/ 66 h 685"/>
              <a:gd name="T44" fmla="*/ 49 w 1966"/>
              <a:gd name="T45" fmla="*/ 57 h 685"/>
              <a:gd name="T46" fmla="*/ 60 w 1966"/>
              <a:gd name="T47" fmla="*/ 46 h 685"/>
              <a:gd name="T48" fmla="*/ 210 w 1966"/>
              <a:gd name="T49" fmla="*/ 17 h 685"/>
              <a:gd name="T50" fmla="*/ 504 w 1966"/>
              <a:gd name="T51" fmla="*/ 10 h 685"/>
              <a:gd name="T52" fmla="*/ 1196 w 1966"/>
              <a:gd name="T53" fmla="*/ 5 h 685"/>
              <a:gd name="T54" fmla="*/ 1780 w 1966"/>
              <a:gd name="T55" fmla="*/ 1 h 685"/>
              <a:gd name="T56" fmla="*/ 1941 w 1966"/>
              <a:gd name="T57" fmla="*/ 54 h 685"/>
              <a:gd name="T58" fmla="*/ 1955 w 1966"/>
              <a:gd name="T59" fmla="*/ 77 h 685"/>
              <a:gd name="T60" fmla="*/ 1962 w 1966"/>
              <a:gd name="T61" fmla="*/ 110 h 685"/>
              <a:gd name="T62" fmla="*/ 1961 w 1966"/>
              <a:gd name="T63" fmla="*/ 399 h 685"/>
              <a:gd name="T64" fmla="*/ 1935 w 1966"/>
              <a:gd name="T65" fmla="*/ 601 h 685"/>
              <a:gd name="T66" fmla="*/ 1929 w 1966"/>
              <a:gd name="T67" fmla="*/ 616 h 685"/>
              <a:gd name="T68" fmla="*/ 1917 w 1966"/>
              <a:gd name="T69" fmla="*/ 626 h 685"/>
              <a:gd name="T70" fmla="*/ 1803 w 1966"/>
              <a:gd name="T71" fmla="*/ 652 h 685"/>
              <a:gd name="T72" fmla="*/ 1230 w 1966"/>
              <a:gd name="T73" fmla="*/ 682 h 685"/>
              <a:gd name="T74" fmla="*/ 396 w 1966"/>
              <a:gd name="T75" fmla="*/ 676 h 685"/>
              <a:gd name="T76" fmla="*/ 89 w 1966"/>
              <a:gd name="T77" fmla="*/ 657 h 685"/>
              <a:gd name="T78" fmla="*/ 27 w 1966"/>
              <a:gd name="T79" fmla="*/ 641 h 685"/>
              <a:gd name="T80" fmla="*/ 22 w 1966"/>
              <a:gd name="T81" fmla="*/ 634 h 685"/>
              <a:gd name="T82" fmla="*/ 3 w 1966"/>
              <a:gd name="T83" fmla="*/ 514 h 685"/>
              <a:gd name="T84" fmla="*/ 29 w 1966"/>
              <a:gd name="T85" fmla="*/ 112 h 685"/>
              <a:gd name="T86" fmla="*/ 44 w 1966"/>
              <a:gd name="T87" fmla="*/ 65 h 685"/>
              <a:gd name="T88" fmla="*/ 49 w 1966"/>
              <a:gd name="T89" fmla="*/ 5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66" h="685">
                <a:moveTo>
                  <a:pt x="60" y="65"/>
                </a:moveTo>
                <a:cubicBezTo>
                  <a:pt x="60" y="65"/>
                  <a:pt x="59" y="66"/>
                  <a:pt x="58" y="68"/>
                </a:cubicBezTo>
                <a:cubicBezTo>
                  <a:pt x="57" y="69"/>
                  <a:pt x="56" y="70"/>
                  <a:pt x="56" y="72"/>
                </a:cubicBezTo>
                <a:cubicBezTo>
                  <a:pt x="55" y="72"/>
                  <a:pt x="55" y="73"/>
                  <a:pt x="55" y="74"/>
                </a:cubicBezTo>
                <a:cubicBezTo>
                  <a:pt x="54" y="75"/>
                  <a:pt x="54" y="76"/>
                  <a:pt x="53" y="77"/>
                </a:cubicBezTo>
                <a:cubicBezTo>
                  <a:pt x="50" y="85"/>
                  <a:pt x="45" y="98"/>
                  <a:pt x="41" y="115"/>
                </a:cubicBezTo>
                <a:cubicBezTo>
                  <a:pt x="32" y="150"/>
                  <a:pt x="24" y="202"/>
                  <a:pt x="18" y="270"/>
                </a:cubicBezTo>
                <a:cubicBezTo>
                  <a:pt x="15" y="303"/>
                  <a:pt x="12" y="341"/>
                  <a:pt x="10" y="381"/>
                </a:cubicBezTo>
                <a:cubicBezTo>
                  <a:pt x="9" y="422"/>
                  <a:pt x="9" y="466"/>
                  <a:pt x="11" y="513"/>
                </a:cubicBezTo>
                <a:cubicBezTo>
                  <a:pt x="12" y="537"/>
                  <a:pt x="14" y="561"/>
                  <a:pt x="17" y="586"/>
                </a:cubicBezTo>
                <a:cubicBezTo>
                  <a:pt x="19" y="598"/>
                  <a:pt x="21" y="610"/>
                  <a:pt x="25" y="622"/>
                </a:cubicBezTo>
                <a:cubicBezTo>
                  <a:pt x="26" y="625"/>
                  <a:pt x="27" y="628"/>
                  <a:pt x="28" y="631"/>
                </a:cubicBezTo>
                <a:cubicBezTo>
                  <a:pt x="30" y="635"/>
                  <a:pt x="30" y="635"/>
                  <a:pt x="30" y="635"/>
                </a:cubicBezTo>
                <a:cubicBezTo>
                  <a:pt x="30" y="635"/>
                  <a:pt x="30" y="636"/>
                  <a:pt x="31" y="636"/>
                </a:cubicBezTo>
                <a:cubicBezTo>
                  <a:pt x="31" y="636"/>
                  <a:pt x="31" y="637"/>
                  <a:pt x="31" y="637"/>
                </a:cubicBezTo>
                <a:cubicBezTo>
                  <a:pt x="32" y="637"/>
                  <a:pt x="32" y="637"/>
                  <a:pt x="33" y="638"/>
                </a:cubicBezTo>
                <a:cubicBezTo>
                  <a:pt x="37" y="641"/>
                  <a:pt x="44" y="642"/>
                  <a:pt x="50" y="644"/>
                </a:cubicBezTo>
                <a:cubicBezTo>
                  <a:pt x="63" y="647"/>
                  <a:pt x="76" y="649"/>
                  <a:pt x="89" y="651"/>
                </a:cubicBezTo>
                <a:cubicBezTo>
                  <a:pt x="103" y="653"/>
                  <a:pt x="116" y="654"/>
                  <a:pt x="130" y="655"/>
                </a:cubicBezTo>
                <a:cubicBezTo>
                  <a:pt x="158" y="658"/>
                  <a:pt x="186" y="660"/>
                  <a:pt x="215" y="661"/>
                </a:cubicBezTo>
                <a:cubicBezTo>
                  <a:pt x="273" y="664"/>
                  <a:pt x="334" y="666"/>
                  <a:pt x="396" y="668"/>
                </a:cubicBezTo>
                <a:cubicBezTo>
                  <a:pt x="459" y="669"/>
                  <a:pt x="524" y="670"/>
                  <a:pt x="590" y="670"/>
                </a:cubicBezTo>
                <a:cubicBezTo>
                  <a:pt x="657" y="671"/>
                  <a:pt x="725" y="670"/>
                  <a:pt x="795" y="670"/>
                </a:cubicBezTo>
                <a:cubicBezTo>
                  <a:pt x="865" y="670"/>
                  <a:pt x="936" y="670"/>
                  <a:pt x="1009" y="669"/>
                </a:cubicBezTo>
                <a:cubicBezTo>
                  <a:pt x="1081" y="669"/>
                  <a:pt x="1155" y="668"/>
                  <a:pt x="1230" y="667"/>
                </a:cubicBezTo>
                <a:cubicBezTo>
                  <a:pt x="1305" y="666"/>
                  <a:pt x="1380" y="665"/>
                  <a:pt x="1456" y="663"/>
                </a:cubicBezTo>
                <a:cubicBezTo>
                  <a:pt x="1533" y="661"/>
                  <a:pt x="1609" y="658"/>
                  <a:pt x="1686" y="652"/>
                </a:cubicBezTo>
                <a:cubicBezTo>
                  <a:pt x="1725" y="650"/>
                  <a:pt x="1763" y="647"/>
                  <a:pt x="1802" y="642"/>
                </a:cubicBezTo>
                <a:cubicBezTo>
                  <a:pt x="1821" y="640"/>
                  <a:pt x="1840" y="638"/>
                  <a:pt x="1859" y="634"/>
                </a:cubicBezTo>
                <a:cubicBezTo>
                  <a:pt x="1868" y="632"/>
                  <a:pt x="1878" y="630"/>
                  <a:pt x="1887" y="628"/>
                </a:cubicBezTo>
                <a:cubicBezTo>
                  <a:pt x="1896" y="626"/>
                  <a:pt x="1905" y="623"/>
                  <a:pt x="1913" y="619"/>
                </a:cubicBezTo>
                <a:cubicBezTo>
                  <a:pt x="1915" y="618"/>
                  <a:pt x="1917" y="616"/>
                  <a:pt x="1918" y="615"/>
                </a:cubicBezTo>
                <a:cubicBezTo>
                  <a:pt x="1919" y="615"/>
                  <a:pt x="1920" y="614"/>
                  <a:pt x="1920" y="613"/>
                </a:cubicBezTo>
                <a:cubicBezTo>
                  <a:pt x="1920" y="613"/>
                  <a:pt x="1921" y="612"/>
                  <a:pt x="1921" y="612"/>
                </a:cubicBezTo>
                <a:cubicBezTo>
                  <a:pt x="1921" y="611"/>
                  <a:pt x="1921" y="611"/>
                  <a:pt x="1921" y="611"/>
                </a:cubicBezTo>
                <a:cubicBezTo>
                  <a:pt x="1922" y="609"/>
                  <a:pt x="1924" y="606"/>
                  <a:pt x="1924" y="604"/>
                </a:cubicBezTo>
                <a:cubicBezTo>
                  <a:pt x="1927" y="598"/>
                  <a:pt x="1927" y="598"/>
                  <a:pt x="1927" y="598"/>
                </a:cubicBezTo>
                <a:cubicBezTo>
                  <a:pt x="1930" y="589"/>
                  <a:pt x="1932" y="580"/>
                  <a:pt x="1934" y="570"/>
                </a:cubicBezTo>
                <a:cubicBezTo>
                  <a:pt x="1938" y="551"/>
                  <a:pt x="1941" y="532"/>
                  <a:pt x="1943" y="513"/>
                </a:cubicBezTo>
                <a:cubicBezTo>
                  <a:pt x="1948" y="475"/>
                  <a:pt x="1950" y="436"/>
                  <a:pt x="1952" y="398"/>
                </a:cubicBezTo>
                <a:cubicBezTo>
                  <a:pt x="1956" y="321"/>
                  <a:pt x="1957" y="244"/>
                  <a:pt x="1953" y="168"/>
                </a:cubicBezTo>
                <a:cubicBezTo>
                  <a:pt x="1952" y="149"/>
                  <a:pt x="1951" y="130"/>
                  <a:pt x="1948" y="112"/>
                </a:cubicBezTo>
                <a:cubicBezTo>
                  <a:pt x="1947" y="103"/>
                  <a:pt x="1946" y="93"/>
                  <a:pt x="1943" y="86"/>
                </a:cubicBezTo>
                <a:cubicBezTo>
                  <a:pt x="1942" y="84"/>
                  <a:pt x="1942" y="84"/>
                  <a:pt x="1942" y="84"/>
                </a:cubicBezTo>
                <a:cubicBezTo>
                  <a:pt x="1943" y="85"/>
                  <a:pt x="1942" y="83"/>
                  <a:pt x="1942" y="83"/>
                </a:cubicBezTo>
                <a:cubicBezTo>
                  <a:pt x="1940" y="80"/>
                  <a:pt x="1940" y="80"/>
                  <a:pt x="1940" y="80"/>
                </a:cubicBezTo>
                <a:cubicBezTo>
                  <a:pt x="1939" y="78"/>
                  <a:pt x="1938" y="75"/>
                  <a:pt x="1937" y="74"/>
                </a:cubicBezTo>
                <a:cubicBezTo>
                  <a:pt x="1935" y="70"/>
                  <a:pt x="1933" y="67"/>
                  <a:pt x="1930" y="63"/>
                </a:cubicBezTo>
                <a:cubicBezTo>
                  <a:pt x="1919" y="50"/>
                  <a:pt x="1904" y="40"/>
                  <a:pt x="1887" y="34"/>
                </a:cubicBezTo>
                <a:cubicBezTo>
                  <a:pt x="1871" y="27"/>
                  <a:pt x="1853" y="23"/>
                  <a:pt x="1835" y="21"/>
                </a:cubicBezTo>
                <a:cubicBezTo>
                  <a:pt x="1817" y="18"/>
                  <a:pt x="1799" y="18"/>
                  <a:pt x="1780" y="18"/>
                </a:cubicBezTo>
                <a:cubicBezTo>
                  <a:pt x="1762" y="18"/>
                  <a:pt x="1743" y="18"/>
                  <a:pt x="1725" y="18"/>
                </a:cubicBezTo>
                <a:cubicBezTo>
                  <a:pt x="1688" y="18"/>
                  <a:pt x="1651" y="18"/>
                  <a:pt x="1615" y="17"/>
                </a:cubicBezTo>
                <a:cubicBezTo>
                  <a:pt x="1470" y="17"/>
                  <a:pt x="1329" y="16"/>
                  <a:pt x="1196" y="16"/>
                </a:cubicBezTo>
                <a:cubicBezTo>
                  <a:pt x="1129" y="16"/>
                  <a:pt x="1065" y="16"/>
                  <a:pt x="1002" y="16"/>
                </a:cubicBezTo>
                <a:cubicBezTo>
                  <a:pt x="939" y="16"/>
                  <a:pt x="879" y="17"/>
                  <a:pt x="821" y="17"/>
                </a:cubicBezTo>
                <a:cubicBezTo>
                  <a:pt x="705" y="18"/>
                  <a:pt x="598" y="19"/>
                  <a:pt x="504" y="20"/>
                </a:cubicBezTo>
                <a:cubicBezTo>
                  <a:pt x="409" y="22"/>
                  <a:pt x="327" y="23"/>
                  <a:pt x="259" y="26"/>
                </a:cubicBezTo>
                <a:cubicBezTo>
                  <a:pt x="251" y="26"/>
                  <a:pt x="243" y="27"/>
                  <a:pt x="235" y="27"/>
                </a:cubicBezTo>
                <a:cubicBezTo>
                  <a:pt x="227" y="28"/>
                  <a:pt x="219" y="29"/>
                  <a:pt x="212" y="29"/>
                </a:cubicBezTo>
                <a:cubicBezTo>
                  <a:pt x="197" y="31"/>
                  <a:pt x="183" y="32"/>
                  <a:pt x="170" y="34"/>
                </a:cubicBezTo>
                <a:cubicBezTo>
                  <a:pt x="144" y="37"/>
                  <a:pt x="121" y="39"/>
                  <a:pt x="104" y="43"/>
                </a:cubicBezTo>
                <a:cubicBezTo>
                  <a:pt x="87" y="47"/>
                  <a:pt x="75" y="52"/>
                  <a:pt x="68" y="57"/>
                </a:cubicBezTo>
                <a:cubicBezTo>
                  <a:pt x="67" y="59"/>
                  <a:pt x="65" y="60"/>
                  <a:pt x="64" y="61"/>
                </a:cubicBezTo>
                <a:cubicBezTo>
                  <a:pt x="63" y="62"/>
                  <a:pt x="62" y="63"/>
                  <a:pt x="62" y="63"/>
                </a:cubicBezTo>
                <a:cubicBezTo>
                  <a:pt x="60" y="65"/>
                  <a:pt x="60" y="66"/>
                  <a:pt x="60" y="66"/>
                </a:cubicBezTo>
                <a:lnTo>
                  <a:pt x="60" y="65"/>
                </a:lnTo>
                <a:close/>
                <a:moveTo>
                  <a:pt x="49" y="58"/>
                </a:move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50" y="56"/>
                  <a:pt x="51" y="54"/>
                </a:cubicBezTo>
                <a:cubicBezTo>
                  <a:pt x="52" y="53"/>
                  <a:pt x="53" y="52"/>
                  <a:pt x="55" y="51"/>
                </a:cubicBezTo>
                <a:cubicBezTo>
                  <a:pt x="57" y="49"/>
                  <a:pt x="58" y="48"/>
                  <a:pt x="60" y="46"/>
                </a:cubicBezTo>
                <a:cubicBezTo>
                  <a:pt x="69" y="40"/>
                  <a:pt x="83" y="34"/>
                  <a:pt x="101" y="30"/>
                </a:cubicBezTo>
                <a:cubicBezTo>
                  <a:pt x="120" y="26"/>
                  <a:pt x="142" y="24"/>
                  <a:pt x="168" y="21"/>
                </a:cubicBezTo>
                <a:cubicBezTo>
                  <a:pt x="181" y="20"/>
                  <a:pt x="195" y="18"/>
                  <a:pt x="210" y="17"/>
                </a:cubicBezTo>
                <a:cubicBezTo>
                  <a:pt x="218" y="16"/>
                  <a:pt x="226" y="15"/>
                  <a:pt x="234" y="15"/>
                </a:cubicBezTo>
                <a:cubicBezTo>
                  <a:pt x="242" y="14"/>
                  <a:pt x="250" y="14"/>
                  <a:pt x="259" y="13"/>
                </a:cubicBezTo>
                <a:cubicBezTo>
                  <a:pt x="327" y="11"/>
                  <a:pt x="409" y="11"/>
                  <a:pt x="504" y="10"/>
                </a:cubicBezTo>
                <a:cubicBezTo>
                  <a:pt x="598" y="9"/>
                  <a:pt x="704" y="9"/>
                  <a:pt x="821" y="8"/>
                </a:cubicBezTo>
                <a:cubicBezTo>
                  <a:pt x="879" y="8"/>
                  <a:pt x="939" y="7"/>
                  <a:pt x="1002" y="7"/>
                </a:cubicBezTo>
                <a:cubicBezTo>
                  <a:pt x="1065" y="6"/>
                  <a:pt x="1129" y="6"/>
                  <a:pt x="1196" y="5"/>
                </a:cubicBezTo>
                <a:cubicBezTo>
                  <a:pt x="1329" y="4"/>
                  <a:pt x="1470" y="2"/>
                  <a:pt x="1615" y="1"/>
                </a:cubicBezTo>
                <a:cubicBezTo>
                  <a:pt x="1651" y="1"/>
                  <a:pt x="1688" y="1"/>
                  <a:pt x="1725" y="1"/>
                </a:cubicBezTo>
                <a:cubicBezTo>
                  <a:pt x="1743" y="1"/>
                  <a:pt x="1762" y="0"/>
                  <a:pt x="1780" y="1"/>
                </a:cubicBezTo>
                <a:cubicBezTo>
                  <a:pt x="1799" y="1"/>
                  <a:pt x="1818" y="2"/>
                  <a:pt x="1837" y="4"/>
                </a:cubicBezTo>
                <a:cubicBezTo>
                  <a:pt x="1856" y="7"/>
                  <a:pt x="1875" y="11"/>
                  <a:pt x="1893" y="19"/>
                </a:cubicBezTo>
                <a:cubicBezTo>
                  <a:pt x="1911" y="26"/>
                  <a:pt x="1929" y="38"/>
                  <a:pt x="1941" y="54"/>
                </a:cubicBezTo>
                <a:cubicBezTo>
                  <a:pt x="1945" y="58"/>
                  <a:pt x="1947" y="63"/>
                  <a:pt x="1950" y="67"/>
                </a:cubicBezTo>
                <a:cubicBezTo>
                  <a:pt x="1952" y="69"/>
                  <a:pt x="1952" y="72"/>
                  <a:pt x="1953" y="74"/>
                </a:cubicBezTo>
                <a:cubicBezTo>
                  <a:pt x="1955" y="77"/>
                  <a:pt x="1955" y="77"/>
                  <a:pt x="1955" y="77"/>
                </a:cubicBezTo>
                <a:cubicBezTo>
                  <a:pt x="1955" y="78"/>
                  <a:pt x="1955" y="78"/>
                  <a:pt x="1956" y="79"/>
                </a:cubicBezTo>
                <a:cubicBezTo>
                  <a:pt x="1956" y="81"/>
                  <a:pt x="1956" y="81"/>
                  <a:pt x="1956" y="81"/>
                </a:cubicBezTo>
                <a:cubicBezTo>
                  <a:pt x="1960" y="91"/>
                  <a:pt x="1961" y="101"/>
                  <a:pt x="1962" y="110"/>
                </a:cubicBezTo>
                <a:cubicBezTo>
                  <a:pt x="1964" y="130"/>
                  <a:pt x="1965" y="149"/>
                  <a:pt x="1965" y="168"/>
                </a:cubicBezTo>
                <a:cubicBezTo>
                  <a:pt x="1966" y="206"/>
                  <a:pt x="1966" y="244"/>
                  <a:pt x="1966" y="283"/>
                </a:cubicBezTo>
                <a:cubicBezTo>
                  <a:pt x="1965" y="321"/>
                  <a:pt x="1963" y="360"/>
                  <a:pt x="1961" y="399"/>
                </a:cubicBezTo>
                <a:cubicBezTo>
                  <a:pt x="1959" y="437"/>
                  <a:pt x="1956" y="476"/>
                  <a:pt x="1951" y="514"/>
                </a:cubicBezTo>
                <a:cubicBezTo>
                  <a:pt x="1949" y="534"/>
                  <a:pt x="1946" y="553"/>
                  <a:pt x="1942" y="572"/>
                </a:cubicBezTo>
                <a:cubicBezTo>
                  <a:pt x="1940" y="582"/>
                  <a:pt x="1938" y="591"/>
                  <a:pt x="1935" y="601"/>
                </a:cubicBezTo>
                <a:cubicBezTo>
                  <a:pt x="1932" y="608"/>
                  <a:pt x="1932" y="608"/>
                  <a:pt x="1932" y="608"/>
                </a:cubicBezTo>
                <a:cubicBezTo>
                  <a:pt x="1932" y="610"/>
                  <a:pt x="1930" y="612"/>
                  <a:pt x="1929" y="615"/>
                </a:cubicBezTo>
                <a:cubicBezTo>
                  <a:pt x="1929" y="616"/>
                  <a:pt x="1929" y="616"/>
                  <a:pt x="1929" y="616"/>
                </a:cubicBezTo>
                <a:cubicBezTo>
                  <a:pt x="1928" y="617"/>
                  <a:pt x="1928" y="618"/>
                  <a:pt x="1927" y="619"/>
                </a:cubicBezTo>
                <a:cubicBezTo>
                  <a:pt x="1926" y="620"/>
                  <a:pt x="1925" y="621"/>
                  <a:pt x="1924" y="622"/>
                </a:cubicBezTo>
                <a:cubicBezTo>
                  <a:pt x="1922" y="624"/>
                  <a:pt x="1920" y="625"/>
                  <a:pt x="1917" y="626"/>
                </a:cubicBezTo>
                <a:cubicBezTo>
                  <a:pt x="1908" y="631"/>
                  <a:pt x="1899" y="634"/>
                  <a:pt x="1889" y="637"/>
                </a:cubicBezTo>
                <a:cubicBezTo>
                  <a:pt x="1880" y="639"/>
                  <a:pt x="1870" y="641"/>
                  <a:pt x="1860" y="643"/>
                </a:cubicBezTo>
                <a:cubicBezTo>
                  <a:pt x="1841" y="647"/>
                  <a:pt x="1822" y="650"/>
                  <a:pt x="1803" y="652"/>
                </a:cubicBezTo>
                <a:cubicBezTo>
                  <a:pt x="1764" y="657"/>
                  <a:pt x="1726" y="660"/>
                  <a:pt x="1687" y="663"/>
                </a:cubicBezTo>
                <a:cubicBezTo>
                  <a:pt x="1610" y="669"/>
                  <a:pt x="1533" y="672"/>
                  <a:pt x="1457" y="675"/>
                </a:cubicBezTo>
                <a:cubicBezTo>
                  <a:pt x="1381" y="678"/>
                  <a:pt x="1305" y="680"/>
                  <a:pt x="1230" y="682"/>
                </a:cubicBezTo>
                <a:cubicBezTo>
                  <a:pt x="1155" y="683"/>
                  <a:pt x="1082" y="684"/>
                  <a:pt x="1009" y="684"/>
                </a:cubicBezTo>
                <a:cubicBezTo>
                  <a:pt x="864" y="685"/>
                  <a:pt x="723" y="684"/>
                  <a:pt x="590" y="681"/>
                </a:cubicBezTo>
                <a:cubicBezTo>
                  <a:pt x="523" y="680"/>
                  <a:pt x="459" y="678"/>
                  <a:pt x="396" y="676"/>
                </a:cubicBezTo>
                <a:cubicBezTo>
                  <a:pt x="333" y="674"/>
                  <a:pt x="273" y="671"/>
                  <a:pt x="215" y="668"/>
                </a:cubicBezTo>
                <a:cubicBezTo>
                  <a:pt x="186" y="666"/>
                  <a:pt x="157" y="664"/>
                  <a:pt x="130" y="661"/>
                </a:cubicBezTo>
                <a:cubicBezTo>
                  <a:pt x="116" y="660"/>
                  <a:pt x="102" y="659"/>
                  <a:pt x="89" y="657"/>
                </a:cubicBezTo>
                <a:cubicBezTo>
                  <a:pt x="75" y="655"/>
                  <a:pt x="62" y="653"/>
                  <a:pt x="49" y="650"/>
                </a:cubicBezTo>
                <a:cubicBezTo>
                  <a:pt x="42" y="648"/>
                  <a:pt x="36" y="647"/>
                  <a:pt x="29" y="643"/>
                </a:cubicBezTo>
                <a:cubicBezTo>
                  <a:pt x="28" y="642"/>
                  <a:pt x="27" y="641"/>
                  <a:pt x="27" y="641"/>
                </a:cubicBezTo>
                <a:cubicBezTo>
                  <a:pt x="26" y="640"/>
                  <a:pt x="26" y="640"/>
                  <a:pt x="26" y="640"/>
                </a:cubicBezTo>
                <a:cubicBezTo>
                  <a:pt x="25" y="639"/>
                  <a:pt x="25" y="639"/>
                  <a:pt x="25" y="638"/>
                </a:cubicBezTo>
                <a:cubicBezTo>
                  <a:pt x="22" y="634"/>
                  <a:pt x="22" y="634"/>
                  <a:pt x="22" y="634"/>
                </a:cubicBezTo>
                <a:cubicBezTo>
                  <a:pt x="21" y="631"/>
                  <a:pt x="20" y="627"/>
                  <a:pt x="19" y="624"/>
                </a:cubicBezTo>
                <a:cubicBezTo>
                  <a:pt x="15" y="612"/>
                  <a:pt x="13" y="599"/>
                  <a:pt x="11" y="586"/>
                </a:cubicBezTo>
                <a:cubicBezTo>
                  <a:pt x="7" y="562"/>
                  <a:pt x="5" y="537"/>
                  <a:pt x="3" y="514"/>
                </a:cubicBezTo>
                <a:cubicBezTo>
                  <a:pt x="0" y="466"/>
                  <a:pt x="0" y="422"/>
                  <a:pt x="1" y="381"/>
                </a:cubicBezTo>
                <a:cubicBezTo>
                  <a:pt x="2" y="340"/>
                  <a:pt x="4" y="302"/>
                  <a:pt x="7" y="269"/>
                </a:cubicBezTo>
                <a:cubicBezTo>
                  <a:pt x="13" y="201"/>
                  <a:pt x="20" y="148"/>
                  <a:pt x="29" y="112"/>
                </a:cubicBezTo>
                <a:cubicBezTo>
                  <a:pt x="33" y="94"/>
                  <a:pt x="37" y="80"/>
                  <a:pt x="41" y="71"/>
                </a:cubicBezTo>
                <a:cubicBezTo>
                  <a:pt x="42" y="70"/>
                  <a:pt x="42" y="69"/>
                  <a:pt x="43" y="68"/>
                </a:cubicBezTo>
                <a:cubicBezTo>
                  <a:pt x="43" y="67"/>
                  <a:pt x="44" y="66"/>
                  <a:pt x="44" y="65"/>
                </a:cubicBezTo>
                <a:cubicBezTo>
                  <a:pt x="45" y="63"/>
                  <a:pt x="46" y="62"/>
                  <a:pt x="47" y="61"/>
                </a:cubicBezTo>
                <a:cubicBezTo>
                  <a:pt x="48" y="59"/>
                  <a:pt x="48" y="58"/>
                  <a:pt x="48" y="58"/>
                </a:cubicBezTo>
                <a:lnTo>
                  <a:pt x="49" y="58"/>
                </a:lnTo>
                <a:close/>
              </a:path>
            </a:pathLst>
          </a:custGeom>
          <a:solidFill>
            <a:srgbClr val="E83B7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1526CCD-D2B9-4ED3-8C1D-E2B4EEAD4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13" y="1913021"/>
            <a:ext cx="1939298" cy="12327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7B09823-4F9A-41A5-A15D-6A59FD75A974}"/>
              </a:ext>
            </a:extLst>
          </p:cNvPr>
          <p:cNvSpPr/>
          <p:nvPr/>
        </p:nvSpPr>
        <p:spPr>
          <a:xfrm>
            <a:off x="1697738" y="3145794"/>
            <a:ext cx="6618952" cy="22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Học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GV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hướng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dẫn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HS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dùng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thước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cuộn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quãng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đường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đồng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hồ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bấm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giây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thời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gian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Trả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lời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câu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hỏi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vào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vở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Xem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trước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9: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tốc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độ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44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88DB6D4-4E6B-45E6-B9C7-890D769B2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1494967"/>
            <a:ext cx="2801567" cy="386806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B526859-87E8-4F72-B7CB-6704A5D4A307}"/>
              </a:ext>
            </a:extLst>
          </p:cNvPr>
          <p:cNvSpPr txBox="1"/>
          <p:nvPr/>
        </p:nvSpPr>
        <p:spPr>
          <a:xfrm>
            <a:off x="3787780" y="2807170"/>
            <a:ext cx="3833422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II. ĐƠN VỊ ĐO VẬN TỐC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865257BB-1525-40B4-8ED6-BEF62C758C6F}"/>
              </a:ext>
            </a:extLst>
          </p:cNvPr>
          <p:cNvSpPr txBox="1"/>
          <p:nvPr/>
        </p:nvSpPr>
        <p:spPr>
          <a:xfrm>
            <a:off x="3858692" y="3996059"/>
            <a:ext cx="5253764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III. BÀI TẬP VẬN DỤNG CÔNG THỨC TÍNH VẬN TỐC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xmlns="" id="{7B526859-87E8-4F72-B7CB-6704A5D4A307}"/>
              </a:ext>
            </a:extLst>
          </p:cNvPr>
          <p:cNvSpPr txBox="1"/>
          <p:nvPr/>
        </p:nvSpPr>
        <p:spPr>
          <a:xfrm>
            <a:off x="3940180" y="1900048"/>
            <a:ext cx="3607719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 smtClean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I. KHÁI NIỆM TỐC ĐỘ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99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88281" y="5695533"/>
            <a:ext cx="8001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2</a:t>
            </a:r>
            <a:r>
              <a:rPr lang="en-US" alt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graphicFrame>
        <p:nvGraphicFramePr>
          <p:cNvPr id="3" name="Group 3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400354"/>
              </p:ext>
            </p:extLst>
          </p:nvPr>
        </p:nvGraphicFramePr>
        <p:xfrm>
          <a:off x="831182" y="1884719"/>
          <a:ext cx="7775788" cy="2949052"/>
        </p:xfrm>
        <a:graphic>
          <a:graphicData uri="http://schemas.openxmlformats.org/drawingml/2006/table">
            <a:tbl>
              <a:tblPr/>
              <a:tblGrid>
                <a:gridCol w="555413">
                  <a:extLst>
                    <a:ext uri="{9D8B030D-6E8A-4147-A177-3AD203B41FA5}">
                      <a16:colId xmlns:a16="http://schemas.microsoft.com/office/drawing/2014/main" xmlns="" val="2160186535"/>
                    </a:ext>
                  </a:extLst>
                </a:gridCol>
                <a:gridCol w="2073416">
                  <a:extLst>
                    <a:ext uri="{9D8B030D-6E8A-4147-A177-3AD203B41FA5}">
                      <a16:colId xmlns:a16="http://schemas.microsoft.com/office/drawing/2014/main" xmlns="" val="3432604584"/>
                    </a:ext>
                  </a:extLst>
                </a:gridCol>
                <a:gridCol w="1449155">
                  <a:extLst>
                    <a:ext uri="{9D8B030D-6E8A-4147-A177-3AD203B41FA5}">
                      <a16:colId xmlns:a16="http://schemas.microsoft.com/office/drawing/2014/main" xmlns="" val="2526644773"/>
                    </a:ext>
                  </a:extLst>
                </a:gridCol>
                <a:gridCol w="1129017">
                  <a:extLst>
                    <a:ext uri="{9D8B030D-6E8A-4147-A177-3AD203B41FA5}">
                      <a16:colId xmlns:a16="http://schemas.microsoft.com/office/drawing/2014/main" xmlns="" val="327440928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xmlns="" val="3854671713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xmlns="" val="1001222118"/>
                    </a:ext>
                  </a:extLst>
                </a:gridCol>
              </a:tblGrid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99014174"/>
                  </a:ext>
                </a:extLst>
              </a:tr>
              <a:tr h="7071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(m)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 (s)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55881340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77923856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4170924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Cao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88648272"/>
                  </a:ext>
                </a:extLst>
              </a:tr>
              <a:tr h="2719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94218322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25728418"/>
                  </a:ext>
                </a:extLst>
              </a:tr>
            </a:tbl>
          </a:graphicData>
        </a:graphic>
      </p:graphicFrame>
      <p:sp>
        <p:nvSpPr>
          <p:cNvPr id="5" name="Text Box 296"/>
          <p:cNvSpPr txBox="1">
            <a:spLocks noChangeArrowheads="1"/>
          </p:cNvSpPr>
          <p:nvPr/>
        </p:nvSpPr>
        <p:spPr bwMode="auto">
          <a:xfrm>
            <a:off x="6102804" y="3470800"/>
            <a:ext cx="514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Box 299"/>
          <p:cNvSpPr txBox="1">
            <a:spLocks noChangeArrowheads="1"/>
          </p:cNvSpPr>
          <p:nvPr/>
        </p:nvSpPr>
        <p:spPr bwMode="auto">
          <a:xfrm>
            <a:off x="6135305" y="3808496"/>
            <a:ext cx="400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Box 301"/>
          <p:cNvSpPr txBox="1">
            <a:spLocks noChangeArrowheads="1"/>
          </p:cNvSpPr>
          <p:nvPr/>
        </p:nvSpPr>
        <p:spPr bwMode="auto">
          <a:xfrm>
            <a:off x="7189107" y="3433565"/>
            <a:ext cx="1295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6,31m/s</a:t>
            </a:r>
          </a:p>
        </p:txBody>
      </p:sp>
      <p:sp>
        <p:nvSpPr>
          <p:cNvPr id="11" name="Text Box 302"/>
          <p:cNvSpPr txBox="1">
            <a:spLocks noChangeArrowheads="1"/>
          </p:cNvSpPr>
          <p:nvPr/>
        </p:nvSpPr>
        <p:spPr bwMode="auto">
          <a:xfrm>
            <a:off x="7231516" y="3125836"/>
            <a:ext cx="685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6m/s</a:t>
            </a:r>
          </a:p>
        </p:txBody>
      </p:sp>
      <p:sp>
        <p:nvSpPr>
          <p:cNvPr id="13" name="Text Box 304"/>
          <p:cNvSpPr txBox="1">
            <a:spLocks noChangeArrowheads="1"/>
          </p:cNvSpPr>
          <p:nvPr/>
        </p:nvSpPr>
        <p:spPr bwMode="auto">
          <a:xfrm>
            <a:off x="7060197" y="3755859"/>
            <a:ext cx="12763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5,45m/s</a:t>
            </a:r>
          </a:p>
        </p:txBody>
      </p:sp>
      <p:sp>
        <p:nvSpPr>
          <p:cNvPr id="14" name="Text Box 349"/>
          <p:cNvSpPr txBox="1">
            <a:spLocks noChangeArrowheads="1"/>
          </p:cNvSpPr>
          <p:nvPr/>
        </p:nvSpPr>
        <p:spPr bwMode="auto">
          <a:xfrm>
            <a:off x="1478434" y="126825"/>
            <a:ext cx="5010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0"/>
          <p:cNvSpPr txBox="1">
            <a:spLocks noChangeArrowheads="1"/>
          </p:cNvSpPr>
          <p:nvPr/>
        </p:nvSpPr>
        <p:spPr bwMode="auto">
          <a:xfrm>
            <a:off x="1012238" y="854097"/>
            <a:ext cx="7486650" cy="153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60m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endParaRPr lang="en-US" altLang="en-US" sz="25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56"/>
          <p:cNvSpPr txBox="1">
            <a:spLocks noChangeArrowheads="1"/>
          </p:cNvSpPr>
          <p:nvPr/>
        </p:nvSpPr>
        <p:spPr bwMode="auto">
          <a:xfrm>
            <a:off x="598952" y="4879811"/>
            <a:ext cx="7924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1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17" name="Text Box 297"/>
          <p:cNvSpPr txBox="1">
            <a:spLocks noChangeArrowheads="1"/>
          </p:cNvSpPr>
          <p:nvPr/>
        </p:nvSpPr>
        <p:spPr bwMode="auto">
          <a:xfrm>
            <a:off x="6062735" y="3128253"/>
            <a:ext cx="51435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767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  <p:bldP spid="11" grpId="0"/>
      <p:bldP spid="1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356810" y="757986"/>
            <a:ext cx="4908884" cy="3308685"/>
          </a:xfrm>
          <a:prstGeom prst="cloudCallout">
            <a:avLst>
              <a:gd name="adj1" fmla="val -60290"/>
              <a:gd name="adj2" fmla="val 4511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4149691" y="1288945"/>
            <a:ext cx="3323123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5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9" y="4163458"/>
            <a:ext cx="2855396" cy="25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89722" y="4353676"/>
            <a:ext cx="1741174" cy="23529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07695" y="854242"/>
            <a:ext cx="7376403" cy="4412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7" name="TextBox 7"/>
          <p:cNvSpPr txBox="1"/>
          <p:nvPr/>
        </p:nvSpPr>
        <p:spPr>
          <a:xfrm>
            <a:off x="2094938" y="1785257"/>
            <a:ext cx="6272717" cy="1477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2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5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5216260"/>
            <a:ext cx="1741174" cy="16176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92595" y="2980610"/>
            <a:ext cx="2736890" cy="1856559"/>
            <a:chOff x="0" y="0"/>
            <a:chExt cx="6233160" cy="4228240"/>
          </a:xfrm>
        </p:grpSpPr>
        <p:sp>
          <p:nvSpPr>
            <p:cNvPr id="4" name="Freeform 4"/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solidFill>
              <a:srgbClr val="FFA53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83529" y="2209167"/>
            <a:ext cx="1272471" cy="97846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15" name="TextBox 15"/>
          <p:cNvSpPr txBox="1"/>
          <p:nvPr/>
        </p:nvSpPr>
        <p:spPr>
          <a:xfrm>
            <a:off x="-124963" y="3485027"/>
            <a:ext cx="238919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 smtClean="0">
                <a:solidFill>
                  <a:srgbClr val="FFFFFF"/>
                </a:solidFill>
                <a:latin typeface="Noto Serif Display Black"/>
              </a:rPr>
              <a:t> </a:t>
            </a:r>
            <a:r>
              <a:rPr lang="en-US" sz="4500" dirty="0" smtClean="0">
                <a:latin typeface="Times New Roman" pitchFamily="18" charset="0"/>
                <a:cs typeface="Times New Roman" pitchFamily="18" charset="0"/>
              </a:rPr>
              <a:t>TỐC ĐỘ</a:t>
            </a:r>
            <a:endParaRPr lang="en-US" sz="4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628578" y="2075532"/>
            <a:ext cx="5239656" cy="13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s/t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03574" y="4761190"/>
            <a:ext cx="4508630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 = s/t</a:t>
            </a:r>
            <a:endParaRPr lang="en-US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2283529" y="4598986"/>
            <a:ext cx="1403100" cy="9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91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269146" y="2993813"/>
            <a:ext cx="3589231" cy="2641583"/>
            <a:chOff x="0" y="0"/>
            <a:chExt cx="9187691" cy="6761908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8098450" y="5790386"/>
            <a:ext cx="971164" cy="89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 rot="-772345">
            <a:off x="262694" y="4859838"/>
            <a:ext cx="503314" cy="1059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349904" y="3796776"/>
            <a:ext cx="1055704" cy="87887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450110" y="4415709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450110" y="419153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2527408" y="3034941"/>
            <a:ext cx="777541" cy="11685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 rot="-2700000">
            <a:off x="2582045" y="3833901"/>
            <a:ext cx="961406" cy="9614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2621624" y="4427615"/>
            <a:ext cx="683324" cy="1124813"/>
          </a:xfrm>
          <a:prstGeom prst="rect">
            <a:avLst/>
          </a:prstGeom>
        </p:spPr>
      </p:pic>
      <p:grpSp>
        <p:nvGrpSpPr>
          <p:cNvPr id="3" name="Group 14"/>
          <p:cNvGrpSpPr/>
          <p:nvPr/>
        </p:nvGrpSpPr>
        <p:grpSpPr>
          <a:xfrm>
            <a:off x="3858377" y="3034941"/>
            <a:ext cx="4633058" cy="2665678"/>
            <a:chOff x="0" y="0"/>
            <a:chExt cx="14238779" cy="8192430"/>
          </a:xfrm>
        </p:grpSpPr>
        <p:sp>
          <p:nvSpPr>
            <p:cNvPr id="15" name="Freeform 15"/>
            <p:cNvSpPr/>
            <p:nvPr/>
          </p:nvSpPr>
          <p:spPr>
            <a:xfrm>
              <a:off x="0" y="-4073"/>
              <a:ext cx="14245169" cy="8199032"/>
            </a:xfrm>
            <a:custGeom>
              <a:avLst/>
              <a:gdLst/>
              <a:ahLst/>
              <a:cxnLst/>
              <a:rect l="l" t="t" r="r" b="b"/>
              <a:pathLst>
                <a:path w="14245169" h="8199032">
                  <a:moveTo>
                    <a:pt x="13617392" y="8144554"/>
                  </a:moveTo>
                  <a:cubicBezTo>
                    <a:pt x="13617392" y="8144554"/>
                    <a:pt x="12886517" y="8199032"/>
                    <a:pt x="10941342" y="8196411"/>
                  </a:cubicBezTo>
                  <a:cubicBezTo>
                    <a:pt x="5185424" y="8194248"/>
                    <a:pt x="1057074" y="8186424"/>
                    <a:pt x="1057074" y="8186424"/>
                  </a:cubicBezTo>
                  <a:cubicBezTo>
                    <a:pt x="812932" y="8177590"/>
                    <a:pt x="449110" y="8156359"/>
                    <a:pt x="282371" y="8098182"/>
                  </a:cubicBezTo>
                  <a:cubicBezTo>
                    <a:pt x="4469" y="8001219"/>
                    <a:pt x="0" y="7827940"/>
                    <a:pt x="0" y="6394370"/>
                  </a:cubicBezTo>
                  <a:lnTo>
                    <a:pt x="0" y="639429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70298" y="15681"/>
                    <a:pt x="8818942" y="7673"/>
                  </a:cubicBezTo>
                  <a:cubicBezTo>
                    <a:pt x="12667590" y="0"/>
                    <a:pt x="13384323" y="6979"/>
                    <a:pt x="13384323" y="6979"/>
                  </a:cubicBezTo>
                  <a:cubicBezTo>
                    <a:pt x="13752630" y="14458"/>
                    <a:pt x="13890890" y="42638"/>
                    <a:pt x="14088630" y="165219"/>
                  </a:cubicBezTo>
                  <a:cubicBezTo>
                    <a:pt x="14239647" y="258836"/>
                    <a:pt x="14245169" y="476157"/>
                    <a:pt x="14236029" y="6394298"/>
                  </a:cubicBezTo>
                  <a:lnTo>
                    <a:pt x="14236029" y="6394369"/>
                  </a:lnTo>
                  <a:cubicBezTo>
                    <a:pt x="14236029" y="7945905"/>
                    <a:pt x="14193245" y="8094492"/>
                    <a:pt x="13617392" y="814455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3865373" y="4391897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3865373" y="420344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 rot="-2700000">
            <a:off x="4941861" y="3829502"/>
            <a:ext cx="961406" cy="96140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737982" y="3215909"/>
            <a:ext cx="1211707" cy="12117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5121468" y="4464949"/>
            <a:ext cx="602192" cy="1087479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6174906" y="420344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6174906" y="4415709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6910603" y="3314995"/>
            <a:ext cx="716208" cy="87654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7492923" y="3460270"/>
            <a:ext cx="907510" cy="90751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 rot="-2700000">
            <a:off x="7239913" y="3848168"/>
            <a:ext cx="961406" cy="96140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7381631" y="4439522"/>
            <a:ext cx="677972" cy="1067672"/>
          </a:xfrm>
          <a:prstGeom prst="rect">
            <a:avLst/>
          </a:prstGeom>
        </p:spPr>
      </p:pic>
      <p:grpSp>
        <p:nvGrpSpPr>
          <p:cNvPr id="14" name="Group 27"/>
          <p:cNvGrpSpPr/>
          <p:nvPr/>
        </p:nvGrpSpPr>
        <p:grpSpPr>
          <a:xfrm>
            <a:off x="4466236" y="2914409"/>
            <a:ext cx="1708671" cy="2828925"/>
            <a:chOff x="0" y="0"/>
            <a:chExt cx="3835400" cy="6350000"/>
          </a:xfrm>
        </p:grpSpPr>
        <p:sp>
          <p:nvSpPr>
            <p:cNvPr id="28" name="Freeform 28"/>
            <p:cNvSpPr/>
            <p:nvPr/>
          </p:nvSpPr>
          <p:spPr>
            <a:xfrm>
              <a:off x="-12700" y="-12700"/>
              <a:ext cx="3860800" cy="6375400"/>
            </a:xfrm>
            <a:custGeom>
              <a:avLst/>
              <a:gdLst/>
              <a:ahLst/>
              <a:cxnLst/>
              <a:rect l="l" t="t" r="r" b="b"/>
              <a:pathLst>
                <a:path w="3860800" h="63754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2998470" y="6375400"/>
                  </a:lnTo>
                  <a:cubicBezTo>
                    <a:pt x="3470910" y="6375400"/>
                    <a:pt x="3860800" y="5985510"/>
                    <a:pt x="3860800" y="55130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5513070"/>
                  </a:lnTo>
                  <a:cubicBezTo>
                    <a:pt x="3670300" y="5880100"/>
                    <a:pt x="3365500" y="6184900"/>
                    <a:pt x="299847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E83F3F"/>
            </a:solidFill>
          </p:spPr>
        </p:sp>
      </p:grpSp>
      <p:grpSp>
        <p:nvGrpSpPr>
          <p:cNvPr id="27" name="Group 29"/>
          <p:cNvGrpSpPr/>
          <p:nvPr/>
        </p:nvGrpSpPr>
        <p:grpSpPr>
          <a:xfrm>
            <a:off x="6772475" y="2914409"/>
            <a:ext cx="1708671" cy="2828925"/>
            <a:chOff x="0" y="0"/>
            <a:chExt cx="3835400" cy="6350000"/>
          </a:xfrm>
        </p:grpSpPr>
        <p:sp>
          <p:nvSpPr>
            <p:cNvPr id="30" name="Freeform 30"/>
            <p:cNvSpPr/>
            <p:nvPr/>
          </p:nvSpPr>
          <p:spPr>
            <a:xfrm>
              <a:off x="-12700" y="-12700"/>
              <a:ext cx="3860800" cy="6375400"/>
            </a:xfrm>
            <a:custGeom>
              <a:avLst/>
              <a:gdLst/>
              <a:ahLst/>
              <a:cxnLst/>
              <a:rect l="l" t="t" r="r" b="b"/>
              <a:pathLst>
                <a:path w="3860800" h="63754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2998470" y="6375400"/>
                  </a:lnTo>
                  <a:cubicBezTo>
                    <a:pt x="3470910" y="6375400"/>
                    <a:pt x="3860800" y="5985510"/>
                    <a:pt x="3860800" y="55130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5513070"/>
                  </a:lnTo>
                  <a:cubicBezTo>
                    <a:pt x="3670300" y="5880100"/>
                    <a:pt x="3365500" y="6184900"/>
                    <a:pt x="299847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E83F3F"/>
            </a:solidFill>
          </p:spPr>
        </p:sp>
      </p:grp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349904" y="986206"/>
            <a:ext cx="3459922" cy="477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VẬN TỐC :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49904" y="1716852"/>
            <a:ext cx="8397054" cy="1471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m/s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km/h.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1m/s = 3,6 km/h.</a:t>
            </a:r>
            <a:endParaRPr lang="en-US" alt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1052478"/>
            <a:ext cx="7368173" cy="4883571"/>
            <a:chOff x="0" y="0"/>
            <a:chExt cx="19648460" cy="130228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303339"/>
              <a:ext cx="19305672" cy="12719516"/>
              <a:chOff x="0" y="0"/>
              <a:chExt cx="10805670" cy="711930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362377" y="0"/>
              <a:ext cx="19286083" cy="12631040"/>
              <a:chOff x="0" y="0"/>
              <a:chExt cx="10821129" cy="708708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6847041" y="4422793"/>
            <a:ext cx="1642611" cy="15132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09303" y="115586"/>
            <a:ext cx="4722825" cy="711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defRPr/>
            </a:pPr>
            <a:r>
              <a:rPr lang="en-US" sz="3200" dirty="0">
                <a:solidFill>
                  <a:srgbClr val="E83F3F"/>
                </a:solidFill>
                <a:latin typeface="Times New Roman" pitchFamily="18" charset="0"/>
                <a:cs typeface="Times New Roman" pitchFamily="18" charset="0"/>
              </a:rPr>
              <a:t>ĐỔI ĐƠN VỊ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 rot="-720983">
            <a:off x="665239" y="4125610"/>
            <a:ext cx="897284" cy="15439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3A55568-6E15-40F6-9186-6E88C4E3FD6C}"/>
              </a:ext>
            </a:extLst>
          </p:cNvPr>
          <p:cNvSpPr txBox="1"/>
          <p:nvPr/>
        </p:nvSpPr>
        <p:spPr>
          <a:xfrm>
            <a:off x="1248229" y="2495617"/>
            <a:ext cx="568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smtClean="0"/>
              <a:t> 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1m/s = 3,6km/h.</a:t>
            </a:r>
            <a:endParaRPr lang="en-US" sz="32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894855" y="1391658"/>
            <a:ext cx="140134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km/h =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710970"/>
              </p:ext>
            </p:extLst>
          </p:nvPr>
        </p:nvGraphicFramePr>
        <p:xfrm>
          <a:off x="3448291" y="1247598"/>
          <a:ext cx="9144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9" name="Equation" r:id="rId5" imgW="469696" imgH="393529" progId="Equation.3">
                  <p:embed/>
                </p:oleObj>
              </mc:Choice>
              <mc:Fallback>
                <p:oleObj name="Equation" r:id="rId5" imgW="469696" imgH="39352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8291" y="1247598"/>
                        <a:ext cx="914400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59596" y="1267910"/>
            <a:ext cx="1627976" cy="790794"/>
          </a:xfrm>
          <a:prstGeom prst="rect">
            <a:avLst/>
          </a:prstGeom>
          <a:blipFill>
            <a:blip r:embed="rId7"/>
            <a:stretch>
              <a:fillRect b="-9231"/>
            </a:stretch>
          </a:blipFill>
        </p:spPr>
        <p:txBody>
          <a:bodyPr/>
          <a:lstStyle/>
          <a:p>
            <a:r>
              <a:rPr lang="en-US">
                <a:noFill/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16020" y="1366206"/>
            <a:ext cx="418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5514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95304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</TotalTime>
  <Words>740</Words>
  <Application>Microsoft Office PowerPoint</Application>
  <PresentationFormat>On-screen Show (4:3)</PresentationFormat>
  <Paragraphs>104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DejaVu Serif</vt:lpstr>
      <vt:lpstr>Noto Serif Display Black</vt:lpstr>
      <vt:lpstr>Tahoma</vt:lpstr>
      <vt:lpstr>Times New Roman</vt:lpstr>
      <vt:lpstr>Wingdings</vt:lpstr>
      <vt:lpstr>汉仪夏日体W</vt:lpstr>
      <vt:lpstr>等线</vt:lpstr>
      <vt:lpstr>Office 主题​​</vt:lpstr>
      <vt:lpstr>2_Office 主题​​</vt:lpstr>
      <vt:lpstr>Office Theme</vt:lpstr>
      <vt:lpstr>1_Office Theme</vt:lpstr>
      <vt:lpstr>4_Office Theme</vt:lpstr>
      <vt:lpstr>5_Office Theme</vt:lpstr>
      <vt:lpstr>6_Office Theme</vt:lpstr>
      <vt:lpstr>4_Office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95304</dc:title>
  <dc:creator>Tuyet Loan</dc:creator>
  <cp:lastModifiedBy>Microsoft account</cp:lastModifiedBy>
  <cp:revision>53</cp:revision>
  <dcterms:created xsi:type="dcterms:W3CDTF">2017-04-09T09:59:05Z</dcterms:created>
  <dcterms:modified xsi:type="dcterms:W3CDTF">2023-11-13T03:22:12Z</dcterms:modified>
</cp:coreProperties>
</file>