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75" r:id="rId6"/>
    <p:sldId id="276" r:id="rId7"/>
    <p:sldId id="261" r:id="rId8"/>
    <p:sldId id="281" r:id="rId9"/>
    <p:sldId id="262" r:id="rId10"/>
    <p:sldId id="263" r:id="rId11"/>
    <p:sldId id="264" r:id="rId12"/>
    <p:sldId id="265" r:id="rId13"/>
    <p:sldId id="266" r:id="rId14"/>
    <p:sldId id="267" r:id="rId15"/>
    <p:sldId id="268" r:id="rId16"/>
    <p:sldId id="277" r:id="rId17"/>
    <p:sldId id="278" r:id="rId18"/>
    <p:sldId id="279" r:id="rId19"/>
    <p:sldId id="269" r:id="rId20"/>
    <p:sldId id="271"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5/30/2025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0.mp3"/><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10.mp3"/><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2.mp3"/><Relationship Id="rId7" Type="http://schemas.openxmlformats.org/officeDocument/2006/relationships/image" Target="../media/image1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12.mp3"/><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4.mp3"/><Relationship Id="rId7" Type="http://schemas.openxmlformats.org/officeDocument/2006/relationships/image" Target="../media/image1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14.mp3"/></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6.mp3"/><Relationship Id="rId7" Type="http://schemas.openxmlformats.org/officeDocument/2006/relationships/image" Target="../media/image1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16.mp3"/><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8.mp3"/><Relationship Id="rId7" Type="http://schemas.openxmlformats.org/officeDocument/2006/relationships/image" Target="../media/image1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18.mp3"/><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0.mp3"/><Relationship Id="rId7" Type="http://schemas.openxmlformats.org/officeDocument/2006/relationships/image" Target="../media/image1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20.mp3"/><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2.mp3"/><Relationship Id="rId7" Type="http://schemas.openxmlformats.org/officeDocument/2006/relationships/image" Target="../media/image1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22.mp3"/><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3.mp3"/><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5" Type="http://schemas.openxmlformats.org/officeDocument/2006/relationships/slideLayout" Target="../slideLayouts/slideLayout13.xml"/><Relationship Id="rId4" Type="http://schemas.openxmlformats.org/officeDocument/2006/relationships/audio" Target="../media/media3.mp3"/><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p3"/><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6.mp3"/><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p3"/><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slideLayout" Target="../slideLayouts/slideLayout13.xml"/><Relationship Id="rId4" Type="http://schemas.openxmlformats.org/officeDocument/2006/relationships/audio" Target="../media/media8.mp3"/><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28" y="1556792"/>
            <a:ext cx="5854642" cy="1509266"/>
          </a:xfrm>
          <a:prstGeom prst="rect">
            <a:avLst/>
          </a:prstGeom>
          <a:noFill/>
        </p:spPr>
        <p:txBody>
          <a:bodyPr wrap="square" rtlCol="0">
            <a:prstTxWarp prst="textCurveUp">
              <a:avLst/>
            </a:prstTxWarp>
            <a:spAutoFit/>
          </a:bodyPr>
          <a:lstStyle/>
          <a:p>
            <a:r>
              <a:rPr lang="en-US" sz="3200">
                <a:solidFill>
                  <a:srgbClr val="002060"/>
                </a:solidFill>
              </a:rPr>
              <a:t>Chào mừng quý thầy cô và các bạn học sinh đến với tiết âm nhạc</a:t>
            </a:r>
          </a:p>
        </p:txBody>
      </p:sp>
      <p:pic>
        <p:nvPicPr>
          <p:cNvPr id="2"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1916832"/>
            <a:ext cx="609600" cy="609600"/>
          </a:xfrm>
          <a:prstGeom prst="rect">
            <a:avLst/>
          </a:prstGeom>
        </p:spPr>
      </p:pic>
    </p:spTree>
    <p:extLst>
      <p:ext uri="{BB962C8B-B14F-4D97-AF65-F5344CB8AC3E}">
        <p14:creationId xmlns:p14="http://schemas.microsoft.com/office/powerpoint/2010/main" val="775832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3"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0272" y="4221088"/>
            <a:ext cx="609600" cy="609600"/>
          </a:xfrm>
          <a:prstGeom prst="rect">
            <a:avLst/>
          </a:prstGeom>
        </p:spPr>
      </p:pic>
      <p:pic>
        <p:nvPicPr>
          <p:cNvPr id="5" name="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11760" y="4221088"/>
            <a:ext cx="609600" cy="609600"/>
          </a:xfrm>
          <a:prstGeom prst="rect">
            <a:avLst/>
          </a:prstGeom>
        </p:spPr>
      </p:pic>
    </p:spTree>
    <p:extLst>
      <p:ext uri="{BB962C8B-B14F-4D97-AF65-F5344CB8AC3E}">
        <p14:creationId xmlns:p14="http://schemas.microsoft.com/office/powerpoint/2010/main" val="1292176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9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mà không 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48" y="3789040"/>
            <a:ext cx="609600" cy="6096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5" name="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12846" y="3933056"/>
            <a:ext cx="609600" cy="609600"/>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mới về nhà nằm rên</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48264" y="4012489"/>
            <a:ext cx="609600" cy="609600"/>
          </a:xfrm>
          <a:prstGeom prst="rect">
            <a:avLst/>
          </a:prstGeom>
        </p:spPr>
      </p:pic>
      <p:pic>
        <p:nvPicPr>
          <p:cNvPr id="4" name="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4077072"/>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2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mà không chịu đội mũ. Tối đến mới về nhà nằm rên.</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6256" y="3949019"/>
            <a:ext cx="609600" cy="6096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2" name="c3+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55776" y="4005064"/>
            <a:ext cx="609600" cy="609600"/>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0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ôi đau quá 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48" y="4005064"/>
            <a:ext cx="609600" cy="6096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4" name="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95736" y="4187459"/>
            <a:ext cx="609600" cy="609600"/>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4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6</a:t>
            </a: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48" y="3912096"/>
            <a:ext cx="609600" cy="6096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2" name="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35696" y="4165848"/>
            <a:ext cx="609600" cy="609600"/>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5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a:solidFill>
                  <a:srgbClr val="0070C0"/>
                </a:solidFill>
              </a:rPr>
              <a:t>Câu 5+ 6</a:t>
            </a: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ôi đau quá nhức cả đầu. Chích 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304" y="4077072"/>
            <a:ext cx="609600" cy="6096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4" name="5+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95736" y="4077072"/>
            <a:ext cx="609600" cy="609600"/>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4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a:t>
            </a:r>
            <a:r>
              <a:rPr lang="en-US" sz="240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a:effectLst/>
                <a:latin typeface="Times New Roman"/>
                <a:ea typeface="Times New Roman"/>
                <a:cs typeface="Arial"/>
              </a:rPr>
              <a:t>Trò chơi: </a:t>
            </a:r>
            <a:r>
              <a:rPr lang="en-US" sz="3200" b="1" i="1">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a:solidFill>
                  <a:srgbClr val="FF0000"/>
                </a:solidFill>
                <a:effectLst/>
                <a:latin typeface="Times New Roman"/>
                <a:ea typeface="Times New Roman"/>
                <a:cs typeface="Arial"/>
              </a:rPr>
              <a:t>Nhóm 1: gõ cốc </a:t>
            </a:r>
          </a:p>
          <a:p>
            <a:pPr algn="just">
              <a:spcAft>
                <a:spcPts val="0"/>
              </a:spcAft>
            </a:pPr>
            <a:r>
              <a:rPr lang="en-US" sz="2800" i="1">
                <a:solidFill>
                  <a:srgbClr val="FF0000"/>
                </a:solidFill>
                <a:effectLst/>
                <a:latin typeface="Times New Roman"/>
                <a:ea typeface="Times New Roman"/>
                <a:cs typeface="Arial"/>
              </a:rPr>
              <a:t>Nhóm 2: gõ thanh phách</a:t>
            </a:r>
          </a:p>
          <a:p>
            <a:pPr algn="just">
              <a:spcAft>
                <a:spcPts val="0"/>
              </a:spcAft>
            </a:pPr>
            <a:r>
              <a:rPr lang="en-US" sz="2800" i="1">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5</a:t>
            </a: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CON CHIM CHÍCH CHÒE</a:t>
            </a:r>
            <a:endParaRPr lang="en-US" sz="2000">
              <a:solidFill>
                <a:prstClr val="black"/>
              </a:solidFill>
              <a:latin typeface="Times New Roman"/>
              <a:ea typeface="Calibri"/>
            </a:endParaRPr>
          </a:p>
          <a:p>
            <a:pPr>
              <a:lnSpc>
                <a:spcPct val="150000"/>
              </a:lnSpc>
            </a:pPr>
            <a:r>
              <a:rPr lang="en-AU" b="1">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a:t>              </a:t>
            </a:r>
            <a:r>
              <a:rPr lang="en-US" b="1">
                <a:solidFill>
                  <a:srgbClr val="002060"/>
                </a:solidFill>
                <a:latin typeface="Times New Roman" pitchFamily="18" charset="0"/>
                <a:cs typeface="Times New Roman" pitchFamily="18" charset="0"/>
              </a:rPr>
              <a:t>Theo 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PHÁ</a:t>
            </a:r>
          </a:p>
          <a:p>
            <a:pPr marL="3810" lvl="0"/>
            <a:r>
              <a:rPr lang="en-US" sz="2400" b="1">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a:effectLst/>
                <a:latin typeface="Times New Roman"/>
                <a:ea typeface="Times New Roman"/>
              </a:rPr>
              <a:t>Chin Chích Chòe</a:t>
            </a:r>
            <a:r>
              <a:rPr lang="en-US" sz="160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a:t>Slide bổ sung nhe hát mẫu video </a:t>
            </a:r>
          </a:p>
        </p:txBody>
      </p:sp>
      <p:pic>
        <p:nvPicPr>
          <p:cNvPr id="5" name="CON CHIM CHÍCH CHÒE - HÁT MẪU - CĐ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28" y="741130"/>
            <a:ext cx="8439036" cy="6116870"/>
          </a:xfrm>
          <a:prstGeom prst="rect">
            <a:avLst/>
          </a:prstGeom>
        </p:spPr>
      </p:pic>
    </p:spTree>
    <p:extLst>
      <p:ext uri="{BB962C8B-B14F-4D97-AF65-F5344CB8AC3E}">
        <p14:creationId xmlns:p14="http://schemas.microsoft.com/office/powerpoint/2010/main" val="62775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4089453" cy="1107996"/>
          </a:xfrm>
          <a:prstGeom prst="rect">
            <a:avLst/>
          </a:prstGeom>
        </p:spPr>
        <p:txBody>
          <a:bodyPr wrap="none">
            <a:spAutoFit/>
          </a:bodyPr>
          <a:lstStyle/>
          <a:p>
            <a:r>
              <a:rPr lang="en-US" sz="6600" b="1" dirty="0" err="1">
                <a:solidFill>
                  <a:srgbClr val="002060"/>
                </a:solidFill>
              </a:rPr>
              <a:t>Đọc</a:t>
            </a:r>
            <a:r>
              <a:rPr lang="en-US" sz="6600" b="1" dirty="0">
                <a:solidFill>
                  <a:srgbClr val="002060"/>
                </a:solidFill>
              </a:rPr>
              <a:t> </a:t>
            </a:r>
            <a:r>
              <a:rPr lang="en-US" sz="6600" b="1" dirty="0" err="1">
                <a:solidFill>
                  <a:srgbClr val="002060"/>
                </a:solidFill>
              </a:rPr>
              <a:t>lời</a:t>
            </a:r>
            <a:r>
              <a:rPr lang="en-US" sz="6600" b="1" dirty="0">
                <a:solidFill>
                  <a:srgbClr val="002060"/>
                </a:solidFill>
              </a:rPr>
              <a:t> </a:t>
            </a:r>
            <a:r>
              <a:rPr lang="en-US" sz="6600" b="1" dirty="0" err="1" smtClean="0">
                <a:solidFill>
                  <a:srgbClr val="002060"/>
                </a:solidFill>
              </a:rPr>
              <a:t>caq</a:t>
            </a:r>
            <a:endParaRPr lang="en-US" sz="6600" b="1" dirty="0">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a:solidFill>
                  <a:srgbClr val="FF0000"/>
                </a:solidFill>
                <a:effectLst/>
                <a:latin typeface="Times New Roman"/>
                <a:ea typeface="Calibri"/>
              </a:rPr>
              <a:t>Câu 1: Có con chim... là chim chích choè</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2: Trưa nắng hè mà đi đến trường</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3: Ấy thế mà... không chịu đội mũ</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4: Tối đến mới... về nhà nằm rên...</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5: Ôi ôi ôi... đau quá... nhức cả đầu</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6: Chích choè ta cảm liền suốt ba ngày đêm</a:t>
            </a:r>
            <a:r>
              <a:rPr lang="en-US" sz="2800" i="1">
                <a:solidFill>
                  <a:srgbClr val="FF0000"/>
                </a:solidFill>
                <a:effectLst/>
                <a:latin typeface="Times New Roman"/>
                <a:ea typeface="Calibri"/>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chim 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60848"/>
            <a:ext cx="609600" cy="6096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2" name="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83150" y="2060848"/>
            <a:ext cx="609600" cy="609600"/>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6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6296" y="4077072"/>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pic>
        <p:nvPicPr>
          <p:cNvPr id="2" name="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79712" y="4280698"/>
            <a:ext cx="609600" cy="609600"/>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3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402</Words>
  <Application>Microsoft Office PowerPoint</Application>
  <PresentationFormat>On-screen Show (4:3)</PresentationFormat>
  <Paragraphs>46</Paragraphs>
  <Slides>19</Slides>
  <Notes>0</Notes>
  <HiddenSlides>0</HiddenSlides>
  <MMClips>26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 8.1 Version 2</cp:lastModifiedBy>
  <cp:revision>44</cp:revision>
  <dcterms:created xsi:type="dcterms:W3CDTF">2021-06-17T04:40:15Z</dcterms:created>
  <dcterms:modified xsi:type="dcterms:W3CDTF">2025-05-30T03:25:05Z</dcterms:modified>
</cp:coreProperties>
</file>