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1"/>
  </p:notesMasterIdLst>
  <p:sldIdLst>
    <p:sldId id="317" r:id="rId3"/>
    <p:sldId id="440" r:id="rId4"/>
    <p:sldId id="319" r:id="rId5"/>
    <p:sldId id="325" r:id="rId6"/>
    <p:sldId id="318" r:id="rId7"/>
    <p:sldId id="425" r:id="rId8"/>
    <p:sldId id="426" r:id="rId9"/>
    <p:sldId id="273" r:id="rId10"/>
    <p:sldId id="432" r:id="rId11"/>
    <p:sldId id="433" r:id="rId12"/>
    <p:sldId id="439" r:id="rId13"/>
    <p:sldId id="434" r:id="rId14"/>
    <p:sldId id="435" r:id="rId15"/>
    <p:sldId id="274" r:id="rId16"/>
    <p:sldId id="436" r:id="rId17"/>
    <p:sldId id="437" r:id="rId18"/>
    <p:sldId id="438" r:id="rId19"/>
    <p:sldId id="42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FEAAD-ADAC-470F-80F0-0EAAB81BC2EA}"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77D92-1865-499E-834E-1B7808430BB8}" type="slidenum">
              <a:rPr lang="en-US" smtClean="0"/>
              <a:t>‹#›</a:t>
            </a:fld>
            <a:endParaRPr lang="en-US"/>
          </a:p>
        </p:txBody>
      </p:sp>
    </p:spTree>
    <p:extLst>
      <p:ext uri="{BB962C8B-B14F-4D97-AF65-F5344CB8AC3E}">
        <p14:creationId xmlns:p14="http://schemas.microsoft.com/office/powerpoint/2010/main" val="9057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b5e3ec5bec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6" name="Google Shape;1906;gb5e3ec5bec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1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03469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1635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02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2820516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225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50F40-DB3E-4DC4-95ED-4CBE898A090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52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817684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19869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defRPr/>
            </a:pPr>
            <a:r>
              <a:rPr lang="en-US" dirty="0" err="1"/>
              <a:t>Thầy</a:t>
            </a:r>
            <a:r>
              <a:rPr lang="en-US" baseline="0" dirty="0"/>
              <a:t> </a:t>
            </a:r>
            <a:r>
              <a:rPr lang="en-US" baseline="0" dirty="0" err="1"/>
              <a:t>cô</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về</a:t>
            </a:r>
            <a:r>
              <a:rPr lang="en-US" baseline="0" dirty="0"/>
              <a:t> </a:t>
            </a:r>
            <a:r>
              <a:rPr lang="en-US" baseline="0" dirty="0" err="1"/>
              <a:t>trang</a:t>
            </a:r>
            <a:r>
              <a:rPr lang="en-US" baseline="0" dirty="0"/>
              <a:t> </a:t>
            </a:r>
            <a:r>
              <a:rPr lang="en-US" baseline="0" dirty="0" err="1"/>
              <a:t>cũ</a:t>
            </a:r>
            <a:endParaRPr lang="en-US" dirty="0"/>
          </a:p>
          <a:p>
            <a:endParaRPr lang="en-US" dirty="0"/>
          </a:p>
        </p:txBody>
      </p:sp>
    </p:spTree>
    <p:extLst>
      <p:ext uri="{BB962C8B-B14F-4D97-AF65-F5344CB8AC3E}">
        <p14:creationId xmlns:p14="http://schemas.microsoft.com/office/powerpoint/2010/main" val="97940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162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1414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21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36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31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53FCCC-BC76-46CB-98F8-FDE5A16864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BCC1D3-27D6-42E0-8D84-959AF3827144}"/>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77265E5-2478-4708-A3AB-10C2C3AF42A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4D49A71B-2B95-4E34-AA3C-2FD675F7D38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D324AB-AD8F-4995-9C7D-B7886F0F616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29259152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3ABA0-CB18-434E-9118-DA4681A046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318E44B-44E8-4FBB-ADC4-3BE20217D26E}"/>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4248BE-11B3-4544-8D7F-20BE61AE38EB}"/>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20CC8237-01CD-43A4-B570-8CFC5296B3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0325C02-339A-4885-B5EB-A631ADBC2678}"/>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395298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C4CF14-E210-4D1B-ADD9-423FFE32CE33}"/>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959F70C-9CA8-4DE0-8E87-4B2AD343E5B3}"/>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DE7D05-57DA-447D-A194-50A8995EB4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6DF1B88C-FAA2-4C29-ACA7-AF45DCED15BA}"/>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20F5B83-D254-4081-B609-6F647CFCBCE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8153649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3" y="3117336"/>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4" y="3188285"/>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3" y="-177930"/>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5" y="2225935"/>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4"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9" y="5923792"/>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2" y="6259683"/>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5"/>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4"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4"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2"/>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3"/>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50256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9"/>
        <p:cNvGrpSpPr/>
        <p:nvPr/>
      </p:nvGrpSpPr>
      <p:grpSpPr>
        <a:xfrm>
          <a:off x="0" y="0"/>
          <a:ext cx="0" cy="0"/>
          <a:chOff x="0" y="0"/>
          <a:chExt cx="0" cy="0"/>
        </a:xfrm>
      </p:grpSpPr>
      <p:sp>
        <p:nvSpPr>
          <p:cNvPr id="450" name="Google Shape;450;p15"/>
          <p:cNvSpPr txBox="1">
            <a:spLocks noGrp="1"/>
          </p:cNvSpPr>
          <p:nvPr>
            <p:ph type="body" idx="1"/>
          </p:nvPr>
        </p:nvSpPr>
        <p:spPr>
          <a:xfrm>
            <a:off x="3153000" y="1745367"/>
            <a:ext cx="5886000" cy="4239600"/>
          </a:xfrm>
          <a:prstGeom prst="rect">
            <a:avLst/>
          </a:prstGeom>
        </p:spPr>
        <p:txBody>
          <a:bodyPr spcFirstLastPara="1" wrap="square" lIns="91425" tIns="91425" rIns="91425" bIns="91425" anchor="t" anchorCtr="0">
            <a:noAutofit/>
          </a:bodyPr>
          <a:lstStyle>
            <a:lvl1pPr marL="609585" lvl="0" indent="-431789" rtl="0">
              <a:lnSpc>
                <a:spcPct val="100000"/>
              </a:lnSpc>
              <a:spcBef>
                <a:spcPts val="0"/>
              </a:spcBef>
              <a:spcAft>
                <a:spcPts val="0"/>
              </a:spcAft>
              <a:buSzPts val="1500"/>
              <a:buChar char="●"/>
              <a:defRPr sz="1735"/>
            </a:lvl1pPr>
            <a:lvl2pPr marL="1219170" lvl="1" indent="-431789" rtl="0">
              <a:lnSpc>
                <a:spcPct val="100000"/>
              </a:lnSpc>
              <a:spcBef>
                <a:spcPts val="0"/>
              </a:spcBef>
              <a:spcAft>
                <a:spcPts val="0"/>
              </a:spcAft>
              <a:buSzPts val="1500"/>
              <a:buChar char="○"/>
              <a:defRPr sz="2000"/>
            </a:lvl2pPr>
            <a:lvl3pPr marL="1828754" lvl="2" indent="-431789" rtl="0">
              <a:lnSpc>
                <a:spcPct val="100000"/>
              </a:lnSpc>
              <a:spcBef>
                <a:spcPts val="2135"/>
              </a:spcBef>
              <a:spcAft>
                <a:spcPts val="0"/>
              </a:spcAft>
              <a:buSzPts val="1500"/>
              <a:buChar char="■"/>
              <a:defRPr sz="2000"/>
            </a:lvl3pPr>
            <a:lvl4pPr marL="2438339" lvl="3" indent="-431789" rtl="0">
              <a:lnSpc>
                <a:spcPct val="100000"/>
              </a:lnSpc>
              <a:spcBef>
                <a:spcPts val="2135"/>
              </a:spcBef>
              <a:spcAft>
                <a:spcPts val="0"/>
              </a:spcAft>
              <a:buSzPts val="1500"/>
              <a:buChar char="●"/>
              <a:defRPr sz="2000"/>
            </a:lvl4pPr>
            <a:lvl5pPr marL="3047924" lvl="4" indent="-431789" rtl="0">
              <a:lnSpc>
                <a:spcPct val="100000"/>
              </a:lnSpc>
              <a:spcBef>
                <a:spcPts val="2135"/>
              </a:spcBef>
              <a:spcAft>
                <a:spcPts val="0"/>
              </a:spcAft>
              <a:buSzPts val="1500"/>
              <a:buChar char="○"/>
              <a:defRPr sz="2000"/>
            </a:lvl5pPr>
            <a:lvl6pPr marL="3657509" lvl="5" indent="-431789" rtl="0">
              <a:lnSpc>
                <a:spcPct val="100000"/>
              </a:lnSpc>
              <a:spcBef>
                <a:spcPts val="2135"/>
              </a:spcBef>
              <a:spcAft>
                <a:spcPts val="0"/>
              </a:spcAft>
              <a:buSzPts val="1500"/>
              <a:buChar char="■"/>
              <a:defRPr sz="2000"/>
            </a:lvl6pPr>
            <a:lvl7pPr marL="4267093" lvl="6" indent="-431789" rtl="0">
              <a:lnSpc>
                <a:spcPct val="100000"/>
              </a:lnSpc>
              <a:spcBef>
                <a:spcPts val="2135"/>
              </a:spcBef>
              <a:spcAft>
                <a:spcPts val="0"/>
              </a:spcAft>
              <a:buSzPts val="1500"/>
              <a:buChar char="●"/>
              <a:defRPr sz="2000"/>
            </a:lvl7pPr>
            <a:lvl8pPr marL="4876678" lvl="7" indent="-431789" rtl="0">
              <a:lnSpc>
                <a:spcPct val="100000"/>
              </a:lnSpc>
              <a:spcBef>
                <a:spcPts val="2135"/>
              </a:spcBef>
              <a:spcAft>
                <a:spcPts val="0"/>
              </a:spcAft>
              <a:buSzPts val="1500"/>
              <a:buChar char="○"/>
              <a:defRPr sz="2000"/>
            </a:lvl8pPr>
            <a:lvl9pPr marL="5486263" lvl="8" indent="-431789" rtl="0">
              <a:lnSpc>
                <a:spcPct val="100000"/>
              </a:lnSpc>
              <a:spcBef>
                <a:spcPts val="2135"/>
              </a:spcBef>
              <a:spcAft>
                <a:spcPts val="2135"/>
              </a:spcAft>
              <a:buSzPts val="1500"/>
              <a:buChar char="■"/>
              <a:defRPr sz="2000"/>
            </a:lvl9pPr>
          </a:lstStyle>
          <a:p>
            <a:endParaRPr/>
          </a:p>
        </p:txBody>
      </p:sp>
      <p:grpSp>
        <p:nvGrpSpPr>
          <p:cNvPr id="451" name="Google Shape;451;p15"/>
          <p:cNvGrpSpPr/>
          <p:nvPr/>
        </p:nvGrpSpPr>
        <p:grpSpPr>
          <a:xfrm rot="-2241120">
            <a:off x="11651332" y="499493"/>
            <a:ext cx="223377" cy="314312"/>
            <a:chOff x="5248950" y="2607450"/>
            <a:chExt cx="27575" cy="38800"/>
          </a:xfrm>
        </p:grpSpPr>
        <p:sp>
          <p:nvSpPr>
            <p:cNvPr id="452" name="Google Shape;452;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4" name="Google Shape;454;p15"/>
          <p:cNvGrpSpPr/>
          <p:nvPr/>
        </p:nvGrpSpPr>
        <p:grpSpPr>
          <a:xfrm rot="-2700000">
            <a:off x="656354" y="613931"/>
            <a:ext cx="139484" cy="196264"/>
            <a:chOff x="5248950" y="2607450"/>
            <a:chExt cx="27575" cy="38800"/>
          </a:xfrm>
        </p:grpSpPr>
        <p:sp>
          <p:nvSpPr>
            <p:cNvPr id="455" name="Google Shape;455;p1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 name="Google Shape;457;p15"/>
          <p:cNvGrpSpPr/>
          <p:nvPr/>
        </p:nvGrpSpPr>
        <p:grpSpPr>
          <a:xfrm rot="3488692">
            <a:off x="11664385" y="1111984"/>
            <a:ext cx="1201097" cy="1656627"/>
            <a:chOff x="330281" y="38723"/>
            <a:chExt cx="1614914" cy="2227176"/>
          </a:xfrm>
        </p:grpSpPr>
        <p:sp>
          <p:nvSpPr>
            <p:cNvPr id="458" name="Google Shape;45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5"/>
          <p:cNvGrpSpPr/>
          <p:nvPr/>
        </p:nvGrpSpPr>
        <p:grpSpPr>
          <a:xfrm rot="3488692">
            <a:off x="-568349" y="1653317"/>
            <a:ext cx="1201097" cy="1656627"/>
            <a:chOff x="330281" y="38723"/>
            <a:chExt cx="1614914" cy="2227176"/>
          </a:xfrm>
        </p:grpSpPr>
        <p:sp>
          <p:nvSpPr>
            <p:cNvPr id="462" name="Google Shape;462;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5" name="Google Shape;465;p15"/>
          <p:cNvSpPr/>
          <p:nvPr/>
        </p:nvSpPr>
        <p:spPr>
          <a:xfrm>
            <a:off x="1513033" y="37386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5"/>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5"/>
          <p:cNvGrpSpPr/>
          <p:nvPr/>
        </p:nvGrpSpPr>
        <p:grpSpPr>
          <a:xfrm rot="3488692">
            <a:off x="5226952" y="5477401"/>
            <a:ext cx="1201097" cy="1656627"/>
            <a:chOff x="330281" y="38723"/>
            <a:chExt cx="1614914" cy="2227176"/>
          </a:xfrm>
        </p:grpSpPr>
        <p:sp>
          <p:nvSpPr>
            <p:cNvPr id="468" name="Google Shape;468;p1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1" name="Google Shape;471;p15"/>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5"/>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5"/>
          <p:cNvGrpSpPr/>
          <p:nvPr/>
        </p:nvGrpSpPr>
        <p:grpSpPr>
          <a:xfrm>
            <a:off x="10814982" y="3495468"/>
            <a:ext cx="2394689" cy="4934176"/>
            <a:chOff x="6239025" y="396475"/>
            <a:chExt cx="480900" cy="990825"/>
          </a:xfrm>
        </p:grpSpPr>
        <p:sp>
          <p:nvSpPr>
            <p:cNvPr id="474" name="Google Shape;47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3" name="Google Shape;483;p15"/>
          <p:cNvGrpSpPr/>
          <p:nvPr/>
        </p:nvGrpSpPr>
        <p:grpSpPr>
          <a:xfrm>
            <a:off x="-1251453" y="3606301"/>
            <a:ext cx="2394689" cy="4934176"/>
            <a:chOff x="6239025" y="396475"/>
            <a:chExt cx="480900" cy="990825"/>
          </a:xfrm>
        </p:grpSpPr>
        <p:sp>
          <p:nvSpPr>
            <p:cNvPr id="484" name="Google Shape;484;p15"/>
            <p:cNvSpPr/>
            <p:nvPr/>
          </p:nvSpPr>
          <p:spPr>
            <a:xfrm>
              <a:off x="6239025" y="396475"/>
              <a:ext cx="480900" cy="743850"/>
            </a:xfrm>
            <a:custGeom>
              <a:avLst/>
              <a:gdLst/>
              <a:ahLst/>
              <a:cxnLst/>
              <a:rect l="l" t="t" r="r" b="b"/>
              <a:pathLst>
                <a:path w="19236" h="29754" extrusionOk="0">
                  <a:moveTo>
                    <a:pt x="9996" y="0"/>
                  </a:moveTo>
                  <a:lnTo>
                    <a:pt x="9298" y="58"/>
                  </a:lnTo>
                  <a:lnTo>
                    <a:pt x="8601" y="233"/>
                  </a:lnTo>
                  <a:lnTo>
                    <a:pt x="7962" y="523"/>
                  </a:lnTo>
                  <a:lnTo>
                    <a:pt x="7323" y="872"/>
                  </a:lnTo>
                  <a:lnTo>
                    <a:pt x="6800" y="1337"/>
                  </a:lnTo>
                  <a:lnTo>
                    <a:pt x="6335" y="1918"/>
                  </a:lnTo>
                  <a:lnTo>
                    <a:pt x="5928" y="2557"/>
                  </a:lnTo>
                  <a:lnTo>
                    <a:pt x="5812" y="2906"/>
                  </a:lnTo>
                  <a:lnTo>
                    <a:pt x="5695" y="3313"/>
                  </a:lnTo>
                  <a:lnTo>
                    <a:pt x="5579" y="3719"/>
                  </a:lnTo>
                  <a:lnTo>
                    <a:pt x="5521" y="4126"/>
                  </a:lnTo>
                  <a:lnTo>
                    <a:pt x="5521" y="5346"/>
                  </a:lnTo>
                  <a:lnTo>
                    <a:pt x="5405" y="5928"/>
                  </a:lnTo>
                  <a:lnTo>
                    <a:pt x="5347" y="6218"/>
                  </a:lnTo>
                  <a:lnTo>
                    <a:pt x="5231" y="6451"/>
                  </a:lnTo>
                  <a:lnTo>
                    <a:pt x="4940" y="6799"/>
                  </a:lnTo>
                  <a:lnTo>
                    <a:pt x="4591" y="7148"/>
                  </a:lnTo>
                  <a:lnTo>
                    <a:pt x="3894" y="7671"/>
                  </a:lnTo>
                  <a:lnTo>
                    <a:pt x="3487" y="8078"/>
                  </a:lnTo>
                  <a:lnTo>
                    <a:pt x="3139" y="8543"/>
                  </a:lnTo>
                  <a:lnTo>
                    <a:pt x="2906" y="9007"/>
                  </a:lnTo>
                  <a:lnTo>
                    <a:pt x="2732" y="9472"/>
                  </a:lnTo>
                  <a:lnTo>
                    <a:pt x="2616" y="9937"/>
                  </a:lnTo>
                  <a:lnTo>
                    <a:pt x="2557" y="10402"/>
                  </a:lnTo>
                  <a:lnTo>
                    <a:pt x="2557" y="10867"/>
                  </a:lnTo>
                  <a:lnTo>
                    <a:pt x="2557" y="11390"/>
                  </a:lnTo>
                  <a:lnTo>
                    <a:pt x="2674" y="12378"/>
                  </a:lnTo>
                  <a:lnTo>
                    <a:pt x="2790" y="13424"/>
                  </a:lnTo>
                  <a:lnTo>
                    <a:pt x="2848" y="14412"/>
                  </a:lnTo>
                  <a:lnTo>
                    <a:pt x="2848" y="14935"/>
                  </a:lnTo>
                  <a:lnTo>
                    <a:pt x="2790" y="15458"/>
                  </a:lnTo>
                  <a:lnTo>
                    <a:pt x="2557" y="16852"/>
                  </a:lnTo>
                  <a:lnTo>
                    <a:pt x="2267" y="18073"/>
                  </a:lnTo>
                  <a:lnTo>
                    <a:pt x="2151" y="18596"/>
                  </a:lnTo>
                  <a:lnTo>
                    <a:pt x="1918" y="19119"/>
                  </a:lnTo>
                  <a:lnTo>
                    <a:pt x="1628" y="19584"/>
                  </a:lnTo>
                  <a:lnTo>
                    <a:pt x="1337" y="20049"/>
                  </a:lnTo>
                  <a:lnTo>
                    <a:pt x="756" y="20920"/>
                  </a:lnTo>
                  <a:lnTo>
                    <a:pt x="465" y="21443"/>
                  </a:lnTo>
                  <a:lnTo>
                    <a:pt x="233" y="21908"/>
                  </a:lnTo>
                  <a:lnTo>
                    <a:pt x="117" y="22315"/>
                  </a:lnTo>
                  <a:lnTo>
                    <a:pt x="59" y="22780"/>
                  </a:lnTo>
                  <a:lnTo>
                    <a:pt x="1" y="23187"/>
                  </a:lnTo>
                  <a:lnTo>
                    <a:pt x="1" y="23652"/>
                  </a:lnTo>
                  <a:lnTo>
                    <a:pt x="59" y="24116"/>
                  </a:lnTo>
                  <a:lnTo>
                    <a:pt x="175" y="24523"/>
                  </a:lnTo>
                  <a:lnTo>
                    <a:pt x="291" y="24930"/>
                  </a:lnTo>
                  <a:lnTo>
                    <a:pt x="465" y="25395"/>
                  </a:lnTo>
                  <a:lnTo>
                    <a:pt x="930" y="26150"/>
                  </a:lnTo>
                  <a:lnTo>
                    <a:pt x="1453" y="26906"/>
                  </a:lnTo>
                  <a:lnTo>
                    <a:pt x="2093" y="27545"/>
                  </a:lnTo>
                  <a:lnTo>
                    <a:pt x="2848" y="28068"/>
                  </a:lnTo>
                  <a:lnTo>
                    <a:pt x="3603" y="28533"/>
                  </a:lnTo>
                  <a:lnTo>
                    <a:pt x="4475" y="28882"/>
                  </a:lnTo>
                  <a:lnTo>
                    <a:pt x="5289" y="29172"/>
                  </a:lnTo>
                  <a:lnTo>
                    <a:pt x="6160" y="29346"/>
                  </a:lnTo>
                  <a:lnTo>
                    <a:pt x="7090" y="29521"/>
                  </a:lnTo>
                  <a:lnTo>
                    <a:pt x="8020" y="29637"/>
                  </a:lnTo>
                  <a:lnTo>
                    <a:pt x="9821" y="29695"/>
                  </a:lnTo>
                  <a:lnTo>
                    <a:pt x="11390" y="29753"/>
                  </a:lnTo>
                  <a:lnTo>
                    <a:pt x="12204" y="29695"/>
                  </a:lnTo>
                  <a:lnTo>
                    <a:pt x="13018" y="29637"/>
                  </a:lnTo>
                  <a:lnTo>
                    <a:pt x="13831" y="29521"/>
                  </a:lnTo>
                  <a:lnTo>
                    <a:pt x="14587" y="29346"/>
                  </a:lnTo>
                  <a:lnTo>
                    <a:pt x="15342" y="29114"/>
                  </a:lnTo>
                  <a:lnTo>
                    <a:pt x="16039" y="28823"/>
                  </a:lnTo>
                  <a:lnTo>
                    <a:pt x="16737" y="28417"/>
                  </a:lnTo>
                  <a:lnTo>
                    <a:pt x="17376" y="27894"/>
                  </a:lnTo>
                  <a:lnTo>
                    <a:pt x="17957" y="27371"/>
                  </a:lnTo>
                  <a:lnTo>
                    <a:pt x="18480" y="26731"/>
                  </a:lnTo>
                  <a:lnTo>
                    <a:pt x="18829" y="26034"/>
                  </a:lnTo>
                  <a:lnTo>
                    <a:pt x="19119" y="25279"/>
                  </a:lnTo>
                  <a:lnTo>
                    <a:pt x="19177" y="24930"/>
                  </a:lnTo>
                  <a:lnTo>
                    <a:pt x="19235" y="24523"/>
                  </a:lnTo>
                  <a:lnTo>
                    <a:pt x="19235" y="24116"/>
                  </a:lnTo>
                  <a:lnTo>
                    <a:pt x="19235" y="23768"/>
                  </a:lnTo>
                  <a:lnTo>
                    <a:pt x="19061" y="23070"/>
                  </a:lnTo>
                  <a:lnTo>
                    <a:pt x="18887" y="22431"/>
                  </a:lnTo>
                  <a:lnTo>
                    <a:pt x="18596" y="21850"/>
                  </a:lnTo>
                  <a:lnTo>
                    <a:pt x="18248" y="21211"/>
                  </a:lnTo>
                  <a:lnTo>
                    <a:pt x="17550" y="19991"/>
                  </a:lnTo>
                  <a:lnTo>
                    <a:pt x="17260" y="19351"/>
                  </a:lnTo>
                  <a:lnTo>
                    <a:pt x="17027" y="18712"/>
                  </a:lnTo>
                  <a:lnTo>
                    <a:pt x="16969" y="18189"/>
                  </a:lnTo>
                  <a:lnTo>
                    <a:pt x="16853" y="17724"/>
                  </a:lnTo>
                  <a:lnTo>
                    <a:pt x="16853" y="16678"/>
                  </a:lnTo>
                  <a:lnTo>
                    <a:pt x="16911" y="15690"/>
                  </a:lnTo>
                  <a:lnTo>
                    <a:pt x="17027" y="14702"/>
                  </a:lnTo>
                  <a:lnTo>
                    <a:pt x="17202" y="13714"/>
                  </a:lnTo>
                  <a:lnTo>
                    <a:pt x="17318" y="12727"/>
                  </a:lnTo>
                  <a:lnTo>
                    <a:pt x="17376" y="11681"/>
                  </a:lnTo>
                  <a:lnTo>
                    <a:pt x="17318" y="10693"/>
                  </a:lnTo>
                  <a:lnTo>
                    <a:pt x="17202" y="10053"/>
                  </a:lnTo>
                  <a:lnTo>
                    <a:pt x="16969" y="9414"/>
                  </a:lnTo>
                  <a:lnTo>
                    <a:pt x="16737" y="8891"/>
                  </a:lnTo>
                  <a:lnTo>
                    <a:pt x="16388" y="8368"/>
                  </a:lnTo>
                  <a:lnTo>
                    <a:pt x="15691" y="7322"/>
                  </a:lnTo>
                  <a:lnTo>
                    <a:pt x="15400" y="6799"/>
                  </a:lnTo>
                  <a:lnTo>
                    <a:pt x="15110" y="6218"/>
                  </a:lnTo>
                  <a:lnTo>
                    <a:pt x="14935" y="5753"/>
                  </a:lnTo>
                  <a:lnTo>
                    <a:pt x="14877" y="5288"/>
                  </a:lnTo>
                  <a:lnTo>
                    <a:pt x="14703" y="4359"/>
                  </a:lnTo>
                  <a:lnTo>
                    <a:pt x="14528" y="3429"/>
                  </a:lnTo>
                  <a:lnTo>
                    <a:pt x="14412" y="2964"/>
                  </a:lnTo>
                  <a:lnTo>
                    <a:pt x="14238" y="2499"/>
                  </a:lnTo>
                  <a:lnTo>
                    <a:pt x="14005" y="2092"/>
                  </a:lnTo>
                  <a:lnTo>
                    <a:pt x="13773" y="1802"/>
                  </a:lnTo>
                  <a:lnTo>
                    <a:pt x="13308" y="1220"/>
                  </a:lnTo>
                  <a:lnTo>
                    <a:pt x="12727" y="756"/>
                  </a:lnTo>
                  <a:lnTo>
                    <a:pt x="12088" y="407"/>
                  </a:lnTo>
                  <a:lnTo>
                    <a:pt x="11390" y="174"/>
                  </a:lnTo>
                  <a:lnTo>
                    <a:pt x="106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5"/>
            <p:cNvSpPr/>
            <p:nvPr/>
          </p:nvSpPr>
          <p:spPr>
            <a:xfrm>
              <a:off x="6471475" y="734975"/>
              <a:ext cx="24725" cy="652325"/>
            </a:xfrm>
            <a:custGeom>
              <a:avLst/>
              <a:gdLst/>
              <a:ahLst/>
              <a:cxnLst/>
              <a:rect l="l" t="t" r="r" b="b"/>
              <a:pathLst>
                <a:path w="989" h="26093" extrusionOk="0">
                  <a:moveTo>
                    <a:pt x="233" y="0"/>
                  </a:moveTo>
                  <a:lnTo>
                    <a:pt x="117" y="58"/>
                  </a:lnTo>
                  <a:lnTo>
                    <a:pt x="58" y="116"/>
                  </a:lnTo>
                  <a:lnTo>
                    <a:pt x="0" y="174"/>
                  </a:lnTo>
                  <a:lnTo>
                    <a:pt x="0" y="233"/>
                  </a:lnTo>
                  <a:lnTo>
                    <a:pt x="523" y="25860"/>
                  </a:lnTo>
                  <a:lnTo>
                    <a:pt x="523" y="25976"/>
                  </a:lnTo>
                  <a:lnTo>
                    <a:pt x="581" y="26034"/>
                  </a:lnTo>
                  <a:lnTo>
                    <a:pt x="640" y="26092"/>
                  </a:lnTo>
                  <a:lnTo>
                    <a:pt x="814" y="26092"/>
                  </a:lnTo>
                  <a:lnTo>
                    <a:pt x="872" y="26034"/>
                  </a:lnTo>
                  <a:lnTo>
                    <a:pt x="930" y="25976"/>
                  </a:lnTo>
                  <a:lnTo>
                    <a:pt x="988" y="25860"/>
                  </a:lnTo>
                  <a:lnTo>
                    <a:pt x="465" y="233"/>
                  </a:lnTo>
                  <a:lnTo>
                    <a:pt x="465" y="174"/>
                  </a:lnTo>
                  <a:lnTo>
                    <a:pt x="407" y="58"/>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5"/>
            <p:cNvSpPr/>
            <p:nvPr/>
          </p:nvSpPr>
          <p:spPr>
            <a:xfrm>
              <a:off x="6456950" y="559175"/>
              <a:ext cx="46500" cy="42150"/>
            </a:xfrm>
            <a:custGeom>
              <a:avLst/>
              <a:gdLst/>
              <a:ahLst/>
              <a:cxnLst/>
              <a:rect l="l" t="t" r="r" b="b"/>
              <a:pathLst>
                <a:path w="1860" h="1686" extrusionOk="0">
                  <a:moveTo>
                    <a:pt x="872" y="1"/>
                  </a:moveTo>
                  <a:lnTo>
                    <a:pt x="523" y="59"/>
                  </a:lnTo>
                  <a:lnTo>
                    <a:pt x="291" y="233"/>
                  </a:lnTo>
                  <a:lnTo>
                    <a:pt x="58" y="524"/>
                  </a:lnTo>
                  <a:lnTo>
                    <a:pt x="0" y="698"/>
                  </a:lnTo>
                  <a:lnTo>
                    <a:pt x="0" y="814"/>
                  </a:lnTo>
                  <a:lnTo>
                    <a:pt x="116" y="1163"/>
                  </a:lnTo>
                  <a:lnTo>
                    <a:pt x="291" y="1453"/>
                  </a:lnTo>
                  <a:lnTo>
                    <a:pt x="523" y="1628"/>
                  </a:lnTo>
                  <a:lnTo>
                    <a:pt x="698" y="1686"/>
                  </a:lnTo>
                  <a:lnTo>
                    <a:pt x="1046" y="1686"/>
                  </a:lnTo>
                  <a:lnTo>
                    <a:pt x="1337" y="1628"/>
                  </a:lnTo>
                  <a:lnTo>
                    <a:pt x="1627" y="1453"/>
                  </a:lnTo>
                  <a:lnTo>
                    <a:pt x="1802" y="1163"/>
                  </a:lnTo>
                  <a:lnTo>
                    <a:pt x="1860" y="989"/>
                  </a:lnTo>
                  <a:lnTo>
                    <a:pt x="1860" y="814"/>
                  </a:lnTo>
                  <a:lnTo>
                    <a:pt x="1802" y="524"/>
                  </a:lnTo>
                  <a:lnTo>
                    <a:pt x="1627" y="233"/>
                  </a:lnTo>
                  <a:lnTo>
                    <a:pt x="1337" y="59"/>
                  </a:lnTo>
                  <a:lnTo>
                    <a:pt x="11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5"/>
            <p:cNvSpPr/>
            <p:nvPr/>
          </p:nvSpPr>
          <p:spPr>
            <a:xfrm>
              <a:off x="6577525" y="761125"/>
              <a:ext cx="42150" cy="42150"/>
            </a:xfrm>
            <a:custGeom>
              <a:avLst/>
              <a:gdLst/>
              <a:ahLst/>
              <a:cxnLst/>
              <a:rect l="l" t="t" r="r" b="b"/>
              <a:pathLst>
                <a:path w="1686" h="1686" extrusionOk="0">
                  <a:moveTo>
                    <a:pt x="640" y="0"/>
                  </a:moveTo>
                  <a:lnTo>
                    <a:pt x="465" y="58"/>
                  </a:lnTo>
                  <a:lnTo>
                    <a:pt x="349" y="174"/>
                  </a:lnTo>
                  <a:lnTo>
                    <a:pt x="233" y="291"/>
                  </a:lnTo>
                  <a:lnTo>
                    <a:pt x="59" y="523"/>
                  </a:lnTo>
                  <a:lnTo>
                    <a:pt x="1" y="872"/>
                  </a:lnTo>
                  <a:lnTo>
                    <a:pt x="59" y="1162"/>
                  </a:lnTo>
                  <a:lnTo>
                    <a:pt x="233" y="1453"/>
                  </a:lnTo>
                  <a:lnTo>
                    <a:pt x="349" y="1569"/>
                  </a:lnTo>
                  <a:lnTo>
                    <a:pt x="465" y="1627"/>
                  </a:lnTo>
                  <a:lnTo>
                    <a:pt x="640" y="1685"/>
                  </a:lnTo>
                  <a:lnTo>
                    <a:pt x="1047" y="1685"/>
                  </a:lnTo>
                  <a:lnTo>
                    <a:pt x="1221" y="1627"/>
                  </a:lnTo>
                  <a:lnTo>
                    <a:pt x="1337" y="1569"/>
                  </a:lnTo>
                  <a:lnTo>
                    <a:pt x="1453" y="1453"/>
                  </a:lnTo>
                  <a:lnTo>
                    <a:pt x="1628" y="1162"/>
                  </a:lnTo>
                  <a:lnTo>
                    <a:pt x="1686" y="872"/>
                  </a:lnTo>
                  <a:lnTo>
                    <a:pt x="1628" y="523"/>
                  </a:lnTo>
                  <a:lnTo>
                    <a:pt x="1453" y="291"/>
                  </a:lnTo>
                  <a:lnTo>
                    <a:pt x="1337" y="174"/>
                  </a:lnTo>
                  <a:lnTo>
                    <a:pt x="1221" y="58"/>
                  </a:lnTo>
                  <a:lnTo>
                    <a:pt x="10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5"/>
            <p:cNvSpPr/>
            <p:nvPr/>
          </p:nvSpPr>
          <p:spPr>
            <a:xfrm>
              <a:off x="6326200" y="979025"/>
              <a:ext cx="46500" cy="45075"/>
            </a:xfrm>
            <a:custGeom>
              <a:avLst/>
              <a:gdLst/>
              <a:ahLst/>
              <a:cxnLst/>
              <a:rect l="l" t="t" r="r" b="b"/>
              <a:pathLst>
                <a:path w="1860" h="1803" extrusionOk="0">
                  <a:moveTo>
                    <a:pt x="872" y="1"/>
                  </a:moveTo>
                  <a:lnTo>
                    <a:pt x="523" y="59"/>
                  </a:lnTo>
                  <a:lnTo>
                    <a:pt x="407" y="117"/>
                  </a:lnTo>
                  <a:lnTo>
                    <a:pt x="233" y="233"/>
                  </a:lnTo>
                  <a:lnTo>
                    <a:pt x="175" y="350"/>
                  </a:lnTo>
                  <a:lnTo>
                    <a:pt x="58" y="524"/>
                  </a:lnTo>
                  <a:lnTo>
                    <a:pt x="0" y="814"/>
                  </a:lnTo>
                  <a:lnTo>
                    <a:pt x="58" y="1163"/>
                  </a:lnTo>
                  <a:lnTo>
                    <a:pt x="175" y="1279"/>
                  </a:lnTo>
                  <a:lnTo>
                    <a:pt x="233" y="1454"/>
                  </a:lnTo>
                  <a:lnTo>
                    <a:pt x="407" y="1570"/>
                  </a:lnTo>
                  <a:lnTo>
                    <a:pt x="523" y="1686"/>
                  </a:lnTo>
                  <a:lnTo>
                    <a:pt x="698" y="1744"/>
                  </a:lnTo>
                  <a:lnTo>
                    <a:pt x="988" y="1802"/>
                  </a:lnTo>
                  <a:lnTo>
                    <a:pt x="1337" y="1744"/>
                  </a:lnTo>
                  <a:lnTo>
                    <a:pt x="1453" y="1686"/>
                  </a:lnTo>
                  <a:lnTo>
                    <a:pt x="1627" y="1570"/>
                  </a:lnTo>
                  <a:lnTo>
                    <a:pt x="1744" y="1454"/>
                  </a:lnTo>
                  <a:lnTo>
                    <a:pt x="1802" y="1279"/>
                  </a:lnTo>
                  <a:lnTo>
                    <a:pt x="1860" y="989"/>
                  </a:lnTo>
                  <a:lnTo>
                    <a:pt x="1802" y="640"/>
                  </a:lnTo>
                  <a:lnTo>
                    <a:pt x="1744" y="524"/>
                  </a:lnTo>
                  <a:lnTo>
                    <a:pt x="1627" y="350"/>
                  </a:lnTo>
                  <a:lnTo>
                    <a:pt x="1453" y="233"/>
                  </a:lnTo>
                  <a:lnTo>
                    <a:pt x="1337" y="117"/>
                  </a:lnTo>
                  <a:lnTo>
                    <a:pt x="1162" y="59"/>
                  </a:lnTo>
                  <a:lnTo>
                    <a:pt x="8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5"/>
            <p:cNvSpPr/>
            <p:nvPr/>
          </p:nvSpPr>
          <p:spPr>
            <a:xfrm>
              <a:off x="6385750" y="862800"/>
              <a:ext cx="46525" cy="42175"/>
            </a:xfrm>
            <a:custGeom>
              <a:avLst/>
              <a:gdLst/>
              <a:ahLst/>
              <a:cxnLst/>
              <a:rect l="l" t="t" r="r" b="b"/>
              <a:pathLst>
                <a:path w="1861" h="1687" extrusionOk="0">
                  <a:moveTo>
                    <a:pt x="872" y="1"/>
                  </a:moveTo>
                  <a:lnTo>
                    <a:pt x="524" y="59"/>
                  </a:lnTo>
                  <a:lnTo>
                    <a:pt x="291" y="233"/>
                  </a:lnTo>
                  <a:lnTo>
                    <a:pt x="59" y="524"/>
                  </a:lnTo>
                  <a:lnTo>
                    <a:pt x="59" y="640"/>
                  </a:lnTo>
                  <a:lnTo>
                    <a:pt x="1" y="814"/>
                  </a:lnTo>
                  <a:lnTo>
                    <a:pt x="117" y="1163"/>
                  </a:lnTo>
                  <a:lnTo>
                    <a:pt x="291" y="1454"/>
                  </a:lnTo>
                  <a:lnTo>
                    <a:pt x="524" y="1628"/>
                  </a:lnTo>
                  <a:lnTo>
                    <a:pt x="698" y="1686"/>
                  </a:lnTo>
                  <a:lnTo>
                    <a:pt x="1047" y="1686"/>
                  </a:lnTo>
                  <a:lnTo>
                    <a:pt x="1337" y="1628"/>
                  </a:lnTo>
                  <a:lnTo>
                    <a:pt x="1628" y="1454"/>
                  </a:lnTo>
                  <a:lnTo>
                    <a:pt x="1802" y="1163"/>
                  </a:lnTo>
                  <a:lnTo>
                    <a:pt x="1860" y="989"/>
                  </a:lnTo>
                  <a:lnTo>
                    <a:pt x="1860" y="814"/>
                  </a:lnTo>
                  <a:lnTo>
                    <a:pt x="1802" y="524"/>
                  </a:lnTo>
                  <a:lnTo>
                    <a:pt x="1628" y="233"/>
                  </a:lnTo>
                  <a:lnTo>
                    <a:pt x="1337" y="59"/>
                  </a:lnTo>
                  <a:lnTo>
                    <a:pt x="12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5"/>
            <p:cNvSpPr/>
            <p:nvPr/>
          </p:nvSpPr>
          <p:spPr>
            <a:xfrm>
              <a:off x="6577525" y="967400"/>
              <a:ext cx="46525" cy="46525"/>
            </a:xfrm>
            <a:custGeom>
              <a:avLst/>
              <a:gdLst/>
              <a:ahLst/>
              <a:cxnLst/>
              <a:rect l="l" t="t" r="r" b="b"/>
              <a:pathLst>
                <a:path w="1861" h="1861" extrusionOk="0">
                  <a:moveTo>
                    <a:pt x="814" y="1"/>
                  </a:moveTo>
                  <a:lnTo>
                    <a:pt x="524" y="59"/>
                  </a:lnTo>
                  <a:lnTo>
                    <a:pt x="349" y="117"/>
                  </a:lnTo>
                  <a:lnTo>
                    <a:pt x="233" y="233"/>
                  </a:lnTo>
                  <a:lnTo>
                    <a:pt x="117" y="350"/>
                  </a:lnTo>
                  <a:lnTo>
                    <a:pt x="59" y="524"/>
                  </a:lnTo>
                  <a:lnTo>
                    <a:pt x="1" y="815"/>
                  </a:lnTo>
                  <a:lnTo>
                    <a:pt x="59" y="1163"/>
                  </a:lnTo>
                  <a:lnTo>
                    <a:pt x="117" y="1338"/>
                  </a:lnTo>
                  <a:lnTo>
                    <a:pt x="233" y="1454"/>
                  </a:lnTo>
                  <a:lnTo>
                    <a:pt x="407" y="1570"/>
                  </a:lnTo>
                  <a:lnTo>
                    <a:pt x="524" y="1686"/>
                  </a:lnTo>
                  <a:lnTo>
                    <a:pt x="640" y="1802"/>
                  </a:lnTo>
                  <a:lnTo>
                    <a:pt x="988" y="1861"/>
                  </a:lnTo>
                  <a:lnTo>
                    <a:pt x="1337" y="1802"/>
                  </a:lnTo>
                  <a:lnTo>
                    <a:pt x="1453" y="1686"/>
                  </a:lnTo>
                  <a:lnTo>
                    <a:pt x="1570" y="1570"/>
                  </a:lnTo>
                  <a:lnTo>
                    <a:pt x="1686" y="1454"/>
                  </a:lnTo>
                  <a:lnTo>
                    <a:pt x="1802" y="1338"/>
                  </a:lnTo>
                  <a:lnTo>
                    <a:pt x="1860" y="989"/>
                  </a:lnTo>
                  <a:lnTo>
                    <a:pt x="1802" y="640"/>
                  </a:lnTo>
                  <a:lnTo>
                    <a:pt x="1686" y="524"/>
                  </a:lnTo>
                  <a:lnTo>
                    <a:pt x="1570" y="408"/>
                  </a:lnTo>
                  <a:lnTo>
                    <a:pt x="1453" y="233"/>
                  </a:lnTo>
                  <a:lnTo>
                    <a:pt x="1337" y="117"/>
                  </a:lnTo>
                  <a:lnTo>
                    <a:pt x="1163" y="59"/>
                  </a:lnTo>
                  <a:lnTo>
                    <a:pt x="8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5"/>
            <p:cNvSpPr/>
            <p:nvPr/>
          </p:nvSpPr>
          <p:spPr>
            <a:xfrm>
              <a:off x="6472925" y="888950"/>
              <a:ext cx="94450" cy="164200"/>
            </a:xfrm>
            <a:custGeom>
              <a:avLst/>
              <a:gdLst/>
              <a:ahLst/>
              <a:cxnLst/>
              <a:rect l="l" t="t" r="r" b="b"/>
              <a:pathLst>
                <a:path w="3778" h="6568" extrusionOk="0">
                  <a:moveTo>
                    <a:pt x="3487" y="1"/>
                  </a:moveTo>
                  <a:lnTo>
                    <a:pt x="3371" y="59"/>
                  </a:lnTo>
                  <a:lnTo>
                    <a:pt x="3313" y="117"/>
                  </a:lnTo>
                  <a:lnTo>
                    <a:pt x="59" y="6219"/>
                  </a:lnTo>
                  <a:lnTo>
                    <a:pt x="0" y="6277"/>
                  </a:lnTo>
                  <a:lnTo>
                    <a:pt x="59" y="6393"/>
                  </a:lnTo>
                  <a:lnTo>
                    <a:pt x="59" y="6451"/>
                  </a:lnTo>
                  <a:lnTo>
                    <a:pt x="175" y="6509"/>
                  </a:lnTo>
                  <a:lnTo>
                    <a:pt x="233" y="6568"/>
                  </a:lnTo>
                  <a:lnTo>
                    <a:pt x="349" y="6509"/>
                  </a:lnTo>
                  <a:lnTo>
                    <a:pt x="465" y="6393"/>
                  </a:lnTo>
                  <a:lnTo>
                    <a:pt x="3720" y="350"/>
                  </a:lnTo>
                  <a:lnTo>
                    <a:pt x="3778" y="233"/>
                  </a:lnTo>
                  <a:lnTo>
                    <a:pt x="3720" y="175"/>
                  </a:lnTo>
                  <a:lnTo>
                    <a:pt x="3720" y="59"/>
                  </a:lnTo>
                  <a:lnTo>
                    <a:pt x="36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5"/>
            <p:cNvSpPr/>
            <p:nvPr/>
          </p:nvSpPr>
          <p:spPr>
            <a:xfrm>
              <a:off x="6378500" y="774200"/>
              <a:ext cx="106075" cy="52325"/>
            </a:xfrm>
            <a:custGeom>
              <a:avLst/>
              <a:gdLst/>
              <a:ahLst/>
              <a:cxnLst/>
              <a:rect l="l" t="t" r="r" b="b"/>
              <a:pathLst>
                <a:path w="4243" h="2093" extrusionOk="0">
                  <a:moveTo>
                    <a:pt x="175" y="0"/>
                  </a:moveTo>
                  <a:lnTo>
                    <a:pt x="116" y="58"/>
                  </a:lnTo>
                  <a:lnTo>
                    <a:pt x="0" y="116"/>
                  </a:lnTo>
                  <a:lnTo>
                    <a:pt x="0" y="233"/>
                  </a:lnTo>
                  <a:lnTo>
                    <a:pt x="0" y="291"/>
                  </a:lnTo>
                  <a:lnTo>
                    <a:pt x="58" y="349"/>
                  </a:lnTo>
                  <a:lnTo>
                    <a:pt x="116" y="465"/>
                  </a:lnTo>
                  <a:lnTo>
                    <a:pt x="1046" y="930"/>
                  </a:lnTo>
                  <a:lnTo>
                    <a:pt x="1976" y="1395"/>
                  </a:lnTo>
                  <a:lnTo>
                    <a:pt x="2964" y="1743"/>
                  </a:lnTo>
                  <a:lnTo>
                    <a:pt x="3952" y="2034"/>
                  </a:lnTo>
                  <a:lnTo>
                    <a:pt x="4010" y="2092"/>
                  </a:lnTo>
                  <a:lnTo>
                    <a:pt x="4126" y="2034"/>
                  </a:lnTo>
                  <a:lnTo>
                    <a:pt x="4242" y="1918"/>
                  </a:lnTo>
                  <a:lnTo>
                    <a:pt x="4242" y="1802"/>
                  </a:lnTo>
                  <a:lnTo>
                    <a:pt x="4184" y="1743"/>
                  </a:lnTo>
                  <a:lnTo>
                    <a:pt x="4126" y="1627"/>
                  </a:lnTo>
                  <a:lnTo>
                    <a:pt x="4068" y="1627"/>
                  </a:lnTo>
                  <a:lnTo>
                    <a:pt x="3080" y="1337"/>
                  </a:lnTo>
                  <a:lnTo>
                    <a:pt x="2150" y="930"/>
                  </a:lnTo>
                  <a:lnTo>
                    <a:pt x="1221" y="523"/>
                  </a:lnTo>
                  <a:lnTo>
                    <a:pt x="349" y="58"/>
                  </a:lnTo>
                  <a:lnTo>
                    <a:pt x="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3" name="Google Shape;493;p1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307479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5363"/>
          </a:xfrm>
          <a:prstGeom prst="rect">
            <a:avLst/>
          </a:prstGeom>
        </p:spPr>
      </p:pic>
    </p:spTree>
    <p:extLst>
      <p:ext uri="{BB962C8B-B14F-4D97-AF65-F5344CB8AC3E}">
        <p14:creationId xmlns:p14="http://schemas.microsoft.com/office/powerpoint/2010/main" val="2912711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893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9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8" name="Google Shape;38;p1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56971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1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5" name="Google Shape;45;p1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6" name="Google Shape;46;p1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chemeClr val="dk1"/>
              </a:buClr>
              <a:buSzPts val="2400"/>
              <a:buNone/>
              <a:defRPr sz="2400" b="1"/>
            </a:lvl1pPr>
            <a:lvl2pPr marL="914377" lvl="1" indent="-228594" algn="l">
              <a:lnSpc>
                <a:spcPct val="90000"/>
              </a:lnSpc>
              <a:spcBef>
                <a:spcPts val="500"/>
              </a:spcBef>
              <a:spcAft>
                <a:spcPts val="0"/>
              </a:spcAft>
              <a:buClr>
                <a:schemeClr val="dk1"/>
              </a:buClr>
              <a:buSzPts val="2000"/>
              <a:buNone/>
              <a:defRPr sz="2000" b="1"/>
            </a:lvl2pPr>
            <a:lvl3pPr marL="1371566" lvl="2" indent="-228594" algn="l">
              <a:lnSpc>
                <a:spcPct val="90000"/>
              </a:lnSpc>
              <a:spcBef>
                <a:spcPts val="500"/>
              </a:spcBef>
              <a:spcAft>
                <a:spcPts val="0"/>
              </a:spcAft>
              <a:buClr>
                <a:schemeClr val="dk1"/>
              </a:buClr>
              <a:buSzPts val="1800"/>
              <a:buNone/>
              <a:defRPr sz="1800" b="1"/>
            </a:lvl3pPr>
            <a:lvl4pPr marL="1828754" lvl="3" indent="-228594" algn="l">
              <a:lnSpc>
                <a:spcPct val="90000"/>
              </a:lnSpc>
              <a:spcBef>
                <a:spcPts val="500"/>
              </a:spcBef>
              <a:spcAft>
                <a:spcPts val="0"/>
              </a:spcAft>
              <a:buClr>
                <a:schemeClr val="dk1"/>
              </a:buClr>
              <a:buSzPts val="1600"/>
              <a:buNone/>
              <a:defRPr sz="1600" b="1"/>
            </a:lvl4pPr>
            <a:lvl5pPr marL="2285943" lvl="4" indent="-228594" algn="l">
              <a:lnSpc>
                <a:spcPct val="90000"/>
              </a:lnSpc>
              <a:spcBef>
                <a:spcPts val="500"/>
              </a:spcBef>
              <a:spcAft>
                <a:spcPts val="0"/>
              </a:spcAft>
              <a:buClr>
                <a:schemeClr val="dk1"/>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7" name="Google Shape;47;p1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8" name="Google Shape;48;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3258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4780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4C6D1-43B1-4D48-A51C-5451677BF5A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6C72FC-E722-47E0-9373-6D042DBBB406}"/>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C18998-A77D-4140-957D-1C34631C085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89176E0D-CC11-4B56-BD95-A7577EE1450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CF9A2A-1EC3-4A53-8811-A1110454D15E}"/>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32473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531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chemeClr val="dk1"/>
              </a:buClr>
              <a:buSzPts val="3200"/>
              <a:buChar char="•"/>
              <a:defRPr sz="3200"/>
            </a:lvl1pPr>
            <a:lvl2pPr marL="914377" lvl="1" indent="-406390" algn="l">
              <a:lnSpc>
                <a:spcPct val="90000"/>
              </a:lnSpc>
              <a:spcBef>
                <a:spcPts val="500"/>
              </a:spcBef>
              <a:spcAft>
                <a:spcPts val="0"/>
              </a:spcAft>
              <a:buClr>
                <a:schemeClr val="dk1"/>
              </a:buClr>
              <a:buSzPts val="2800"/>
              <a:buChar char="•"/>
              <a:defRPr sz="2800"/>
            </a:lvl2pPr>
            <a:lvl3pPr marL="1371566" lvl="2" indent="-380990" algn="l">
              <a:lnSpc>
                <a:spcPct val="90000"/>
              </a:lnSpc>
              <a:spcBef>
                <a:spcPts val="500"/>
              </a:spcBef>
              <a:spcAft>
                <a:spcPts val="0"/>
              </a:spcAft>
              <a:buClr>
                <a:schemeClr val="dk1"/>
              </a:buClr>
              <a:buSzPts val="2400"/>
              <a:buChar char="•"/>
              <a:defRPr sz="2400"/>
            </a:lvl3pPr>
            <a:lvl4pPr marL="1828754" lvl="3" indent="-355591" algn="l">
              <a:lnSpc>
                <a:spcPct val="90000"/>
              </a:lnSpc>
              <a:spcBef>
                <a:spcPts val="500"/>
              </a:spcBef>
              <a:spcAft>
                <a:spcPts val="0"/>
              </a:spcAft>
              <a:buClr>
                <a:schemeClr val="dk1"/>
              </a:buClr>
              <a:buSzPts val="2000"/>
              <a:buChar char="•"/>
              <a:defRPr sz="2000"/>
            </a:lvl4pPr>
            <a:lvl5pPr marL="2285943" lvl="4" indent="-355591" algn="l">
              <a:lnSpc>
                <a:spcPct val="90000"/>
              </a:lnSpc>
              <a:spcBef>
                <a:spcPts val="500"/>
              </a:spcBef>
              <a:spcAft>
                <a:spcPts val="0"/>
              </a:spcAft>
              <a:buClr>
                <a:schemeClr val="dk1"/>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63" name="Google Shape;63;p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4" name="Google Shape;64;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0336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9"/>
          <p:cNvSpPr>
            <a:spLocks noGrp="1"/>
          </p:cNvSpPr>
          <p:nvPr>
            <p:ph type="pic" idx="2"/>
          </p:nvPr>
        </p:nvSpPr>
        <p:spPr>
          <a:xfrm>
            <a:off x="5183188" y="987426"/>
            <a:ext cx="6172200" cy="4873625"/>
          </a:xfrm>
          <a:prstGeom prst="rect">
            <a:avLst/>
          </a:prstGeom>
          <a:noFill/>
          <a:ln>
            <a:noFill/>
          </a:ln>
        </p:spPr>
      </p:sp>
      <p:sp>
        <p:nvSpPr>
          <p:cNvPr id="70" name="Google Shape;70;p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chemeClr val="dk1"/>
              </a:buClr>
              <a:buSzPts val="1600"/>
              <a:buNone/>
              <a:defRPr sz="1600"/>
            </a:lvl1pPr>
            <a:lvl2pPr marL="914377" lvl="1" indent="-228594" algn="l">
              <a:lnSpc>
                <a:spcPct val="90000"/>
              </a:lnSpc>
              <a:spcBef>
                <a:spcPts val="500"/>
              </a:spcBef>
              <a:spcAft>
                <a:spcPts val="0"/>
              </a:spcAft>
              <a:buClr>
                <a:schemeClr val="dk1"/>
              </a:buClr>
              <a:buSzPts val="1400"/>
              <a:buNone/>
              <a:defRPr sz="1400"/>
            </a:lvl2pPr>
            <a:lvl3pPr marL="1371566" lvl="2" indent="-228594" algn="l">
              <a:lnSpc>
                <a:spcPct val="90000"/>
              </a:lnSpc>
              <a:spcBef>
                <a:spcPts val="500"/>
              </a:spcBef>
              <a:spcAft>
                <a:spcPts val="0"/>
              </a:spcAft>
              <a:buClr>
                <a:schemeClr val="dk1"/>
              </a:buClr>
              <a:buSzPts val="1200"/>
              <a:buNone/>
              <a:defRPr sz="1200"/>
            </a:lvl3pPr>
            <a:lvl4pPr marL="1828754" lvl="3" indent="-228594" algn="l">
              <a:lnSpc>
                <a:spcPct val="90000"/>
              </a:lnSpc>
              <a:spcBef>
                <a:spcPts val="500"/>
              </a:spcBef>
              <a:spcAft>
                <a:spcPts val="0"/>
              </a:spcAft>
              <a:buClr>
                <a:schemeClr val="dk1"/>
              </a:buClr>
              <a:buSzPts val="1000"/>
              <a:buNone/>
              <a:defRPr sz="1000"/>
            </a:lvl4pPr>
            <a:lvl5pPr marL="2285943" lvl="4" indent="-228594" algn="l">
              <a:lnSpc>
                <a:spcPct val="90000"/>
              </a:lnSpc>
              <a:spcBef>
                <a:spcPts val="500"/>
              </a:spcBef>
              <a:spcAft>
                <a:spcPts val="0"/>
              </a:spcAft>
              <a:buClr>
                <a:schemeClr val="dk1"/>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71" name="Google Shape;71;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144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7" name="Google Shape;77;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582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83" name="Google Shape;83;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378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B394D-725A-4926-80BD-42B57CEF810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0ED3A8D-2ABD-412A-933A-39620D945451}"/>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8DC9B96-81B6-4116-B103-71AC308D3A7C}"/>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5" name="页脚占位符 4">
            <a:extLst>
              <a:ext uri="{FF2B5EF4-FFF2-40B4-BE49-F238E27FC236}">
                <a16:creationId xmlns:a16="http://schemas.microsoft.com/office/drawing/2014/main" id="{137D2071-448B-40ED-AFC1-96C3CF8A9B7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F26043-A49F-4586-95FE-E48CA539AECA}"/>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1198177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87E0E-F1BF-42D4-9860-A67FDAA4470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ED0565-0B69-49AC-8BEC-03C1333C8884}"/>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A99270E-B7CC-42BC-A8EA-96C1FB3BC400}"/>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982F030-2F52-4B50-8553-93D268A149D7}"/>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02C44098-72CC-46FA-A45D-12124668CC6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8EF1A85-244D-476D-AD0E-CB1CD8D91F49}"/>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557449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4809A6-D1DA-47C0-A94C-B9A63D7BA8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5B6FBE7-46D8-47BF-AA7B-456C1E632CCA}"/>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2EE75A7-D811-4771-A8BD-B25B603AAE9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12793B8-7923-4C25-81DF-85218395AA96}"/>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04EB6D-BE76-4BEE-A3AE-764A2C668712}"/>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AFC7F3-B051-4AE0-AB49-D5F5960F87CF}"/>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8" name="页脚占位符 7">
            <a:extLst>
              <a:ext uri="{FF2B5EF4-FFF2-40B4-BE49-F238E27FC236}">
                <a16:creationId xmlns:a16="http://schemas.microsoft.com/office/drawing/2014/main" id="{4FE74D87-91E7-41AA-B2F0-F9219DFBDCD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FE4231D-1DD9-4A72-B93F-0C02F0AC4DEF}"/>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2148556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F0577E-CA9F-41FE-9CC2-AAC54EAA9A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F684E6D-2C7E-4C69-8320-348AC0D1F139}"/>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4" name="页脚占位符 3">
            <a:extLst>
              <a:ext uri="{FF2B5EF4-FFF2-40B4-BE49-F238E27FC236}">
                <a16:creationId xmlns:a16="http://schemas.microsoft.com/office/drawing/2014/main" id="{B8C910A0-FE55-4094-AB4D-73F4801488A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7CC89BF-D0BC-4A81-8703-EB8FEEF396F6}"/>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6481835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626672-E906-4943-90CC-FCB17F0C1780}"/>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3" name="页脚占位符 2">
            <a:extLst>
              <a:ext uri="{FF2B5EF4-FFF2-40B4-BE49-F238E27FC236}">
                <a16:creationId xmlns:a16="http://schemas.microsoft.com/office/drawing/2014/main" id="{B13B6658-E929-4FEA-8568-D8CE06650D5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9D444C6-3AF1-407E-87ED-E2FC8DF8EFB4}"/>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087706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45E2A-5D82-4158-A525-3612F690C0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B9A4DD5-6966-4C17-9A70-51EE370A3A43}"/>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6F4F51-8D94-4C89-A895-5A7AF4E0940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A6D703D-3477-41AE-804F-C610A57F207E}"/>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956F9C8E-7BB4-4629-BBD6-A1785AA1136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79512B-0ECE-42B7-87D3-03EF9597C221}"/>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17054404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0C41E0-F19B-4622-A923-EC8287007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7037EF-58EF-434B-B67D-CC9456CDC05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C139E1A-6D02-4451-B158-5EFFE2A9D042}"/>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5157B7-8A1C-47E3-A7CA-CB25A09F9E84}"/>
              </a:ext>
            </a:extLst>
          </p:cNvPr>
          <p:cNvSpPr>
            <a:spLocks noGrp="1"/>
          </p:cNvSpPr>
          <p:nvPr>
            <p:ph type="dt" sz="half" idx="10"/>
          </p:nvPr>
        </p:nvSpPr>
        <p:spPr>
          <a:xfrm>
            <a:off x="838200" y="6356351"/>
            <a:ext cx="2743200" cy="365125"/>
          </a:xfrm>
          <a:prstGeom prst="rect">
            <a:avLst/>
          </a:prstGeom>
        </p:spPr>
        <p:txBody>
          <a:bodyPr/>
          <a:lstStyle/>
          <a:p>
            <a:fld id="{1DBFBBC3-DC52-43D9-B2DD-0275893A5202}" type="datetimeFigureOut">
              <a:rPr lang="zh-CN" altLang="en-US" smtClean="0"/>
              <a:t>2024/4/14</a:t>
            </a:fld>
            <a:endParaRPr lang="zh-CN" altLang="en-US"/>
          </a:p>
        </p:txBody>
      </p:sp>
      <p:sp>
        <p:nvSpPr>
          <p:cNvPr id="6" name="页脚占位符 5">
            <a:extLst>
              <a:ext uri="{FF2B5EF4-FFF2-40B4-BE49-F238E27FC236}">
                <a16:creationId xmlns:a16="http://schemas.microsoft.com/office/drawing/2014/main" id="{DD46B5E1-03F1-419E-98F8-D8E4585F1E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329E593-711D-47AE-B409-2A8A43995A8C}"/>
              </a:ext>
            </a:extLst>
          </p:cNvPr>
          <p:cNvSpPr>
            <a:spLocks noGrp="1"/>
          </p:cNvSpPr>
          <p:nvPr>
            <p:ph type="sldNum" sz="quarter" idx="12"/>
          </p:nvPr>
        </p:nvSpPr>
        <p:spPr>
          <a:xfrm>
            <a:off x="8610600" y="6356351"/>
            <a:ext cx="2743200" cy="365125"/>
          </a:xfrm>
          <a:prstGeom prst="rect">
            <a:avLst/>
          </a:prstGeom>
        </p:spPr>
        <p:txBody>
          <a:bodyPr/>
          <a:lstStyle/>
          <a:p>
            <a:fld id="{8A9052B5-471B-4F9D-B8AC-7194FB67EAE7}" type="slidenum">
              <a:rPr lang="zh-CN" altLang="en-US" smtClean="0"/>
              <a:t>‹#›</a:t>
            </a:fld>
            <a:endParaRPr lang="zh-CN" altLang="en-US"/>
          </a:p>
        </p:txBody>
      </p:sp>
    </p:spTree>
    <p:extLst>
      <p:ext uri="{BB962C8B-B14F-4D97-AF65-F5344CB8AC3E}">
        <p14:creationId xmlns:p14="http://schemas.microsoft.com/office/powerpoint/2010/main" val="34236869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9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7" name="9Slide.vn - 2019">
            <a:extLst>
              <a:ext uri="{FF2B5EF4-FFF2-40B4-BE49-F238E27FC236}">
                <a16:creationId xmlns:a16="http://schemas.microsoft.com/office/drawing/2014/main" id="{37D8255D-2552-4E8B-BBE4-237698EA65C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58319266"/>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22.sv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FW5tS6JWtSg"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slide" Target="slide3.xml"/><Relationship Id="rId4" Type="http://schemas.openxmlformats.org/officeDocument/2006/relationships/image" Target="../media/image9.png"/><Relationship Id="rId9" Type="http://schemas.openxmlformats.org/officeDocument/2006/relationships/slide" Target="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400"/>
          <a:stretch>
            <a:fillRect/>
          </a:stretch>
        </p:blipFill>
        <p:spPr>
          <a:xfrm>
            <a:off x="-231648" y="0"/>
            <a:ext cx="12423648" cy="6858000"/>
          </a:xfrm>
          <a:prstGeom prst="rect">
            <a:avLst/>
          </a:prstGeom>
        </p:spPr>
      </p:pic>
      <p:pic>
        <p:nvPicPr>
          <p:cNvPr id="26" name="Picture 2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1398115" flipH="1">
            <a:off x="5858988" y="4220941"/>
            <a:ext cx="5650024" cy="3178139"/>
          </a:xfrm>
          <a:prstGeom prst="rect">
            <a:avLst/>
          </a:prstGeom>
        </p:spPr>
      </p:pic>
      <p:pic>
        <p:nvPicPr>
          <p:cNvPr id="2050" name="Picture 2" descr="1W Science – Tree hunt! | Broad Heath Primary Schoo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395232">
            <a:off x="7160370" y="1130839"/>
            <a:ext cx="7991612" cy="7991612"/>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307215" y="1150376"/>
            <a:ext cx="5600812" cy="1614556"/>
          </a:xfrm>
          <a:prstGeom prst="roundRect">
            <a:avLst/>
          </a:prstGeom>
          <a:solidFill>
            <a:schemeClr val="bg1"/>
          </a:solid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6000" dirty="0">
                <a:solidFill>
                  <a:srgbClr val="FF0000"/>
                </a:solidFill>
                <a:latin typeface="UTM Cookies" panose="02040603050506020204" pitchFamily="18" charset="0"/>
              </a:rPr>
              <a:t>KHỞI ĐỘNG</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68" y="3114800"/>
            <a:ext cx="3511064" cy="3743200"/>
          </a:xfrm>
          <a:prstGeom prst="rect">
            <a:avLst/>
          </a:prstGeom>
        </p:spPr>
      </p:pic>
    </p:spTree>
    <p:extLst>
      <p:ext uri="{BB962C8B-B14F-4D97-AF65-F5344CB8AC3E}">
        <p14:creationId xmlns:p14="http://schemas.microsoft.com/office/powerpoint/2010/main" val="42613658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3970318"/>
          </a:xfrm>
          <a:prstGeom prst="rect">
            <a:avLst/>
          </a:prstGeom>
          <a:noFill/>
        </p:spPr>
        <p:txBody>
          <a:bodyPr wrap="square">
            <a:spAutoFit/>
          </a:bodyPr>
          <a:lstStyle/>
          <a:p>
            <a:pPr lvl="0" algn="just">
              <a:defRPr/>
            </a:pPr>
            <a:r>
              <a:rPr lang="vi-VN" sz="3600" b="1" dirty="0">
                <a:solidFill>
                  <a:srgbClr val="092D6C">
                    <a:lumMod val="50000"/>
                  </a:srgbClr>
                </a:solidFill>
                <a:latin typeface="Cambria" panose="02040503050406030204" pitchFamily="18" charset="0"/>
                <a:ea typeface="Cambria" panose="02040503050406030204" pitchFamily="18" charset="0"/>
              </a:rPr>
              <a:t>Sáng sớm, ngoại dắt Bình và chị Gỗ (con của cậu mợ Bình) ra biển đi dạo. Ngoại mang một cái giỏ bé xíu để Bình nhặt vỏ ốc. Chỉ một loáng, Bình đã có bộ sưu tập vỏ ốc xinh xắn, nhiều màu.</a:t>
            </a:r>
            <a:endParaRPr kumimoji="0" lang="en-US" sz="36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0487D6F-1051-411D-4B28-F55E4AAB59C0}"/>
              </a:ext>
            </a:extLst>
          </p:cNvPr>
          <p:cNvPicPr>
            <a:picLocks noChangeAspect="1"/>
          </p:cNvPicPr>
          <p:nvPr/>
        </p:nvPicPr>
        <p:blipFill>
          <a:blip r:embed="rId5"/>
          <a:stretch>
            <a:fillRect/>
          </a:stretch>
        </p:blipFill>
        <p:spPr>
          <a:xfrm>
            <a:off x="690562" y="1857375"/>
            <a:ext cx="3548463" cy="3286125"/>
          </a:xfrm>
          <a:prstGeom prst="rect">
            <a:avLst/>
          </a:prstGeom>
        </p:spPr>
      </p:pic>
    </p:spTree>
    <p:extLst>
      <p:ext uri="{BB962C8B-B14F-4D97-AF65-F5344CB8AC3E}">
        <p14:creationId xmlns:p14="http://schemas.microsoft.com/office/powerpoint/2010/main" val="794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Cậu mợ Bình làm nghề đánh cá. Bình cùng ngoại, mẹ và chị Gô ra bến đón cậu mợ. Thuyền vừa cập bến, Bình thấy bao nhiêu cá được chuyển lên bờ. Cậu dẫn Bình lên thuyền đi khắp các khoang. Cả nhà được cậu mợ đãi một bữa “tiệc cá” thật ngon.</a:t>
            </a:r>
          </a:p>
        </p:txBody>
      </p:sp>
      <p:pic>
        <p:nvPicPr>
          <p:cNvPr id="6" name="Picture 5">
            <a:extLst>
              <a:ext uri="{FF2B5EF4-FFF2-40B4-BE49-F238E27FC236}">
                <a16:creationId xmlns:a16="http://schemas.microsoft.com/office/drawing/2014/main" id="{AFE51F89-E21C-2D0A-5DAC-725831D5309D}"/>
              </a:ext>
            </a:extLst>
          </p:cNvPr>
          <p:cNvPicPr>
            <a:picLocks noChangeAspect="1"/>
          </p:cNvPicPr>
          <p:nvPr/>
        </p:nvPicPr>
        <p:blipFill>
          <a:blip r:embed="rId5"/>
          <a:stretch>
            <a:fillRect/>
          </a:stretch>
        </p:blipFill>
        <p:spPr>
          <a:xfrm>
            <a:off x="666749" y="2143126"/>
            <a:ext cx="3378735" cy="3338512"/>
          </a:xfrm>
          <a:prstGeom prst="rect">
            <a:avLst/>
          </a:prstGeom>
        </p:spPr>
      </p:pic>
    </p:spTree>
    <p:extLst>
      <p:ext uri="{BB962C8B-B14F-4D97-AF65-F5344CB8AC3E}">
        <p14:creationId xmlns:p14="http://schemas.microsoft.com/office/powerpoint/2010/main" val="3825828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Ở nhà ngoại một tuần thì mẹ và Bình phải về. Chia tay ngoại, cậu mợ và chị Gô, Bình buồn lắm. Ngoại không nói gì, chỉ ôm Bình và thơm lên má thật mạnh. Bình thì thầm vào tai ngoại: “Bà ơi bà, cháu yêu bà lắm!” và thơm lại vào má ngoại một cái thật kêu.</a:t>
            </a:r>
          </a:p>
        </p:txBody>
      </p:sp>
      <p:pic>
        <p:nvPicPr>
          <p:cNvPr id="5" name="Picture 4">
            <a:extLst>
              <a:ext uri="{FF2B5EF4-FFF2-40B4-BE49-F238E27FC236}">
                <a16:creationId xmlns:a16="http://schemas.microsoft.com/office/drawing/2014/main" id="{103A6CD4-951F-D98C-BF07-82E14595A78E}"/>
              </a:ext>
            </a:extLst>
          </p:cNvPr>
          <p:cNvPicPr>
            <a:picLocks noChangeAspect="1"/>
          </p:cNvPicPr>
          <p:nvPr/>
        </p:nvPicPr>
        <p:blipFill>
          <a:blip r:embed="rId5"/>
          <a:stretch>
            <a:fillRect/>
          </a:stretch>
        </p:blipFill>
        <p:spPr>
          <a:xfrm>
            <a:off x="447675" y="1885950"/>
            <a:ext cx="3858674" cy="3419475"/>
          </a:xfrm>
          <a:prstGeom prst="rect">
            <a:avLst/>
          </a:prstGeom>
        </p:spPr>
      </p:pic>
    </p:spTree>
    <p:extLst>
      <p:ext uri="{BB962C8B-B14F-4D97-AF65-F5344CB8AC3E}">
        <p14:creationId xmlns:p14="http://schemas.microsoft.com/office/powerpoint/2010/main" val="875914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4" name="Picture 3">
            <a:extLst>
              <a:ext uri="{FF2B5EF4-FFF2-40B4-BE49-F238E27FC236}">
                <a16:creationId xmlns:a16="http://schemas.microsoft.com/office/drawing/2014/main" id="{F56323AE-D8F9-3B4B-DB03-792B004F84D5}"/>
              </a:ext>
            </a:extLst>
          </p:cNvPr>
          <p:cNvPicPr>
            <a:picLocks noChangeAspect="1"/>
          </p:cNvPicPr>
          <p:nvPr/>
        </p:nvPicPr>
        <p:blipFill>
          <a:blip r:embed="rId6"/>
          <a:stretch>
            <a:fillRect/>
          </a:stretch>
        </p:blipFill>
        <p:spPr>
          <a:xfrm>
            <a:off x="2350817" y="2003979"/>
            <a:ext cx="7699915" cy="1859441"/>
          </a:xfrm>
          <a:prstGeom prst="rect">
            <a:avLst/>
          </a:prstGeom>
        </p:spPr>
      </p:pic>
    </p:spTree>
    <p:extLst>
      <p:ext uri="{BB962C8B-B14F-4D97-AF65-F5344CB8AC3E}">
        <p14:creationId xmlns:p14="http://schemas.microsoft.com/office/powerpoint/2010/main" val="16812381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5" name="Picture 13">
            <a:extLst>
              <a:ext uri="{FF2B5EF4-FFF2-40B4-BE49-F238E27FC236}">
                <a16:creationId xmlns:a16="http://schemas.microsoft.com/office/drawing/2014/main" id="{D434CB52-3B0B-C036-E9B2-2EAD71990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095262" y="1078000"/>
            <a:ext cx="4801463" cy="3308645"/>
          </a:xfrm>
          <a:prstGeom prst="rect">
            <a:avLst/>
          </a:prstGeom>
        </p:spPr>
      </p:pic>
      <p:pic>
        <p:nvPicPr>
          <p:cNvPr id="10" name="Picture 11">
            <a:extLst>
              <a:ext uri="{FF2B5EF4-FFF2-40B4-BE49-F238E27FC236}">
                <a16:creationId xmlns:a16="http://schemas.microsoft.com/office/drawing/2014/main" id="{33BB395A-685A-EA82-3A00-2CCE3E515C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05725" y="3056294"/>
            <a:ext cx="3823911" cy="3083028"/>
          </a:xfrm>
          <a:prstGeom prst="rect">
            <a:avLst/>
          </a:prstGeom>
        </p:spPr>
      </p:pic>
      <p:sp>
        <p:nvSpPr>
          <p:cNvPr id="13" name="TextBox 12">
            <a:extLst>
              <a:ext uri="{FF2B5EF4-FFF2-40B4-BE49-F238E27FC236}">
                <a16:creationId xmlns:a16="http://schemas.microsoft.com/office/drawing/2014/main" id="{4F17ABD3-87D1-7D9B-DFDD-0463292347A0}"/>
              </a:ext>
            </a:extLst>
          </p:cNvPr>
          <p:cNvSpPr txBox="1"/>
          <p:nvPr/>
        </p:nvSpPr>
        <p:spPr>
          <a:xfrm>
            <a:off x="7986390" y="1673567"/>
            <a:ext cx="3019206" cy="1354217"/>
          </a:xfrm>
          <a:prstGeom prst="rect">
            <a:avLst/>
          </a:prstGeom>
          <a:noFill/>
          <a:ln>
            <a:noFill/>
          </a:ln>
        </p:spPr>
        <p:txBody>
          <a:bodyPr wrap="square" lIns="0" tIns="0" rIns="0" bIns="0"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Kể</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chuyện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nhóm</a:t>
            </a:r>
            <a:endParaRPr lang="en-US" sz="4400"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A175D47-9070-580D-F09A-3BD25E18AC85}"/>
              </a:ext>
            </a:extLst>
          </p:cNvPr>
          <p:cNvPicPr>
            <a:picLocks noChangeAspect="1"/>
          </p:cNvPicPr>
          <p:nvPr/>
        </p:nvPicPr>
        <p:blipFill>
          <a:blip r:embed="rId8"/>
          <a:stretch>
            <a:fillRect/>
          </a:stretch>
        </p:blipFill>
        <p:spPr>
          <a:xfrm>
            <a:off x="790575" y="1300162"/>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712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6" name="Picture 5">
            <a:extLst>
              <a:ext uri="{FF2B5EF4-FFF2-40B4-BE49-F238E27FC236}">
                <a16:creationId xmlns:a16="http://schemas.microsoft.com/office/drawing/2014/main" id="{DC7AA583-C687-BF9F-7DC2-CFC1BF44E3D7}"/>
              </a:ext>
            </a:extLst>
          </p:cNvPr>
          <p:cNvPicPr>
            <a:picLocks noChangeAspect="1"/>
          </p:cNvPicPr>
          <p:nvPr/>
        </p:nvPicPr>
        <p:blipFill>
          <a:blip r:embed="rId4"/>
          <a:stretch>
            <a:fillRect/>
          </a:stretch>
        </p:blipFill>
        <p:spPr>
          <a:xfrm>
            <a:off x="797270" y="1565424"/>
            <a:ext cx="4120460" cy="2860084"/>
          </a:xfrm>
          <a:prstGeom prst="rect">
            <a:avLst/>
          </a:prstGeom>
        </p:spPr>
      </p:pic>
      <p:pic>
        <p:nvPicPr>
          <p:cNvPr id="7" name="Picture 6">
            <a:extLst>
              <a:ext uri="{FF2B5EF4-FFF2-40B4-BE49-F238E27FC236}">
                <a16:creationId xmlns:a16="http://schemas.microsoft.com/office/drawing/2014/main" id="{A1B0C0E7-1BA1-ABC1-4A53-198C71BE04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pic>
        <p:nvPicPr>
          <p:cNvPr id="8" name="Picture 7">
            <a:extLst>
              <a:ext uri="{FF2B5EF4-FFF2-40B4-BE49-F238E27FC236}">
                <a16:creationId xmlns:a16="http://schemas.microsoft.com/office/drawing/2014/main" id="{5D1905B8-2E88-26A3-78A7-F9D3239C4623}"/>
              </a:ext>
            </a:extLst>
          </p:cNvPr>
          <p:cNvPicPr>
            <a:picLocks noChangeAspect="1"/>
          </p:cNvPicPr>
          <p:nvPr/>
        </p:nvPicPr>
        <p:blipFill>
          <a:blip r:embed="rId7"/>
          <a:stretch>
            <a:fillRect/>
          </a:stretch>
        </p:blipFill>
        <p:spPr>
          <a:xfrm>
            <a:off x="1276350" y="169856"/>
            <a:ext cx="9363544" cy="1387387"/>
          </a:xfrm>
          <a:prstGeom prst="rect">
            <a:avLst/>
          </a:prstGeom>
        </p:spPr>
      </p:pic>
      <p:pic>
        <p:nvPicPr>
          <p:cNvPr id="9" name="Picture 8">
            <a:extLst>
              <a:ext uri="{FF2B5EF4-FFF2-40B4-BE49-F238E27FC236}">
                <a16:creationId xmlns:a16="http://schemas.microsoft.com/office/drawing/2014/main" id="{8785B9D5-DBA8-F95F-8BD8-96EBC9222529}"/>
              </a:ext>
            </a:extLst>
          </p:cNvPr>
          <p:cNvPicPr>
            <a:picLocks noChangeAspect="1"/>
          </p:cNvPicPr>
          <p:nvPr/>
        </p:nvPicPr>
        <p:blipFill>
          <a:blip r:embed="rId8"/>
          <a:stretch>
            <a:fillRect/>
          </a:stretch>
        </p:blipFill>
        <p:spPr>
          <a:xfrm>
            <a:off x="5067300" y="1690687"/>
            <a:ext cx="6382427" cy="404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6516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sp>
        <p:nvSpPr>
          <p:cNvPr id="3" name="TextBox 2">
            <a:extLst>
              <a:ext uri="{FF2B5EF4-FFF2-40B4-BE49-F238E27FC236}">
                <a16:creationId xmlns:a16="http://schemas.microsoft.com/office/drawing/2014/main" id="{E3139A07-5434-9537-B8EF-BE223EEB71C6}"/>
              </a:ext>
            </a:extLst>
          </p:cNvPr>
          <p:cNvSpPr txBox="1"/>
          <p:nvPr/>
        </p:nvSpPr>
        <p:spPr>
          <a:xfrm>
            <a:off x="2391698" y="1902322"/>
            <a:ext cx="78043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mbria" panose="02040503050406030204" pitchFamily="18" charset="0"/>
                <a:ea typeface="Cambria" panose="02040503050406030204" pitchFamily="18" charset="0"/>
              </a:rPr>
              <a:t>3. ĐẶT TÊN CHO TỪNG TRANH</a:t>
            </a:r>
          </a:p>
        </p:txBody>
      </p:sp>
    </p:spTree>
    <p:extLst>
      <p:ext uri="{BB962C8B-B14F-4D97-AF65-F5344CB8AC3E}">
        <p14:creationId xmlns:p14="http://schemas.microsoft.com/office/powerpoint/2010/main" val="221349881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2" name="Picture 11">
            <a:extLst>
              <a:ext uri="{FF2B5EF4-FFF2-40B4-BE49-F238E27FC236}">
                <a16:creationId xmlns:a16="http://schemas.microsoft.com/office/drawing/2014/main" id="{F0BA90BD-A156-49FE-B905-C2E222FE7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545592A6-5E90-6279-860D-7C92DC9DFFA7}"/>
              </a:ext>
            </a:extLst>
          </p:cNvPr>
          <p:cNvSpPr txBox="1"/>
          <p:nvPr/>
        </p:nvSpPr>
        <p:spPr>
          <a:xfrm>
            <a:off x="914400" y="742950"/>
            <a:ext cx="10296525"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3. </a:t>
            </a:r>
            <a:r>
              <a:rPr lang="en-US" sz="2800" b="1" dirty="0" err="1">
                <a:latin typeface="Cambria" panose="02040503050406030204" pitchFamily="18" charset="0"/>
                <a:ea typeface="Cambria" panose="02040503050406030204" pitchFamily="18" charset="0"/>
              </a:rPr>
              <a:t>Dựa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 </a:t>
            </a:r>
            <a:r>
              <a:rPr lang="en-US" sz="2800" b="1" dirty="0" err="1">
                <a:latin typeface="Cambria" panose="02040503050406030204" pitchFamily="18" charset="0"/>
                <a:ea typeface="Cambria" panose="02040503050406030204" pitchFamily="18" charset="0"/>
              </a:rPr>
              <a:t>câu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trên</a:t>
            </a:r>
            <a:r>
              <a:rPr lang="en-US" sz="2800" b="1" dirty="0">
                <a:latin typeface="Cambria" panose="02040503050406030204" pitchFamily="18" charset="0"/>
                <a:ea typeface="Cambria" panose="02040503050406030204" pitchFamily="18" charset="0"/>
              </a:rPr>
              <a:t>.</a:t>
            </a:r>
          </a:p>
        </p:txBody>
      </p:sp>
      <p:pic>
        <p:nvPicPr>
          <p:cNvPr id="6" name="Picture 5">
            <a:extLst>
              <a:ext uri="{FF2B5EF4-FFF2-40B4-BE49-F238E27FC236}">
                <a16:creationId xmlns:a16="http://schemas.microsoft.com/office/drawing/2014/main" id="{F0CF0152-736C-DAB0-7AFB-8A1D46A24E1A}"/>
              </a:ext>
            </a:extLst>
          </p:cNvPr>
          <p:cNvPicPr>
            <a:picLocks noChangeAspect="1"/>
          </p:cNvPicPr>
          <p:nvPr/>
        </p:nvPicPr>
        <p:blipFill>
          <a:blip r:embed="rId4"/>
          <a:stretch>
            <a:fillRect/>
          </a:stretch>
        </p:blipFill>
        <p:spPr>
          <a:xfrm>
            <a:off x="2528887" y="1490662"/>
            <a:ext cx="6962775" cy="4543425"/>
          </a:xfrm>
          <a:prstGeom prst="rect">
            <a:avLst/>
          </a:prstGeom>
        </p:spPr>
      </p:pic>
      <p:sp>
        <p:nvSpPr>
          <p:cNvPr id="7" name="Rectangle: Rounded Corners 6">
            <a:extLst>
              <a:ext uri="{FF2B5EF4-FFF2-40B4-BE49-F238E27FC236}">
                <a16:creationId xmlns:a16="http://schemas.microsoft.com/office/drawing/2014/main" id="{8B689C8C-5734-3801-50B8-059FD863B09A}"/>
              </a:ext>
            </a:extLst>
          </p:cNvPr>
          <p:cNvSpPr/>
          <p:nvPr/>
        </p:nvSpPr>
        <p:spPr>
          <a:xfrm>
            <a:off x="1028701" y="22383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Về</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quê</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698CDF2-B32E-BF2C-8145-C707A5B17FCE}"/>
              </a:ext>
            </a:extLst>
          </p:cNvPr>
          <p:cNvSpPr/>
          <p:nvPr/>
        </p:nvSpPr>
        <p:spPr>
          <a:xfrm>
            <a:off x="5276851" y="3076575"/>
            <a:ext cx="1733550" cy="647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Ôm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endParaRPr lang="en-US" sz="3200" b="1"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6AC1D287-A2B3-4305-3A04-28346F7682CC}"/>
              </a:ext>
            </a:extLst>
          </p:cNvPr>
          <p:cNvSpPr/>
          <p:nvPr/>
        </p:nvSpPr>
        <p:spPr>
          <a:xfrm>
            <a:off x="9496425" y="2286000"/>
            <a:ext cx="1790699" cy="971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bờ</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biển</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200B1E1-4159-E09B-894E-21167C71F067}"/>
              </a:ext>
            </a:extLst>
          </p:cNvPr>
          <p:cNvSpPr/>
          <p:nvPr/>
        </p:nvSpPr>
        <p:spPr>
          <a:xfrm>
            <a:off x="1066800" y="4610100"/>
            <a:ext cx="2581274" cy="1628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 Chuyến du ngoạn trên thuyền</a:t>
            </a:r>
            <a:endParaRPr lang="en-US" sz="32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B035617-9E14-B34D-AD34-74ADC756B7C9}"/>
              </a:ext>
            </a:extLst>
          </p:cNvPr>
          <p:cNvSpPr/>
          <p:nvPr/>
        </p:nvSpPr>
        <p:spPr>
          <a:xfrm>
            <a:off x="8391525" y="4924425"/>
            <a:ext cx="2286000" cy="933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Lưu luyến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6424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23" name="任意多边形 22"/>
          <p:cNvSpPr/>
          <p:nvPr/>
        </p:nvSpPr>
        <p:spPr>
          <a:xfrm>
            <a:off x="1420505" y="579918"/>
            <a:ext cx="9238777" cy="4965855"/>
          </a:xfrm>
          <a:custGeom>
            <a:avLst/>
            <a:gdLst>
              <a:gd name="connsiteX0" fmla="*/ 2685143 w 12653279"/>
              <a:gd name="connsiteY0" fmla="*/ 0 h 6801154"/>
              <a:gd name="connsiteX1" fmla="*/ 4393143 w 12653279"/>
              <a:gd name="connsiteY1" fmla="*/ 613156 h 6801154"/>
              <a:gd name="connsiteX2" fmla="*/ 4406359 w 12653279"/>
              <a:gd name="connsiteY2" fmla="*/ 625167 h 6801154"/>
              <a:gd name="connsiteX3" fmla="*/ 4444769 w 12653279"/>
              <a:gd name="connsiteY3" fmla="*/ 607320 h 6801154"/>
              <a:gd name="connsiteX4" fmla="*/ 6064226 w 12653279"/>
              <a:gd name="connsiteY4" fmla="*/ 303356 h 6801154"/>
              <a:gd name="connsiteX5" fmla="*/ 8425287 w 12653279"/>
              <a:gd name="connsiteY5" fmla="*/ 1089782 h 6801154"/>
              <a:gd name="connsiteX6" fmla="*/ 8465244 w 12653279"/>
              <a:gd name="connsiteY6" fmla="*/ 1136201 h 6801154"/>
              <a:gd name="connsiteX7" fmla="*/ 8631587 w 12653279"/>
              <a:gd name="connsiteY7" fmla="*/ 1030976 h 6801154"/>
              <a:gd name="connsiteX8" fmla="*/ 9968136 w 12653279"/>
              <a:gd name="connsiteY8" fmla="*/ 675225 h 6801154"/>
              <a:gd name="connsiteX9" fmla="*/ 12653279 w 12653279"/>
              <a:gd name="connsiteY9" fmla="*/ 3360368 h 6801154"/>
              <a:gd name="connsiteX10" fmla="*/ 9968136 w 12653279"/>
              <a:gd name="connsiteY10" fmla="*/ 6045511 h 6801154"/>
              <a:gd name="connsiteX11" fmla="*/ 8466847 w 12653279"/>
              <a:gd name="connsiteY11" fmla="*/ 5586931 h 6801154"/>
              <a:gd name="connsiteX12" fmla="*/ 8412544 w 12653279"/>
              <a:gd name="connsiteY12" fmla="*/ 5546324 h 6801154"/>
              <a:gd name="connsiteX13" fmla="*/ 8326897 w 12653279"/>
              <a:gd name="connsiteY13" fmla="*/ 5724116 h 6801154"/>
              <a:gd name="connsiteX14" fmla="*/ 6517281 w 12653279"/>
              <a:gd name="connsiteY14" fmla="*/ 6801154 h 6801154"/>
              <a:gd name="connsiteX15" fmla="*/ 4707666 w 12653279"/>
              <a:gd name="connsiteY15" fmla="*/ 5724116 h 6801154"/>
              <a:gd name="connsiteX16" fmla="*/ 4636328 w 12653279"/>
              <a:gd name="connsiteY16" fmla="*/ 5576028 h 6801154"/>
              <a:gd name="connsiteX17" fmla="*/ 4585853 w 12653279"/>
              <a:gd name="connsiteY17" fmla="*/ 5600343 h 6801154"/>
              <a:gd name="connsiteX18" fmla="*/ 3784784 w 12653279"/>
              <a:gd name="connsiteY18" fmla="*/ 5762071 h 6801154"/>
              <a:gd name="connsiteX19" fmla="*/ 2634134 w 12653279"/>
              <a:gd name="connsiteY19" fmla="*/ 5410596 h 6801154"/>
              <a:gd name="connsiteX20" fmla="*/ 2572631 w 12653279"/>
              <a:gd name="connsiteY20" fmla="*/ 5364605 h 6801154"/>
              <a:gd name="connsiteX21" fmla="*/ 2410603 w 12653279"/>
              <a:gd name="connsiteY21" fmla="*/ 5356423 h 6801154"/>
              <a:gd name="connsiteX22" fmla="*/ 0 w 12653279"/>
              <a:gd name="connsiteY22" fmla="*/ 2685143 h 6801154"/>
              <a:gd name="connsiteX23" fmla="*/ 2685143 w 12653279"/>
              <a:gd name="connsiteY23" fmla="*/ 0 h 680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53279" h="6801154">
                <a:moveTo>
                  <a:pt x="2685143" y="0"/>
                </a:moveTo>
                <a:cubicBezTo>
                  <a:pt x="3333940" y="0"/>
                  <a:pt x="3928992" y="230105"/>
                  <a:pt x="4393143" y="613156"/>
                </a:cubicBezTo>
                <a:lnTo>
                  <a:pt x="4406359" y="625167"/>
                </a:lnTo>
                <a:lnTo>
                  <a:pt x="4444769" y="607320"/>
                </a:lnTo>
                <a:cubicBezTo>
                  <a:pt x="4894969" y="416537"/>
                  <a:pt x="5455980" y="303356"/>
                  <a:pt x="6064226" y="303356"/>
                </a:cubicBezTo>
                <a:cubicBezTo>
                  <a:pt x="7083764" y="303356"/>
                  <a:pt x="7970587" y="621351"/>
                  <a:pt x="8425287" y="1089782"/>
                </a:cubicBezTo>
                <a:lnTo>
                  <a:pt x="8465244" y="1136201"/>
                </a:lnTo>
                <a:lnTo>
                  <a:pt x="8631587" y="1030976"/>
                </a:lnTo>
                <a:cubicBezTo>
                  <a:pt x="9025172" y="804659"/>
                  <a:pt x="9481539" y="675225"/>
                  <a:pt x="9968136" y="675225"/>
                </a:cubicBezTo>
                <a:cubicBezTo>
                  <a:pt x="11451100" y="675225"/>
                  <a:pt x="12653279" y="1877404"/>
                  <a:pt x="12653279" y="3360368"/>
                </a:cubicBezTo>
                <a:cubicBezTo>
                  <a:pt x="12653279" y="4843332"/>
                  <a:pt x="11451100" y="6045511"/>
                  <a:pt x="9968136" y="6045511"/>
                </a:cubicBezTo>
                <a:cubicBezTo>
                  <a:pt x="9412025" y="6045511"/>
                  <a:pt x="8895398" y="5876455"/>
                  <a:pt x="8466847" y="5586931"/>
                </a:cubicBezTo>
                <a:lnTo>
                  <a:pt x="8412544" y="5546324"/>
                </a:lnTo>
                <a:lnTo>
                  <a:pt x="8326897" y="5724116"/>
                </a:lnTo>
                <a:cubicBezTo>
                  <a:pt x="7978395" y="6365648"/>
                  <a:pt x="7298697" y="6801154"/>
                  <a:pt x="6517281" y="6801154"/>
                </a:cubicBezTo>
                <a:cubicBezTo>
                  <a:pt x="5735865" y="6801154"/>
                  <a:pt x="5056167" y="6365648"/>
                  <a:pt x="4707666" y="5724116"/>
                </a:cubicBezTo>
                <a:lnTo>
                  <a:pt x="4636328" y="5576028"/>
                </a:lnTo>
                <a:lnTo>
                  <a:pt x="4585853" y="5600343"/>
                </a:lnTo>
                <a:cubicBezTo>
                  <a:pt x="4339636" y="5704484"/>
                  <a:pt x="4068936" y="5762071"/>
                  <a:pt x="3784784" y="5762071"/>
                </a:cubicBezTo>
                <a:cubicBezTo>
                  <a:pt x="3358557" y="5762071"/>
                  <a:pt x="2962594" y="5632499"/>
                  <a:pt x="2634134" y="5410596"/>
                </a:cubicBezTo>
                <a:lnTo>
                  <a:pt x="2572631" y="5364605"/>
                </a:lnTo>
                <a:lnTo>
                  <a:pt x="2410603" y="5356423"/>
                </a:lnTo>
                <a:cubicBezTo>
                  <a:pt x="1056603" y="5218917"/>
                  <a:pt x="0" y="4075422"/>
                  <a:pt x="0" y="2685143"/>
                </a:cubicBezTo>
                <a:cubicBezTo>
                  <a:pt x="0" y="1202179"/>
                  <a:pt x="1202179" y="0"/>
                  <a:pt x="26851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4"/>
          <a:stretch>
            <a:fillRect/>
          </a:stretch>
        </p:blipFill>
        <p:spPr>
          <a:xfrm>
            <a:off x="-529" y="3394731"/>
            <a:ext cx="12193057" cy="3718883"/>
          </a:xfrm>
          <a:prstGeom prst="rect">
            <a:avLst/>
          </a:prstGeom>
        </p:spPr>
      </p:pic>
      <p:pic>
        <p:nvPicPr>
          <p:cNvPr id="12" name="图片 11"/>
          <p:cNvPicPr>
            <a:picLocks noChangeAspect="1"/>
          </p:cNvPicPr>
          <p:nvPr/>
        </p:nvPicPr>
        <p:blipFill>
          <a:blip r:embed="rId5"/>
          <a:stretch>
            <a:fillRect/>
          </a:stretch>
        </p:blipFill>
        <p:spPr>
          <a:xfrm>
            <a:off x="-601458" y="2758401"/>
            <a:ext cx="13046571" cy="3810331"/>
          </a:xfrm>
          <a:prstGeom prst="rect">
            <a:avLst/>
          </a:prstGeom>
        </p:spPr>
      </p:pic>
      <p:pic>
        <p:nvPicPr>
          <p:cNvPr id="7" name="图片 6"/>
          <p:cNvPicPr>
            <a:picLocks noChangeAspect="1"/>
          </p:cNvPicPr>
          <p:nvPr/>
        </p:nvPicPr>
        <p:blipFill>
          <a:blip r:embed="rId6"/>
          <a:stretch>
            <a:fillRect/>
          </a:stretch>
        </p:blipFill>
        <p:spPr>
          <a:xfrm>
            <a:off x="523782" y="2805741"/>
            <a:ext cx="2147183" cy="2599539"/>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48730" t="38730" b="28254"/>
          <a:stretch/>
        </p:blipFill>
        <p:spPr>
          <a:xfrm>
            <a:off x="7489637" y="2786725"/>
            <a:ext cx="4702628" cy="4542895"/>
          </a:xfrm>
          <a:prstGeom prst="rect">
            <a:avLst/>
          </a:prstGeom>
        </p:spPr>
      </p:pic>
      <p:pic>
        <p:nvPicPr>
          <p:cNvPr id="13" name="图片 12"/>
          <p:cNvPicPr>
            <a:picLocks noChangeAspect="1"/>
          </p:cNvPicPr>
          <p:nvPr/>
        </p:nvPicPr>
        <p:blipFill>
          <a:blip r:embed="rId8"/>
          <a:stretch>
            <a:fillRect/>
          </a:stretch>
        </p:blipFill>
        <p:spPr>
          <a:xfrm>
            <a:off x="890108" y="238365"/>
            <a:ext cx="1304289" cy="762393"/>
          </a:xfrm>
          <a:prstGeom prst="rect">
            <a:avLst/>
          </a:prstGeom>
        </p:spPr>
      </p:pic>
      <p:pic>
        <p:nvPicPr>
          <p:cNvPr id="14" name="图片 13"/>
          <p:cNvPicPr>
            <a:picLocks noChangeAspect="1"/>
          </p:cNvPicPr>
          <p:nvPr/>
        </p:nvPicPr>
        <p:blipFill>
          <a:blip r:embed="rId8"/>
          <a:stretch>
            <a:fillRect/>
          </a:stretch>
        </p:blipFill>
        <p:spPr>
          <a:xfrm>
            <a:off x="10728549" y="2187926"/>
            <a:ext cx="1328401" cy="776487"/>
          </a:xfrm>
          <a:prstGeom prst="rect">
            <a:avLst/>
          </a:prstGeom>
        </p:spPr>
      </p:pic>
      <p:pic>
        <p:nvPicPr>
          <p:cNvPr id="16" name="图片 15"/>
          <p:cNvPicPr>
            <a:picLocks noChangeAspect="1"/>
          </p:cNvPicPr>
          <p:nvPr/>
        </p:nvPicPr>
        <p:blipFill>
          <a:blip r:embed="rId9"/>
          <a:stretch>
            <a:fillRect/>
          </a:stretch>
        </p:blipFill>
        <p:spPr>
          <a:xfrm>
            <a:off x="10124045" y="345445"/>
            <a:ext cx="1603387" cy="1975275"/>
          </a:xfrm>
          <a:prstGeom prst="rect">
            <a:avLst/>
          </a:prstGeom>
        </p:spPr>
      </p:pic>
      <p:pic>
        <p:nvPicPr>
          <p:cNvPr id="17" name="图片 16"/>
          <p:cNvPicPr>
            <a:picLocks noChangeAspect="1"/>
          </p:cNvPicPr>
          <p:nvPr/>
        </p:nvPicPr>
        <p:blipFill>
          <a:blip r:embed="rId9"/>
          <a:stretch>
            <a:fillRect/>
          </a:stretch>
        </p:blipFill>
        <p:spPr>
          <a:xfrm>
            <a:off x="154005" y="1679693"/>
            <a:ext cx="1153096" cy="1420544"/>
          </a:xfrm>
          <a:prstGeom prst="rect">
            <a:avLst/>
          </a:prstGeom>
        </p:spPr>
      </p:pic>
      <p:grpSp>
        <p:nvGrpSpPr>
          <p:cNvPr id="18" name="组合 11">
            <a:extLst>
              <a:ext uri="{FF2B5EF4-FFF2-40B4-BE49-F238E27FC236}">
                <a16:creationId xmlns:a16="http://schemas.microsoft.com/office/drawing/2014/main" id="{555ABCE1-5BDD-4F37-99CE-827B9212E845}"/>
              </a:ext>
            </a:extLst>
          </p:cNvPr>
          <p:cNvGrpSpPr/>
          <p:nvPr/>
        </p:nvGrpSpPr>
        <p:grpSpPr>
          <a:xfrm>
            <a:off x="1498949" y="1544991"/>
            <a:ext cx="838140"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19" name="流程图: 合并 9">
              <a:extLst>
                <a:ext uri="{FF2B5EF4-FFF2-40B4-BE49-F238E27FC236}">
                  <a16:creationId xmlns:a16="http://schemas.microsoft.com/office/drawing/2014/main" id="{24419F8B-E282-4D14-80A5-0D00875D9F9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0" name="流程图: 合并 10">
              <a:extLst>
                <a:ext uri="{FF2B5EF4-FFF2-40B4-BE49-F238E27FC236}">
                  <a16:creationId xmlns:a16="http://schemas.microsoft.com/office/drawing/2014/main" id="{DB6C4316-9B7E-4C02-BFD6-077C14E31614}"/>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grpSp>
        <p:nvGrpSpPr>
          <p:cNvPr id="21" name="组合 12">
            <a:extLst>
              <a:ext uri="{FF2B5EF4-FFF2-40B4-BE49-F238E27FC236}">
                <a16:creationId xmlns:a16="http://schemas.microsoft.com/office/drawing/2014/main" id="{AE063398-5BD6-46EC-B6DE-F01069B1C1D5}"/>
              </a:ext>
            </a:extLst>
          </p:cNvPr>
          <p:cNvGrpSpPr/>
          <p:nvPr/>
        </p:nvGrpSpPr>
        <p:grpSpPr>
          <a:xfrm flipH="1">
            <a:off x="9883970" y="2509445"/>
            <a:ext cx="553260" cy="581283"/>
            <a:chOff x="925824" y="1554141"/>
            <a:chExt cx="428938" cy="581283"/>
          </a:xfrm>
          <a:solidFill>
            <a:srgbClr val="FFC000"/>
          </a:solidFill>
          <a:effectLst>
            <a:outerShdw blurRad="50800" dist="38100" dir="8100000" algn="tr" rotWithShape="0">
              <a:schemeClr val="bg1">
                <a:lumMod val="50000"/>
                <a:alpha val="40000"/>
              </a:schemeClr>
            </a:outerShdw>
          </a:effectLst>
        </p:grpSpPr>
        <p:sp>
          <p:nvSpPr>
            <p:cNvPr id="22" name="流程图: 合并 13">
              <a:extLst>
                <a:ext uri="{FF2B5EF4-FFF2-40B4-BE49-F238E27FC236}">
                  <a16:creationId xmlns:a16="http://schemas.microsoft.com/office/drawing/2014/main" id="{52DAC12D-262D-49C2-B454-377E16788656}"/>
                </a:ext>
              </a:extLst>
            </p:cNvPr>
            <p:cNvSpPr/>
            <p:nvPr/>
          </p:nvSpPr>
          <p:spPr>
            <a:xfrm rot="1419225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sp>
          <p:nvSpPr>
            <p:cNvPr id="25" name="流程图: 合并 14">
              <a:extLst>
                <a:ext uri="{FF2B5EF4-FFF2-40B4-BE49-F238E27FC236}">
                  <a16:creationId xmlns:a16="http://schemas.microsoft.com/office/drawing/2014/main" id="{E9CCE040-4F3E-47C2-B3D7-311F2536A62F}"/>
                </a:ext>
              </a:extLst>
            </p:cNvPr>
            <p:cNvSpPr/>
            <p:nvPr/>
          </p:nvSpPr>
          <p:spPr>
            <a:xfrm rot="12037197">
              <a:off x="1145952" y="1726496"/>
              <a:ext cx="199771" cy="40892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等线" panose="020F0502020204030204"/>
                <a:ea typeface="等线" panose="02010600030101010101" pitchFamily="2" charset="-122"/>
              </a:endParaRPr>
            </a:p>
          </p:txBody>
        </p:sp>
      </p:grpSp>
      <p:sp>
        <p:nvSpPr>
          <p:cNvPr id="2" name="TextBox 1">
            <a:extLst>
              <a:ext uri="{FF2B5EF4-FFF2-40B4-BE49-F238E27FC236}">
                <a16:creationId xmlns:a16="http://schemas.microsoft.com/office/drawing/2014/main" id="{277C9D6B-7582-4AD5-474B-309EE5CFA3EA}"/>
              </a:ext>
            </a:extLst>
          </p:cNvPr>
          <p:cNvSpPr txBox="1"/>
          <p:nvPr/>
        </p:nvSpPr>
        <p:spPr>
          <a:xfrm>
            <a:off x="2809875" y="1711205"/>
            <a:ext cx="6781800" cy="2462213"/>
          </a:xfrm>
          <a:prstGeom prst="rect">
            <a:avLst/>
          </a:prstGeom>
          <a:noFill/>
        </p:spPr>
        <p:txBody>
          <a:bodyPr wrap="square" lIns="0" tIns="0" rIns="0" bIns="0" rtlCol="0">
            <a:spAutoFit/>
          </a:bodyPr>
          <a:lstStyle/>
          <a:p>
            <a:pPr algn="ctr"/>
            <a:r>
              <a:rPr lang="en-US" sz="8000" b="1" dirty="0">
                <a:solidFill>
                  <a:srgbClr val="FF0000"/>
                </a:solidFill>
                <a:latin typeface="UTM Duepuntozero" panose="02040603050506020204" pitchFamily="18" charset="0"/>
              </a:rPr>
              <a:t>XIN CHÀO VÀ HẸN GẶP LẠI!</a:t>
            </a:r>
          </a:p>
        </p:txBody>
      </p:sp>
    </p:spTree>
    <p:extLst>
      <p:ext uri="{BB962C8B-B14F-4D97-AF65-F5344CB8AC3E}">
        <p14:creationId xmlns:p14="http://schemas.microsoft.com/office/powerpoint/2010/main" val="21411458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A8B4-FBAD-324B-7DB9-BC0EFF194E0C}"/>
              </a:ext>
            </a:extLst>
          </p:cNvPr>
          <p:cNvSpPr>
            <a:spLocks noGrp="1"/>
          </p:cNvSpPr>
          <p:nvPr>
            <p:ph type="title"/>
          </p:nvPr>
        </p:nvSpPr>
        <p:spPr/>
        <p:txBody>
          <a:bodyPr/>
          <a:lstStyle/>
          <a:p>
            <a:endParaRPr lang="en-US" dirty="0"/>
          </a:p>
        </p:txBody>
      </p:sp>
      <p:sp>
        <p:nvSpPr>
          <p:cNvPr id="4" name="TextBox 3">
            <a:extLst>
              <a:ext uri="{FF2B5EF4-FFF2-40B4-BE49-F238E27FC236}">
                <a16:creationId xmlns:a16="http://schemas.microsoft.com/office/drawing/2014/main" id="{B7AFC1EE-E196-29CB-17C2-48A8CA5AE1FD}"/>
              </a:ext>
            </a:extLst>
          </p:cNvPr>
          <p:cNvSpPr txBox="1"/>
          <p:nvPr/>
        </p:nvSpPr>
        <p:spPr>
          <a:xfrm>
            <a:off x="1428750" y="2343150"/>
            <a:ext cx="8210550" cy="369332"/>
          </a:xfrm>
          <a:prstGeom prst="rect">
            <a:avLst/>
          </a:prstGeom>
          <a:noFill/>
        </p:spPr>
        <p:txBody>
          <a:bodyPr wrap="square" rtlCol="0">
            <a:spAutoFit/>
          </a:bodyPr>
          <a:lstStyle/>
          <a:p>
            <a:r>
              <a:rPr lang="en-US" sz="1800" u="sng">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https://www.youtube.com/watch?v=FW5tS6JWtSg</a:t>
            </a:r>
            <a:r>
              <a:rPr lang="en-US" sz="1800">
                <a:solidFill>
                  <a:srgbClr val="000000"/>
                </a:solidFill>
                <a:effectLst/>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42374850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ownloads\27426308.jpg"/>
          <p:cNvPicPr>
            <a:picLocks noChangeAspect="1" noChangeArrowheads="1"/>
          </p:cNvPicPr>
          <p:nvPr/>
        </p:nvPicPr>
        <p:blipFill rotWithShape="1">
          <a:blip r:embed="rId2">
            <a:extLst>
              <a:ext uri="{28A0092B-C50C-407E-A947-70E740481C1C}">
                <a14:useLocalDpi xmlns:a14="http://schemas.microsoft.com/office/drawing/2010/main" val="0"/>
              </a:ext>
            </a:extLst>
          </a:blip>
          <a:srcRect t="13245" b="7831"/>
          <a:stretch/>
        </p:blipFill>
        <p:spPr bwMode="auto">
          <a:xfrm>
            <a:off x="-2335" y="-323043"/>
            <a:ext cx="12192000" cy="698137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99385" y="4477870"/>
            <a:ext cx="2034540" cy="27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097423" y="4814047"/>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6885" y="4943052"/>
            <a:ext cx="1268868" cy="167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25249" y="4706471"/>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31658" y="4715131"/>
            <a:ext cx="1042925" cy="137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950257" y="4674026"/>
            <a:ext cx="1350547" cy="1778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062984" y="4674026"/>
            <a:ext cx="1829337" cy="240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9995647" y="4768918"/>
            <a:ext cx="2339788" cy="24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a:hlinkClick r:id="rId9" action="ppaction://hlinksldjump"/>
          </p:cNvPr>
          <p:cNvSpPr/>
          <p:nvPr/>
        </p:nvSpPr>
        <p:spPr>
          <a:xfrm>
            <a:off x="11180024" y="6496739"/>
            <a:ext cx="978408"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panose="020F0502020204030204"/>
            </a:endParaRPr>
          </a:p>
        </p:txBody>
      </p:sp>
      <p:pic>
        <p:nvPicPr>
          <p:cNvPr id="23" name="Picture 8">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14" b="98857" l="1200" r="90000"/>
                    </a14:imgEffect>
                  </a14:imgLayer>
                </a14:imgProps>
              </a:ext>
              <a:ext uri="{28A0092B-C50C-407E-A947-70E740481C1C}">
                <a14:useLocalDpi xmlns:a14="http://schemas.microsoft.com/office/drawing/2010/main" val="0"/>
              </a:ext>
            </a:extLst>
          </a:blip>
          <a:stretch>
            <a:fillRect/>
          </a:stretch>
        </p:blipFill>
        <p:spPr bwMode="auto">
          <a:xfrm>
            <a:off x="7861513" y="4374867"/>
            <a:ext cx="1125860" cy="78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Oval Callout 24"/>
          <p:cNvSpPr/>
          <p:nvPr/>
        </p:nvSpPr>
        <p:spPr>
          <a:xfrm>
            <a:off x="3902948" y="847725"/>
            <a:ext cx="4832783" cy="2896180"/>
          </a:xfrm>
          <a:prstGeom prst="wedgeEllipseCallout">
            <a:avLst/>
          </a:prstGeom>
          <a:ln w="28575">
            <a:solidFill>
              <a:schemeClr val="bg2">
                <a:lumMod val="10000"/>
              </a:schemeClr>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3600" dirty="0" err="1">
                <a:solidFill>
                  <a:prstClr val="black"/>
                </a:solidFill>
                <a:latin typeface="Arial" panose="020B0604020202020204" pitchFamily="34" charset="0"/>
                <a:cs typeface="Arial" panose="020B0604020202020204" pitchFamily="34" charset="0"/>
              </a:rPr>
              <a:t>Các</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bạn</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về</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quê</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thấy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những</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điều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gì</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mới</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lạ</a:t>
            </a:r>
            <a:r>
              <a:rPr lang="en-US" sz="3600" dirty="0">
                <a:solidFill>
                  <a:prstClr val="black"/>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22782" y="3619219"/>
            <a:ext cx="4473328" cy="3238781"/>
          </a:xfrm>
          <a:prstGeom prst="rect">
            <a:avLst/>
          </a:prstGeom>
        </p:spPr>
      </p:pic>
    </p:spTree>
    <p:extLst>
      <p:ext uri="{BB962C8B-B14F-4D97-AF65-F5344CB8AC3E}">
        <p14:creationId xmlns:p14="http://schemas.microsoft.com/office/powerpoint/2010/main" val="23672324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
                                        <p:tgtEl>
                                          <p:spTgt spid="23"/>
                                        </p:tgtEl>
                                      </p:cBhvr>
                                    </p:animEffect>
                                    <p:set>
                                      <p:cBhvr>
                                        <p:cTn id="13"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rot="5214345">
            <a:off x="8237421" y="2101529"/>
            <a:ext cx="2037768" cy="2037768"/>
          </a:xfrm>
          <a:prstGeom prst="rect">
            <a:avLst/>
          </a:prstGeom>
        </p:spPr>
      </p:pic>
      <p:pic>
        <p:nvPicPr>
          <p:cNvPr id="6" name="图片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6507" y="1155700"/>
            <a:ext cx="1981200" cy="1322832"/>
          </a:xfrm>
          <a:prstGeom prst="rect">
            <a:avLst/>
          </a:prstGeom>
        </p:spPr>
      </p:pic>
      <p:pic>
        <p:nvPicPr>
          <p:cNvPr id="7" name="图片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53283" y="292371"/>
            <a:ext cx="1981200" cy="1322832"/>
          </a:xfrm>
          <a:prstGeom prst="rect">
            <a:avLst/>
          </a:prstGeom>
        </p:spPr>
      </p:pic>
      <p:pic>
        <p:nvPicPr>
          <p:cNvPr id="11" name="Picture 10">
            <a:extLst>
              <a:ext uri="{FF2B5EF4-FFF2-40B4-BE49-F238E27FC236}">
                <a16:creationId xmlns:a16="http://schemas.microsoft.com/office/drawing/2014/main" id="{A5C11A68-D8A2-B758-66A2-FC8D1FBE756A}"/>
              </a:ext>
            </a:extLst>
          </p:cNvPr>
          <p:cNvPicPr>
            <a:picLocks noChangeAspect="1"/>
          </p:cNvPicPr>
          <p:nvPr/>
        </p:nvPicPr>
        <p:blipFill>
          <a:blip r:embed="rId4"/>
          <a:stretch>
            <a:fillRect/>
          </a:stretch>
        </p:blipFill>
        <p:spPr>
          <a:xfrm>
            <a:off x="161760" y="-185643"/>
            <a:ext cx="3810330" cy="2219136"/>
          </a:xfrm>
          <a:prstGeom prst="rect">
            <a:avLst/>
          </a:prstGeom>
        </p:spPr>
      </p:pic>
      <p:pic>
        <p:nvPicPr>
          <p:cNvPr id="14" name="Picture 13">
            <a:extLst>
              <a:ext uri="{FF2B5EF4-FFF2-40B4-BE49-F238E27FC236}">
                <a16:creationId xmlns:a16="http://schemas.microsoft.com/office/drawing/2014/main" id="{5A6D4DF8-F20A-94AE-8F61-D5C2FC69E2AB}"/>
              </a:ext>
            </a:extLst>
          </p:cNvPr>
          <p:cNvPicPr>
            <a:picLocks noChangeAspect="1"/>
          </p:cNvPicPr>
          <p:nvPr/>
        </p:nvPicPr>
        <p:blipFill>
          <a:blip r:embed="rId5"/>
          <a:stretch>
            <a:fillRect/>
          </a:stretch>
        </p:blipFill>
        <p:spPr>
          <a:xfrm>
            <a:off x="3160842" y="1558959"/>
            <a:ext cx="7260965" cy="2139881"/>
          </a:xfrm>
          <a:prstGeom prst="rect">
            <a:avLst/>
          </a:prstGeom>
        </p:spPr>
      </p:pic>
    </p:spTree>
    <p:extLst>
      <p:ext uri="{BB962C8B-B14F-4D97-AF65-F5344CB8AC3E}">
        <p14:creationId xmlns:p14="http://schemas.microsoft.com/office/powerpoint/2010/main" val="20874230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pic>
        <p:nvPicPr>
          <p:cNvPr id="2" name="Picture 15">
            <a:extLst>
              <a:ext uri="{FF2B5EF4-FFF2-40B4-BE49-F238E27FC236}">
                <a16:creationId xmlns:a16="http://schemas.microsoft.com/office/drawing/2014/main" id="{C364BE5E-E157-F2EB-E3DA-D06F25C470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50" y="923693"/>
            <a:ext cx="9420225" cy="5934307"/>
          </a:xfrm>
          <a:prstGeom prst="rect">
            <a:avLst/>
          </a:prstGeom>
        </p:spPr>
      </p:pic>
      <p:pic>
        <p:nvPicPr>
          <p:cNvPr id="7" name="Picture 6">
            <a:extLst>
              <a:ext uri="{FF2B5EF4-FFF2-40B4-BE49-F238E27FC236}">
                <a16:creationId xmlns:a16="http://schemas.microsoft.com/office/drawing/2014/main" id="{AA7773E9-BBCF-BC88-88AC-54ADDE20F4D4}"/>
              </a:ext>
            </a:extLst>
          </p:cNvPr>
          <p:cNvPicPr>
            <a:picLocks noChangeAspect="1"/>
          </p:cNvPicPr>
          <p:nvPr/>
        </p:nvPicPr>
        <p:blipFill>
          <a:blip r:embed="rId6"/>
          <a:stretch>
            <a:fillRect/>
          </a:stretch>
        </p:blipFill>
        <p:spPr>
          <a:xfrm>
            <a:off x="3532790" y="1806229"/>
            <a:ext cx="5145470" cy="2121592"/>
          </a:xfrm>
          <a:prstGeom prst="rect">
            <a:avLst/>
          </a:prstGeom>
        </p:spPr>
      </p:pic>
    </p:spTree>
    <p:extLst>
      <p:ext uri="{BB962C8B-B14F-4D97-AF65-F5344CB8AC3E}">
        <p14:creationId xmlns:p14="http://schemas.microsoft.com/office/powerpoint/2010/main" val="2576104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4" name="Rounded Rectangle 3"/>
          <p:cNvSpPr/>
          <p:nvPr/>
        </p:nvSpPr>
        <p:spPr>
          <a:xfrm>
            <a:off x="221364" y="356659"/>
            <a:ext cx="11749273" cy="6144683"/>
          </a:xfrm>
          <a:prstGeom prst="round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377">
              <a:defRPr/>
            </a:pPr>
            <a:endParaRPr lang="en-US" sz="2400">
              <a:solidFill>
                <a:prstClr val="black"/>
              </a:solidFill>
              <a:latin typeface="等线" panose="020F0502020204030204"/>
            </a:endParaRPr>
          </a:p>
        </p:txBody>
      </p:sp>
      <p:pic>
        <p:nvPicPr>
          <p:cNvPr id="5" name="Picture 4">
            <a:extLst>
              <a:ext uri="{FF2B5EF4-FFF2-40B4-BE49-F238E27FC236}">
                <a16:creationId xmlns:a16="http://schemas.microsoft.com/office/drawing/2014/main" id="{335E4C05-4298-A75F-C4EE-9DB2175DF8A1}"/>
              </a:ext>
            </a:extLst>
          </p:cNvPr>
          <p:cNvPicPr>
            <a:picLocks noChangeAspect="1"/>
          </p:cNvPicPr>
          <p:nvPr/>
        </p:nvPicPr>
        <p:blipFill>
          <a:blip r:embed="rId4"/>
          <a:stretch>
            <a:fillRect/>
          </a:stretch>
        </p:blipFill>
        <p:spPr>
          <a:xfrm>
            <a:off x="2764673" y="93656"/>
            <a:ext cx="5614903" cy="1603387"/>
          </a:xfrm>
          <a:prstGeom prst="rect">
            <a:avLst/>
          </a:prstGeom>
        </p:spPr>
      </p:pic>
      <p:pic>
        <p:nvPicPr>
          <p:cNvPr id="7" name="Picture 6">
            <a:extLst>
              <a:ext uri="{FF2B5EF4-FFF2-40B4-BE49-F238E27FC236}">
                <a16:creationId xmlns:a16="http://schemas.microsoft.com/office/drawing/2014/main" id="{F5A6E003-E2DC-6E96-C0EB-EC02EB534E4A}"/>
              </a:ext>
            </a:extLst>
          </p:cNvPr>
          <p:cNvPicPr>
            <a:picLocks noChangeAspect="1"/>
          </p:cNvPicPr>
          <p:nvPr/>
        </p:nvPicPr>
        <p:blipFill>
          <a:blip r:embed="rId5"/>
          <a:stretch>
            <a:fillRect/>
          </a:stretch>
        </p:blipFill>
        <p:spPr>
          <a:xfrm>
            <a:off x="2152650" y="1662112"/>
            <a:ext cx="6991350" cy="4429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382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523286-C3D2-0B70-29C8-B687DE8278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72742884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6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defTabSz="914377">
              <a:buClr>
                <a:srgbClr val="000000"/>
              </a:buClr>
            </a:pPr>
            <a:endParaRPr kern="0" dirty="0">
              <a:solidFill>
                <a:srgbClr val="000000"/>
              </a:solidFill>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67AE0F47-CE06-0BF1-9EE0-9C06E3D259FC}"/>
              </a:ext>
            </a:extLst>
          </p:cNvPr>
          <p:cNvPicPr>
            <a:picLocks noChangeAspect="1"/>
          </p:cNvPicPr>
          <p:nvPr/>
        </p:nvPicPr>
        <p:blipFill>
          <a:blip r:embed="rId5"/>
          <a:stretch>
            <a:fillRect/>
          </a:stretch>
        </p:blipFill>
        <p:spPr>
          <a:xfrm>
            <a:off x="385762" y="1857375"/>
            <a:ext cx="3853693" cy="3429000"/>
          </a:xfrm>
          <a:prstGeom prst="rect">
            <a:avLst/>
          </a:prstGeom>
        </p:spPr>
      </p:pic>
    </p:spTree>
    <p:extLst>
      <p:ext uri="{BB962C8B-B14F-4D97-AF65-F5344CB8AC3E}">
        <p14:creationId xmlns:p14="http://schemas.microsoft.com/office/powerpoint/2010/main" val="4189963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0" name="Picture 9">
            <a:extLst>
              <a:ext uri="{FF2B5EF4-FFF2-40B4-BE49-F238E27FC236}">
                <a16:creationId xmlns:a16="http://schemas.microsoft.com/office/drawing/2014/main" id="{51BE958C-E70A-4B40-A442-D44C8E976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87923" cy="6858000"/>
          </a:xfrm>
          <a:prstGeom prst="rect">
            <a:avLst/>
          </a:prstGeom>
        </p:spPr>
      </p:pic>
      <p:sp>
        <p:nvSpPr>
          <p:cNvPr id="115" name="Google Shape;115;p4"/>
          <p:cNvSpPr/>
          <p:nvPr/>
        </p:nvSpPr>
        <p:spPr>
          <a:xfrm>
            <a:off x="397533" y="429085"/>
            <a:ext cx="11186159" cy="609834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 name="Picture 18">
            <a:extLst>
              <a:ext uri="{FF2B5EF4-FFF2-40B4-BE49-F238E27FC236}">
                <a16:creationId xmlns:a16="http://schemas.microsoft.com/office/drawing/2014/main" id="{041F8AD1-FFFC-06C5-AAC0-C94297032143}"/>
              </a:ext>
            </a:extLst>
          </p:cNvPr>
          <p:cNvPicPr>
            <a:picLocks noChangeAspect="1"/>
          </p:cNvPicPr>
          <p:nvPr/>
        </p:nvPicPr>
        <p:blipFill>
          <a:blip r:embed="rId4"/>
          <a:srcRect/>
          <a:stretch>
            <a:fillRect/>
          </a:stretch>
        </p:blipFill>
        <p:spPr>
          <a:xfrm>
            <a:off x="4419599" y="942975"/>
            <a:ext cx="7096125" cy="5105400"/>
          </a:xfrm>
          <a:prstGeom prst="rect">
            <a:avLst/>
          </a:prstGeom>
        </p:spPr>
      </p:pic>
      <p:sp>
        <p:nvSpPr>
          <p:cNvPr id="4" name="TextBox 3">
            <a:extLst>
              <a:ext uri="{FF2B5EF4-FFF2-40B4-BE49-F238E27FC236}">
                <a16:creationId xmlns:a16="http://schemas.microsoft.com/office/drawing/2014/main" id="{152C16A8-85E3-76A1-86AC-B92D3DDA2BBD}"/>
              </a:ext>
            </a:extLst>
          </p:cNvPr>
          <p:cNvSpPr txBox="1"/>
          <p:nvPr/>
        </p:nvSpPr>
        <p:spPr>
          <a:xfrm>
            <a:off x="4596494" y="1409479"/>
            <a:ext cx="6785882" cy="4031873"/>
          </a:xfrm>
          <a:prstGeom prst="rect">
            <a:avLst/>
          </a:prstGeom>
          <a:noFill/>
        </p:spPr>
        <p:txBody>
          <a:bodyPr wrap="square">
            <a:spAutoFit/>
          </a:bodyPr>
          <a:lstStyle/>
          <a:p>
            <a:pPr lvl="0" algn="just">
              <a:defRPr/>
            </a:pPr>
            <a:r>
              <a:rPr lang="vi-VN" sz="3200" b="1" dirty="0">
                <a:solidFill>
                  <a:srgbClr val="092D6C">
                    <a:lumMod val="50000"/>
                  </a:srgbClr>
                </a:solidFill>
                <a:latin typeface="Cambria" panose="02040503050406030204" pitchFamily="18" charset="0"/>
                <a:ea typeface="Cambria" panose="02040503050406030204" pitchFamily="18" charset="0"/>
              </a:rPr>
              <a:t>Hè này, Bình được mẹ dẫn về quê ngoại. Lúc xe mới chạy, hai bên đường chỉ toàn nhà và xe cộ. Nhưng một lúc sau, trong mắt Bình hiện lên bao khung cảnh thiên nhiên: nào cây, nào đồng ruộng, nào bầu trời bát ngát và cả những cánh chim bay,...</a:t>
            </a:r>
            <a:endParaRPr kumimoji="0" lang="en-US" sz="3200" b="1" i="0" u="none" strike="noStrike" kern="1200" cap="none" spc="0" normalizeH="0" baseline="0" noProof="0" dirty="0">
              <a:ln>
                <a:noFill/>
              </a:ln>
              <a:solidFill>
                <a:srgbClr val="092D6C">
                  <a:lumMod val="50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094C9DF-415F-7BC3-6286-E6A70DCD2283}"/>
              </a:ext>
            </a:extLst>
          </p:cNvPr>
          <p:cNvPicPr>
            <a:picLocks noChangeAspect="1"/>
          </p:cNvPicPr>
          <p:nvPr/>
        </p:nvPicPr>
        <p:blipFill>
          <a:blip r:embed="rId5"/>
          <a:stretch>
            <a:fillRect/>
          </a:stretch>
        </p:blipFill>
        <p:spPr>
          <a:xfrm>
            <a:off x="771524" y="2085975"/>
            <a:ext cx="3266439" cy="3062287"/>
          </a:xfrm>
          <a:prstGeom prst="rect">
            <a:avLst/>
          </a:prstGeom>
        </p:spPr>
      </p:pic>
    </p:spTree>
    <p:extLst>
      <p:ext uri="{BB962C8B-B14F-4D97-AF65-F5344CB8AC3E}">
        <p14:creationId xmlns:p14="http://schemas.microsoft.com/office/powerpoint/2010/main" val="3323229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432</Words>
  <Application>Microsoft Office PowerPoint</Application>
  <PresentationFormat>Widescreen</PresentationFormat>
  <Paragraphs>23</Paragraphs>
  <Slides>18</Slides>
  <Notes>15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等线</vt:lpstr>
      <vt:lpstr>Arial</vt:lpstr>
      <vt:lpstr>Calibri</vt:lpstr>
      <vt:lpstr>Cambria</vt:lpstr>
      <vt:lpstr>inpin heiti</vt:lpstr>
      <vt:lpstr>Times New Roman</vt:lpstr>
      <vt:lpstr>UTM Cookies</vt:lpstr>
      <vt:lpstr>UTM Duepuntozero</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 dao</cp:lastModifiedBy>
  <cp:revision>18</cp:revision>
  <dcterms:created xsi:type="dcterms:W3CDTF">2024-01-04T09:38:02Z</dcterms:created>
  <dcterms:modified xsi:type="dcterms:W3CDTF">2024-04-14T14:27:51Z</dcterms:modified>
</cp:coreProperties>
</file>