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64" r:id="rId3"/>
    <p:sldMasterId id="2147483693" r:id="rId4"/>
    <p:sldMasterId id="2147483697" r:id="rId5"/>
    <p:sldMasterId id="2147483709" r:id="rId6"/>
    <p:sldMasterId id="2147483718" r:id="rId7"/>
    <p:sldMasterId id="2147483727" r:id="rId8"/>
  </p:sldMasterIdLst>
  <p:notesMasterIdLst>
    <p:notesMasterId r:id="rId38"/>
  </p:notesMasterIdLst>
  <p:sldIdLst>
    <p:sldId id="264" r:id="rId9"/>
    <p:sldId id="261" r:id="rId10"/>
    <p:sldId id="317" r:id="rId11"/>
    <p:sldId id="316" r:id="rId12"/>
    <p:sldId id="348" r:id="rId13"/>
    <p:sldId id="358" r:id="rId14"/>
    <p:sldId id="293" r:id="rId15"/>
    <p:sldId id="313" r:id="rId16"/>
    <p:sldId id="356" r:id="rId17"/>
    <p:sldId id="365" r:id="rId18"/>
    <p:sldId id="368" r:id="rId19"/>
    <p:sldId id="319" r:id="rId20"/>
    <p:sldId id="318" r:id="rId21"/>
    <p:sldId id="320" r:id="rId22"/>
    <p:sldId id="351" r:id="rId23"/>
    <p:sldId id="352" r:id="rId24"/>
    <p:sldId id="355" r:id="rId25"/>
    <p:sldId id="367" r:id="rId26"/>
    <p:sldId id="336" r:id="rId27"/>
    <p:sldId id="338" r:id="rId28"/>
    <p:sldId id="339" r:id="rId29"/>
    <p:sldId id="340" r:id="rId30"/>
    <p:sldId id="341" r:id="rId31"/>
    <p:sldId id="360" r:id="rId32"/>
    <p:sldId id="362" r:id="rId33"/>
    <p:sldId id="364" r:id="rId34"/>
    <p:sldId id="342" r:id="rId35"/>
    <p:sldId id="331" r:id="rId36"/>
    <p:sldId id="333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012"/>
    <a:srgbClr val="00CC00"/>
    <a:srgbClr val="008000"/>
    <a:srgbClr val="FF7E0A"/>
    <a:srgbClr val="E55174"/>
    <a:srgbClr val="663300"/>
    <a:srgbClr val="7E430F"/>
    <a:srgbClr val="FBB1C7"/>
    <a:srgbClr val="6F3A7D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9" autoAdjust="0"/>
    <p:restoredTop sz="83357" autoAdjust="0"/>
  </p:normalViewPr>
  <p:slideViewPr>
    <p:cSldViewPr snapToGrid="0">
      <p:cViewPr>
        <p:scale>
          <a:sx n="60" d="100"/>
          <a:sy n="60" d="100"/>
        </p:scale>
        <p:origin x="-384" y="-56"/>
      </p:cViewPr>
      <p:guideLst>
        <p:guide orient="horz" pos="648"/>
        <p:guide orient="horz" pos="712"/>
        <p:guide orient="horz" pos="3928"/>
        <p:guide orient="horz" pos="3864"/>
        <p:guide pos="416"/>
        <p:guide pos="7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54B0D-DAE4-4F35-B177-1A4C2FB1EC3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5D281-D23C-4EEB-8748-C58E8FF0C2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030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915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344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515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EC46B-0485-4F10-8D53-CBDACCFD1935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3531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EC46B-0485-4F10-8D53-CBDACCFD1935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3531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974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74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316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28213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/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846A-C2B8-4BC2-9A06-03E8590D579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767B-66C2-4BD5-9A17-FA6C68861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42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>
            <a:fillRect/>
          </a:stretch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>
            <a:fillRect/>
          </a:stretch>
        </p:blipFill>
        <p:spPr>
          <a:xfrm>
            <a:off x="8394695" y="0"/>
            <a:ext cx="3835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6480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8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1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3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90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7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54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1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13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3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62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22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64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35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087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4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9225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81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33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22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364645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>
            <a:fillRect/>
          </a:stretch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>
            <a:fillRect/>
          </a:stretch>
        </p:blipFill>
        <p:spPr>
          <a:xfrm>
            <a:off x="8394695" y="0"/>
            <a:ext cx="3835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4843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251" y="683559"/>
            <a:ext cx="6270171" cy="47166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501" y="1246909"/>
            <a:ext cx="5163671" cy="5623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8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1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54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93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32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70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09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9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77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07" y="1413979"/>
            <a:ext cx="6270171" cy="437029"/>
          </a:xfrm>
        </p:spPr>
        <p:txBody>
          <a:bodyPr anchor="t"/>
          <a:lstStyle>
            <a:lvl1pPr algn="l">
              <a:defRPr sz="2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707" y="932636"/>
            <a:ext cx="6270171" cy="481343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3870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7740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71611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5481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9352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43222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7092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90963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51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834" y="513433"/>
            <a:ext cx="3258030" cy="145218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9809" y="513433"/>
            <a:ext cx="3258030" cy="145218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2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834" y="492550"/>
            <a:ext cx="3259311" cy="205271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38704" indent="0">
              <a:buNone/>
              <a:defRPr sz="1000" b="1"/>
            </a:lvl2pPr>
            <a:lvl3pPr marL="477408" indent="0">
              <a:buNone/>
              <a:defRPr sz="900" b="1"/>
            </a:lvl3pPr>
            <a:lvl4pPr marL="716112" indent="0">
              <a:buNone/>
              <a:defRPr sz="800" b="1"/>
            </a:lvl4pPr>
            <a:lvl5pPr marL="954816" indent="0">
              <a:buNone/>
              <a:defRPr sz="800" b="1"/>
            </a:lvl5pPr>
            <a:lvl6pPr marL="1193521" indent="0">
              <a:buNone/>
              <a:defRPr sz="800" b="1"/>
            </a:lvl6pPr>
            <a:lvl7pPr marL="1432225" indent="0">
              <a:buNone/>
              <a:defRPr sz="800" b="1"/>
            </a:lvl7pPr>
            <a:lvl8pPr marL="1670929" indent="0">
              <a:buNone/>
              <a:defRPr sz="800" b="1"/>
            </a:lvl8pPr>
            <a:lvl9pPr marL="1909633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834" y="697821"/>
            <a:ext cx="3259311" cy="1267793"/>
          </a:xfrm>
        </p:spPr>
        <p:txBody>
          <a:bodyPr/>
          <a:lstStyle>
            <a:lvl1pPr>
              <a:defRPr sz="13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47247" y="492550"/>
            <a:ext cx="3260592" cy="205271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38704" indent="0">
              <a:buNone/>
              <a:defRPr sz="1000" b="1"/>
            </a:lvl2pPr>
            <a:lvl3pPr marL="477408" indent="0">
              <a:buNone/>
              <a:defRPr sz="900" b="1"/>
            </a:lvl3pPr>
            <a:lvl4pPr marL="716112" indent="0">
              <a:buNone/>
              <a:defRPr sz="800" b="1"/>
            </a:lvl4pPr>
            <a:lvl5pPr marL="954816" indent="0">
              <a:buNone/>
              <a:defRPr sz="800" b="1"/>
            </a:lvl5pPr>
            <a:lvl6pPr marL="1193521" indent="0">
              <a:buNone/>
              <a:defRPr sz="800" b="1"/>
            </a:lvl6pPr>
            <a:lvl7pPr marL="1432225" indent="0">
              <a:buNone/>
              <a:defRPr sz="800" b="1"/>
            </a:lvl7pPr>
            <a:lvl8pPr marL="1670929" indent="0">
              <a:buNone/>
              <a:defRPr sz="800" b="1"/>
            </a:lvl8pPr>
            <a:lvl9pPr marL="1909633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47247" y="697821"/>
            <a:ext cx="3260592" cy="1267793"/>
          </a:xfrm>
        </p:spPr>
        <p:txBody>
          <a:bodyPr/>
          <a:lstStyle>
            <a:lvl1pPr>
              <a:defRPr sz="13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47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15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09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34" y="87610"/>
            <a:ext cx="2426874" cy="37285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4074" y="87610"/>
            <a:ext cx="4123765" cy="1878004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3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834" y="460460"/>
            <a:ext cx="2426874" cy="1505154"/>
          </a:xfrm>
        </p:spPr>
        <p:txBody>
          <a:bodyPr/>
          <a:lstStyle>
            <a:lvl1pPr marL="0" indent="0">
              <a:buNone/>
              <a:defRPr sz="700"/>
            </a:lvl1pPr>
            <a:lvl2pPr marL="238704" indent="0">
              <a:buNone/>
              <a:defRPr sz="600"/>
            </a:lvl2pPr>
            <a:lvl3pPr marL="477408" indent="0">
              <a:buNone/>
              <a:defRPr sz="500"/>
            </a:lvl3pPr>
            <a:lvl4pPr marL="716112" indent="0">
              <a:buNone/>
              <a:defRPr sz="500"/>
            </a:lvl4pPr>
            <a:lvl5pPr marL="954816" indent="0">
              <a:buNone/>
              <a:defRPr sz="500"/>
            </a:lvl5pPr>
            <a:lvl6pPr marL="1193521" indent="0">
              <a:buNone/>
              <a:defRPr sz="500"/>
            </a:lvl6pPr>
            <a:lvl7pPr marL="1432225" indent="0">
              <a:buNone/>
              <a:defRPr sz="500"/>
            </a:lvl7pPr>
            <a:lvl8pPr marL="1670929" indent="0">
              <a:buNone/>
              <a:defRPr sz="500"/>
            </a:lvl8pPr>
            <a:lvl9pPr marL="190963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895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80" y="1540300"/>
            <a:ext cx="4426003" cy="181841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45880" y="196612"/>
            <a:ext cx="4426003" cy="1320257"/>
          </a:xfrm>
        </p:spPr>
        <p:txBody>
          <a:bodyPr/>
          <a:lstStyle>
            <a:lvl1pPr marL="0" indent="0">
              <a:buNone/>
              <a:defRPr sz="1700"/>
            </a:lvl1pPr>
            <a:lvl2pPr marL="238704" indent="0">
              <a:buNone/>
              <a:defRPr sz="1500"/>
            </a:lvl2pPr>
            <a:lvl3pPr marL="477408" indent="0">
              <a:buNone/>
              <a:defRPr sz="1300"/>
            </a:lvl3pPr>
            <a:lvl4pPr marL="716112" indent="0">
              <a:buNone/>
              <a:defRPr sz="1000"/>
            </a:lvl4pPr>
            <a:lvl5pPr marL="954816" indent="0">
              <a:buNone/>
              <a:defRPr sz="1000"/>
            </a:lvl5pPr>
            <a:lvl6pPr marL="1193521" indent="0">
              <a:buNone/>
              <a:defRPr sz="1000"/>
            </a:lvl6pPr>
            <a:lvl7pPr marL="1432225" indent="0">
              <a:buNone/>
              <a:defRPr sz="1000"/>
            </a:lvl7pPr>
            <a:lvl8pPr marL="1670929" indent="0">
              <a:buNone/>
              <a:defRPr sz="1000"/>
            </a:lvl8pPr>
            <a:lvl9pPr marL="1909633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5880" y="1722141"/>
            <a:ext cx="4426003" cy="258244"/>
          </a:xfrm>
        </p:spPr>
        <p:txBody>
          <a:bodyPr/>
          <a:lstStyle>
            <a:lvl1pPr marL="0" indent="0">
              <a:buNone/>
              <a:defRPr sz="700"/>
            </a:lvl1pPr>
            <a:lvl2pPr marL="238704" indent="0">
              <a:buNone/>
              <a:defRPr sz="600"/>
            </a:lvl2pPr>
            <a:lvl3pPr marL="477408" indent="0">
              <a:buNone/>
              <a:defRPr sz="500"/>
            </a:lvl3pPr>
            <a:lvl4pPr marL="716112" indent="0">
              <a:buNone/>
              <a:defRPr sz="500"/>
            </a:lvl4pPr>
            <a:lvl5pPr marL="954816" indent="0">
              <a:buNone/>
              <a:defRPr sz="500"/>
            </a:lvl5pPr>
            <a:lvl6pPr marL="1193521" indent="0">
              <a:buNone/>
              <a:defRPr sz="500"/>
            </a:lvl6pPr>
            <a:lvl7pPr marL="1432225" indent="0">
              <a:buNone/>
              <a:defRPr sz="500"/>
            </a:lvl7pPr>
            <a:lvl8pPr marL="1670929" indent="0">
              <a:buNone/>
              <a:defRPr sz="500"/>
            </a:lvl8pPr>
            <a:lvl9pPr marL="190963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594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12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48088" y="88119"/>
            <a:ext cx="1659751" cy="18774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8834" y="88119"/>
            <a:ext cx="4856309" cy="18774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64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412323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>
            <a:fillRect/>
          </a:stretch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>
            <a:fillRect/>
          </a:stretch>
        </p:blipFill>
        <p:spPr>
          <a:xfrm>
            <a:off x="8394695" y="0"/>
            <a:ext cx="3835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96413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68618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254945" y="6775635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http://www.ypppt.com/xiazai/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>
            <a:fillRect/>
          </a:stretch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>
            <a:fillRect/>
          </a:stretch>
        </p:blipFill>
        <p:spPr>
          <a:xfrm>
            <a:off x="8394695" y="0"/>
            <a:ext cx="3835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86853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334B10-1BAA-4F86-8112-CC1F1B123847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6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91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7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1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3914500" y="2066867"/>
            <a:ext cx="2267200" cy="4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◎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6297831" y="2066867"/>
            <a:ext cx="2267200" cy="4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◎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8681161" y="2066867"/>
            <a:ext cx="2267200" cy="4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◎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58977"/>
      </p:ext>
    </p:extLst>
  </p:cSld>
  <p:clrMapOvr>
    <a:masterClrMapping/>
  </p:clrMapOvr>
  <p:transition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3914500" y="2066867"/>
            <a:ext cx="3414000" cy="4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7534465" y="2066867"/>
            <a:ext cx="3414000" cy="4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82047"/>
      </p:ext>
    </p:extLst>
  </p:cSld>
  <p:clrMapOvr>
    <a:masterClrMapping/>
  </p:clrMapOvr>
  <p:transition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13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9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29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6EDC-E73B-4342-9AF4-79CD261E2B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0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29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2" y="455086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9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75452" y="2314636"/>
            <a:ext cx="2850365" cy="2850365"/>
          </a:xfrm>
          <a:custGeom>
            <a:avLst/>
            <a:gdLst>
              <a:gd name="connsiteX0" fmla="*/ 1015705 w 2031410"/>
              <a:gd name="connsiteY0" fmla="*/ 0 h 2031410"/>
              <a:gd name="connsiteX1" fmla="*/ 2031410 w 2031410"/>
              <a:gd name="connsiteY1" fmla="*/ 1015705 h 2031410"/>
              <a:gd name="connsiteX2" fmla="*/ 1015705 w 2031410"/>
              <a:gd name="connsiteY2" fmla="*/ 2031410 h 2031410"/>
              <a:gd name="connsiteX3" fmla="*/ 0 w 2031410"/>
              <a:gd name="connsiteY3" fmla="*/ 1015705 h 2031410"/>
              <a:gd name="connsiteX4" fmla="*/ 1015705 w 2031410"/>
              <a:gd name="connsiteY4" fmla="*/ 0 h 20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410" h="2031410">
                <a:moveTo>
                  <a:pt x="1015705" y="0"/>
                </a:moveTo>
                <a:cubicBezTo>
                  <a:pt x="1576663" y="0"/>
                  <a:pt x="2031410" y="454747"/>
                  <a:pt x="2031410" y="1015705"/>
                </a:cubicBezTo>
                <a:cubicBezTo>
                  <a:pt x="2031410" y="1576663"/>
                  <a:pt x="1576663" y="2031410"/>
                  <a:pt x="1015705" y="2031410"/>
                </a:cubicBezTo>
                <a:cubicBezTo>
                  <a:pt x="454747" y="2031410"/>
                  <a:pt x="0" y="1576663"/>
                  <a:pt x="0" y="1015705"/>
                </a:cubicBezTo>
                <a:cubicBezTo>
                  <a:pt x="0" y="454747"/>
                  <a:pt x="454747" y="0"/>
                  <a:pt x="10157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5037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58895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016708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62077" y="1471631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0029" y="247649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37981" y="1345633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7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6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  <p:sldLayoutId id="2147483722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84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362CB-094A-4DE8-AEAD-4494DFFB4B6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BDE2B2-0850-4433-844B-BC715FC7391E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6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7566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834" y="88119"/>
            <a:ext cx="6639005" cy="366738"/>
          </a:xfrm>
          <a:prstGeom prst="rect">
            <a:avLst/>
          </a:prstGeom>
        </p:spPr>
        <p:txBody>
          <a:bodyPr vert="horz" lIns="47741" tIns="23870" rIns="47741" bIns="2387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834" y="513433"/>
            <a:ext cx="6639005" cy="1452181"/>
          </a:xfrm>
          <a:prstGeom prst="rect">
            <a:avLst/>
          </a:prstGeom>
        </p:spPr>
        <p:txBody>
          <a:bodyPr vert="horz" lIns="47741" tIns="23870" rIns="47741" bIns="238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8833" y="2039471"/>
            <a:ext cx="1721224" cy="117152"/>
          </a:xfrm>
          <a:prstGeom prst="rect">
            <a:avLst/>
          </a:prstGeom>
        </p:spPr>
        <p:txBody>
          <a:bodyPr vert="horz" lIns="47741" tIns="23870" rIns="47741" bIns="2387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740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77408"/>
              <a:t>04/10/2024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0363" y="2039471"/>
            <a:ext cx="2335946" cy="117152"/>
          </a:xfrm>
          <a:prstGeom prst="rect">
            <a:avLst/>
          </a:prstGeom>
        </p:spPr>
        <p:txBody>
          <a:bodyPr vert="horz" lIns="47741" tIns="23870" rIns="47741" bIns="2387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74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86615" y="2039471"/>
            <a:ext cx="1721224" cy="117152"/>
          </a:xfrm>
          <a:prstGeom prst="rect">
            <a:avLst/>
          </a:prstGeom>
        </p:spPr>
        <p:txBody>
          <a:bodyPr vert="horz" lIns="47741" tIns="23870" rIns="47741" bIns="2387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740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774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7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77408" rtl="0" eaLnBrk="1" latinLnBrk="0" hangingPunct="1">
        <a:spcBef>
          <a:spcPct val="0"/>
        </a:spcBef>
        <a:buNone/>
        <a:defRPr sz="2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028" indent="-179028" algn="l" defTabSz="47740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87894" indent="-149190" algn="l" defTabSz="47740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96760" indent="-119352" algn="l" defTabSz="47740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35464" indent="-119352" algn="l" defTabSz="477408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169" indent="-119352" algn="l" defTabSz="477408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12873" indent="-119352" algn="l" defTabSz="477408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51577" indent="-119352" algn="l" defTabSz="477408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0281" indent="-119352" algn="l" defTabSz="477408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28985" indent="-119352" algn="l" defTabSz="477408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74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38704" algn="l" defTabSz="4774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77408" algn="l" defTabSz="4774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16112" algn="l" defTabSz="4774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54816" algn="l" defTabSz="4774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93521" algn="l" defTabSz="4774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32225" algn="l" defTabSz="4774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70929" algn="l" defTabSz="4774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09633" algn="l" defTabSz="4774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22557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15983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5" r:id="rId3"/>
    <p:sldLayoutId id="2147483726" r:id="rId4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494F209-3C92-4301-860D-60F6AC98D08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7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B2.3.%20PHT%20&#272;i&#7875;n%20c&#7889;%20&#273;i&#7875;n%20t&#237;ch%20-%20Nh&#243;m%203H1K.pdf" TargetMode="Externa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4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527" y="2515473"/>
            <a:ext cx="8742947" cy="2140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959" y="966013"/>
            <a:ext cx="1450082" cy="185791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40764" y="2823931"/>
            <a:ext cx="5444638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6000" b="1" spc="300" dirty="0">
                <a:solidFill>
                  <a:srgbClr val="6F3A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6000" b="1" spc="300" dirty="0">
              <a:solidFill>
                <a:srgbClr val="6F3A7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9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180" y="191386"/>
            <a:ext cx="1132367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26" y="2541182"/>
            <a:ext cx="121494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Sen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7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106" y="143831"/>
            <a:ext cx="112208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958" y="2700670"/>
            <a:ext cx="119190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</a:p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3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35" y="3066457"/>
            <a:ext cx="10936954" cy="2677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281" y="918751"/>
            <a:ext cx="2002857" cy="2566161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581969" y="3598946"/>
            <a:ext cx="5848633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6000" b="1" spc="300" dirty="0">
                <a:solidFill>
                  <a:srgbClr val="E551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THỰC HÀNH</a:t>
            </a:r>
            <a:endParaRPr lang="zh-CN" altLang="en-US" sz="6000" b="1" spc="300" dirty="0">
              <a:solidFill>
                <a:srgbClr val="E5517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25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14056" y="49726"/>
            <a:ext cx="8594849" cy="789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77398">
              <a:lnSpc>
                <a:spcPts val="7190"/>
              </a:lnSpc>
              <a:defRPr/>
            </a:pPr>
            <a:r>
              <a:rPr lang="en-US" sz="3100" b="1" dirty="0">
                <a:latin typeface="Times New Roman" panose="02020603050405020304" pitchFamily="18" charset="0"/>
                <a:ea typeface="Belleza"/>
                <a:cs typeface="Times New Roman" panose="02020603050405020304" pitchFamily="18" charset="0"/>
                <a:sym typeface="Belleza"/>
              </a:rPr>
              <a:t>PHIẾU HỌC TẬP SỐ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CA351AF-EDD5-2ABB-032E-9A7DEBE6025B}"/>
              </a:ext>
            </a:extLst>
          </p:cNvPr>
          <p:cNvSpPr txBox="1"/>
          <p:nvPr/>
        </p:nvSpPr>
        <p:spPr>
          <a:xfrm>
            <a:off x="971757" y="955211"/>
            <a:ext cx="10150303" cy="540647"/>
          </a:xfrm>
          <a:prstGeom prst="rect">
            <a:avLst/>
          </a:prstGeom>
          <a:noFill/>
        </p:spPr>
        <p:txBody>
          <a:bodyPr wrap="square" lIns="47740" tIns="23869" rIns="47740" bIns="23869">
            <a:spAutoFit/>
          </a:bodyPr>
          <a:lstStyle/>
          <a:p>
            <a:pPr indent="238699" algn="ctr" defTabSz="477398">
              <a:spcBef>
                <a:spcPts val="313"/>
              </a:spcBef>
              <a:spcAft>
                <a:spcPts val="313"/>
              </a:spcAft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4785BDF2-4DC6-F2F9-E96F-5048B22DEE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599462"/>
              </p:ext>
            </p:extLst>
          </p:nvPr>
        </p:nvGraphicFramePr>
        <p:xfrm>
          <a:off x="127591" y="1632899"/>
          <a:ext cx="11546958" cy="45760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996223">
                  <a:extLst>
                    <a:ext uri="{9D8B030D-6E8A-4147-A177-3AD203B41FA5}">
                      <a16:colId xmlns="" xmlns:a16="http://schemas.microsoft.com/office/drawing/2014/main" val="837563085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1835222129"/>
                    </a:ext>
                  </a:extLst>
                </a:gridCol>
                <a:gridCol w="2264735">
                  <a:extLst>
                    <a:ext uri="{9D8B030D-6E8A-4147-A177-3AD203B41FA5}">
                      <a16:colId xmlns="" xmlns:a16="http://schemas.microsoft.com/office/drawing/2014/main" val="915969054"/>
                    </a:ext>
                  </a:extLst>
                </a:gridCol>
              </a:tblGrid>
              <a:tr h="69758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3200" b="1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b="1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3200" b="1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5" marR="5532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200" b="1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5" marR="5532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3200" b="1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5" marR="55325" marT="0" marB="0" anchor="ctr"/>
                </a:tc>
                <a:extLst>
                  <a:ext uri="{0D108BD9-81ED-4DB2-BD59-A6C34878D82A}">
                    <a16:rowId xmlns="" xmlns:a16="http://schemas.microsoft.com/office/drawing/2014/main" val="2930563078"/>
                  </a:ext>
                </a:extLst>
              </a:tr>
              <a:tr h="193925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3200" b="1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dâu</a:t>
                      </a:r>
                      <a:endParaRPr lang="en-US" sz="3200" b="1" i="0" kern="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trông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đớn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0" i="0" kern="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5" marR="55325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5" marR="55325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5" marR="55325" marT="0" marB="0" anchor="ctr"/>
                </a:tc>
                <a:extLst>
                  <a:ext uri="{0D108BD9-81ED-4DB2-BD59-A6C34878D82A}">
                    <a16:rowId xmlns="" xmlns:a16="http://schemas.microsoft.com/office/drawing/2014/main" val="3580512641"/>
                  </a:ext>
                </a:extLst>
              </a:tr>
              <a:tr h="193925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Bấy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đào</a:t>
                      </a:r>
                      <a:endParaRPr lang="en-US" sz="3200" b="0" i="0" kern="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3200" b="1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200" b="1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b="0" i="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3200" b="0" i="0" kern="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5" marR="55325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5" marR="55325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5" marR="55325" marT="0" marB="0" anchor="ctr"/>
                </a:tc>
                <a:extLst>
                  <a:ext uri="{0D108BD9-81ED-4DB2-BD59-A6C34878D82A}">
                    <a16:rowId xmlns="" xmlns:a16="http://schemas.microsoft.com/office/drawing/2014/main" val="4285062860"/>
                  </a:ext>
                </a:extLst>
              </a:tr>
            </a:tbl>
          </a:graphicData>
        </a:graphic>
      </p:graphicFrame>
      <p:sp>
        <p:nvSpPr>
          <p:cNvPr id="5" name="椭圆 20">
            <a:extLst>
              <a:ext uri="{FF2B5EF4-FFF2-40B4-BE49-F238E27FC236}">
                <a16:creationId xmlns:a16="http://schemas.microsoft.com/office/drawing/2014/main" xmlns="" id="{EACBFA51-D534-59B1-91AC-E611633CD206}"/>
              </a:ext>
            </a:extLst>
          </p:cNvPr>
          <p:cNvSpPr/>
          <p:nvPr/>
        </p:nvSpPr>
        <p:spPr>
          <a:xfrm rot="5400000">
            <a:off x="1124460" y="-1105344"/>
            <a:ext cx="685667" cy="2934589"/>
          </a:xfrm>
          <a:custGeom>
            <a:avLst/>
            <a:gdLst>
              <a:gd name="connsiteX0" fmla="*/ 0 w 762000"/>
              <a:gd name="connsiteY0" fmla="*/ 2724589 h 5449177"/>
              <a:gd name="connsiteX1" fmla="*/ 381000 w 762000"/>
              <a:gd name="connsiteY1" fmla="*/ 0 h 5449177"/>
              <a:gd name="connsiteX2" fmla="*/ 762000 w 762000"/>
              <a:gd name="connsiteY2" fmla="*/ 2724589 h 5449177"/>
              <a:gd name="connsiteX3" fmla="*/ 381000 w 762000"/>
              <a:gd name="connsiteY3" fmla="*/ 5449178 h 5449177"/>
              <a:gd name="connsiteX4" fmla="*/ 0 w 762000"/>
              <a:gd name="connsiteY4" fmla="*/ 2724589 h 5449177"/>
              <a:gd name="connsiteX0-1" fmla="*/ 55160 w 817160"/>
              <a:gd name="connsiteY0-2" fmla="*/ 2827471 h 5552060"/>
              <a:gd name="connsiteX1-3" fmla="*/ 42460 w 817160"/>
              <a:gd name="connsiteY1-4" fmla="*/ 789559 h 5552060"/>
              <a:gd name="connsiteX2-5" fmla="*/ 436160 w 817160"/>
              <a:gd name="connsiteY2-6" fmla="*/ 102882 h 5552060"/>
              <a:gd name="connsiteX3-7" fmla="*/ 817160 w 817160"/>
              <a:gd name="connsiteY3-8" fmla="*/ 2827471 h 5552060"/>
              <a:gd name="connsiteX4-9" fmla="*/ 436160 w 817160"/>
              <a:gd name="connsiteY4-10" fmla="*/ 5552060 h 5552060"/>
              <a:gd name="connsiteX5" fmla="*/ 55160 w 817160"/>
              <a:gd name="connsiteY5" fmla="*/ 2827471 h 5552060"/>
              <a:gd name="connsiteX0-11" fmla="*/ 55160 w 830364"/>
              <a:gd name="connsiteY0-12" fmla="*/ 2726295 h 5450884"/>
              <a:gd name="connsiteX1-13" fmla="*/ 42460 w 830364"/>
              <a:gd name="connsiteY1-14" fmla="*/ 688383 h 5450884"/>
              <a:gd name="connsiteX2-15" fmla="*/ 436160 w 830364"/>
              <a:gd name="connsiteY2-16" fmla="*/ 1706 h 5450884"/>
              <a:gd name="connsiteX3-17" fmla="*/ 766360 w 830364"/>
              <a:gd name="connsiteY3-18" fmla="*/ 574082 h 5450884"/>
              <a:gd name="connsiteX4-19" fmla="*/ 817160 w 830364"/>
              <a:gd name="connsiteY4-20" fmla="*/ 2726295 h 5450884"/>
              <a:gd name="connsiteX5-21" fmla="*/ 436160 w 830364"/>
              <a:gd name="connsiteY5-22" fmla="*/ 5450884 h 5450884"/>
              <a:gd name="connsiteX6" fmla="*/ 55160 w 830364"/>
              <a:gd name="connsiteY6" fmla="*/ 2726295 h 5450884"/>
              <a:gd name="connsiteX0-23" fmla="*/ 82127 w 857331"/>
              <a:gd name="connsiteY0-24" fmla="*/ 2726295 h 5533247"/>
              <a:gd name="connsiteX1-25" fmla="*/ 69427 w 857331"/>
              <a:gd name="connsiteY1-26" fmla="*/ 688383 h 5533247"/>
              <a:gd name="connsiteX2-27" fmla="*/ 463127 w 857331"/>
              <a:gd name="connsiteY2-28" fmla="*/ 1706 h 5533247"/>
              <a:gd name="connsiteX3-29" fmla="*/ 793327 w 857331"/>
              <a:gd name="connsiteY3-30" fmla="*/ 574082 h 5533247"/>
              <a:gd name="connsiteX4-31" fmla="*/ 844127 w 857331"/>
              <a:gd name="connsiteY4-32" fmla="*/ 2726295 h 5533247"/>
              <a:gd name="connsiteX5-33" fmla="*/ 463127 w 857331"/>
              <a:gd name="connsiteY5-34" fmla="*/ 5450884 h 5533247"/>
              <a:gd name="connsiteX6-35" fmla="*/ 18627 w 857331"/>
              <a:gd name="connsiteY6-36" fmla="*/ 4638082 h 5533247"/>
              <a:gd name="connsiteX7" fmla="*/ 82127 w 857331"/>
              <a:gd name="connsiteY7" fmla="*/ 2726295 h 5533247"/>
              <a:gd name="connsiteX0-37" fmla="*/ 82127 w 858270"/>
              <a:gd name="connsiteY0-38" fmla="*/ 2726295 h 5458837"/>
              <a:gd name="connsiteX1-39" fmla="*/ 69427 w 858270"/>
              <a:gd name="connsiteY1-40" fmla="*/ 688383 h 5458837"/>
              <a:gd name="connsiteX2-41" fmla="*/ 463127 w 858270"/>
              <a:gd name="connsiteY2-42" fmla="*/ 1706 h 5458837"/>
              <a:gd name="connsiteX3-43" fmla="*/ 793327 w 858270"/>
              <a:gd name="connsiteY3-44" fmla="*/ 574082 h 5458837"/>
              <a:gd name="connsiteX4-45" fmla="*/ 844127 w 858270"/>
              <a:gd name="connsiteY4-46" fmla="*/ 2726295 h 5458837"/>
              <a:gd name="connsiteX5-47" fmla="*/ 767928 w 858270"/>
              <a:gd name="connsiteY5-48" fmla="*/ 4904782 h 5458837"/>
              <a:gd name="connsiteX6-49" fmla="*/ 463127 w 858270"/>
              <a:gd name="connsiteY6-50" fmla="*/ 5450884 h 5458837"/>
              <a:gd name="connsiteX7-51" fmla="*/ 18627 w 858270"/>
              <a:gd name="connsiteY7-52" fmla="*/ 4638082 h 5458837"/>
              <a:gd name="connsiteX8" fmla="*/ 82127 w 858270"/>
              <a:gd name="connsiteY8" fmla="*/ 2726295 h 5458837"/>
              <a:gd name="connsiteX0-53" fmla="*/ 82127 w 858270"/>
              <a:gd name="connsiteY0-54" fmla="*/ 2726295 h 5465090"/>
              <a:gd name="connsiteX1-55" fmla="*/ 69427 w 858270"/>
              <a:gd name="connsiteY1-56" fmla="*/ 688383 h 5465090"/>
              <a:gd name="connsiteX2-57" fmla="*/ 463127 w 858270"/>
              <a:gd name="connsiteY2-58" fmla="*/ 1706 h 5465090"/>
              <a:gd name="connsiteX3-59" fmla="*/ 793327 w 858270"/>
              <a:gd name="connsiteY3-60" fmla="*/ 574082 h 5465090"/>
              <a:gd name="connsiteX4-61" fmla="*/ 844127 w 858270"/>
              <a:gd name="connsiteY4-62" fmla="*/ 2726295 h 5465090"/>
              <a:gd name="connsiteX5-63" fmla="*/ 767928 w 858270"/>
              <a:gd name="connsiteY5-64" fmla="*/ 4904782 h 5465090"/>
              <a:gd name="connsiteX6-65" fmla="*/ 463127 w 858270"/>
              <a:gd name="connsiteY6-66" fmla="*/ 5450884 h 5465090"/>
              <a:gd name="connsiteX7-67" fmla="*/ 132927 w 858270"/>
              <a:gd name="connsiteY7-68" fmla="*/ 5247682 h 5465090"/>
              <a:gd name="connsiteX8-69" fmla="*/ 18627 w 858270"/>
              <a:gd name="connsiteY8-70" fmla="*/ 4638082 h 5465090"/>
              <a:gd name="connsiteX9" fmla="*/ 82127 w 858270"/>
              <a:gd name="connsiteY9" fmla="*/ 2726295 h 5465090"/>
              <a:gd name="connsiteX0-71" fmla="*/ 30199 w 869842"/>
              <a:gd name="connsiteY0-72" fmla="*/ 2726295 h 5465090"/>
              <a:gd name="connsiteX1-73" fmla="*/ 80999 w 869842"/>
              <a:gd name="connsiteY1-74" fmla="*/ 688383 h 5465090"/>
              <a:gd name="connsiteX2-75" fmla="*/ 474699 w 869842"/>
              <a:gd name="connsiteY2-76" fmla="*/ 1706 h 5465090"/>
              <a:gd name="connsiteX3-77" fmla="*/ 804899 w 869842"/>
              <a:gd name="connsiteY3-78" fmla="*/ 574082 h 5465090"/>
              <a:gd name="connsiteX4-79" fmla="*/ 855699 w 869842"/>
              <a:gd name="connsiteY4-80" fmla="*/ 2726295 h 5465090"/>
              <a:gd name="connsiteX5-81" fmla="*/ 779500 w 869842"/>
              <a:gd name="connsiteY5-82" fmla="*/ 4904782 h 5465090"/>
              <a:gd name="connsiteX6-83" fmla="*/ 474699 w 869842"/>
              <a:gd name="connsiteY6-84" fmla="*/ 5450884 h 5465090"/>
              <a:gd name="connsiteX7-85" fmla="*/ 144499 w 869842"/>
              <a:gd name="connsiteY7-86" fmla="*/ 5247682 h 5465090"/>
              <a:gd name="connsiteX8-87" fmla="*/ 30199 w 869842"/>
              <a:gd name="connsiteY8-88" fmla="*/ 4638082 h 5465090"/>
              <a:gd name="connsiteX9-89" fmla="*/ 30199 w 869842"/>
              <a:gd name="connsiteY9-90" fmla="*/ 2726295 h 54650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  <a:cxn ang="0">
                <a:pos x="connsiteX9-89" y="connsiteY9-90"/>
              </a:cxn>
            </a:cxnLst>
            <a:rect l="l" t="t" r="r" b="b"/>
            <a:pathLst>
              <a:path w="869842" h="5465090">
                <a:moveTo>
                  <a:pt x="30199" y="2726295"/>
                </a:moveTo>
                <a:cubicBezTo>
                  <a:pt x="38666" y="2068012"/>
                  <a:pt x="17499" y="1142481"/>
                  <a:pt x="80999" y="688383"/>
                </a:cubicBezTo>
                <a:cubicBezTo>
                  <a:pt x="144499" y="234285"/>
                  <a:pt x="354049" y="20756"/>
                  <a:pt x="474699" y="1706"/>
                </a:cubicBezTo>
                <a:cubicBezTo>
                  <a:pt x="595349" y="-17344"/>
                  <a:pt x="741399" y="119984"/>
                  <a:pt x="804899" y="574082"/>
                </a:cubicBezTo>
                <a:cubicBezTo>
                  <a:pt x="868399" y="1028180"/>
                  <a:pt x="885332" y="2032028"/>
                  <a:pt x="855699" y="2726295"/>
                </a:cubicBezTo>
                <a:cubicBezTo>
                  <a:pt x="826066" y="3420562"/>
                  <a:pt x="843000" y="4450684"/>
                  <a:pt x="779500" y="4904782"/>
                </a:cubicBezTo>
                <a:cubicBezTo>
                  <a:pt x="716000" y="5358880"/>
                  <a:pt x="580533" y="5393734"/>
                  <a:pt x="474699" y="5450884"/>
                </a:cubicBezTo>
                <a:cubicBezTo>
                  <a:pt x="368866" y="5508034"/>
                  <a:pt x="218582" y="5383149"/>
                  <a:pt x="144499" y="5247682"/>
                </a:cubicBezTo>
                <a:cubicBezTo>
                  <a:pt x="70416" y="5112215"/>
                  <a:pt x="49249" y="5041380"/>
                  <a:pt x="30199" y="4638082"/>
                </a:cubicBezTo>
                <a:cubicBezTo>
                  <a:pt x="-33301" y="4183984"/>
                  <a:pt x="21732" y="3384578"/>
                  <a:pt x="30199" y="2726295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6" name="文本框 24"/>
          <p:cNvSpPr txBox="1"/>
          <p:nvPr/>
        </p:nvSpPr>
        <p:spPr>
          <a:xfrm>
            <a:off x="176486" y="100340"/>
            <a:ext cx="2651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1. BÀI </a:t>
            </a:r>
            <a:r>
              <a:rPr lang="en-US" altLang="zh-CN" sz="2800" b="1" dirty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TẬP 2</a:t>
            </a:r>
          </a:p>
        </p:txBody>
      </p:sp>
      <p:pic>
        <p:nvPicPr>
          <p:cNvPr id="4" name="Đồng hồ đếm ngược 5 phút có âm tha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9582702" y="5083"/>
            <a:ext cx="888409" cy="4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536722420"/>
              </p:ext>
            </p:extLst>
          </p:nvPr>
        </p:nvGraphicFramePr>
        <p:xfrm>
          <a:off x="212650" y="637954"/>
          <a:ext cx="11865936" cy="6049925"/>
        </p:xfrm>
        <a:graphic>
          <a:graphicData uri="http://schemas.openxmlformats.org/drawingml/2006/table">
            <a:tbl>
              <a:tblPr/>
              <a:tblGrid>
                <a:gridCol w="1747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89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992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3075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615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dâu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200" b="0">
                          <a:solidFill>
                            <a:srgbClr val="0070C0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</a:p>
                    <a:p>
                      <a:pPr indent="0">
                        <a:buNone/>
                      </a:pPr>
                      <a:endParaRPr lang="en-US" sz="2200" b="0">
                        <a:solidFill>
                          <a:srgbClr val="0070C0"/>
                        </a:solidFill>
                        <a:latin typeface="#9Slide03 Arima Madurai Bold" panose="00000800000000000000" charset="0"/>
                        <a:ea typeface="Times New Roman" panose="02020603050405020304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200" b="0">
                        <a:solidFill>
                          <a:srgbClr val="0070C0"/>
                        </a:solidFill>
                        <a:latin typeface="#9Slide03 Arima Madurai Bold" panose="00000800000000000000" charset="0"/>
                        <a:ea typeface="Times New Roman" panose="02020603050405020304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200" b="0">
                        <a:solidFill>
                          <a:srgbClr val="0070C0"/>
                        </a:solidFill>
                        <a:latin typeface="#9Slide03 Arima Madurai Bold" panose="00000800000000000000" charset="0"/>
                        <a:ea typeface="Times New Roman" panose="02020603050405020304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200" b="0" dirty="0">
                          <a:solidFill>
                            <a:srgbClr val="0070C0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  <a:endParaRPr lang="en-US" sz="2200" b="0" dirty="0">
                        <a:solidFill>
                          <a:srgbClr val="0070C0"/>
                        </a:solidFill>
                        <a:latin typeface="#9Slide03 Arima Madurai Bold" panose="00000800000000000000" charset="0"/>
                        <a:ea typeface="Times New Roman" panose="02020603050405020304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5765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200" b="0" dirty="0">
                          <a:solidFill>
                            <a:srgbClr val="0070C0"/>
                          </a:solidFill>
                          <a:latin typeface="#9Slide03 Arima Madurai Bold" panose="00000800000000000000" charset="0"/>
                          <a:cs typeface="#9Slide03 Arima Madurai Bold" panose="00000800000000000000" charset="0"/>
                        </a:rPr>
                        <a:t> </a:t>
                      </a:r>
                    </a:p>
                    <a:p>
                      <a:pPr indent="0">
                        <a:buNone/>
                      </a:pPr>
                      <a:endParaRPr lang="en-US" sz="2200" b="0" dirty="0">
                        <a:solidFill>
                          <a:srgbClr val="0070C0"/>
                        </a:solidFill>
                        <a:latin typeface="#9Slide03 Arima Madurai Bold" panose="00000800000000000000" charset="0"/>
                        <a:ea typeface="Times New Roman" panose="02020603050405020304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200" b="0" dirty="0">
                        <a:solidFill>
                          <a:srgbClr val="0070C0"/>
                        </a:solidFill>
                        <a:latin typeface="#9Slide03 Arima Madurai Bold" panose="00000800000000000000" charset="0"/>
                        <a:ea typeface="Times New Roman" panose="02020603050405020304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200" b="0" dirty="0">
                        <a:solidFill>
                          <a:srgbClr val="0070C0"/>
                        </a:solidFill>
                        <a:latin typeface="#9Slide03 Arima Madurai Bold" panose="00000800000000000000" charset="0"/>
                        <a:ea typeface="Times New Roman" panose="02020603050405020304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200" b="0" dirty="0">
                        <a:solidFill>
                          <a:srgbClr val="0070C0"/>
                        </a:solidFill>
                        <a:latin typeface="#9Slide03 Arima Madurai Bold" panose="00000800000000000000" charset="0"/>
                        <a:ea typeface="Times New Roman" panose="02020603050405020304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200" b="0" dirty="0">
                        <a:solidFill>
                          <a:srgbClr val="0070C0"/>
                        </a:solidFill>
                        <a:latin typeface="#9Slide03 Arima Madurai Bold" panose="00000800000000000000" charset="0"/>
                        <a:ea typeface="Times New Roman" panose="02020603050405020304" charset="0"/>
                        <a:cs typeface="#9Slide03 Arima Madurai Bold" panose="00000800000000000000" charset="0"/>
                      </a:endParaRPr>
                    </a:p>
                    <a:p>
                      <a:pPr indent="0">
                        <a:buNone/>
                      </a:pPr>
                      <a:endParaRPr lang="en-US" sz="2200" b="0" dirty="0">
                        <a:solidFill>
                          <a:srgbClr val="0070C0"/>
                        </a:solidFill>
                        <a:latin typeface="#9Slide03 Arima Madurai Bold" panose="00000800000000000000" charset="0"/>
                        <a:ea typeface="Times New Roman" panose="02020603050405020304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200" b="0" dirty="0">
                        <a:solidFill>
                          <a:srgbClr val="0070C0"/>
                        </a:solidFill>
                        <a:latin typeface="#9Slide03 Arima Madurai Bold" panose="00000800000000000000" charset="0"/>
                        <a:ea typeface="Times New Roman" panose="02020603050405020304" charset="0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1988290" y="1540819"/>
            <a:ext cx="5571460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vi-VN" sz="2800" dirty="0">
                <a:latin typeface="+mj-lt"/>
              </a:rPr>
              <a:t>Đây là điển cố được lấy ý từ câu thơ chữ Hán “Thương hải vi tang điền” (Bể xanh hóa ruộng dâu)</a:t>
            </a:r>
            <a:endParaRPr lang="en-US" sz="2800" dirty="0">
              <a:latin typeface="+mj-lt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889358" y="1540819"/>
            <a:ext cx="4114800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vi-VN" sz="2800" dirty="0">
                <a:latin typeface="+mj-lt"/>
              </a:rPr>
              <a:t>Nguyễn Du dùng hình ảnh này để nói về sự biến chuyển nhanh chóng của cuộc đời.</a:t>
            </a:r>
            <a:endParaRPr lang="en-US" sz="2800" dirty="0">
              <a:latin typeface="+mj-lt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988289" y="3408986"/>
            <a:ext cx="5720315" cy="251520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just" defTabSz="457200"/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tròng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ai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tròng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).”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963787" y="3419097"/>
            <a:ext cx="3869802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defTabSz="45720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hlinkClick r:id="rId2" action="ppaction://hlinkfile"/>
            <a:extLst>
              <a:ext uri="{FF2B5EF4-FFF2-40B4-BE49-F238E27FC236}">
                <a16:creationId xmlns:a16="http://schemas.microsoft.com/office/drawing/2014/main" xmlns="" id="{A39CB8B0-573C-52BF-FC21-D1CC3887FA18}"/>
              </a:ext>
            </a:extLst>
          </p:cNvPr>
          <p:cNvSpPr txBox="1"/>
          <p:nvPr/>
        </p:nvSpPr>
        <p:spPr>
          <a:xfrm>
            <a:off x="2717509" y="2210"/>
            <a:ext cx="5756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PHIẾU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26506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7849A0-0F07-AFD1-FC31-C2E8D1E114D8}"/>
              </a:ext>
            </a:extLst>
          </p:cNvPr>
          <p:cNvSpPr txBox="1"/>
          <p:nvPr/>
        </p:nvSpPr>
        <p:spPr>
          <a:xfrm>
            <a:off x="306325" y="1137197"/>
            <a:ext cx="118856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5693" y="106326"/>
            <a:ext cx="3274828" cy="82885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46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325969" y="294184"/>
            <a:ext cx="3144077" cy="34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endParaRPr lang="zh-CN" altLang="en-US" sz="2400" b="1" dirty="0">
              <a:solidFill>
                <a:prstClr val="black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092525" y="3540"/>
            <a:ext cx="361096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06326" y="449129"/>
            <a:ext cx="11993525" cy="56092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lstStyle/>
          <a:p>
            <a:pPr indent="457200" algn="just" defTabSz="457200">
              <a:spcAft>
                <a:spcPts val="30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smtClean="0">
                <a:latin typeface="+mj-lt"/>
              </a:rPr>
              <a:t>có </a:t>
            </a:r>
            <a:r>
              <a:rPr lang="vi-VN" sz="2400" dirty="0">
                <a:latin typeface="+mj-lt"/>
              </a:rPr>
              <a:t>một ông lão sống ở biên giới phía Bắc Trung Quốc giáp với nước Hồ </a:t>
            </a:r>
            <a:r>
              <a:rPr lang="en-US" sz="24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457200">
              <a:spcAft>
                <a:spcPts val="30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nầy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pPr indent="457200" algn="just" defTabSz="457200">
              <a:spcAft>
                <a:spcPts val="30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nầy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indent="457200" algn="just" defTabSz="457200">
              <a:spcAft>
                <a:spcPts val="30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nầy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indent="457200" algn="just" defTabSz="457200">
              <a:spcAft>
                <a:spcPts val="30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nầy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 indent="457200" algn="ctr" defTabSz="457200">
              <a:spcAft>
                <a:spcPts val="30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706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4924C8-34F6-AADA-B40F-1A86ACF6465E}"/>
              </a:ext>
            </a:extLst>
          </p:cNvPr>
          <p:cNvSpPr txBox="1"/>
          <p:nvPr/>
        </p:nvSpPr>
        <p:spPr>
          <a:xfrm>
            <a:off x="235171" y="184483"/>
            <a:ext cx="11875313" cy="5101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spcBef>
                <a:spcPts val="6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71805" algn="just" defTabSz="457200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“Ở Trung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hay.”.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hay.”.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què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què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182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0223" y="515655"/>
            <a:ext cx="6280244" cy="70788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000" b="1" spc="50" dirty="0" err="1" smtClean="0">
                <a:ln w="9525" cmpd="sng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spc="50" dirty="0" smtClean="0">
                <a:ln w="9525" cmpd="sng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 smtClean="0">
                <a:ln w="9525" cmpd="sng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spc="50" dirty="0" smtClean="0">
                <a:ln w="9525" cmpd="sng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AI NHANH 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HƠN</a:t>
            </a:r>
            <a:endParaRPr lang="zh-CN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6447" y="1526550"/>
            <a:ext cx="117383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</a:p>
          <a:p>
            <a:pPr defTabSz="457200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343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4" y="3769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3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0" y="5130502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79600" y="264501"/>
            <a:ext cx="10526728" cy="1242301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pPr algn="ctr" defTabSz="1599960" fontAlgn="base">
              <a:lnSpc>
                <a:spcPct val="90000"/>
              </a:lnSpc>
              <a:spcBef>
                <a:spcPct val="0"/>
              </a:spcBef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1599960" fontAlgn="base">
              <a:lnSpc>
                <a:spcPct val="90000"/>
              </a:lnSpc>
              <a:spcBef>
                <a:spcPct val="0"/>
              </a:spcBef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Đội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trời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đạp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đất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ở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đời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  <a:sym typeface="Arial"/>
            </a:endParaRPr>
          </a:p>
          <a:p>
            <a:pPr algn="ctr" defTabSz="1599960" fontAlgn="base">
              <a:lnSpc>
                <a:spcPct val="90000"/>
              </a:lnSpc>
              <a:spcBef>
                <a:spcPct val="0"/>
              </a:spcBef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Họ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T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ừ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tên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Hải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vốn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người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Việt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Đông</a:t>
            </a:r>
            <a:endParaRPr lang="en-US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833" y="3487568"/>
            <a:ext cx="6702583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9332" y="1694035"/>
            <a:ext cx="6699300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9833" y="2615654"/>
            <a:ext cx="6702583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91217" y="4371909"/>
            <a:ext cx="6688800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035350" y="2488064"/>
            <a:ext cx="804536" cy="70408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077880" y="3605941"/>
            <a:ext cx="885138" cy="7080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90" y="444882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75" y="1758605"/>
            <a:ext cx="804742" cy="707197"/>
          </a:xfrm>
          <a:prstGeom prst="rect">
            <a:avLst/>
          </a:prstGeom>
        </p:spPr>
      </p:pic>
      <p:grpSp>
        <p:nvGrpSpPr>
          <p:cNvPr id="38" name="Group 9"/>
          <p:cNvGrpSpPr>
            <a:grpSpLocks/>
          </p:cNvGrpSpPr>
          <p:nvPr/>
        </p:nvGrpSpPr>
        <p:grpSpPr bwMode="auto">
          <a:xfrm>
            <a:off x="11114998" y="533400"/>
            <a:ext cx="762000" cy="973402"/>
            <a:chOff x="2880" y="1920"/>
            <a:chExt cx="432" cy="288"/>
          </a:xfrm>
        </p:grpSpPr>
        <p:sp>
          <p:nvSpPr>
            <p:cNvPr id="39" name="AutoShape 7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8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46" name="Group 10"/>
          <p:cNvGrpSpPr>
            <a:grpSpLocks/>
          </p:cNvGrpSpPr>
          <p:nvPr/>
        </p:nvGrpSpPr>
        <p:grpSpPr bwMode="auto">
          <a:xfrm>
            <a:off x="11091333" y="550598"/>
            <a:ext cx="762000" cy="973402"/>
            <a:chOff x="4517" y="1537"/>
            <a:chExt cx="432" cy="288"/>
          </a:xfrm>
        </p:grpSpPr>
        <p:sp>
          <p:nvSpPr>
            <p:cNvPr id="48" name="AutoShape 11"/>
            <p:cNvSpPr>
              <a:spLocks noChangeArrowheads="1"/>
            </p:cNvSpPr>
            <p:nvPr/>
          </p:nvSpPr>
          <p:spPr bwMode="auto">
            <a:xfrm>
              <a:off x="4517" y="153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12"/>
            <p:cNvSpPr txBox="1">
              <a:spLocks noChangeArrowheads="1"/>
            </p:cNvSpPr>
            <p:nvPr/>
          </p:nvSpPr>
          <p:spPr bwMode="auto">
            <a:xfrm>
              <a:off x="4547" y="157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2" name="Group 13"/>
          <p:cNvGrpSpPr>
            <a:grpSpLocks/>
          </p:cNvGrpSpPr>
          <p:nvPr/>
        </p:nvGrpSpPr>
        <p:grpSpPr bwMode="auto">
          <a:xfrm>
            <a:off x="11091333" y="550598"/>
            <a:ext cx="762000" cy="973402"/>
            <a:chOff x="3696" y="1617"/>
            <a:chExt cx="432" cy="288"/>
          </a:xfrm>
        </p:grpSpPr>
        <p:sp>
          <p:nvSpPr>
            <p:cNvPr id="54" name="AutoShape 14"/>
            <p:cNvSpPr>
              <a:spLocks noChangeArrowheads="1"/>
            </p:cNvSpPr>
            <p:nvPr/>
          </p:nvSpPr>
          <p:spPr bwMode="auto">
            <a:xfrm>
              <a:off x="3696" y="161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3744" y="165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6" name="Group 16"/>
          <p:cNvGrpSpPr>
            <a:grpSpLocks/>
          </p:cNvGrpSpPr>
          <p:nvPr/>
        </p:nvGrpSpPr>
        <p:grpSpPr bwMode="auto">
          <a:xfrm>
            <a:off x="11091333" y="533400"/>
            <a:ext cx="762000" cy="973402"/>
            <a:chOff x="4115" y="2315"/>
            <a:chExt cx="432" cy="288"/>
          </a:xfrm>
        </p:grpSpPr>
        <p:sp>
          <p:nvSpPr>
            <p:cNvPr id="58" name="AutoShape 17"/>
            <p:cNvSpPr>
              <a:spLocks noChangeArrowheads="1"/>
            </p:cNvSpPr>
            <p:nvPr/>
          </p:nvSpPr>
          <p:spPr bwMode="auto">
            <a:xfrm>
              <a:off x="4115" y="2315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4128" y="2334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11091333" y="533400"/>
            <a:ext cx="762000" cy="990600"/>
            <a:chOff x="3731" y="1956"/>
            <a:chExt cx="432" cy="288"/>
          </a:xfrm>
        </p:grpSpPr>
        <p:sp>
          <p:nvSpPr>
            <p:cNvPr id="61" name="AutoShape 20"/>
            <p:cNvSpPr>
              <a:spLocks noChangeArrowheads="1"/>
            </p:cNvSpPr>
            <p:nvPr/>
          </p:nvSpPr>
          <p:spPr bwMode="auto">
            <a:xfrm>
              <a:off x="3731" y="1956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Text Box 21"/>
            <p:cNvSpPr txBox="1">
              <a:spLocks noChangeArrowheads="1"/>
            </p:cNvSpPr>
            <p:nvPr/>
          </p:nvSpPr>
          <p:spPr bwMode="auto">
            <a:xfrm>
              <a:off x="3731" y="1997"/>
              <a:ext cx="336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63" name="Group 22"/>
          <p:cNvGrpSpPr>
            <a:grpSpLocks/>
          </p:cNvGrpSpPr>
          <p:nvPr/>
        </p:nvGrpSpPr>
        <p:grpSpPr bwMode="auto">
          <a:xfrm>
            <a:off x="11091333" y="533400"/>
            <a:ext cx="762000" cy="1066800"/>
            <a:chOff x="4296" y="1833"/>
            <a:chExt cx="432" cy="288"/>
          </a:xfrm>
        </p:grpSpPr>
        <p:sp>
          <p:nvSpPr>
            <p:cNvPr id="64" name="AutoShape 23"/>
            <p:cNvSpPr>
              <a:spLocks noChangeArrowheads="1"/>
            </p:cNvSpPr>
            <p:nvPr/>
          </p:nvSpPr>
          <p:spPr bwMode="auto">
            <a:xfrm>
              <a:off x="4296" y="1833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Text Box 24"/>
            <p:cNvSpPr txBox="1">
              <a:spLocks noChangeArrowheads="1"/>
            </p:cNvSpPr>
            <p:nvPr/>
          </p:nvSpPr>
          <p:spPr bwMode="auto">
            <a:xfrm>
              <a:off x="4344" y="1881"/>
              <a:ext cx="336" cy="191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78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A189C5BE-C5A8-AAAD-E059-15EB1D25AD80}"/>
              </a:ext>
            </a:extLst>
          </p:cNvPr>
          <p:cNvSpPr/>
          <p:nvPr/>
        </p:nvSpPr>
        <p:spPr>
          <a:xfrm>
            <a:off x="585478" y="654459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8" y="-1"/>
            <a:ext cx="11662718" cy="6409079"/>
          </a:xfrm>
          <a:prstGeom prst="rect">
            <a:avLst/>
          </a:prstGeom>
        </p:spPr>
      </p:pic>
      <p:sp>
        <p:nvSpPr>
          <p:cNvPr id="16" name="圆角矩形 14">
            <a:extLst>
              <a:ext uri="{FF2B5EF4-FFF2-40B4-BE49-F238E27FC236}">
                <a16:creationId xmlns:a16="http://schemas.microsoft.com/office/drawing/2014/main" xmlns="" id="{99A781B1-A042-A3B4-6C61-03DD522D8CE6}"/>
              </a:ext>
            </a:extLst>
          </p:cNvPr>
          <p:cNvSpPr/>
          <p:nvPr/>
        </p:nvSpPr>
        <p:spPr>
          <a:xfrm rot="16200000">
            <a:off x="6086320" y="-2007719"/>
            <a:ext cx="1124374" cy="6777262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Trò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Nhanh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nhanh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mắt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5255C7E5-A8F5-3A54-F796-E0ABBFB82B0A}"/>
              </a:ext>
            </a:extLst>
          </p:cNvPr>
          <p:cNvSpPr txBox="1"/>
          <p:nvPr/>
        </p:nvSpPr>
        <p:spPr>
          <a:xfrm>
            <a:off x="890098" y="1984297"/>
            <a:ext cx="104256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43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4" y="3769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3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0" y="5130502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79600" y="180754"/>
            <a:ext cx="10526728" cy="1604597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5084" y="1938776"/>
            <a:ext cx="9408833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9597" y="3005403"/>
            <a:ext cx="9354320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ghê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7709" y="4131380"/>
            <a:ext cx="9446208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833" y="5395453"/>
            <a:ext cx="9454084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48779" y="1962610"/>
            <a:ext cx="885138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9080" y="42542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52" y="545918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175" y="3078680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345265" y="5130501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r>
              <a:rPr lang="vi-VN" sz="2000" dirty="0">
                <a:solidFill>
                  <a:prstClr val="white">
                    <a:lumMod val="85000"/>
                  </a:prstClr>
                </a:solidFill>
              </a:rPr>
              <a:t>NEXT</a:t>
            </a:r>
          </a:p>
        </p:txBody>
      </p:sp>
      <p:grpSp>
        <p:nvGrpSpPr>
          <p:cNvPr id="38" name="Group 9"/>
          <p:cNvGrpSpPr>
            <a:grpSpLocks/>
          </p:cNvGrpSpPr>
          <p:nvPr/>
        </p:nvGrpSpPr>
        <p:grpSpPr bwMode="auto">
          <a:xfrm>
            <a:off x="11199664" y="304800"/>
            <a:ext cx="762000" cy="973402"/>
            <a:chOff x="2880" y="1920"/>
            <a:chExt cx="432" cy="288"/>
          </a:xfrm>
        </p:grpSpPr>
        <p:sp>
          <p:nvSpPr>
            <p:cNvPr id="39" name="AutoShape 7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8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46" name="Group 10"/>
          <p:cNvGrpSpPr>
            <a:grpSpLocks/>
          </p:cNvGrpSpPr>
          <p:nvPr/>
        </p:nvGrpSpPr>
        <p:grpSpPr bwMode="auto">
          <a:xfrm>
            <a:off x="11176000" y="321998"/>
            <a:ext cx="762000" cy="973402"/>
            <a:chOff x="4517" y="1537"/>
            <a:chExt cx="432" cy="288"/>
          </a:xfrm>
        </p:grpSpPr>
        <p:sp>
          <p:nvSpPr>
            <p:cNvPr id="48" name="AutoShape 11"/>
            <p:cNvSpPr>
              <a:spLocks noChangeArrowheads="1"/>
            </p:cNvSpPr>
            <p:nvPr/>
          </p:nvSpPr>
          <p:spPr bwMode="auto">
            <a:xfrm>
              <a:off x="4517" y="153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12"/>
            <p:cNvSpPr txBox="1">
              <a:spLocks noChangeArrowheads="1"/>
            </p:cNvSpPr>
            <p:nvPr/>
          </p:nvSpPr>
          <p:spPr bwMode="auto">
            <a:xfrm>
              <a:off x="4547" y="157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2" name="Group 13"/>
          <p:cNvGrpSpPr>
            <a:grpSpLocks/>
          </p:cNvGrpSpPr>
          <p:nvPr/>
        </p:nvGrpSpPr>
        <p:grpSpPr bwMode="auto">
          <a:xfrm>
            <a:off x="11176000" y="321998"/>
            <a:ext cx="762000" cy="973402"/>
            <a:chOff x="3696" y="1617"/>
            <a:chExt cx="432" cy="288"/>
          </a:xfrm>
        </p:grpSpPr>
        <p:sp>
          <p:nvSpPr>
            <p:cNvPr id="54" name="AutoShape 14"/>
            <p:cNvSpPr>
              <a:spLocks noChangeArrowheads="1"/>
            </p:cNvSpPr>
            <p:nvPr/>
          </p:nvSpPr>
          <p:spPr bwMode="auto">
            <a:xfrm>
              <a:off x="3696" y="161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3744" y="165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6" name="Group 16"/>
          <p:cNvGrpSpPr>
            <a:grpSpLocks/>
          </p:cNvGrpSpPr>
          <p:nvPr/>
        </p:nvGrpSpPr>
        <p:grpSpPr bwMode="auto">
          <a:xfrm>
            <a:off x="11176000" y="304800"/>
            <a:ext cx="762000" cy="973402"/>
            <a:chOff x="4115" y="2315"/>
            <a:chExt cx="432" cy="288"/>
          </a:xfrm>
        </p:grpSpPr>
        <p:sp>
          <p:nvSpPr>
            <p:cNvPr id="58" name="AutoShape 17"/>
            <p:cNvSpPr>
              <a:spLocks noChangeArrowheads="1"/>
            </p:cNvSpPr>
            <p:nvPr/>
          </p:nvSpPr>
          <p:spPr bwMode="auto">
            <a:xfrm>
              <a:off x="4115" y="2315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4128" y="2334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11176000" y="304800"/>
            <a:ext cx="762000" cy="990600"/>
            <a:chOff x="3731" y="1956"/>
            <a:chExt cx="432" cy="288"/>
          </a:xfrm>
        </p:grpSpPr>
        <p:sp>
          <p:nvSpPr>
            <p:cNvPr id="61" name="AutoShape 20"/>
            <p:cNvSpPr>
              <a:spLocks noChangeArrowheads="1"/>
            </p:cNvSpPr>
            <p:nvPr/>
          </p:nvSpPr>
          <p:spPr bwMode="auto">
            <a:xfrm>
              <a:off x="3731" y="1956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Text Box 21"/>
            <p:cNvSpPr txBox="1">
              <a:spLocks noChangeArrowheads="1"/>
            </p:cNvSpPr>
            <p:nvPr/>
          </p:nvSpPr>
          <p:spPr bwMode="auto">
            <a:xfrm>
              <a:off x="3731" y="1997"/>
              <a:ext cx="336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63" name="Group 22"/>
          <p:cNvGrpSpPr>
            <a:grpSpLocks/>
          </p:cNvGrpSpPr>
          <p:nvPr/>
        </p:nvGrpSpPr>
        <p:grpSpPr bwMode="auto">
          <a:xfrm>
            <a:off x="11176000" y="304800"/>
            <a:ext cx="762000" cy="1066800"/>
            <a:chOff x="4296" y="1833"/>
            <a:chExt cx="432" cy="288"/>
          </a:xfrm>
        </p:grpSpPr>
        <p:sp>
          <p:nvSpPr>
            <p:cNvPr id="64" name="AutoShape 23"/>
            <p:cNvSpPr>
              <a:spLocks noChangeArrowheads="1"/>
            </p:cNvSpPr>
            <p:nvPr/>
          </p:nvSpPr>
          <p:spPr bwMode="auto">
            <a:xfrm>
              <a:off x="4296" y="1833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Text Box 24"/>
            <p:cNvSpPr txBox="1">
              <a:spLocks noChangeArrowheads="1"/>
            </p:cNvSpPr>
            <p:nvPr/>
          </p:nvSpPr>
          <p:spPr bwMode="auto">
            <a:xfrm>
              <a:off x="4344" y="1881"/>
              <a:ext cx="336" cy="191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2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4" y="3769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3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0" y="5130502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79600" y="180754"/>
            <a:ext cx="10526728" cy="1604597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050" y="4258384"/>
            <a:ext cx="10640276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9332" y="2027318"/>
            <a:ext cx="10636995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049" y="3115384"/>
            <a:ext cx="10640277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832" y="5395453"/>
            <a:ext cx="10645877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919411" y="4422443"/>
            <a:ext cx="885138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21174" y="319542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629" y="545306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74" y="2112204"/>
            <a:ext cx="804742" cy="707197"/>
          </a:xfrm>
          <a:prstGeom prst="rect">
            <a:avLst/>
          </a:prstGeom>
        </p:spPr>
      </p:pic>
      <p:grpSp>
        <p:nvGrpSpPr>
          <p:cNvPr id="38" name="Group 9"/>
          <p:cNvGrpSpPr>
            <a:grpSpLocks/>
          </p:cNvGrpSpPr>
          <p:nvPr/>
        </p:nvGrpSpPr>
        <p:grpSpPr bwMode="auto">
          <a:xfrm>
            <a:off x="11114998" y="533400"/>
            <a:ext cx="762000" cy="973402"/>
            <a:chOff x="2880" y="1920"/>
            <a:chExt cx="432" cy="288"/>
          </a:xfrm>
        </p:grpSpPr>
        <p:sp>
          <p:nvSpPr>
            <p:cNvPr id="39" name="AutoShape 7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8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46" name="Group 10"/>
          <p:cNvGrpSpPr>
            <a:grpSpLocks/>
          </p:cNvGrpSpPr>
          <p:nvPr/>
        </p:nvGrpSpPr>
        <p:grpSpPr bwMode="auto">
          <a:xfrm>
            <a:off x="11091333" y="550598"/>
            <a:ext cx="762000" cy="973402"/>
            <a:chOff x="4517" y="1537"/>
            <a:chExt cx="432" cy="288"/>
          </a:xfrm>
        </p:grpSpPr>
        <p:sp>
          <p:nvSpPr>
            <p:cNvPr id="48" name="AutoShape 11"/>
            <p:cNvSpPr>
              <a:spLocks noChangeArrowheads="1"/>
            </p:cNvSpPr>
            <p:nvPr/>
          </p:nvSpPr>
          <p:spPr bwMode="auto">
            <a:xfrm>
              <a:off x="4517" y="153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12"/>
            <p:cNvSpPr txBox="1">
              <a:spLocks noChangeArrowheads="1"/>
            </p:cNvSpPr>
            <p:nvPr/>
          </p:nvSpPr>
          <p:spPr bwMode="auto">
            <a:xfrm>
              <a:off x="4547" y="157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2" name="Group 13"/>
          <p:cNvGrpSpPr>
            <a:grpSpLocks/>
          </p:cNvGrpSpPr>
          <p:nvPr/>
        </p:nvGrpSpPr>
        <p:grpSpPr bwMode="auto">
          <a:xfrm>
            <a:off x="11091333" y="550598"/>
            <a:ext cx="762000" cy="973402"/>
            <a:chOff x="3696" y="1617"/>
            <a:chExt cx="432" cy="288"/>
          </a:xfrm>
        </p:grpSpPr>
        <p:sp>
          <p:nvSpPr>
            <p:cNvPr id="54" name="AutoShape 14"/>
            <p:cNvSpPr>
              <a:spLocks noChangeArrowheads="1"/>
            </p:cNvSpPr>
            <p:nvPr/>
          </p:nvSpPr>
          <p:spPr bwMode="auto">
            <a:xfrm>
              <a:off x="3696" y="161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3744" y="165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6" name="Group 16"/>
          <p:cNvGrpSpPr>
            <a:grpSpLocks/>
          </p:cNvGrpSpPr>
          <p:nvPr/>
        </p:nvGrpSpPr>
        <p:grpSpPr bwMode="auto">
          <a:xfrm>
            <a:off x="11091333" y="533400"/>
            <a:ext cx="762000" cy="973402"/>
            <a:chOff x="4115" y="2315"/>
            <a:chExt cx="432" cy="288"/>
          </a:xfrm>
        </p:grpSpPr>
        <p:sp>
          <p:nvSpPr>
            <p:cNvPr id="58" name="AutoShape 17"/>
            <p:cNvSpPr>
              <a:spLocks noChangeArrowheads="1"/>
            </p:cNvSpPr>
            <p:nvPr/>
          </p:nvSpPr>
          <p:spPr bwMode="auto">
            <a:xfrm>
              <a:off x="4115" y="2315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4128" y="2334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11091333" y="533400"/>
            <a:ext cx="762000" cy="990600"/>
            <a:chOff x="3731" y="1956"/>
            <a:chExt cx="432" cy="288"/>
          </a:xfrm>
        </p:grpSpPr>
        <p:sp>
          <p:nvSpPr>
            <p:cNvPr id="61" name="AutoShape 20"/>
            <p:cNvSpPr>
              <a:spLocks noChangeArrowheads="1"/>
            </p:cNvSpPr>
            <p:nvPr/>
          </p:nvSpPr>
          <p:spPr bwMode="auto">
            <a:xfrm>
              <a:off x="3731" y="1956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Text Box 21"/>
            <p:cNvSpPr txBox="1">
              <a:spLocks noChangeArrowheads="1"/>
            </p:cNvSpPr>
            <p:nvPr/>
          </p:nvSpPr>
          <p:spPr bwMode="auto">
            <a:xfrm>
              <a:off x="3731" y="1997"/>
              <a:ext cx="336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63" name="Group 22"/>
          <p:cNvGrpSpPr>
            <a:grpSpLocks/>
          </p:cNvGrpSpPr>
          <p:nvPr/>
        </p:nvGrpSpPr>
        <p:grpSpPr bwMode="auto">
          <a:xfrm>
            <a:off x="11091333" y="533400"/>
            <a:ext cx="762000" cy="1066800"/>
            <a:chOff x="4296" y="1833"/>
            <a:chExt cx="432" cy="288"/>
          </a:xfrm>
        </p:grpSpPr>
        <p:sp>
          <p:nvSpPr>
            <p:cNvPr id="64" name="AutoShape 23"/>
            <p:cNvSpPr>
              <a:spLocks noChangeArrowheads="1"/>
            </p:cNvSpPr>
            <p:nvPr/>
          </p:nvSpPr>
          <p:spPr bwMode="auto">
            <a:xfrm>
              <a:off x="4296" y="1833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Text Box 24"/>
            <p:cNvSpPr txBox="1">
              <a:spLocks noChangeArrowheads="1"/>
            </p:cNvSpPr>
            <p:nvPr/>
          </p:nvSpPr>
          <p:spPr bwMode="auto">
            <a:xfrm>
              <a:off x="4344" y="1881"/>
              <a:ext cx="336" cy="191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2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4" y="3769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3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0" y="5130502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79600" y="180754"/>
            <a:ext cx="10526728" cy="1604597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thẹn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5084" y="1938776"/>
            <a:ext cx="9408833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9597" y="3005403"/>
            <a:ext cx="9354320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nợ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7709" y="4131380"/>
            <a:ext cx="9446208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Luống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833" y="5395453"/>
            <a:ext cx="9454084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48779" y="1962610"/>
            <a:ext cx="885138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9080" y="42542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52" y="545918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175" y="3078680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345265" y="5130501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r>
              <a:rPr lang="vi-VN" sz="2000" dirty="0">
                <a:solidFill>
                  <a:prstClr val="white">
                    <a:lumMod val="85000"/>
                  </a:prstClr>
                </a:solidFill>
              </a:rPr>
              <a:t>NEXT</a:t>
            </a:r>
          </a:p>
        </p:txBody>
      </p:sp>
      <p:grpSp>
        <p:nvGrpSpPr>
          <p:cNvPr id="38" name="Group 9"/>
          <p:cNvGrpSpPr>
            <a:grpSpLocks/>
          </p:cNvGrpSpPr>
          <p:nvPr/>
        </p:nvGrpSpPr>
        <p:grpSpPr bwMode="auto">
          <a:xfrm>
            <a:off x="11199664" y="304800"/>
            <a:ext cx="762000" cy="973402"/>
            <a:chOff x="2880" y="1920"/>
            <a:chExt cx="432" cy="288"/>
          </a:xfrm>
        </p:grpSpPr>
        <p:sp>
          <p:nvSpPr>
            <p:cNvPr id="39" name="AutoShape 7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8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46" name="Group 10"/>
          <p:cNvGrpSpPr>
            <a:grpSpLocks/>
          </p:cNvGrpSpPr>
          <p:nvPr/>
        </p:nvGrpSpPr>
        <p:grpSpPr bwMode="auto">
          <a:xfrm>
            <a:off x="11176000" y="321998"/>
            <a:ext cx="762000" cy="973402"/>
            <a:chOff x="4517" y="1537"/>
            <a:chExt cx="432" cy="288"/>
          </a:xfrm>
        </p:grpSpPr>
        <p:sp>
          <p:nvSpPr>
            <p:cNvPr id="48" name="AutoShape 11"/>
            <p:cNvSpPr>
              <a:spLocks noChangeArrowheads="1"/>
            </p:cNvSpPr>
            <p:nvPr/>
          </p:nvSpPr>
          <p:spPr bwMode="auto">
            <a:xfrm>
              <a:off x="4517" y="153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12"/>
            <p:cNvSpPr txBox="1">
              <a:spLocks noChangeArrowheads="1"/>
            </p:cNvSpPr>
            <p:nvPr/>
          </p:nvSpPr>
          <p:spPr bwMode="auto">
            <a:xfrm>
              <a:off x="4547" y="157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2" name="Group 13"/>
          <p:cNvGrpSpPr>
            <a:grpSpLocks/>
          </p:cNvGrpSpPr>
          <p:nvPr/>
        </p:nvGrpSpPr>
        <p:grpSpPr bwMode="auto">
          <a:xfrm>
            <a:off x="11176000" y="321998"/>
            <a:ext cx="762000" cy="973402"/>
            <a:chOff x="3696" y="1617"/>
            <a:chExt cx="432" cy="288"/>
          </a:xfrm>
        </p:grpSpPr>
        <p:sp>
          <p:nvSpPr>
            <p:cNvPr id="54" name="AutoShape 14"/>
            <p:cNvSpPr>
              <a:spLocks noChangeArrowheads="1"/>
            </p:cNvSpPr>
            <p:nvPr/>
          </p:nvSpPr>
          <p:spPr bwMode="auto">
            <a:xfrm>
              <a:off x="3696" y="161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3744" y="165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6" name="Group 16"/>
          <p:cNvGrpSpPr>
            <a:grpSpLocks/>
          </p:cNvGrpSpPr>
          <p:nvPr/>
        </p:nvGrpSpPr>
        <p:grpSpPr bwMode="auto">
          <a:xfrm>
            <a:off x="11176000" y="304800"/>
            <a:ext cx="762000" cy="973402"/>
            <a:chOff x="4115" y="2315"/>
            <a:chExt cx="432" cy="288"/>
          </a:xfrm>
        </p:grpSpPr>
        <p:sp>
          <p:nvSpPr>
            <p:cNvPr id="58" name="AutoShape 17"/>
            <p:cNvSpPr>
              <a:spLocks noChangeArrowheads="1"/>
            </p:cNvSpPr>
            <p:nvPr/>
          </p:nvSpPr>
          <p:spPr bwMode="auto">
            <a:xfrm>
              <a:off x="4115" y="2315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4128" y="2334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11176000" y="304800"/>
            <a:ext cx="762000" cy="990600"/>
            <a:chOff x="3731" y="1956"/>
            <a:chExt cx="432" cy="288"/>
          </a:xfrm>
        </p:grpSpPr>
        <p:sp>
          <p:nvSpPr>
            <p:cNvPr id="61" name="AutoShape 20"/>
            <p:cNvSpPr>
              <a:spLocks noChangeArrowheads="1"/>
            </p:cNvSpPr>
            <p:nvPr/>
          </p:nvSpPr>
          <p:spPr bwMode="auto">
            <a:xfrm>
              <a:off x="3731" y="1956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Text Box 21"/>
            <p:cNvSpPr txBox="1">
              <a:spLocks noChangeArrowheads="1"/>
            </p:cNvSpPr>
            <p:nvPr/>
          </p:nvSpPr>
          <p:spPr bwMode="auto">
            <a:xfrm>
              <a:off x="3731" y="1997"/>
              <a:ext cx="336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63" name="Group 22"/>
          <p:cNvGrpSpPr>
            <a:grpSpLocks/>
          </p:cNvGrpSpPr>
          <p:nvPr/>
        </p:nvGrpSpPr>
        <p:grpSpPr bwMode="auto">
          <a:xfrm>
            <a:off x="11176000" y="304800"/>
            <a:ext cx="762000" cy="1066800"/>
            <a:chOff x="4296" y="1833"/>
            <a:chExt cx="432" cy="288"/>
          </a:xfrm>
        </p:grpSpPr>
        <p:sp>
          <p:nvSpPr>
            <p:cNvPr id="64" name="AutoShape 23"/>
            <p:cNvSpPr>
              <a:spLocks noChangeArrowheads="1"/>
            </p:cNvSpPr>
            <p:nvPr/>
          </p:nvSpPr>
          <p:spPr bwMode="auto">
            <a:xfrm>
              <a:off x="4296" y="1833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Text Box 24"/>
            <p:cNvSpPr txBox="1">
              <a:spLocks noChangeArrowheads="1"/>
            </p:cNvSpPr>
            <p:nvPr/>
          </p:nvSpPr>
          <p:spPr bwMode="auto">
            <a:xfrm>
              <a:off x="4344" y="1881"/>
              <a:ext cx="336" cy="191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13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4" y="3769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3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0" y="5130502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79600" y="180754"/>
            <a:ext cx="10526728" cy="1604597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050" y="4258384"/>
            <a:ext cx="10640276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9332" y="2027318"/>
            <a:ext cx="10636995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049" y="3115384"/>
            <a:ext cx="10640277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832" y="5395453"/>
            <a:ext cx="10645877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919411" y="4422443"/>
            <a:ext cx="885138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21174" y="319542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629" y="545306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74" y="2112204"/>
            <a:ext cx="804742" cy="707197"/>
          </a:xfrm>
          <a:prstGeom prst="rect">
            <a:avLst/>
          </a:prstGeom>
        </p:spPr>
      </p:pic>
      <p:grpSp>
        <p:nvGrpSpPr>
          <p:cNvPr id="38" name="Group 9"/>
          <p:cNvGrpSpPr>
            <a:grpSpLocks/>
          </p:cNvGrpSpPr>
          <p:nvPr/>
        </p:nvGrpSpPr>
        <p:grpSpPr bwMode="auto">
          <a:xfrm>
            <a:off x="11114998" y="533400"/>
            <a:ext cx="762000" cy="973402"/>
            <a:chOff x="2880" y="1920"/>
            <a:chExt cx="432" cy="288"/>
          </a:xfrm>
        </p:grpSpPr>
        <p:sp>
          <p:nvSpPr>
            <p:cNvPr id="39" name="AutoShape 7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8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46" name="Group 10"/>
          <p:cNvGrpSpPr>
            <a:grpSpLocks/>
          </p:cNvGrpSpPr>
          <p:nvPr/>
        </p:nvGrpSpPr>
        <p:grpSpPr bwMode="auto">
          <a:xfrm>
            <a:off x="11091333" y="550598"/>
            <a:ext cx="762000" cy="973402"/>
            <a:chOff x="4517" y="1537"/>
            <a:chExt cx="432" cy="288"/>
          </a:xfrm>
        </p:grpSpPr>
        <p:sp>
          <p:nvSpPr>
            <p:cNvPr id="48" name="AutoShape 11"/>
            <p:cNvSpPr>
              <a:spLocks noChangeArrowheads="1"/>
            </p:cNvSpPr>
            <p:nvPr/>
          </p:nvSpPr>
          <p:spPr bwMode="auto">
            <a:xfrm>
              <a:off x="4517" y="153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12"/>
            <p:cNvSpPr txBox="1">
              <a:spLocks noChangeArrowheads="1"/>
            </p:cNvSpPr>
            <p:nvPr/>
          </p:nvSpPr>
          <p:spPr bwMode="auto">
            <a:xfrm>
              <a:off x="4547" y="157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2" name="Group 13"/>
          <p:cNvGrpSpPr>
            <a:grpSpLocks/>
          </p:cNvGrpSpPr>
          <p:nvPr/>
        </p:nvGrpSpPr>
        <p:grpSpPr bwMode="auto">
          <a:xfrm>
            <a:off x="11091333" y="550598"/>
            <a:ext cx="762000" cy="973402"/>
            <a:chOff x="3696" y="1617"/>
            <a:chExt cx="432" cy="288"/>
          </a:xfrm>
        </p:grpSpPr>
        <p:sp>
          <p:nvSpPr>
            <p:cNvPr id="54" name="AutoShape 14"/>
            <p:cNvSpPr>
              <a:spLocks noChangeArrowheads="1"/>
            </p:cNvSpPr>
            <p:nvPr/>
          </p:nvSpPr>
          <p:spPr bwMode="auto">
            <a:xfrm>
              <a:off x="3696" y="161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3744" y="165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6" name="Group 16"/>
          <p:cNvGrpSpPr>
            <a:grpSpLocks/>
          </p:cNvGrpSpPr>
          <p:nvPr/>
        </p:nvGrpSpPr>
        <p:grpSpPr bwMode="auto">
          <a:xfrm>
            <a:off x="11091333" y="533400"/>
            <a:ext cx="762000" cy="973402"/>
            <a:chOff x="4115" y="2315"/>
            <a:chExt cx="432" cy="288"/>
          </a:xfrm>
        </p:grpSpPr>
        <p:sp>
          <p:nvSpPr>
            <p:cNvPr id="58" name="AutoShape 17"/>
            <p:cNvSpPr>
              <a:spLocks noChangeArrowheads="1"/>
            </p:cNvSpPr>
            <p:nvPr/>
          </p:nvSpPr>
          <p:spPr bwMode="auto">
            <a:xfrm>
              <a:off x="4115" y="2315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4128" y="2334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11091333" y="533400"/>
            <a:ext cx="762000" cy="990600"/>
            <a:chOff x="3731" y="1956"/>
            <a:chExt cx="432" cy="288"/>
          </a:xfrm>
        </p:grpSpPr>
        <p:sp>
          <p:nvSpPr>
            <p:cNvPr id="61" name="AutoShape 20"/>
            <p:cNvSpPr>
              <a:spLocks noChangeArrowheads="1"/>
            </p:cNvSpPr>
            <p:nvPr/>
          </p:nvSpPr>
          <p:spPr bwMode="auto">
            <a:xfrm>
              <a:off x="3731" y="1956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Text Box 21"/>
            <p:cNvSpPr txBox="1">
              <a:spLocks noChangeArrowheads="1"/>
            </p:cNvSpPr>
            <p:nvPr/>
          </p:nvSpPr>
          <p:spPr bwMode="auto">
            <a:xfrm>
              <a:off x="3731" y="1997"/>
              <a:ext cx="336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63" name="Group 22"/>
          <p:cNvGrpSpPr>
            <a:grpSpLocks/>
          </p:cNvGrpSpPr>
          <p:nvPr/>
        </p:nvGrpSpPr>
        <p:grpSpPr bwMode="auto">
          <a:xfrm>
            <a:off x="11091333" y="533400"/>
            <a:ext cx="762000" cy="1066800"/>
            <a:chOff x="4296" y="1833"/>
            <a:chExt cx="432" cy="288"/>
          </a:xfrm>
        </p:grpSpPr>
        <p:sp>
          <p:nvSpPr>
            <p:cNvPr id="64" name="AutoShape 23"/>
            <p:cNvSpPr>
              <a:spLocks noChangeArrowheads="1"/>
            </p:cNvSpPr>
            <p:nvPr/>
          </p:nvSpPr>
          <p:spPr bwMode="auto">
            <a:xfrm>
              <a:off x="4296" y="1833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Text Box 24"/>
            <p:cNvSpPr txBox="1">
              <a:spLocks noChangeArrowheads="1"/>
            </p:cNvSpPr>
            <p:nvPr/>
          </p:nvSpPr>
          <p:spPr bwMode="auto">
            <a:xfrm>
              <a:off x="4344" y="1881"/>
              <a:ext cx="336" cy="191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4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4" y="3769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3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0" y="5130502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79600" y="180754"/>
            <a:ext cx="10526728" cy="982831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7709" y="1938776"/>
            <a:ext cx="9408833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9597" y="3005403"/>
            <a:ext cx="9354320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Thuý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Thuý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7709" y="4131380"/>
            <a:ext cx="9446208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cõi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833" y="5395453"/>
            <a:ext cx="9454084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đớn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48779" y="1962610"/>
            <a:ext cx="885138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9080" y="42542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52" y="545918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175" y="3078680"/>
            <a:ext cx="804742" cy="707197"/>
          </a:xfrm>
          <a:prstGeom prst="rect">
            <a:avLst/>
          </a:prstGeom>
        </p:spPr>
      </p:pic>
      <p:grpSp>
        <p:nvGrpSpPr>
          <p:cNvPr id="38" name="Group 9"/>
          <p:cNvGrpSpPr>
            <a:grpSpLocks/>
          </p:cNvGrpSpPr>
          <p:nvPr/>
        </p:nvGrpSpPr>
        <p:grpSpPr bwMode="auto">
          <a:xfrm>
            <a:off x="11199664" y="304800"/>
            <a:ext cx="762000" cy="973402"/>
            <a:chOff x="2880" y="1920"/>
            <a:chExt cx="432" cy="288"/>
          </a:xfrm>
        </p:grpSpPr>
        <p:sp>
          <p:nvSpPr>
            <p:cNvPr id="39" name="AutoShape 7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8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46" name="Group 10"/>
          <p:cNvGrpSpPr>
            <a:grpSpLocks/>
          </p:cNvGrpSpPr>
          <p:nvPr/>
        </p:nvGrpSpPr>
        <p:grpSpPr bwMode="auto">
          <a:xfrm>
            <a:off x="11176000" y="321998"/>
            <a:ext cx="762000" cy="973402"/>
            <a:chOff x="4517" y="1537"/>
            <a:chExt cx="432" cy="288"/>
          </a:xfrm>
        </p:grpSpPr>
        <p:sp>
          <p:nvSpPr>
            <p:cNvPr id="48" name="AutoShape 11"/>
            <p:cNvSpPr>
              <a:spLocks noChangeArrowheads="1"/>
            </p:cNvSpPr>
            <p:nvPr/>
          </p:nvSpPr>
          <p:spPr bwMode="auto">
            <a:xfrm>
              <a:off x="4517" y="153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12"/>
            <p:cNvSpPr txBox="1">
              <a:spLocks noChangeArrowheads="1"/>
            </p:cNvSpPr>
            <p:nvPr/>
          </p:nvSpPr>
          <p:spPr bwMode="auto">
            <a:xfrm>
              <a:off x="4547" y="157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2" name="Group 13"/>
          <p:cNvGrpSpPr>
            <a:grpSpLocks/>
          </p:cNvGrpSpPr>
          <p:nvPr/>
        </p:nvGrpSpPr>
        <p:grpSpPr bwMode="auto">
          <a:xfrm>
            <a:off x="11176000" y="321998"/>
            <a:ext cx="762000" cy="973402"/>
            <a:chOff x="3696" y="1617"/>
            <a:chExt cx="432" cy="288"/>
          </a:xfrm>
        </p:grpSpPr>
        <p:sp>
          <p:nvSpPr>
            <p:cNvPr id="54" name="AutoShape 14"/>
            <p:cNvSpPr>
              <a:spLocks noChangeArrowheads="1"/>
            </p:cNvSpPr>
            <p:nvPr/>
          </p:nvSpPr>
          <p:spPr bwMode="auto">
            <a:xfrm>
              <a:off x="3696" y="161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3744" y="165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6" name="Group 16"/>
          <p:cNvGrpSpPr>
            <a:grpSpLocks/>
          </p:cNvGrpSpPr>
          <p:nvPr/>
        </p:nvGrpSpPr>
        <p:grpSpPr bwMode="auto">
          <a:xfrm>
            <a:off x="11176000" y="304800"/>
            <a:ext cx="762000" cy="973402"/>
            <a:chOff x="4115" y="2315"/>
            <a:chExt cx="432" cy="288"/>
          </a:xfrm>
        </p:grpSpPr>
        <p:sp>
          <p:nvSpPr>
            <p:cNvPr id="58" name="AutoShape 17"/>
            <p:cNvSpPr>
              <a:spLocks noChangeArrowheads="1"/>
            </p:cNvSpPr>
            <p:nvPr/>
          </p:nvSpPr>
          <p:spPr bwMode="auto">
            <a:xfrm>
              <a:off x="4115" y="2315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4128" y="2334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11176000" y="304800"/>
            <a:ext cx="762000" cy="990600"/>
            <a:chOff x="3731" y="1956"/>
            <a:chExt cx="432" cy="288"/>
          </a:xfrm>
        </p:grpSpPr>
        <p:sp>
          <p:nvSpPr>
            <p:cNvPr id="61" name="AutoShape 20"/>
            <p:cNvSpPr>
              <a:spLocks noChangeArrowheads="1"/>
            </p:cNvSpPr>
            <p:nvPr/>
          </p:nvSpPr>
          <p:spPr bwMode="auto">
            <a:xfrm>
              <a:off x="3731" y="1956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Text Box 21"/>
            <p:cNvSpPr txBox="1">
              <a:spLocks noChangeArrowheads="1"/>
            </p:cNvSpPr>
            <p:nvPr/>
          </p:nvSpPr>
          <p:spPr bwMode="auto">
            <a:xfrm>
              <a:off x="3731" y="1997"/>
              <a:ext cx="336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63" name="Group 22"/>
          <p:cNvGrpSpPr>
            <a:grpSpLocks/>
          </p:cNvGrpSpPr>
          <p:nvPr/>
        </p:nvGrpSpPr>
        <p:grpSpPr bwMode="auto">
          <a:xfrm>
            <a:off x="11176000" y="304800"/>
            <a:ext cx="762000" cy="1066800"/>
            <a:chOff x="4296" y="1833"/>
            <a:chExt cx="432" cy="288"/>
          </a:xfrm>
        </p:grpSpPr>
        <p:sp>
          <p:nvSpPr>
            <p:cNvPr id="64" name="AutoShape 23"/>
            <p:cNvSpPr>
              <a:spLocks noChangeArrowheads="1"/>
            </p:cNvSpPr>
            <p:nvPr/>
          </p:nvSpPr>
          <p:spPr bwMode="auto">
            <a:xfrm>
              <a:off x="4296" y="1833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Text Box 24"/>
            <p:cNvSpPr txBox="1">
              <a:spLocks noChangeArrowheads="1"/>
            </p:cNvSpPr>
            <p:nvPr/>
          </p:nvSpPr>
          <p:spPr bwMode="auto">
            <a:xfrm>
              <a:off x="4344" y="1881"/>
              <a:ext cx="336" cy="191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2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4" y="3769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3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0" y="5130502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79600" y="180754"/>
            <a:ext cx="10526728" cy="1604597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6234" y="4330098"/>
            <a:ext cx="11912536" cy="136697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9332" y="2027318"/>
            <a:ext cx="11859438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049" y="2934586"/>
            <a:ext cx="11862721" cy="12121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cõi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Thanh 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6234" y="5856566"/>
            <a:ext cx="12012168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369875" y="4776472"/>
            <a:ext cx="885138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224234" y="314874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61" y="592084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28" y="2059127"/>
            <a:ext cx="804742" cy="707197"/>
          </a:xfrm>
          <a:prstGeom prst="rect">
            <a:avLst/>
          </a:prstGeom>
        </p:spPr>
      </p:pic>
      <p:grpSp>
        <p:nvGrpSpPr>
          <p:cNvPr id="38" name="Group 9"/>
          <p:cNvGrpSpPr>
            <a:grpSpLocks/>
          </p:cNvGrpSpPr>
          <p:nvPr/>
        </p:nvGrpSpPr>
        <p:grpSpPr bwMode="auto">
          <a:xfrm>
            <a:off x="11114998" y="533400"/>
            <a:ext cx="762000" cy="973402"/>
            <a:chOff x="2880" y="1920"/>
            <a:chExt cx="432" cy="288"/>
          </a:xfrm>
        </p:grpSpPr>
        <p:sp>
          <p:nvSpPr>
            <p:cNvPr id="39" name="AutoShape 7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Text Box 8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46" name="Group 10"/>
          <p:cNvGrpSpPr>
            <a:grpSpLocks/>
          </p:cNvGrpSpPr>
          <p:nvPr/>
        </p:nvGrpSpPr>
        <p:grpSpPr bwMode="auto">
          <a:xfrm>
            <a:off x="11091333" y="550598"/>
            <a:ext cx="762000" cy="973402"/>
            <a:chOff x="4517" y="1537"/>
            <a:chExt cx="432" cy="288"/>
          </a:xfrm>
        </p:grpSpPr>
        <p:sp>
          <p:nvSpPr>
            <p:cNvPr id="48" name="AutoShape 11"/>
            <p:cNvSpPr>
              <a:spLocks noChangeArrowheads="1"/>
            </p:cNvSpPr>
            <p:nvPr/>
          </p:nvSpPr>
          <p:spPr bwMode="auto">
            <a:xfrm>
              <a:off x="4517" y="153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Text Box 12"/>
            <p:cNvSpPr txBox="1">
              <a:spLocks noChangeArrowheads="1"/>
            </p:cNvSpPr>
            <p:nvPr/>
          </p:nvSpPr>
          <p:spPr bwMode="auto">
            <a:xfrm>
              <a:off x="4547" y="157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2" name="Group 13"/>
          <p:cNvGrpSpPr>
            <a:grpSpLocks/>
          </p:cNvGrpSpPr>
          <p:nvPr/>
        </p:nvGrpSpPr>
        <p:grpSpPr bwMode="auto">
          <a:xfrm>
            <a:off x="11091333" y="550598"/>
            <a:ext cx="762000" cy="973402"/>
            <a:chOff x="3696" y="1617"/>
            <a:chExt cx="432" cy="288"/>
          </a:xfrm>
        </p:grpSpPr>
        <p:sp>
          <p:nvSpPr>
            <p:cNvPr id="54" name="AutoShape 14"/>
            <p:cNvSpPr>
              <a:spLocks noChangeArrowheads="1"/>
            </p:cNvSpPr>
            <p:nvPr/>
          </p:nvSpPr>
          <p:spPr bwMode="auto">
            <a:xfrm>
              <a:off x="3696" y="161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3744" y="165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6" name="Group 16"/>
          <p:cNvGrpSpPr>
            <a:grpSpLocks/>
          </p:cNvGrpSpPr>
          <p:nvPr/>
        </p:nvGrpSpPr>
        <p:grpSpPr bwMode="auto">
          <a:xfrm>
            <a:off x="11091333" y="533400"/>
            <a:ext cx="762000" cy="973402"/>
            <a:chOff x="4115" y="2315"/>
            <a:chExt cx="432" cy="288"/>
          </a:xfrm>
        </p:grpSpPr>
        <p:sp>
          <p:nvSpPr>
            <p:cNvPr id="58" name="AutoShape 17"/>
            <p:cNvSpPr>
              <a:spLocks noChangeArrowheads="1"/>
            </p:cNvSpPr>
            <p:nvPr/>
          </p:nvSpPr>
          <p:spPr bwMode="auto">
            <a:xfrm>
              <a:off x="4115" y="2315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4128" y="2334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11091333" y="533400"/>
            <a:ext cx="762000" cy="990600"/>
            <a:chOff x="3731" y="1956"/>
            <a:chExt cx="432" cy="288"/>
          </a:xfrm>
        </p:grpSpPr>
        <p:sp>
          <p:nvSpPr>
            <p:cNvPr id="61" name="AutoShape 20"/>
            <p:cNvSpPr>
              <a:spLocks noChangeArrowheads="1"/>
            </p:cNvSpPr>
            <p:nvPr/>
          </p:nvSpPr>
          <p:spPr bwMode="auto">
            <a:xfrm>
              <a:off x="3731" y="1956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Text Box 21"/>
            <p:cNvSpPr txBox="1">
              <a:spLocks noChangeArrowheads="1"/>
            </p:cNvSpPr>
            <p:nvPr/>
          </p:nvSpPr>
          <p:spPr bwMode="auto">
            <a:xfrm>
              <a:off x="3731" y="1997"/>
              <a:ext cx="336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63" name="Group 22"/>
          <p:cNvGrpSpPr>
            <a:grpSpLocks/>
          </p:cNvGrpSpPr>
          <p:nvPr/>
        </p:nvGrpSpPr>
        <p:grpSpPr bwMode="auto">
          <a:xfrm>
            <a:off x="11091333" y="533400"/>
            <a:ext cx="762000" cy="1066800"/>
            <a:chOff x="4296" y="1833"/>
            <a:chExt cx="432" cy="288"/>
          </a:xfrm>
        </p:grpSpPr>
        <p:sp>
          <p:nvSpPr>
            <p:cNvPr id="64" name="AutoShape 23"/>
            <p:cNvSpPr>
              <a:spLocks noChangeArrowheads="1"/>
            </p:cNvSpPr>
            <p:nvPr/>
          </p:nvSpPr>
          <p:spPr bwMode="auto">
            <a:xfrm>
              <a:off x="4296" y="1833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Text Box 24"/>
            <p:cNvSpPr txBox="1">
              <a:spLocks noChangeArrowheads="1"/>
            </p:cNvSpPr>
            <p:nvPr/>
          </p:nvSpPr>
          <p:spPr bwMode="auto">
            <a:xfrm>
              <a:off x="4344" y="1881"/>
              <a:ext cx="336" cy="191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34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4" y="3769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3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0" y="5130502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79600" y="180754"/>
            <a:ext cx="10526728" cy="1604597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8: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5084" y="1938776"/>
            <a:ext cx="9408833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9597" y="3005403"/>
            <a:ext cx="9354320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7709" y="4131380"/>
            <a:ext cx="9446208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833" y="5395453"/>
            <a:ext cx="9454084" cy="770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2" tIns="45710" rIns="91422" bIns="45710" rtlCol="0" anchor="ctr"/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48779" y="1962610"/>
            <a:ext cx="885138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9080" y="42542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52" y="545918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175" y="3078680"/>
            <a:ext cx="804742" cy="707197"/>
          </a:xfrm>
          <a:prstGeom prst="rect">
            <a:avLst/>
          </a:prstGeom>
        </p:spPr>
      </p:pic>
      <p:grpSp>
        <p:nvGrpSpPr>
          <p:cNvPr id="38" name="Group 9"/>
          <p:cNvGrpSpPr>
            <a:grpSpLocks/>
          </p:cNvGrpSpPr>
          <p:nvPr/>
        </p:nvGrpSpPr>
        <p:grpSpPr bwMode="auto">
          <a:xfrm>
            <a:off x="11199664" y="304800"/>
            <a:ext cx="762000" cy="973402"/>
            <a:chOff x="2880" y="1920"/>
            <a:chExt cx="432" cy="288"/>
          </a:xfrm>
        </p:grpSpPr>
        <p:sp>
          <p:nvSpPr>
            <p:cNvPr id="39" name="AutoShape 7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Text Box 8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46" name="Group 10"/>
          <p:cNvGrpSpPr>
            <a:grpSpLocks/>
          </p:cNvGrpSpPr>
          <p:nvPr/>
        </p:nvGrpSpPr>
        <p:grpSpPr bwMode="auto">
          <a:xfrm>
            <a:off x="11176000" y="321998"/>
            <a:ext cx="762000" cy="973402"/>
            <a:chOff x="4517" y="1537"/>
            <a:chExt cx="432" cy="288"/>
          </a:xfrm>
        </p:grpSpPr>
        <p:sp>
          <p:nvSpPr>
            <p:cNvPr id="48" name="AutoShape 11"/>
            <p:cNvSpPr>
              <a:spLocks noChangeArrowheads="1"/>
            </p:cNvSpPr>
            <p:nvPr/>
          </p:nvSpPr>
          <p:spPr bwMode="auto">
            <a:xfrm>
              <a:off x="4517" y="153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Text Box 12"/>
            <p:cNvSpPr txBox="1">
              <a:spLocks noChangeArrowheads="1"/>
            </p:cNvSpPr>
            <p:nvPr/>
          </p:nvSpPr>
          <p:spPr bwMode="auto">
            <a:xfrm>
              <a:off x="4547" y="157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2" name="Group 13"/>
          <p:cNvGrpSpPr>
            <a:grpSpLocks/>
          </p:cNvGrpSpPr>
          <p:nvPr/>
        </p:nvGrpSpPr>
        <p:grpSpPr bwMode="auto">
          <a:xfrm>
            <a:off x="11176000" y="321998"/>
            <a:ext cx="762000" cy="973402"/>
            <a:chOff x="3696" y="1617"/>
            <a:chExt cx="432" cy="288"/>
          </a:xfrm>
        </p:grpSpPr>
        <p:sp>
          <p:nvSpPr>
            <p:cNvPr id="54" name="AutoShape 14"/>
            <p:cNvSpPr>
              <a:spLocks noChangeArrowheads="1"/>
            </p:cNvSpPr>
            <p:nvPr/>
          </p:nvSpPr>
          <p:spPr bwMode="auto">
            <a:xfrm>
              <a:off x="3696" y="1617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3744" y="1657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6" name="Group 16"/>
          <p:cNvGrpSpPr>
            <a:grpSpLocks/>
          </p:cNvGrpSpPr>
          <p:nvPr/>
        </p:nvGrpSpPr>
        <p:grpSpPr bwMode="auto">
          <a:xfrm>
            <a:off x="11176000" y="304800"/>
            <a:ext cx="762000" cy="973402"/>
            <a:chOff x="4115" y="2315"/>
            <a:chExt cx="432" cy="288"/>
          </a:xfrm>
        </p:grpSpPr>
        <p:sp>
          <p:nvSpPr>
            <p:cNvPr id="58" name="AutoShape 17"/>
            <p:cNvSpPr>
              <a:spLocks noChangeArrowheads="1"/>
            </p:cNvSpPr>
            <p:nvPr/>
          </p:nvSpPr>
          <p:spPr bwMode="auto">
            <a:xfrm>
              <a:off x="4115" y="2315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4128" y="2334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11176000" y="304800"/>
            <a:ext cx="762000" cy="990600"/>
            <a:chOff x="3731" y="1956"/>
            <a:chExt cx="432" cy="288"/>
          </a:xfrm>
        </p:grpSpPr>
        <p:sp>
          <p:nvSpPr>
            <p:cNvPr id="61" name="AutoShape 20"/>
            <p:cNvSpPr>
              <a:spLocks noChangeArrowheads="1"/>
            </p:cNvSpPr>
            <p:nvPr/>
          </p:nvSpPr>
          <p:spPr bwMode="auto">
            <a:xfrm>
              <a:off x="3731" y="1956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Text Box 21"/>
            <p:cNvSpPr txBox="1">
              <a:spLocks noChangeArrowheads="1"/>
            </p:cNvSpPr>
            <p:nvPr/>
          </p:nvSpPr>
          <p:spPr bwMode="auto">
            <a:xfrm>
              <a:off x="3731" y="1997"/>
              <a:ext cx="336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63" name="Group 22"/>
          <p:cNvGrpSpPr>
            <a:grpSpLocks/>
          </p:cNvGrpSpPr>
          <p:nvPr/>
        </p:nvGrpSpPr>
        <p:grpSpPr bwMode="auto">
          <a:xfrm>
            <a:off x="11176000" y="304800"/>
            <a:ext cx="762000" cy="1066800"/>
            <a:chOff x="4296" y="1833"/>
            <a:chExt cx="432" cy="288"/>
          </a:xfrm>
        </p:grpSpPr>
        <p:sp>
          <p:nvSpPr>
            <p:cNvPr id="64" name="AutoShape 23"/>
            <p:cNvSpPr>
              <a:spLocks noChangeArrowheads="1"/>
            </p:cNvSpPr>
            <p:nvPr/>
          </p:nvSpPr>
          <p:spPr bwMode="auto">
            <a:xfrm>
              <a:off x="4296" y="1833"/>
              <a:ext cx="432" cy="288"/>
            </a:xfrm>
            <a:prstGeom prst="flowChartAlternateProcess">
              <a:avLst/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Text Box 24"/>
            <p:cNvSpPr txBox="1">
              <a:spLocks noChangeArrowheads="1"/>
            </p:cNvSpPr>
            <p:nvPr/>
          </p:nvSpPr>
          <p:spPr bwMode="auto">
            <a:xfrm>
              <a:off x="4344" y="1881"/>
              <a:ext cx="336" cy="191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201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527" y="2515473"/>
            <a:ext cx="8742947" cy="21406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46729" y="2844325"/>
            <a:ext cx="4988672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6000" b="1" spc="300" dirty="0">
                <a:solidFill>
                  <a:srgbClr val="6F3A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b="1" spc="300" dirty="0">
              <a:solidFill>
                <a:srgbClr val="6F3A7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895" y="1006873"/>
            <a:ext cx="1684210" cy="175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=""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5181" y="393405"/>
            <a:ext cx="12227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307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26274" y="146339"/>
            <a:ext cx="11765708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indent="0" algn="ctr">
              <a:defRPr sz="2400" b="1">
                <a:solidFill>
                  <a:srgbClr val="C00000"/>
                </a:solidFill>
                <a:latin typeface="#9Slide03 BoosterNextFYBlack" panose="02000A03000000020004" pitchFamily="2" charset="0"/>
                <a:cs typeface="#9Slide03 Arima Madurai Bold" panose="00000800000000000000" charset="0"/>
              </a:defRPr>
            </a:lvl1pPr>
          </a:lstStyle>
          <a:p>
            <a:pPr algn="l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 rot="21415297" flipH="1">
            <a:off x="402867" y="792902"/>
            <a:ext cx="3692488" cy="3642582"/>
          </a:xfrm>
          <a:custGeom>
            <a:avLst/>
            <a:gdLst>
              <a:gd name="connsiteX0" fmla="*/ 0 w 3417094"/>
              <a:gd name="connsiteY0" fmla="*/ 0 h 1949046"/>
              <a:gd name="connsiteX1" fmla="*/ 3417094 w 3417094"/>
              <a:gd name="connsiteY1" fmla="*/ 0 h 1949046"/>
              <a:gd name="connsiteX2" fmla="*/ 3417094 w 3417094"/>
              <a:gd name="connsiteY2" fmla="*/ 1949046 h 1949046"/>
              <a:gd name="connsiteX3" fmla="*/ 0 w 3417094"/>
              <a:gd name="connsiteY3" fmla="*/ 1949046 h 1949046"/>
              <a:gd name="connsiteX4" fmla="*/ 0 w 3417094"/>
              <a:gd name="connsiteY4" fmla="*/ 0 h 1949046"/>
              <a:gd name="connsiteX0-1" fmla="*/ 0 w 3417094"/>
              <a:gd name="connsiteY0-2" fmla="*/ 0 h 1949046"/>
              <a:gd name="connsiteX1-3" fmla="*/ 3366294 w 3417094"/>
              <a:gd name="connsiteY1-4" fmla="*/ 38100 h 1949046"/>
              <a:gd name="connsiteX2-5" fmla="*/ 3417094 w 3417094"/>
              <a:gd name="connsiteY2-6" fmla="*/ 1949046 h 1949046"/>
              <a:gd name="connsiteX3-7" fmla="*/ 0 w 3417094"/>
              <a:gd name="connsiteY3-8" fmla="*/ 1949046 h 1949046"/>
              <a:gd name="connsiteX4-9" fmla="*/ 0 w 3417094"/>
              <a:gd name="connsiteY4-10" fmla="*/ 0 h 1949046"/>
              <a:gd name="connsiteX0-11" fmla="*/ 0 w 3417094"/>
              <a:gd name="connsiteY0-12" fmla="*/ 70587 h 2019633"/>
              <a:gd name="connsiteX1-13" fmla="*/ 2217244 w 3417094"/>
              <a:gd name="connsiteY1-14" fmla="*/ 333 h 2019633"/>
              <a:gd name="connsiteX2-15" fmla="*/ 3366294 w 3417094"/>
              <a:gd name="connsiteY2-16" fmla="*/ 108687 h 2019633"/>
              <a:gd name="connsiteX3-17" fmla="*/ 3417094 w 3417094"/>
              <a:gd name="connsiteY3-18" fmla="*/ 2019633 h 2019633"/>
              <a:gd name="connsiteX4-19" fmla="*/ 0 w 3417094"/>
              <a:gd name="connsiteY4-20" fmla="*/ 2019633 h 2019633"/>
              <a:gd name="connsiteX5" fmla="*/ 0 w 3417094"/>
              <a:gd name="connsiteY5" fmla="*/ 70587 h 2019633"/>
              <a:gd name="connsiteX0-21" fmla="*/ 76200 w 3417094"/>
              <a:gd name="connsiteY0-22" fmla="*/ 83246 h 2019592"/>
              <a:gd name="connsiteX1-23" fmla="*/ 2217244 w 3417094"/>
              <a:gd name="connsiteY1-24" fmla="*/ 292 h 2019592"/>
              <a:gd name="connsiteX2-25" fmla="*/ 3366294 w 3417094"/>
              <a:gd name="connsiteY2-26" fmla="*/ 108646 h 2019592"/>
              <a:gd name="connsiteX3-27" fmla="*/ 3417094 w 3417094"/>
              <a:gd name="connsiteY3-28" fmla="*/ 2019592 h 2019592"/>
              <a:gd name="connsiteX4-29" fmla="*/ 0 w 3417094"/>
              <a:gd name="connsiteY4-30" fmla="*/ 2019592 h 2019592"/>
              <a:gd name="connsiteX5-31" fmla="*/ 76200 w 3417094"/>
              <a:gd name="connsiteY5-32" fmla="*/ 83246 h 2019592"/>
              <a:gd name="connsiteX0-33" fmla="*/ 76200 w 3417094"/>
              <a:gd name="connsiteY0-34" fmla="*/ 167232 h 2103578"/>
              <a:gd name="connsiteX1-35" fmla="*/ 419051 w 3417094"/>
              <a:gd name="connsiteY1-36" fmla="*/ 85948 h 2103578"/>
              <a:gd name="connsiteX2-37" fmla="*/ 2217244 w 3417094"/>
              <a:gd name="connsiteY2-38" fmla="*/ 84278 h 2103578"/>
              <a:gd name="connsiteX3-39" fmla="*/ 3366294 w 3417094"/>
              <a:gd name="connsiteY3-40" fmla="*/ 192632 h 2103578"/>
              <a:gd name="connsiteX4-41" fmla="*/ 3417094 w 3417094"/>
              <a:gd name="connsiteY4-42" fmla="*/ 2103578 h 2103578"/>
              <a:gd name="connsiteX5-43" fmla="*/ 0 w 3417094"/>
              <a:gd name="connsiteY5-44" fmla="*/ 2103578 h 2103578"/>
              <a:gd name="connsiteX6" fmla="*/ 76200 w 3417094"/>
              <a:gd name="connsiteY6" fmla="*/ 167232 h 2103578"/>
              <a:gd name="connsiteX0-45" fmla="*/ 76200 w 3417094"/>
              <a:gd name="connsiteY0-46" fmla="*/ 167232 h 2103578"/>
              <a:gd name="connsiteX1-47" fmla="*/ 419051 w 3417094"/>
              <a:gd name="connsiteY1-48" fmla="*/ 85948 h 2103578"/>
              <a:gd name="connsiteX2-49" fmla="*/ 2217244 w 3417094"/>
              <a:gd name="connsiteY2-50" fmla="*/ 84278 h 2103578"/>
              <a:gd name="connsiteX3-51" fmla="*/ 3366294 w 3417094"/>
              <a:gd name="connsiteY3-52" fmla="*/ 192632 h 2103578"/>
              <a:gd name="connsiteX4-53" fmla="*/ 3417094 w 3417094"/>
              <a:gd name="connsiteY4-54" fmla="*/ 2103578 h 2103578"/>
              <a:gd name="connsiteX5-55" fmla="*/ 0 w 3417094"/>
              <a:gd name="connsiteY5-56" fmla="*/ 2103578 h 2103578"/>
              <a:gd name="connsiteX6-57" fmla="*/ 12651 w 3417094"/>
              <a:gd name="connsiteY6-58" fmla="*/ 492348 h 2103578"/>
              <a:gd name="connsiteX7" fmla="*/ 76200 w 3417094"/>
              <a:gd name="connsiteY7" fmla="*/ 167232 h 2103578"/>
              <a:gd name="connsiteX0-59" fmla="*/ 76200 w 3417094"/>
              <a:gd name="connsiteY0-60" fmla="*/ 181144 h 2117490"/>
              <a:gd name="connsiteX1-61" fmla="*/ 469851 w 3417094"/>
              <a:gd name="connsiteY1-62" fmla="*/ 61760 h 2117490"/>
              <a:gd name="connsiteX2-63" fmla="*/ 2217244 w 3417094"/>
              <a:gd name="connsiteY2-64" fmla="*/ 98190 h 2117490"/>
              <a:gd name="connsiteX3-65" fmla="*/ 3366294 w 3417094"/>
              <a:gd name="connsiteY3-66" fmla="*/ 206544 h 2117490"/>
              <a:gd name="connsiteX4-67" fmla="*/ 3417094 w 3417094"/>
              <a:gd name="connsiteY4-68" fmla="*/ 2117490 h 2117490"/>
              <a:gd name="connsiteX5-69" fmla="*/ 0 w 3417094"/>
              <a:gd name="connsiteY5-70" fmla="*/ 2117490 h 2117490"/>
              <a:gd name="connsiteX6-71" fmla="*/ 12651 w 3417094"/>
              <a:gd name="connsiteY6-72" fmla="*/ 506260 h 2117490"/>
              <a:gd name="connsiteX7-73" fmla="*/ 76200 w 3417094"/>
              <a:gd name="connsiteY7-74" fmla="*/ 181144 h 2117490"/>
              <a:gd name="connsiteX0-75" fmla="*/ 88900 w 3429794"/>
              <a:gd name="connsiteY0-76" fmla="*/ 181144 h 2117490"/>
              <a:gd name="connsiteX1-77" fmla="*/ 482551 w 3429794"/>
              <a:gd name="connsiteY1-78" fmla="*/ 61760 h 2117490"/>
              <a:gd name="connsiteX2-79" fmla="*/ 2229944 w 3429794"/>
              <a:gd name="connsiteY2-80" fmla="*/ 98190 h 2117490"/>
              <a:gd name="connsiteX3-81" fmla="*/ 3378994 w 3429794"/>
              <a:gd name="connsiteY3-82" fmla="*/ 206544 h 2117490"/>
              <a:gd name="connsiteX4-83" fmla="*/ 3429794 w 3429794"/>
              <a:gd name="connsiteY4-84" fmla="*/ 2117490 h 2117490"/>
              <a:gd name="connsiteX5-85" fmla="*/ 0 w 3429794"/>
              <a:gd name="connsiteY5-86" fmla="*/ 2092090 h 2117490"/>
              <a:gd name="connsiteX6-87" fmla="*/ 25351 w 3429794"/>
              <a:gd name="connsiteY6-88" fmla="*/ 506260 h 2117490"/>
              <a:gd name="connsiteX7-89" fmla="*/ 88900 w 3429794"/>
              <a:gd name="connsiteY7-90" fmla="*/ 181144 h 2117490"/>
              <a:gd name="connsiteX0-91" fmla="*/ 88900 w 3429794"/>
              <a:gd name="connsiteY0-92" fmla="*/ 181144 h 2117490"/>
              <a:gd name="connsiteX1-93" fmla="*/ 482551 w 3429794"/>
              <a:gd name="connsiteY1-94" fmla="*/ 61760 h 2117490"/>
              <a:gd name="connsiteX2-95" fmla="*/ 2229944 w 3429794"/>
              <a:gd name="connsiteY2-96" fmla="*/ 98190 h 2117490"/>
              <a:gd name="connsiteX3-97" fmla="*/ 3378994 w 3429794"/>
              <a:gd name="connsiteY3-98" fmla="*/ 206544 h 2117490"/>
              <a:gd name="connsiteX4-99" fmla="*/ 3429794 w 3429794"/>
              <a:gd name="connsiteY4-100" fmla="*/ 2117490 h 2117490"/>
              <a:gd name="connsiteX5-101" fmla="*/ 292051 w 3429794"/>
              <a:gd name="connsiteY5-102" fmla="*/ 2106460 h 2117490"/>
              <a:gd name="connsiteX6-103" fmla="*/ 0 w 3429794"/>
              <a:gd name="connsiteY6-104" fmla="*/ 2092090 h 2117490"/>
              <a:gd name="connsiteX7-105" fmla="*/ 25351 w 3429794"/>
              <a:gd name="connsiteY7-106" fmla="*/ 506260 h 2117490"/>
              <a:gd name="connsiteX8" fmla="*/ 88900 w 3429794"/>
              <a:gd name="connsiteY8" fmla="*/ 181144 h 2117490"/>
              <a:gd name="connsiteX0-107" fmla="*/ 88900 w 3391694"/>
              <a:gd name="connsiteY0-108" fmla="*/ 181144 h 2106460"/>
              <a:gd name="connsiteX1-109" fmla="*/ 482551 w 3391694"/>
              <a:gd name="connsiteY1-110" fmla="*/ 61760 h 2106460"/>
              <a:gd name="connsiteX2-111" fmla="*/ 2229944 w 3391694"/>
              <a:gd name="connsiteY2-112" fmla="*/ 98190 h 2106460"/>
              <a:gd name="connsiteX3-113" fmla="*/ 3378994 w 3391694"/>
              <a:gd name="connsiteY3-114" fmla="*/ 206544 h 2106460"/>
              <a:gd name="connsiteX4-115" fmla="*/ 3391694 w 3391694"/>
              <a:gd name="connsiteY4-116" fmla="*/ 2079390 h 2106460"/>
              <a:gd name="connsiteX5-117" fmla="*/ 292051 w 3391694"/>
              <a:gd name="connsiteY5-118" fmla="*/ 2106460 h 2106460"/>
              <a:gd name="connsiteX6-119" fmla="*/ 0 w 3391694"/>
              <a:gd name="connsiteY6-120" fmla="*/ 2092090 h 2106460"/>
              <a:gd name="connsiteX7-121" fmla="*/ 25351 w 3391694"/>
              <a:gd name="connsiteY7-122" fmla="*/ 506260 h 2106460"/>
              <a:gd name="connsiteX8-123" fmla="*/ 88900 w 3391694"/>
              <a:gd name="connsiteY8-124" fmla="*/ 181144 h 2106460"/>
              <a:gd name="connsiteX0-125" fmla="*/ 88900 w 3628273"/>
              <a:gd name="connsiteY0-126" fmla="*/ 181144 h 2106460"/>
              <a:gd name="connsiteX1-127" fmla="*/ 482551 w 3628273"/>
              <a:gd name="connsiteY1-128" fmla="*/ 61760 h 2106460"/>
              <a:gd name="connsiteX2-129" fmla="*/ 2229944 w 3628273"/>
              <a:gd name="connsiteY2-130" fmla="*/ 98190 h 2106460"/>
              <a:gd name="connsiteX3-131" fmla="*/ 3378994 w 3628273"/>
              <a:gd name="connsiteY3-132" fmla="*/ 206544 h 2106460"/>
              <a:gd name="connsiteX4-133" fmla="*/ 3416251 w 3628273"/>
              <a:gd name="connsiteY4-134" fmla="*/ 1827060 h 2106460"/>
              <a:gd name="connsiteX5-135" fmla="*/ 3391694 w 3628273"/>
              <a:gd name="connsiteY5-136" fmla="*/ 2079390 h 2106460"/>
              <a:gd name="connsiteX6-137" fmla="*/ 292051 w 3628273"/>
              <a:gd name="connsiteY6-138" fmla="*/ 2106460 h 2106460"/>
              <a:gd name="connsiteX7-139" fmla="*/ 0 w 3628273"/>
              <a:gd name="connsiteY7-140" fmla="*/ 2092090 h 2106460"/>
              <a:gd name="connsiteX8-141" fmla="*/ 25351 w 3628273"/>
              <a:gd name="connsiteY8-142" fmla="*/ 506260 h 2106460"/>
              <a:gd name="connsiteX9" fmla="*/ 88900 w 3628273"/>
              <a:gd name="connsiteY9" fmla="*/ 181144 h 2106460"/>
              <a:gd name="connsiteX0-143" fmla="*/ 88900 w 3475264"/>
              <a:gd name="connsiteY0-144" fmla="*/ 181144 h 2106460"/>
              <a:gd name="connsiteX1-145" fmla="*/ 482551 w 3475264"/>
              <a:gd name="connsiteY1-146" fmla="*/ 61760 h 2106460"/>
              <a:gd name="connsiteX2-147" fmla="*/ 2229944 w 3475264"/>
              <a:gd name="connsiteY2-148" fmla="*/ 98190 h 2106460"/>
              <a:gd name="connsiteX3-149" fmla="*/ 3378994 w 3475264"/>
              <a:gd name="connsiteY3-150" fmla="*/ 206544 h 2106460"/>
              <a:gd name="connsiteX4-151" fmla="*/ 3416251 w 3475264"/>
              <a:gd name="connsiteY4-152" fmla="*/ 1827060 h 2106460"/>
              <a:gd name="connsiteX5-153" fmla="*/ 3391694 w 3475264"/>
              <a:gd name="connsiteY5-154" fmla="*/ 2079390 h 2106460"/>
              <a:gd name="connsiteX6-155" fmla="*/ 2882851 w 3475264"/>
              <a:gd name="connsiteY6-156" fmla="*/ 2081060 h 2106460"/>
              <a:gd name="connsiteX7-157" fmla="*/ 292051 w 3475264"/>
              <a:gd name="connsiteY7-158" fmla="*/ 2106460 h 2106460"/>
              <a:gd name="connsiteX8-159" fmla="*/ 0 w 3475264"/>
              <a:gd name="connsiteY8-160" fmla="*/ 2092090 h 2106460"/>
              <a:gd name="connsiteX9-161" fmla="*/ 25351 w 3475264"/>
              <a:gd name="connsiteY9-162" fmla="*/ 506260 h 2106460"/>
              <a:gd name="connsiteX10" fmla="*/ 88900 w 3475264"/>
              <a:gd name="connsiteY10" fmla="*/ 181144 h 2106460"/>
              <a:gd name="connsiteX0-163" fmla="*/ 25400 w 3475264"/>
              <a:gd name="connsiteY0-164" fmla="*/ 217034 h 2066150"/>
              <a:gd name="connsiteX1-165" fmla="*/ 482551 w 3475264"/>
              <a:gd name="connsiteY1-166" fmla="*/ 21450 h 2066150"/>
              <a:gd name="connsiteX2-167" fmla="*/ 2229944 w 3475264"/>
              <a:gd name="connsiteY2-168" fmla="*/ 57880 h 2066150"/>
              <a:gd name="connsiteX3-169" fmla="*/ 3378994 w 3475264"/>
              <a:gd name="connsiteY3-170" fmla="*/ 166234 h 2066150"/>
              <a:gd name="connsiteX4-171" fmla="*/ 3416251 w 3475264"/>
              <a:gd name="connsiteY4-172" fmla="*/ 1786750 h 2066150"/>
              <a:gd name="connsiteX5-173" fmla="*/ 3391694 w 3475264"/>
              <a:gd name="connsiteY5-174" fmla="*/ 2039080 h 2066150"/>
              <a:gd name="connsiteX6-175" fmla="*/ 2882851 w 3475264"/>
              <a:gd name="connsiteY6-176" fmla="*/ 2040750 h 2066150"/>
              <a:gd name="connsiteX7-177" fmla="*/ 292051 w 3475264"/>
              <a:gd name="connsiteY7-178" fmla="*/ 2066150 h 2066150"/>
              <a:gd name="connsiteX8-179" fmla="*/ 0 w 3475264"/>
              <a:gd name="connsiteY8-180" fmla="*/ 2051780 h 2066150"/>
              <a:gd name="connsiteX9-181" fmla="*/ 25351 w 3475264"/>
              <a:gd name="connsiteY9-182" fmla="*/ 465950 h 2066150"/>
              <a:gd name="connsiteX10-183" fmla="*/ 25400 w 3475264"/>
              <a:gd name="connsiteY10-184" fmla="*/ 217034 h 2066150"/>
              <a:gd name="connsiteX0-185" fmla="*/ 25400 w 3475264"/>
              <a:gd name="connsiteY0-186" fmla="*/ 217034 h 2066150"/>
              <a:gd name="connsiteX1-187" fmla="*/ 482551 w 3475264"/>
              <a:gd name="connsiteY1-188" fmla="*/ 21450 h 2066150"/>
              <a:gd name="connsiteX2-189" fmla="*/ 2229944 w 3475264"/>
              <a:gd name="connsiteY2-190" fmla="*/ 57880 h 2066150"/>
              <a:gd name="connsiteX3-191" fmla="*/ 3378994 w 3475264"/>
              <a:gd name="connsiteY3-192" fmla="*/ 166234 h 2066150"/>
              <a:gd name="connsiteX4-193" fmla="*/ 3416251 w 3475264"/>
              <a:gd name="connsiteY4-194" fmla="*/ 1786750 h 2066150"/>
              <a:gd name="connsiteX5-195" fmla="*/ 3338000 w 3475264"/>
              <a:gd name="connsiteY5-196" fmla="*/ 2030241 h 2066150"/>
              <a:gd name="connsiteX6-197" fmla="*/ 2882851 w 3475264"/>
              <a:gd name="connsiteY6-198" fmla="*/ 2040750 h 2066150"/>
              <a:gd name="connsiteX7-199" fmla="*/ 292051 w 3475264"/>
              <a:gd name="connsiteY7-200" fmla="*/ 2066150 h 2066150"/>
              <a:gd name="connsiteX8-201" fmla="*/ 0 w 3475264"/>
              <a:gd name="connsiteY8-202" fmla="*/ 2051780 h 2066150"/>
              <a:gd name="connsiteX9-203" fmla="*/ 25351 w 3475264"/>
              <a:gd name="connsiteY9-204" fmla="*/ 465950 h 2066150"/>
              <a:gd name="connsiteX10-205" fmla="*/ 25400 w 3475264"/>
              <a:gd name="connsiteY10-206" fmla="*/ 217034 h 2066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  <a:cxn ang="0">
                <a:pos x="connsiteX6-57" y="connsiteY6-58"/>
              </a:cxn>
              <a:cxn ang="0">
                <a:pos x="connsiteX7-73" y="connsiteY7-74"/>
              </a:cxn>
              <a:cxn ang="0">
                <a:pos x="connsiteX8-123" y="connsiteY8-124"/>
              </a:cxn>
              <a:cxn ang="0">
                <a:pos x="connsiteX9-161" y="connsiteY9-162"/>
              </a:cxn>
              <a:cxn ang="0">
                <a:pos x="connsiteX10-183" y="connsiteY10-184"/>
              </a:cxn>
            </a:cxnLst>
            <a:rect l="l" t="t" r="r" b="b"/>
            <a:pathLst>
              <a:path w="3475264" h="2066150">
                <a:moveTo>
                  <a:pt x="25400" y="217034"/>
                </a:moveTo>
                <a:cubicBezTo>
                  <a:pt x="88892" y="-112888"/>
                  <a:pt x="125710" y="35276"/>
                  <a:pt x="482551" y="21450"/>
                </a:cubicBezTo>
                <a:cubicBezTo>
                  <a:pt x="839392" y="7624"/>
                  <a:pt x="1732387" y="46449"/>
                  <a:pt x="2229944" y="57880"/>
                </a:cubicBezTo>
                <a:lnTo>
                  <a:pt x="3378994" y="166234"/>
                </a:lnTo>
                <a:cubicBezTo>
                  <a:pt x="3572479" y="454379"/>
                  <a:pt x="3414134" y="1474609"/>
                  <a:pt x="3416251" y="1786750"/>
                </a:cubicBezTo>
                <a:cubicBezTo>
                  <a:pt x="3418368" y="2098891"/>
                  <a:pt x="3426900" y="1987908"/>
                  <a:pt x="3338000" y="2030241"/>
                </a:cubicBezTo>
                <a:lnTo>
                  <a:pt x="2882851" y="2040750"/>
                </a:lnTo>
                <a:lnTo>
                  <a:pt x="292051" y="2066150"/>
                </a:lnTo>
                <a:lnTo>
                  <a:pt x="0" y="2051780"/>
                </a:lnTo>
                <a:cubicBezTo>
                  <a:pt x="12684" y="1514703"/>
                  <a:pt x="12667" y="1003027"/>
                  <a:pt x="25351" y="465950"/>
                </a:cubicBezTo>
                <a:cubicBezTo>
                  <a:pt x="25367" y="382978"/>
                  <a:pt x="25384" y="300006"/>
                  <a:pt x="25400" y="217034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369984" y="2313771"/>
            <a:ext cx="3605530" cy="3844646"/>
            <a:chOff x="252" y="3208"/>
            <a:chExt cx="6179" cy="3664"/>
          </a:xfrm>
        </p:grpSpPr>
        <p:sp>
          <p:nvSpPr>
            <p:cNvPr id="64" name="矩形 37"/>
            <p:cNvSpPr/>
            <p:nvPr/>
          </p:nvSpPr>
          <p:spPr>
            <a:xfrm rot="21415297" flipH="1">
              <a:off x="252" y="3208"/>
              <a:ext cx="6179" cy="3664"/>
            </a:xfrm>
            <a:custGeom>
              <a:avLst/>
              <a:gdLst>
                <a:gd name="connsiteX0" fmla="*/ 0 w 3417094"/>
                <a:gd name="connsiteY0" fmla="*/ 0 h 1949046"/>
                <a:gd name="connsiteX1" fmla="*/ 3417094 w 3417094"/>
                <a:gd name="connsiteY1" fmla="*/ 0 h 1949046"/>
                <a:gd name="connsiteX2" fmla="*/ 3417094 w 3417094"/>
                <a:gd name="connsiteY2" fmla="*/ 1949046 h 1949046"/>
                <a:gd name="connsiteX3" fmla="*/ 0 w 3417094"/>
                <a:gd name="connsiteY3" fmla="*/ 1949046 h 1949046"/>
                <a:gd name="connsiteX4" fmla="*/ 0 w 3417094"/>
                <a:gd name="connsiteY4" fmla="*/ 0 h 1949046"/>
                <a:gd name="connsiteX0-1" fmla="*/ 0 w 3417094"/>
                <a:gd name="connsiteY0-2" fmla="*/ 0 h 1949046"/>
                <a:gd name="connsiteX1-3" fmla="*/ 3366294 w 3417094"/>
                <a:gd name="connsiteY1-4" fmla="*/ 38100 h 1949046"/>
                <a:gd name="connsiteX2-5" fmla="*/ 3417094 w 3417094"/>
                <a:gd name="connsiteY2-6" fmla="*/ 1949046 h 1949046"/>
                <a:gd name="connsiteX3-7" fmla="*/ 0 w 3417094"/>
                <a:gd name="connsiteY3-8" fmla="*/ 1949046 h 1949046"/>
                <a:gd name="connsiteX4-9" fmla="*/ 0 w 3417094"/>
                <a:gd name="connsiteY4-10" fmla="*/ 0 h 1949046"/>
                <a:gd name="connsiteX0-11" fmla="*/ 0 w 3417094"/>
                <a:gd name="connsiteY0-12" fmla="*/ 70587 h 2019633"/>
                <a:gd name="connsiteX1-13" fmla="*/ 2217244 w 3417094"/>
                <a:gd name="connsiteY1-14" fmla="*/ 333 h 2019633"/>
                <a:gd name="connsiteX2-15" fmla="*/ 3366294 w 3417094"/>
                <a:gd name="connsiteY2-16" fmla="*/ 108687 h 2019633"/>
                <a:gd name="connsiteX3-17" fmla="*/ 3417094 w 3417094"/>
                <a:gd name="connsiteY3-18" fmla="*/ 2019633 h 2019633"/>
                <a:gd name="connsiteX4-19" fmla="*/ 0 w 3417094"/>
                <a:gd name="connsiteY4-20" fmla="*/ 2019633 h 2019633"/>
                <a:gd name="connsiteX5" fmla="*/ 0 w 3417094"/>
                <a:gd name="connsiteY5" fmla="*/ 70587 h 2019633"/>
                <a:gd name="connsiteX0-21" fmla="*/ 76200 w 3417094"/>
                <a:gd name="connsiteY0-22" fmla="*/ 83246 h 2019592"/>
                <a:gd name="connsiteX1-23" fmla="*/ 2217244 w 3417094"/>
                <a:gd name="connsiteY1-24" fmla="*/ 292 h 2019592"/>
                <a:gd name="connsiteX2-25" fmla="*/ 3366294 w 3417094"/>
                <a:gd name="connsiteY2-26" fmla="*/ 108646 h 2019592"/>
                <a:gd name="connsiteX3-27" fmla="*/ 3417094 w 3417094"/>
                <a:gd name="connsiteY3-28" fmla="*/ 2019592 h 2019592"/>
                <a:gd name="connsiteX4-29" fmla="*/ 0 w 3417094"/>
                <a:gd name="connsiteY4-30" fmla="*/ 2019592 h 2019592"/>
                <a:gd name="connsiteX5-31" fmla="*/ 76200 w 3417094"/>
                <a:gd name="connsiteY5-32" fmla="*/ 83246 h 2019592"/>
                <a:gd name="connsiteX0-33" fmla="*/ 76200 w 3417094"/>
                <a:gd name="connsiteY0-34" fmla="*/ 167232 h 2103578"/>
                <a:gd name="connsiteX1-35" fmla="*/ 419051 w 3417094"/>
                <a:gd name="connsiteY1-36" fmla="*/ 85948 h 2103578"/>
                <a:gd name="connsiteX2-37" fmla="*/ 2217244 w 3417094"/>
                <a:gd name="connsiteY2-38" fmla="*/ 84278 h 2103578"/>
                <a:gd name="connsiteX3-39" fmla="*/ 3366294 w 3417094"/>
                <a:gd name="connsiteY3-40" fmla="*/ 192632 h 2103578"/>
                <a:gd name="connsiteX4-41" fmla="*/ 3417094 w 3417094"/>
                <a:gd name="connsiteY4-42" fmla="*/ 2103578 h 2103578"/>
                <a:gd name="connsiteX5-43" fmla="*/ 0 w 3417094"/>
                <a:gd name="connsiteY5-44" fmla="*/ 2103578 h 2103578"/>
                <a:gd name="connsiteX6" fmla="*/ 76200 w 3417094"/>
                <a:gd name="connsiteY6" fmla="*/ 167232 h 2103578"/>
                <a:gd name="connsiteX0-45" fmla="*/ 76200 w 3417094"/>
                <a:gd name="connsiteY0-46" fmla="*/ 167232 h 2103578"/>
                <a:gd name="connsiteX1-47" fmla="*/ 419051 w 3417094"/>
                <a:gd name="connsiteY1-48" fmla="*/ 85948 h 2103578"/>
                <a:gd name="connsiteX2-49" fmla="*/ 2217244 w 3417094"/>
                <a:gd name="connsiteY2-50" fmla="*/ 84278 h 2103578"/>
                <a:gd name="connsiteX3-51" fmla="*/ 3366294 w 3417094"/>
                <a:gd name="connsiteY3-52" fmla="*/ 192632 h 2103578"/>
                <a:gd name="connsiteX4-53" fmla="*/ 3417094 w 3417094"/>
                <a:gd name="connsiteY4-54" fmla="*/ 2103578 h 2103578"/>
                <a:gd name="connsiteX5-55" fmla="*/ 0 w 3417094"/>
                <a:gd name="connsiteY5-56" fmla="*/ 2103578 h 2103578"/>
                <a:gd name="connsiteX6-57" fmla="*/ 12651 w 3417094"/>
                <a:gd name="connsiteY6-58" fmla="*/ 492348 h 2103578"/>
                <a:gd name="connsiteX7" fmla="*/ 76200 w 3417094"/>
                <a:gd name="connsiteY7" fmla="*/ 167232 h 2103578"/>
                <a:gd name="connsiteX0-59" fmla="*/ 76200 w 3417094"/>
                <a:gd name="connsiteY0-60" fmla="*/ 181144 h 2117490"/>
                <a:gd name="connsiteX1-61" fmla="*/ 469851 w 3417094"/>
                <a:gd name="connsiteY1-62" fmla="*/ 61760 h 2117490"/>
                <a:gd name="connsiteX2-63" fmla="*/ 2217244 w 3417094"/>
                <a:gd name="connsiteY2-64" fmla="*/ 98190 h 2117490"/>
                <a:gd name="connsiteX3-65" fmla="*/ 3366294 w 3417094"/>
                <a:gd name="connsiteY3-66" fmla="*/ 206544 h 2117490"/>
                <a:gd name="connsiteX4-67" fmla="*/ 3417094 w 3417094"/>
                <a:gd name="connsiteY4-68" fmla="*/ 2117490 h 2117490"/>
                <a:gd name="connsiteX5-69" fmla="*/ 0 w 3417094"/>
                <a:gd name="connsiteY5-70" fmla="*/ 2117490 h 2117490"/>
                <a:gd name="connsiteX6-71" fmla="*/ 12651 w 3417094"/>
                <a:gd name="connsiteY6-72" fmla="*/ 506260 h 2117490"/>
                <a:gd name="connsiteX7-73" fmla="*/ 76200 w 3417094"/>
                <a:gd name="connsiteY7-74" fmla="*/ 181144 h 2117490"/>
                <a:gd name="connsiteX0-75" fmla="*/ 88900 w 3429794"/>
                <a:gd name="connsiteY0-76" fmla="*/ 181144 h 2117490"/>
                <a:gd name="connsiteX1-77" fmla="*/ 482551 w 3429794"/>
                <a:gd name="connsiteY1-78" fmla="*/ 61760 h 2117490"/>
                <a:gd name="connsiteX2-79" fmla="*/ 2229944 w 3429794"/>
                <a:gd name="connsiteY2-80" fmla="*/ 98190 h 2117490"/>
                <a:gd name="connsiteX3-81" fmla="*/ 3378994 w 3429794"/>
                <a:gd name="connsiteY3-82" fmla="*/ 206544 h 2117490"/>
                <a:gd name="connsiteX4-83" fmla="*/ 3429794 w 3429794"/>
                <a:gd name="connsiteY4-84" fmla="*/ 2117490 h 2117490"/>
                <a:gd name="connsiteX5-85" fmla="*/ 0 w 3429794"/>
                <a:gd name="connsiteY5-86" fmla="*/ 2092090 h 2117490"/>
                <a:gd name="connsiteX6-87" fmla="*/ 25351 w 3429794"/>
                <a:gd name="connsiteY6-88" fmla="*/ 506260 h 2117490"/>
                <a:gd name="connsiteX7-89" fmla="*/ 88900 w 3429794"/>
                <a:gd name="connsiteY7-90" fmla="*/ 181144 h 2117490"/>
                <a:gd name="connsiteX0-91" fmla="*/ 88900 w 3429794"/>
                <a:gd name="connsiteY0-92" fmla="*/ 181144 h 2117490"/>
                <a:gd name="connsiteX1-93" fmla="*/ 482551 w 3429794"/>
                <a:gd name="connsiteY1-94" fmla="*/ 61760 h 2117490"/>
                <a:gd name="connsiteX2-95" fmla="*/ 2229944 w 3429794"/>
                <a:gd name="connsiteY2-96" fmla="*/ 98190 h 2117490"/>
                <a:gd name="connsiteX3-97" fmla="*/ 3378994 w 3429794"/>
                <a:gd name="connsiteY3-98" fmla="*/ 206544 h 2117490"/>
                <a:gd name="connsiteX4-99" fmla="*/ 3429794 w 3429794"/>
                <a:gd name="connsiteY4-100" fmla="*/ 2117490 h 2117490"/>
                <a:gd name="connsiteX5-101" fmla="*/ 292051 w 3429794"/>
                <a:gd name="connsiteY5-102" fmla="*/ 2106460 h 2117490"/>
                <a:gd name="connsiteX6-103" fmla="*/ 0 w 3429794"/>
                <a:gd name="connsiteY6-104" fmla="*/ 2092090 h 2117490"/>
                <a:gd name="connsiteX7-105" fmla="*/ 25351 w 3429794"/>
                <a:gd name="connsiteY7-106" fmla="*/ 506260 h 2117490"/>
                <a:gd name="connsiteX8" fmla="*/ 88900 w 3429794"/>
                <a:gd name="connsiteY8" fmla="*/ 181144 h 2117490"/>
                <a:gd name="connsiteX0-107" fmla="*/ 88900 w 3391694"/>
                <a:gd name="connsiteY0-108" fmla="*/ 181144 h 2106460"/>
                <a:gd name="connsiteX1-109" fmla="*/ 482551 w 3391694"/>
                <a:gd name="connsiteY1-110" fmla="*/ 61760 h 2106460"/>
                <a:gd name="connsiteX2-111" fmla="*/ 2229944 w 3391694"/>
                <a:gd name="connsiteY2-112" fmla="*/ 98190 h 2106460"/>
                <a:gd name="connsiteX3-113" fmla="*/ 3378994 w 3391694"/>
                <a:gd name="connsiteY3-114" fmla="*/ 206544 h 2106460"/>
                <a:gd name="connsiteX4-115" fmla="*/ 3391694 w 3391694"/>
                <a:gd name="connsiteY4-116" fmla="*/ 2079390 h 2106460"/>
                <a:gd name="connsiteX5-117" fmla="*/ 292051 w 3391694"/>
                <a:gd name="connsiteY5-118" fmla="*/ 2106460 h 2106460"/>
                <a:gd name="connsiteX6-119" fmla="*/ 0 w 3391694"/>
                <a:gd name="connsiteY6-120" fmla="*/ 2092090 h 2106460"/>
                <a:gd name="connsiteX7-121" fmla="*/ 25351 w 3391694"/>
                <a:gd name="connsiteY7-122" fmla="*/ 506260 h 2106460"/>
                <a:gd name="connsiteX8-123" fmla="*/ 88900 w 3391694"/>
                <a:gd name="connsiteY8-124" fmla="*/ 181144 h 2106460"/>
                <a:gd name="connsiteX0-125" fmla="*/ 88900 w 3628273"/>
                <a:gd name="connsiteY0-126" fmla="*/ 181144 h 2106460"/>
                <a:gd name="connsiteX1-127" fmla="*/ 482551 w 3628273"/>
                <a:gd name="connsiteY1-128" fmla="*/ 61760 h 2106460"/>
                <a:gd name="connsiteX2-129" fmla="*/ 2229944 w 3628273"/>
                <a:gd name="connsiteY2-130" fmla="*/ 98190 h 2106460"/>
                <a:gd name="connsiteX3-131" fmla="*/ 3378994 w 3628273"/>
                <a:gd name="connsiteY3-132" fmla="*/ 206544 h 2106460"/>
                <a:gd name="connsiteX4-133" fmla="*/ 3416251 w 3628273"/>
                <a:gd name="connsiteY4-134" fmla="*/ 1827060 h 2106460"/>
                <a:gd name="connsiteX5-135" fmla="*/ 3391694 w 3628273"/>
                <a:gd name="connsiteY5-136" fmla="*/ 2079390 h 2106460"/>
                <a:gd name="connsiteX6-137" fmla="*/ 292051 w 3628273"/>
                <a:gd name="connsiteY6-138" fmla="*/ 2106460 h 2106460"/>
                <a:gd name="connsiteX7-139" fmla="*/ 0 w 3628273"/>
                <a:gd name="connsiteY7-140" fmla="*/ 2092090 h 2106460"/>
                <a:gd name="connsiteX8-141" fmla="*/ 25351 w 3628273"/>
                <a:gd name="connsiteY8-142" fmla="*/ 506260 h 2106460"/>
                <a:gd name="connsiteX9" fmla="*/ 88900 w 3628273"/>
                <a:gd name="connsiteY9" fmla="*/ 181144 h 2106460"/>
                <a:gd name="connsiteX0-143" fmla="*/ 88900 w 3475264"/>
                <a:gd name="connsiteY0-144" fmla="*/ 181144 h 2106460"/>
                <a:gd name="connsiteX1-145" fmla="*/ 482551 w 3475264"/>
                <a:gd name="connsiteY1-146" fmla="*/ 61760 h 2106460"/>
                <a:gd name="connsiteX2-147" fmla="*/ 2229944 w 3475264"/>
                <a:gd name="connsiteY2-148" fmla="*/ 98190 h 2106460"/>
                <a:gd name="connsiteX3-149" fmla="*/ 3378994 w 3475264"/>
                <a:gd name="connsiteY3-150" fmla="*/ 206544 h 2106460"/>
                <a:gd name="connsiteX4-151" fmla="*/ 3416251 w 3475264"/>
                <a:gd name="connsiteY4-152" fmla="*/ 1827060 h 2106460"/>
                <a:gd name="connsiteX5-153" fmla="*/ 3391694 w 3475264"/>
                <a:gd name="connsiteY5-154" fmla="*/ 2079390 h 2106460"/>
                <a:gd name="connsiteX6-155" fmla="*/ 2882851 w 3475264"/>
                <a:gd name="connsiteY6-156" fmla="*/ 2081060 h 2106460"/>
                <a:gd name="connsiteX7-157" fmla="*/ 292051 w 3475264"/>
                <a:gd name="connsiteY7-158" fmla="*/ 2106460 h 2106460"/>
                <a:gd name="connsiteX8-159" fmla="*/ 0 w 3475264"/>
                <a:gd name="connsiteY8-160" fmla="*/ 2092090 h 2106460"/>
                <a:gd name="connsiteX9-161" fmla="*/ 25351 w 3475264"/>
                <a:gd name="connsiteY9-162" fmla="*/ 506260 h 2106460"/>
                <a:gd name="connsiteX10" fmla="*/ 88900 w 3475264"/>
                <a:gd name="connsiteY10" fmla="*/ 181144 h 2106460"/>
                <a:gd name="connsiteX0-163" fmla="*/ 25400 w 3475264"/>
                <a:gd name="connsiteY0-164" fmla="*/ 217034 h 2066150"/>
                <a:gd name="connsiteX1-165" fmla="*/ 482551 w 3475264"/>
                <a:gd name="connsiteY1-166" fmla="*/ 21450 h 2066150"/>
                <a:gd name="connsiteX2-167" fmla="*/ 2229944 w 3475264"/>
                <a:gd name="connsiteY2-168" fmla="*/ 57880 h 2066150"/>
                <a:gd name="connsiteX3-169" fmla="*/ 3378994 w 3475264"/>
                <a:gd name="connsiteY3-170" fmla="*/ 166234 h 2066150"/>
                <a:gd name="connsiteX4-171" fmla="*/ 3416251 w 3475264"/>
                <a:gd name="connsiteY4-172" fmla="*/ 1786750 h 2066150"/>
                <a:gd name="connsiteX5-173" fmla="*/ 3391694 w 3475264"/>
                <a:gd name="connsiteY5-174" fmla="*/ 2039080 h 2066150"/>
                <a:gd name="connsiteX6-175" fmla="*/ 2882851 w 3475264"/>
                <a:gd name="connsiteY6-176" fmla="*/ 2040750 h 2066150"/>
                <a:gd name="connsiteX7-177" fmla="*/ 292051 w 3475264"/>
                <a:gd name="connsiteY7-178" fmla="*/ 2066150 h 2066150"/>
                <a:gd name="connsiteX8-179" fmla="*/ 0 w 3475264"/>
                <a:gd name="connsiteY8-180" fmla="*/ 2051780 h 2066150"/>
                <a:gd name="connsiteX9-181" fmla="*/ 25351 w 3475264"/>
                <a:gd name="connsiteY9-182" fmla="*/ 465950 h 2066150"/>
                <a:gd name="connsiteX10-183" fmla="*/ 25400 w 3475264"/>
                <a:gd name="connsiteY10-184" fmla="*/ 217034 h 2066150"/>
                <a:gd name="connsiteX0-185" fmla="*/ 25400 w 3475264"/>
                <a:gd name="connsiteY0-186" fmla="*/ 217034 h 2066150"/>
                <a:gd name="connsiteX1-187" fmla="*/ 482551 w 3475264"/>
                <a:gd name="connsiteY1-188" fmla="*/ 21450 h 2066150"/>
                <a:gd name="connsiteX2-189" fmla="*/ 2229944 w 3475264"/>
                <a:gd name="connsiteY2-190" fmla="*/ 57880 h 2066150"/>
                <a:gd name="connsiteX3-191" fmla="*/ 3378994 w 3475264"/>
                <a:gd name="connsiteY3-192" fmla="*/ 166234 h 2066150"/>
                <a:gd name="connsiteX4-193" fmla="*/ 3416251 w 3475264"/>
                <a:gd name="connsiteY4-194" fmla="*/ 1786750 h 2066150"/>
                <a:gd name="connsiteX5-195" fmla="*/ 3338000 w 3475264"/>
                <a:gd name="connsiteY5-196" fmla="*/ 2030241 h 2066150"/>
                <a:gd name="connsiteX6-197" fmla="*/ 2882851 w 3475264"/>
                <a:gd name="connsiteY6-198" fmla="*/ 2040750 h 2066150"/>
                <a:gd name="connsiteX7-199" fmla="*/ 292051 w 3475264"/>
                <a:gd name="connsiteY7-200" fmla="*/ 2066150 h 2066150"/>
                <a:gd name="connsiteX8-201" fmla="*/ 0 w 3475264"/>
                <a:gd name="connsiteY8-202" fmla="*/ 2051780 h 2066150"/>
                <a:gd name="connsiteX9-203" fmla="*/ 25351 w 3475264"/>
                <a:gd name="connsiteY9-204" fmla="*/ 465950 h 2066150"/>
                <a:gd name="connsiteX10-205" fmla="*/ 25400 w 3475264"/>
                <a:gd name="connsiteY10-206" fmla="*/ 217034 h 20661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57" y="connsiteY6-58"/>
                </a:cxn>
                <a:cxn ang="0">
                  <a:pos x="connsiteX7-73" y="connsiteY7-74"/>
                </a:cxn>
                <a:cxn ang="0">
                  <a:pos x="connsiteX8-123" y="connsiteY8-124"/>
                </a:cxn>
                <a:cxn ang="0">
                  <a:pos x="connsiteX9-161" y="connsiteY9-162"/>
                </a:cxn>
                <a:cxn ang="0">
                  <a:pos x="connsiteX10-183" y="connsiteY10-184"/>
                </a:cxn>
              </a:cxnLst>
              <a:rect l="l" t="t" r="r" b="b"/>
              <a:pathLst>
                <a:path w="3475264" h="2066150">
                  <a:moveTo>
                    <a:pt x="25400" y="217034"/>
                  </a:moveTo>
                  <a:cubicBezTo>
                    <a:pt x="88892" y="-112888"/>
                    <a:pt x="125710" y="35276"/>
                    <a:pt x="482551" y="21450"/>
                  </a:cubicBezTo>
                  <a:cubicBezTo>
                    <a:pt x="839392" y="7624"/>
                    <a:pt x="1732387" y="46449"/>
                    <a:pt x="2229944" y="57880"/>
                  </a:cubicBezTo>
                  <a:lnTo>
                    <a:pt x="3378994" y="166234"/>
                  </a:lnTo>
                  <a:cubicBezTo>
                    <a:pt x="3572479" y="454379"/>
                    <a:pt x="3414134" y="1474609"/>
                    <a:pt x="3416251" y="1786750"/>
                  </a:cubicBezTo>
                  <a:cubicBezTo>
                    <a:pt x="3418368" y="2098891"/>
                    <a:pt x="3426900" y="1987908"/>
                    <a:pt x="3338000" y="2030241"/>
                  </a:cubicBezTo>
                  <a:lnTo>
                    <a:pt x="2882851" y="2040750"/>
                  </a:lnTo>
                  <a:lnTo>
                    <a:pt x="292051" y="2066150"/>
                  </a:lnTo>
                  <a:lnTo>
                    <a:pt x="0" y="2051780"/>
                  </a:lnTo>
                  <a:cubicBezTo>
                    <a:pt x="12684" y="1514703"/>
                    <a:pt x="12667" y="1003027"/>
                    <a:pt x="25351" y="465950"/>
                  </a:cubicBezTo>
                  <a:cubicBezTo>
                    <a:pt x="25367" y="382978"/>
                    <a:pt x="25384" y="300006"/>
                    <a:pt x="25400" y="2170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Text Box 65"/>
            <p:cNvSpPr txBox="1"/>
            <p:nvPr/>
          </p:nvSpPr>
          <p:spPr>
            <a:xfrm>
              <a:off x="434" y="3795"/>
              <a:ext cx="5627" cy="4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207995" y="710676"/>
            <a:ext cx="3680460" cy="4186555"/>
            <a:chOff x="168" y="281"/>
            <a:chExt cx="6179" cy="6593"/>
          </a:xfrm>
        </p:grpSpPr>
        <p:sp>
          <p:nvSpPr>
            <p:cNvPr id="70" name="矩形 37"/>
            <p:cNvSpPr/>
            <p:nvPr/>
          </p:nvSpPr>
          <p:spPr>
            <a:xfrm rot="21415297" flipH="1">
              <a:off x="168" y="281"/>
              <a:ext cx="6179" cy="6593"/>
            </a:xfrm>
            <a:custGeom>
              <a:avLst/>
              <a:gdLst>
                <a:gd name="connsiteX0" fmla="*/ 0 w 3417094"/>
                <a:gd name="connsiteY0" fmla="*/ 0 h 1949046"/>
                <a:gd name="connsiteX1" fmla="*/ 3417094 w 3417094"/>
                <a:gd name="connsiteY1" fmla="*/ 0 h 1949046"/>
                <a:gd name="connsiteX2" fmla="*/ 3417094 w 3417094"/>
                <a:gd name="connsiteY2" fmla="*/ 1949046 h 1949046"/>
                <a:gd name="connsiteX3" fmla="*/ 0 w 3417094"/>
                <a:gd name="connsiteY3" fmla="*/ 1949046 h 1949046"/>
                <a:gd name="connsiteX4" fmla="*/ 0 w 3417094"/>
                <a:gd name="connsiteY4" fmla="*/ 0 h 1949046"/>
                <a:gd name="connsiteX0-1" fmla="*/ 0 w 3417094"/>
                <a:gd name="connsiteY0-2" fmla="*/ 0 h 1949046"/>
                <a:gd name="connsiteX1-3" fmla="*/ 3366294 w 3417094"/>
                <a:gd name="connsiteY1-4" fmla="*/ 38100 h 1949046"/>
                <a:gd name="connsiteX2-5" fmla="*/ 3417094 w 3417094"/>
                <a:gd name="connsiteY2-6" fmla="*/ 1949046 h 1949046"/>
                <a:gd name="connsiteX3-7" fmla="*/ 0 w 3417094"/>
                <a:gd name="connsiteY3-8" fmla="*/ 1949046 h 1949046"/>
                <a:gd name="connsiteX4-9" fmla="*/ 0 w 3417094"/>
                <a:gd name="connsiteY4-10" fmla="*/ 0 h 1949046"/>
                <a:gd name="connsiteX0-11" fmla="*/ 0 w 3417094"/>
                <a:gd name="connsiteY0-12" fmla="*/ 70587 h 2019633"/>
                <a:gd name="connsiteX1-13" fmla="*/ 2217244 w 3417094"/>
                <a:gd name="connsiteY1-14" fmla="*/ 333 h 2019633"/>
                <a:gd name="connsiteX2-15" fmla="*/ 3366294 w 3417094"/>
                <a:gd name="connsiteY2-16" fmla="*/ 108687 h 2019633"/>
                <a:gd name="connsiteX3-17" fmla="*/ 3417094 w 3417094"/>
                <a:gd name="connsiteY3-18" fmla="*/ 2019633 h 2019633"/>
                <a:gd name="connsiteX4-19" fmla="*/ 0 w 3417094"/>
                <a:gd name="connsiteY4-20" fmla="*/ 2019633 h 2019633"/>
                <a:gd name="connsiteX5" fmla="*/ 0 w 3417094"/>
                <a:gd name="connsiteY5" fmla="*/ 70587 h 2019633"/>
                <a:gd name="connsiteX0-21" fmla="*/ 76200 w 3417094"/>
                <a:gd name="connsiteY0-22" fmla="*/ 83246 h 2019592"/>
                <a:gd name="connsiteX1-23" fmla="*/ 2217244 w 3417094"/>
                <a:gd name="connsiteY1-24" fmla="*/ 292 h 2019592"/>
                <a:gd name="connsiteX2-25" fmla="*/ 3366294 w 3417094"/>
                <a:gd name="connsiteY2-26" fmla="*/ 108646 h 2019592"/>
                <a:gd name="connsiteX3-27" fmla="*/ 3417094 w 3417094"/>
                <a:gd name="connsiteY3-28" fmla="*/ 2019592 h 2019592"/>
                <a:gd name="connsiteX4-29" fmla="*/ 0 w 3417094"/>
                <a:gd name="connsiteY4-30" fmla="*/ 2019592 h 2019592"/>
                <a:gd name="connsiteX5-31" fmla="*/ 76200 w 3417094"/>
                <a:gd name="connsiteY5-32" fmla="*/ 83246 h 2019592"/>
                <a:gd name="connsiteX0-33" fmla="*/ 76200 w 3417094"/>
                <a:gd name="connsiteY0-34" fmla="*/ 167232 h 2103578"/>
                <a:gd name="connsiteX1-35" fmla="*/ 419051 w 3417094"/>
                <a:gd name="connsiteY1-36" fmla="*/ 85948 h 2103578"/>
                <a:gd name="connsiteX2-37" fmla="*/ 2217244 w 3417094"/>
                <a:gd name="connsiteY2-38" fmla="*/ 84278 h 2103578"/>
                <a:gd name="connsiteX3-39" fmla="*/ 3366294 w 3417094"/>
                <a:gd name="connsiteY3-40" fmla="*/ 192632 h 2103578"/>
                <a:gd name="connsiteX4-41" fmla="*/ 3417094 w 3417094"/>
                <a:gd name="connsiteY4-42" fmla="*/ 2103578 h 2103578"/>
                <a:gd name="connsiteX5-43" fmla="*/ 0 w 3417094"/>
                <a:gd name="connsiteY5-44" fmla="*/ 2103578 h 2103578"/>
                <a:gd name="connsiteX6" fmla="*/ 76200 w 3417094"/>
                <a:gd name="connsiteY6" fmla="*/ 167232 h 2103578"/>
                <a:gd name="connsiteX0-45" fmla="*/ 76200 w 3417094"/>
                <a:gd name="connsiteY0-46" fmla="*/ 167232 h 2103578"/>
                <a:gd name="connsiteX1-47" fmla="*/ 419051 w 3417094"/>
                <a:gd name="connsiteY1-48" fmla="*/ 85948 h 2103578"/>
                <a:gd name="connsiteX2-49" fmla="*/ 2217244 w 3417094"/>
                <a:gd name="connsiteY2-50" fmla="*/ 84278 h 2103578"/>
                <a:gd name="connsiteX3-51" fmla="*/ 3366294 w 3417094"/>
                <a:gd name="connsiteY3-52" fmla="*/ 192632 h 2103578"/>
                <a:gd name="connsiteX4-53" fmla="*/ 3417094 w 3417094"/>
                <a:gd name="connsiteY4-54" fmla="*/ 2103578 h 2103578"/>
                <a:gd name="connsiteX5-55" fmla="*/ 0 w 3417094"/>
                <a:gd name="connsiteY5-56" fmla="*/ 2103578 h 2103578"/>
                <a:gd name="connsiteX6-57" fmla="*/ 12651 w 3417094"/>
                <a:gd name="connsiteY6-58" fmla="*/ 492348 h 2103578"/>
                <a:gd name="connsiteX7" fmla="*/ 76200 w 3417094"/>
                <a:gd name="connsiteY7" fmla="*/ 167232 h 2103578"/>
                <a:gd name="connsiteX0-59" fmla="*/ 76200 w 3417094"/>
                <a:gd name="connsiteY0-60" fmla="*/ 181144 h 2117490"/>
                <a:gd name="connsiteX1-61" fmla="*/ 469851 w 3417094"/>
                <a:gd name="connsiteY1-62" fmla="*/ 61760 h 2117490"/>
                <a:gd name="connsiteX2-63" fmla="*/ 2217244 w 3417094"/>
                <a:gd name="connsiteY2-64" fmla="*/ 98190 h 2117490"/>
                <a:gd name="connsiteX3-65" fmla="*/ 3366294 w 3417094"/>
                <a:gd name="connsiteY3-66" fmla="*/ 206544 h 2117490"/>
                <a:gd name="connsiteX4-67" fmla="*/ 3417094 w 3417094"/>
                <a:gd name="connsiteY4-68" fmla="*/ 2117490 h 2117490"/>
                <a:gd name="connsiteX5-69" fmla="*/ 0 w 3417094"/>
                <a:gd name="connsiteY5-70" fmla="*/ 2117490 h 2117490"/>
                <a:gd name="connsiteX6-71" fmla="*/ 12651 w 3417094"/>
                <a:gd name="connsiteY6-72" fmla="*/ 506260 h 2117490"/>
                <a:gd name="connsiteX7-73" fmla="*/ 76200 w 3417094"/>
                <a:gd name="connsiteY7-74" fmla="*/ 181144 h 2117490"/>
                <a:gd name="connsiteX0-75" fmla="*/ 88900 w 3429794"/>
                <a:gd name="connsiteY0-76" fmla="*/ 181144 h 2117490"/>
                <a:gd name="connsiteX1-77" fmla="*/ 482551 w 3429794"/>
                <a:gd name="connsiteY1-78" fmla="*/ 61760 h 2117490"/>
                <a:gd name="connsiteX2-79" fmla="*/ 2229944 w 3429794"/>
                <a:gd name="connsiteY2-80" fmla="*/ 98190 h 2117490"/>
                <a:gd name="connsiteX3-81" fmla="*/ 3378994 w 3429794"/>
                <a:gd name="connsiteY3-82" fmla="*/ 206544 h 2117490"/>
                <a:gd name="connsiteX4-83" fmla="*/ 3429794 w 3429794"/>
                <a:gd name="connsiteY4-84" fmla="*/ 2117490 h 2117490"/>
                <a:gd name="connsiteX5-85" fmla="*/ 0 w 3429794"/>
                <a:gd name="connsiteY5-86" fmla="*/ 2092090 h 2117490"/>
                <a:gd name="connsiteX6-87" fmla="*/ 25351 w 3429794"/>
                <a:gd name="connsiteY6-88" fmla="*/ 506260 h 2117490"/>
                <a:gd name="connsiteX7-89" fmla="*/ 88900 w 3429794"/>
                <a:gd name="connsiteY7-90" fmla="*/ 181144 h 2117490"/>
                <a:gd name="connsiteX0-91" fmla="*/ 88900 w 3429794"/>
                <a:gd name="connsiteY0-92" fmla="*/ 181144 h 2117490"/>
                <a:gd name="connsiteX1-93" fmla="*/ 482551 w 3429794"/>
                <a:gd name="connsiteY1-94" fmla="*/ 61760 h 2117490"/>
                <a:gd name="connsiteX2-95" fmla="*/ 2229944 w 3429794"/>
                <a:gd name="connsiteY2-96" fmla="*/ 98190 h 2117490"/>
                <a:gd name="connsiteX3-97" fmla="*/ 3378994 w 3429794"/>
                <a:gd name="connsiteY3-98" fmla="*/ 206544 h 2117490"/>
                <a:gd name="connsiteX4-99" fmla="*/ 3429794 w 3429794"/>
                <a:gd name="connsiteY4-100" fmla="*/ 2117490 h 2117490"/>
                <a:gd name="connsiteX5-101" fmla="*/ 292051 w 3429794"/>
                <a:gd name="connsiteY5-102" fmla="*/ 2106460 h 2117490"/>
                <a:gd name="connsiteX6-103" fmla="*/ 0 w 3429794"/>
                <a:gd name="connsiteY6-104" fmla="*/ 2092090 h 2117490"/>
                <a:gd name="connsiteX7-105" fmla="*/ 25351 w 3429794"/>
                <a:gd name="connsiteY7-106" fmla="*/ 506260 h 2117490"/>
                <a:gd name="connsiteX8" fmla="*/ 88900 w 3429794"/>
                <a:gd name="connsiteY8" fmla="*/ 181144 h 2117490"/>
                <a:gd name="connsiteX0-107" fmla="*/ 88900 w 3391694"/>
                <a:gd name="connsiteY0-108" fmla="*/ 181144 h 2106460"/>
                <a:gd name="connsiteX1-109" fmla="*/ 482551 w 3391694"/>
                <a:gd name="connsiteY1-110" fmla="*/ 61760 h 2106460"/>
                <a:gd name="connsiteX2-111" fmla="*/ 2229944 w 3391694"/>
                <a:gd name="connsiteY2-112" fmla="*/ 98190 h 2106460"/>
                <a:gd name="connsiteX3-113" fmla="*/ 3378994 w 3391694"/>
                <a:gd name="connsiteY3-114" fmla="*/ 206544 h 2106460"/>
                <a:gd name="connsiteX4-115" fmla="*/ 3391694 w 3391694"/>
                <a:gd name="connsiteY4-116" fmla="*/ 2079390 h 2106460"/>
                <a:gd name="connsiteX5-117" fmla="*/ 292051 w 3391694"/>
                <a:gd name="connsiteY5-118" fmla="*/ 2106460 h 2106460"/>
                <a:gd name="connsiteX6-119" fmla="*/ 0 w 3391694"/>
                <a:gd name="connsiteY6-120" fmla="*/ 2092090 h 2106460"/>
                <a:gd name="connsiteX7-121" fmla="*/ 25351 w 3391694"/>
                <a:gd name="connsiteY7-122" fmla="*/ 506260 h 2106460"/>
                <a:gd name="connsiteX8-123" fmla="*/ 88900 w 3391694"/>
                <a:gd name="connsiteY8-124" fmla="*/ 181144 h 2106460"/>
                <a:gd name="connsiteX0-125" fmla="*/ 88900 w 3628273"/>
                <a:gd name="connsiteY0-126" fmla="*/ 181144 h 2106460"/>
                <a:gd name="connsiteX1-127" fmla="*/ 482551 w 3628273"/>
                <a:gd name="connsiteY1-128" fmla="*/ 61760 h 2106460"/>
                <a:gd name="connsiteX2-129" fmla="*/ 2229944 w 3628273"/>
                <a:gd name="connsiteY2-130" fmla="*/ 98190 h 2106460"/>
                <a:gd name="connsiteX3-131" fmla="*/ 3378994 w 3628273"/>
                <a:gd name="connsiteY3-132" fmla="*/ 206544 h 2106460"/>
                <a:gd name="connsiteX4-133" fmla="*/ 3416251 w 3628273"/>
                <a:gd name="connsiteY4-134" fmla="*/ 1827060 h 2106460"/>
                <a:gd name="connsiteX5-135" fmla="*/ 3391694 w 3628273"/>
                <a:gd name="connsiteY5-136" fmla="*/ 2079390 h 2106460"/>
                <a:gd name="connsiteX6-137" fmla="*/ 292051 w 3628273"/>
                <a:gd name="connsiteY6-138" fmla="*/ 2106460 h 2106460"/>
                <a:gd name="connsiteX7-139" fmla="*/ 0 w 3628273"/>
                <a:gd name="connsiteY7-140" fmla="*/ 2092090 h 2106460"/>
                <a:gd name="connsiteX8-141" fmla="*/ 25351 w 3628273"/>
                <a:gd name="connsiteY8-142" fmla="*/ 506260 h 2106460"/>
                <a:gd name="connsiteX9" fmla="*/ 88900 w 3628273"/>
                <a:gd name="connsiteY9" fmla="*/ 181144 h 2106460"/>
                <a:gd name="connsiteX0-143" fmla="*/ 88900 w 3475264"/>
                <a:gd name="connsiteY0-144" fmla="*/ 181144 h 2106460"/>
                <a:gd name="connsiteX1-145" fmla="*/ 482551 w 3475264"/>
                <a:gd name="connsiteY1-146" fmla="*/ 61760 h 2106460"/>
                <a:gd name="connsiteX2-147" fmla="*/ 2229944 w 3475264"/>
                <a:gd name="connsiteY2-148" fmla="*/ 98190 h 2106460"/>
                <a:gd name="connsiteX3-149" fmla="*/ 3378994 w 3475264"/>
                <a:gd name="connsiteY3-150" fmla="*/ 206544 h 2106460"/>
                <a:gd name="connsiteX4-151" fmla="*/ 3416251 w 3475264"/>
                <a:gd name="connsiteY4-152" fmla="*/ 1827060 h 2106460"/>
                <a:gd name="connsiteX5-153" fmla="*/ 3391694 w 3475264"/>
                <a:gd name="connsiteY5-154" fmla="*/ 2079390 h 2106460"/>
                <a:gd name="connsiteX6-155" fmla="*/ 2882851 w 3475264"/>
                <a:gd name="connsiteY6-156" fmla="*/ 2081060 h 2106460"/>
                <a:gd name="connsiteX7-157" fmla="*/ 292051 w 3475264"/>
                <a:gd name="connsiteY7-158" fmla="*/ 2106460 h 2106460"/>
                <a:gd name="connsiteX8-159" fmla="*/ 0 w 3475264"/>
                <a:gd name="connsiteY8-160" fmla="*/ 2092090 h 2106460"/>
                <a:gd name="connsiteX9-161" fmla="*/ 25351 w 3475264"/>
                <a:gd name="connsiteY9-162" fmla="*/ 506260 h 2106460"/>
                <a:gd name="connsiteX10" fmla="*/ 88900 w 3475264"/>
                <a:gd name="connsiteY10" fmla="*/ 181144 h 2106460"/>
                <a:gd name="connsiteX0-163" fmla="*/ 25400 w 3475264"/>
                <a:gd name="connsiteY0-164" fmla="*/ 217034 h 2066150"/>
                <a:gd name="connsiteX1-165" fmla="*/ 482551 w 3475264"/>
                <a:gd name="connsiteY1-166" fmla="*/ 21450 h 2066150"/>
                <a:gd name="connsiteX2-167" fmla="*/ 2229944 w 3475264"/>
                <a:gd name="connsiteY2-168" fmla="*/ 57880 h 2066150"/>
                <a:gd name="connsiteX3-169" fmla="*/ 3378994 w 3475264"/>
                <a:gd name="connsiteY3-170" fmla="*/ 166234 h 2066150"/>
                <a:gd name="connsiteX4-171" fmla="*/ 3416251 w 3475264"/>
                <a:gd name="connsiteY4-172" fmla="*/ 1786750 h 2066150"/>
                <a:gd name="connsiteX5-173" fmla="*/ 3391694 w 3475264"/>
                <a:gd name="connsiteY5-174" fmla="*/ 2039080 h 2066150"/>
                <a:gd name="connsiteX6-175" fmla="*/ 2882851 w 3475264"/>
                <a:gd name="connsiteY6-176" fmla="*/ 2040750 h 2066150"/>
                <a:gd name="connsiteX7-177" fmla="*/ 292051 w 3475264"/>
                <a:gd name="connsiteY7-178" fmla="*/ 2066150 h 2066150"/>
                <a:gd name="connsiteX8-179" fmla="*/ 0 w 3475264"/>
                <a:gd name="connsiteY8-180" fmla="*/ 2051780 h 2066150"/>
                <a:gd name="connsiteX9-181" fmla="*/ 25351 w 3475264"/>
                <a:gd name="connsiteY9-182" fmla="*/ 465950 h 2066150"/>
                <a:gd name="connsiteX10-183" fmla="*/ 25400 w 3475264"/>
                <a:gd name="connsiteY10-184" fmla="*/ 217034 h 2066150"/>
                <a:gd name="connsiteX0-185" fmla="*/ 25400 w 3475264"/>
                <a:gd name="connsiteY0-186" fmla="*/ 217034 h 2066150"/>
                <a:gd name="connsiteX1-187" fmla="*/ 482551 w 3475264"/>
                <a:gd name="connsiteY1-188" fmla="*/ 21450 h 2066150"/>
                <a:gd name="connsiteX2-189" fmla="*/ 2229944 w 3475264"/>
                <a:gd name="connsiteY2-190" fmla="*/ 57880 h 2066150"/>
                <a:gd name="connsiteX3-191" fmla="*/ 3378994 w 3475264"/>
                <a:gd name="connsiteY3-192" fmla="*/ 166234 h 2066150"/>
                <a:gd name="connsiteX4-193" fmla="*/ 3416251 w 3475264"/>
                <a:gd name="connsiteY4-194" fmla="*/ 1786750 h 2066150"/>
                <a:gd name="connsiteX5-195" fmla="*/ 3338000 w 3475264"/>
                <a:gd name="connsiteY5-196" fmla="*/ 2030241 h 2066150"/>
                <a:gd name="connsiteX6-197" fmla="*/ 2882851 w 3475264"/>
                <a:gd name="connsiteY6-198" fmla="*/ 2040750 h 2066150"/>
                <a:gd name="connsiteX7-199" fmla="*/ 292051 w 3475264"/>
                <a:gd name="connsiteY7-200" fmla="*/ 2066150 h 2066150"/>
                <a:gd name="connsiteX8-201" fmla="*/ 0 w 3475264"/>
                <a:gd name="connsiteY8-202" fmla="*/ 2051780 h 2066150"/>
                <a:gd name="connsiteX9-203" fmla="*/ 25351 w 3475264"/>
                <a:gd name="connsiteY9-204" fmla="*/ 465950 h 2066150"/>
                <a:gd name="connsiteX10-205" fmla="*/ 25400 w 3475264"/>
                <a:gd name="connsiteY10-206" fmla="*/ 217034 h 20661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  <a:cxn ang="0">
                  <a:pos x="connsiteX6-57" y="connsiteY6-58"/>
                </a:cxn>
                <a:cxn ang="0">
                  <a:pos x="connsiteX7-73" y="connsiteY7-74"/>
                </a:cxn>
                <a:cxn ang="0">
                  <a:pos x="connsiteX8-123" y="connsiteY8-124"/>
                </a:cxn>
                <a:cxn ang="0">
                  <a:pos x="connsiteX9-161" y="connsiteY9-162"/>
                </a:cxn>
                <a:cxn ang="0">
                  <a:pos x="connsiteX10-183" y="connsiteY10-184"/>
                </a:cxn>
              </a:cxnLst>
              <a:rect l="l" t="t" r="r" b="b"/>
              <a:pathLst>
                <a:path w="3475264" h="2066150">
                  <a:moveTo>
                    <a:pt x="25400" y="217034"/>
                  </a:moveTo>
                  <a:cubicBezTo>
                    <a:pt x="88892" y="-112888"/>
                    <a:pt x="125710" y="35276"/>
                    <a:pt x="482551" y="21450"/>
                  </a:cubicBezTo>
                  <a:cubicBezTo>
                    <a:pt x="839392" y="7624"/>
                    <a:pt x="1732387" y="46449"/>
                    <a:pt x="2229944" y="57880"/>
                  </a:cubicBezTo>
                  <a:lnTo>
                    <a:pt x="3378994" y="166234"/>
                  </a:lnTo>
                  <a:cubicBezTo>
                    <a:pt x="3572479" y="454379"/>
                    <a:pt x="3414134" y="1474609"/>
                    <a:pt x="3416251" y="1786750"/>
                  </a:cubicBezTo>
                  <a:cubicBezTo>
                    <a:pt x="3418368" y="2098891"/>
                    <a:pt x="3426900" y="1987908"/>
                    <a:pt x="3338000" y="2030241"/>
                  </a:cubicBezTo>
                  <a:lnTo>
                    <a:pt x="2882851" y="2040750"/>
                  </a:lnTo>
                  <a:lnTo>
                    <a:pt x="292051" y="2066150"/>
                  </a:lnTo>
                  <a:lnTo>
                    <a:pt x="0" y="2051780"/>
                  </a:lnTo>
                  <a:cubicBezTo>
                    <a:pt x="12684" y="1514703"/>
                    <a:pt x="12667" y="1003027"/>
                    <a:pt x="25351" y="465950"/>
                  </a:cubicBezTo>
                  <a:cubicBezTo>
                    <a:pt x="25367" y="382978"/>
                    <a:pt x="25384" y="300006"/>
                    <a:pt x="25400" y="2170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2" name="Text Box 71"/>
            <p:cNvSpPr txBox="1"/>
            <p:nvPr/>
          </p:nvSpPr>
          <p:spPr>
            <a:xfrm>
              <a:off x="296" y="1098"/>
              <a:ext cx="5627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287545" y="1465125"/>
            <a:ext cx="36044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/SGK-Tr43)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6"/>
          <p:cNvSpPr txBox="1"/>
          <p:nvPr/>
        </p:nvSpPr>
        <p:spPr>
          <a:xfrm>
            <a:off x="4597541" y="2905383"/>
            <a:ext cx="3362620" cy="31085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9342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>
            <a:fillRect/>
          </a:stretch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>
            <a:fillRect/>
          </a:stretch>
        </p:blipFill>
        <p:spPr>
          <a:xfrm>
            <a:off x="7741974" y="0"/>
            <a:ext cx="3835405" cy="6858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83657" y="-1638122"/>
            <a:ext cx="5842945" cy="1090546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D777CF6-D567-095B-79ED-2D4080DC62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3844021"/>
              </p:ext>
            </p:extLst>
          </p:nvPr>
        </p:nvGraphicFramePr>
        <p:xfrm>
          <a:off x="648969" y="1329069"/>
          <a:ext cx="9781572" cy="5025609"/>
        </p:xfrm>
        <a:graphic>
          <a:graphicData uri="http://schemas.openxmlformats.org/drawingml/2006/table">
            <a:tbl>
              <a:tblPr/>
              <a:tblGrid>
                <a:gridCol w="803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06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10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67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78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73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786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168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2786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73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2786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21684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4939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Y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E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B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M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92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O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H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C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Ô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Q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39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Â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Ư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 smtClean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ea typeface="+mn-ea"/>
                          <a:cs typeface="#9Slide03 Arima Madurai Black" panose="00000A00000000000000" charset="0"/>
                        </a:rPr>
                        <a:t>Ờ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K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A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39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Y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B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H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S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K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L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A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S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V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Ê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B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39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Ê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M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Ô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Y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39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B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Ô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A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Ơ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39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Ư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C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A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Y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 smtClean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ea typeface="+mn-ea"/>
                          <a:cs typeface="#9Slide03 Arima Madurai Black" panose="00000A00000000000000" charset="0"/>
                        </a:rPr>
                        <a:t>Ử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V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39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H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E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Đ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Ư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Ơ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A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L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39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Ê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K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L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A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B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X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Ă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39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B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 smtClean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ea typeface="+mn-ea"/>
                          <a:cs typeface="#9Slide03 Arima Madurai Black" panose="00000A00000000000000" charset="0"/>
                        </a:rPr>
                        <a:t>Ổ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Ư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Ơ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C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 smtClean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ea typeface="+mn-ea"/>
                          <a:cs typeface="#9Slide03 Arima Madurai Black" panose="00000A00000000000000" charset="0"/>
                        </a:rPr>
                        <a:t>Ử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2" name="Đồng hồ đếm ngược 2 phú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00264" y="0"/>
            <a:ext cx="830521" cy="46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226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>
            <a:fillRect/>
          </a:stretch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>
            <a:fillRect/>
          </a:stretch>
        </p:blipFill>
        <p:spPr>
          <a:xfrm>
            <a:off x="8369295" y="0"/>
            <a:ext cx="3835405" cy="6858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914565" y="-2554055"/>
            <a:ext cx="6527969" cy="120523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D777CF6-D567-095B-79ED-2D4080DC62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8989979"/>
              </p:ext>
            </p:extLst>
          </p:nvPr>
        </p:nvGraphicFramePr>
        <p:xfrm>
          <a:off x="648969" y="640079"/>
          <a:ext cx="10791191" cy="5628640"/>
        </p:xfrm>
        <a:graphic>
          <a:graphicData uri="http://schemas.openxmlformats.org/drawingml/2006/table">
            <a:tbl>
              <a:tblPr/>
              <a:tblGrid>
                <a:gridCol w="8866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1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95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0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33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269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33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0649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1331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1269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91331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90649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56286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Y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E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B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M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286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O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H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C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Ô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Q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286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Â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Ư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Ơ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K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A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286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Y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B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H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S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K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L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A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S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V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Ê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B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286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Ê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M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Ô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Y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286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B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Ô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A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Ơ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286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Ư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C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A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Y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Ư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V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286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H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E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Đ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Ư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Ơ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A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L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286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Ê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K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L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A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R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B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X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Ă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T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6286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B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Ô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I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D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Ư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Ơ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N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G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C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Ư</a:t>
                      </a:r>
                      <a:endParaRPr lang="en-US" sz="3000" b="1" kern="0" baseline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kern="0" baseline="0" dirty="0">
                          <a:solidFill>
                            <a:schemeClr val="tx1"/>
                          </a:solidFill>
                          <a:latin typeface="#9Slide03 Arima Madurai Black" panose="00000A00000000000000" charset="0"/>
                          <a:cs typeface="#9Slide03 Arima Madurai Black" panose="00000A00000000000000" charset="0"/>
                        </a:rPr>
                        <a:t>U</a:t>
                      </a:r>
                      <a:endParaRPr lang="en-US" sz="3000" b="1" kern="0" baseline="0" dirty="0">
                        <a:solidFill>
                          <a:schemeClr val="tx1"/>
                        </a:solidFill>
                        <a:latin typeface="#9Slide03 Arima Madurai Black" panose="00000A00000000000000" charset="0"/>
                        <a:ea typeface="Times New Roman" panose="02020603050405020304" charset="0"/>
                        <a:cs typeface="#9Slide03 Arima Madurai Black" panose="00000A00000000000000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FEB0038-4296-1A4F-C1DA-85383DF9834F}"/>
              </a:ext>
            </a:extLst>
          </p:cNvPr>
          <p:cNvSpPr/>
          <p:nvPr/>
        </p:nvSpPr>
        <p:spPr>
          <a:xfrm>
            <a:off x="648969" y="640078"/>
            <a:ext cx="895351" cy="338328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EC6BF00-10E5-EFC6-0EBF-C73FD49A733C}"/>
              </a:ext>
            </a:extLst>
          </p:cNvPr>
          <p:cNvSpPr/>
          <p:nvPr/>
        </p:nvSpPr>
        <p:spPr>
          <a:xfrm>
            <a:off x="9624755" y="640078"/>
            <a:ext cx="923925" cy="394716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EC159DA-B6A2-3CB3-83ED-2B28E5451A75}"/>
              </a:ext>
            </a:extLst>
          </p:cNvPr>
          <p:cNvSpPr/>
          <p:nvPr/>
        </p:nvSpPr>
        <p:spPr>
          <a:xfrm>
            <a:off x="3241038" y="1790700"/>
            <a:ext cx="8199121" cy="5486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C63823-AC87-15E0-C1DD-39BEC32D6912}"/>
              </a:ext>
            </a:extLst>
          </p:cNvPr>
          <p:cNvSpPr/>
          <p:nvPr/>
        </p:nvSpPr>
        <p:spPr>
          <a:xfrm>
            <a:off x="2418081" y="4587240"/>
            <a:ext cx="8130599" cy="5486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E360C26-4710-E330-08AE-83FBE13D9DD2}"/>
              </a:ext>
            </a:extLst>
          </p:cNvPr>
          <p:cNvSpPr/>
          <p:nvPr/>
        </p:nvSpPr>
        <p:spPr>
          <a:xfrm>
            <a:off x="648969" y="5713729"/>
            <a:ext cx="10791191" cy="5486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831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193" y="-1188799"/>
            <a:ext cx="9659179" cy="61659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818524" y="2854420"/>
            <a:ext cx="96655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-3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 18: THỰC </a:t>
            </a:r>
            <a:r>
              <a:rPr lang="en-US" altLang="zh-CN" sz="4400" b="1" spc="-3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HÀNH TIẾNG </a:t>
            </a:r>
            <a:r>
              <a:rPr lang="en-US" altLang="zh-CN" sz="4400" b="1" spc="-3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VIỆT: ĐIỂN CỐ, ĐIỂN TÍCH</a:t>
            </a:r>
            <a:endParaRPr lang="zh-CN" altLang="en-US" sz="4400" b="1" spc="-3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757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 mod="1"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/>
          <p:cNvSpPr/>
          <p:nvPr/>
        </p:nvSpPr>
        <p:spPr>
          <a:xfrm>
            <a:off x="228600" y="241300"/>
            <a:ext cx="62230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KIẾN THỨC NGỮ VĂN</a:t>
            </a:r>
          </a:p>
        </p:txBody>
      </p:sp>
      <p:sp>
        <p:nvSpPr>
          <p:cNvPr id="188" name="Content Placeholder 2"/>
          <p:cNvSpPr txBox="1">
            <a:spLocks/>
          </p:cNvSpPr>
          <p:nvPr/>
        </p:nvSpPr>
        <p:spPr>
          <a:xfrm>
            <a:off x="228600" y="2782164"/>
            <a:ext cx="11613662" cy="108926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Dựa vào phần kiến thức ngữ văn (sgk-32) em hãy tìm các điển cố, điển tích (in đậm) ở bên A ứng với nguồn gốc và ý nghĩa nêu ở bên B:</a:t>
            </a:r>
            <a:endParaRPr lang="en-US" sz="3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40100" y="1329070"/>
            <a:ext cx="6122877" cy="10313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build="p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4178317" y="923911"/>
            <a:ext cx="3835366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2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4381500" cy="571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9800" y="12701"/>
            <a:ext cx="7442200" cy="558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09601"/>
            <a:ext cx="4381500" cy="18287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5400" y="2476500"/>
            <a:ext cx="4381500" cy="124992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3764522"/>
            <a:ext cx="4381500" cy="118847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5016499"/>
            <a:ext cx="4356100" cy="12065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49800" y="627624"/>
            <a:ext cx="7442200" cy="13789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 Cha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gả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9800" y="2060059"/>
            <a:ext cx="7442200" cy="17044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Nguỵ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49800" y="3840722"/>
            <a:ext cx="7442200" cy="13789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trượng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…”.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smtClean="0"/>
              <a:t> </a:t>
            </a:r>
            <a:endParaRPr lang="en-US" sz="2100" dirty="0"/>
          </a:p>
        </p:txBody>
      </p:sp>
      <p:sp>
        <p:nvSpPr>
          <p:cNvPr id="22" name="Rectangle 21"/>
          <p:cNvSpPr/>
          <p:nvPr/>
        </p:nvSpPr>
        <p:spPr>
          <a:xfrm>
            <a:off x="4749800" y="5295900"/>
            <a:ext cx="7442200" cy="15621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“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(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xiêu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xiêu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Y2meta.app - Đồng hồ đếm ngược 3 phú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9759" y="-36911"/>
            <a:ext cx="1181395" cy="6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4178317" y="923911"/>
            <a:ext cx="3835366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2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4381500" cy="571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9800" y="12701"/>
            <a:ext cx="7442200" cy="558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6808"/>
            <a:ext cx="4381500" cy="147792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chắm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700" y="2381694"/>
            <a:ext cx="4381500" cy="10867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3764522"/>
            <a:ext cx="4381500" cy="7656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c.Nghiêng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Du)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5016499"/>
            <a:ext cx="4356100" cy="9271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Du)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49800" y="627624"/>
            <a:ext cx="7442200" cy="13789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Cha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9800" y="2060059"/>
            <a:ext cx="7442200" cy="17044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Nguỵ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49800" y="3840722"/>
            <a:ext cx="7442200" cy="13789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thây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…”.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smtClean="0">
                <a:solidFill>
                  <a:prstClr val="black"/>
                </a:solidFill>
              </a:rPr>
              <a:t> 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49800" y="5295900"/>
            <a:ext cx="7442200" cy="15621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“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(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Ngoảnh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ngoảnh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381500" y="1423535"/>
            <a:ext cx="368300" cy="14887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6" idx="3"/>
          </p:cNvCxnSpPr>
          <p:nvPr/>
        </p:nvCxnSpPr>
        <p:spPr>
          <a:xfrm>
            <a:off x="4394200" y="2925063"/>
            <a:ext cx="355600" cy="16051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7" idx="3"/>
            <a:endCxn id="22" idx="1"/>
          </p:cNvCxnSpPr>
          <p:nvPr/>
        </p:nvCxnSpPr>
        <p:spPr>
          <a:xfrm>
            <a:off x="4381500" y="4147366"/>
            <a:ext cx="368300" cy="19295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8" idx="3"/>
            <a:endCxn id="19" idx="1"/>
          </p:cNvCxnSpPr>
          <p:nvPr/>
        </p:nvCxnSpPr>
        <p:spPr>
          <a:xfrm flipV="1">
            <a:off x="4356100" y="1317112"/>
            <a:ext cx="393700" cy="41629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1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0103" y="95693"/>
            <a:ext cx="2764465" cy="595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>
          <a:xfrm flipH="1">
            <a:off x="3870251" y="691116"/>
            <a:ext cx="2052085" cy="4890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975496" y="701746"/>
            <a:ext cx="2158408" cy="4146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43471" y="1222746"/>
            <a:ext cx="2488018" cy="5847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54700" y="1180214"/>
            <a:ext cx="2488018" cy="5847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87480" y="1839430"/>
            <a:ext cx="0" cy="3508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403266" y="1807531"/>
            <a:ext cx="0" cy="3508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3471" y="2190303"/>
            <a:ext cx="2652822" cy="26368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76855" y="2158405"/>
            <a:ext cx="2652822" cy="26368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8316" y="4933504"/>
            <a:ext cx="10792047" cy="19457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duofd5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2518</Words>
  <Application>Microsoft Office PowerPoint</Application>
  <PresentationFormat>Custom</PresentationFormat>
  <Paragraphs>471</Paragraphs>
  <Slides>29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第一PPT，www.1ppt.com</vt:lpstr>
      <vt:lpstr>自定义设计方案</vt:lpstr>
      <vt:lpstr>Facet</vt:lpstr>
      <vt:lpstr>1_Office Theme</vt:lpstr>
      <vt:lpstr>Office Theme</vt:lpstr>
      <vt:lpstr>2_Office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食品安全</dc:title>
  <dc:creator/>
  <cp:keywords>www.1ppt.com</cp:keywords>
  <dc:description>www.1ppt.com</dc:description>
  <cp:lastModifiedBy/>
  <cp:revision>1</cp:revision>
  <dcterms:created xsi:type="dcterms:W3CDTF">2017-04-12T11:07:27Z</dcterms:created>
  <dcterms:modified xsi:type="dcterms:W3CDTF">2024-10-03T22:25:18Z</dcterms:modified>
</cp:coreProperties>
</file>