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8" r:id="rId2"/>
    <p:sldId id="256" r:id="rId3"/>
    <p:sldId id="293" r:id="rId4"/>
    <p:sldId id="289" r:id="rId5"/>
    <p:sldId id="290" r:id="rId6"/>
    <p:sldId id="292" r:id="rId7"/>
    <p:sldId id="294" r:id="rId8"/>
    <p:sldId id="301" r:id="rId9"/>
    <p:sldId id="295" r:id="rId10"/>
    <p:sldId id="296" r:id="rId11"/>
    <p:sldId id="297" r:id="rId12"/>
    <p:sldId id="300" r:id="rId13"/>
    <p:sldId id="3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EEB"/>
    <a:srgbClr val="FBF9EB"/>
    <a:srgbClr val="E3F6FD"/>
    <a:srgbClr val="82C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1" d="100"/>
          <a:sy n="41" d="100"/>
        </p:scale>
        <p:origin x="-2261" y="-9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9E478-35E8-4612-9B2A-D80D8AEB2614}" type="datetimeFigureOut">
              <a:rPr lang="en-US" smtClean="0"/>
              <a:t>5/30/2025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93148-61E5-4BF6-81D3-27B5053182E0}" type="slidenum">
              <a:rPr lang="en-US" smtClean="0"/>
              <a:t>‹#›</a:t>
            </a:fld>
            <a:endParaRPr lang="en-US"/>
          </a:p>
        </p:txBody>
      </p:sp>
    </p:spTree>
    <p:extLst>
      <p:ext uri="{BB962C8B-B14F-4D97-AF65-F5344CB8AC3E}">
        <p14:creationId xmlns:p14="http://schemas.microsoft.com/office/powerpoint/2010/main" val="1656683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555AB4-99CA-A4C0-B62B-071A42C73F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1FBB47B-C3F6-9FF0-9AFF-B4563B8D83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F27437F-818D-69AD-ECB3-AB50DB5F0C93}"/>
              </a:ext>
            </a:extLst>
          </p:cNvPr>
          <p:cNvSpPr>
            <a:spLocks noGrp="1"/>
          </p:cNvSpPr>
          <p:nvPr>
            <p:ph type="dt" sz="half" idx="10"/>
          </p:nvPr>
        </p:nvSpPr>
        <p:spPr/>
        <p:txBody>
          <a:bodyPr/>
          <a:lstStyle/>
          <a:p>
            <a:fld id="{F1FD2B71-AE3D-4F9C-BD30-D2A43DB5309F}" type="datetimeFigureOut">
              <a:rPr lang="en-US" smtClean="0"/>
              <a:t>5/30/2025</a:t>
            </a:fld>
            <a:endParaRPr lang="en-US"/>
          </a:p>
        </p:txBody>
      </p:sp>
      <p:sp>
        <p:nvSpPr>
          <p:cNvPr id="5" name="Footer Placeholder 4">
            <a:extLst>
              <a:ext uri="{FF2B5EF4-FFF2-40B4-BE49-F238E27FC236}">
                <a16:creationId xmlns="" xmlns:a16="http://schemas.microsoft.com/office/drawing/2014/main" id="{0D6E7724-B10D-B1EE-0BD1-257D63C1C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AA7C1D5-4027-F50A-A9BA-D794A1A6A226}"/>
              </a:ext>
            </a:extLst>
          </p:cNvPr>
          <p:cNvSpPr>
            <a:spLocks noGrp="1"/>
          </p:cNvSpPr>
          <p:nvPr>
            <p:ph type="sldNum" sz="quarter" idx="12"/>
          </p:nvPr>
        </p:nvSpPr>
        <p:spPr/>
        <p:txBody>
          <a:bodyPr/>
          <a:lstStyle/>
          <a:p>
            <a:fld id="{EC098822-D22C-45EE-8E73-D04E2D1E79CC}" type="slidenum">
              <a:rPr lang="en-US" smtClean="0"/>
              <a:t>‹#›</a:t>
            </a:fld>
            <a:endParaRPr lang="en-US"/>
          </a:p>
        </p:txBody>
      </p:sp>
    </p:spTree>
    <p:extLst>
      <p:ext uri="{BB962C8B-B14F-4D97-AF65-F5344CB8AC3E}">
        <p14:creationId xmlns:p14="http://schemas.microsoft.com/office/powerpoint/2010/main" val="60712024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5F9921-F4E9-0D59-6848-51FDBC03FF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0572B74-E752-B30F-FEBD-5B9820DBB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318A64B-2868-E797-9C6F-065CB39F3548}"/>
              </a:ext>
            </a:extLst>
          </p:cNvPr>
          <p:cNvSpPr>
            <a:spLocks noGrp="1"/>
          </p:cNvSpPr>
          <p:nvPr>
            <p:ph type="dt" sz="half" idx="10"/>
          </p:nvPr>
        </p:nvSpPr>
        <p:spPr/>
        <p:txBody>
          <a:bodyPr/>
          <a:lstStyle/>
          <a:p>
            <a:fld id="{F1FD2B71-AE3D-4F9C-BD30-D2A43DB5309F}" type="datetimeFigureOut">
              <a:rPr lang="en-US" smtClean="0"/>
              <a:t>5/30/2025</a:t>
            </a:fld>
            <a:endParaRPr lang="en-US"/>
          </a:p>
        </p:txBody>
      </p:sp>
      <p:sp>
        <p:nvSpPr>
          <p:cNvPr id="5" name="Footer Placeholder 4">
            <a:extLst>
              <a:ext uri="{FF2B5EF4-FFF2-40B4-BE49-F238E27FC236}">
                <a16:creationId xmlns="" xmlns:a16="http://schemas.microsoft.com/office/drawing/2014/main" id="{8C8E2570-4CD3-C7BE-AF8D-BF6A7BE39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C2316E9-8A22-02F6-BD24-7A5D10EBB11F}"/>
              </a:ext>
            </a:extLst>
          </p:cNvPr>
          <p:cNvSpPr>
            <a:spLocks noGrp="1"/>
          </p:cNvSpPr>
          <p:nvPr>
            <p:ph type="sldNum" sz="quarter" idx="12"/>
          </p:nvPr>
        </p:nvSpPr>
        <p:spPr/>
        <p:txBody>
          <a:bodyPr/>
          <a:lstStyle/>
          <a:p>
            <a:fld id="{EC098822-D22C-45EE-8E73-D04E2D1E79CC}" type="slidenum">
              <a:rPr lang="en-US" smtClean="0"/>
              <a:t>‹#›</a:t>
            </a:fld>
            <a:endParaRPr lang="en-US"/>
          </a:p>
        </p:txBody>
      </p:sp>
    </p:spTree>
    <p:extLst>
      <p:ext uri="{BB962C8B-B14F-4D97-AF65-F5344CB8AC3E}">
        <p14:creationId xmlns:p14="http://schemas.microsoft.com/office/powerpoint/2010/main" val="50148961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2B15443-DAE4-3B8F-A843-8B40DE68D9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E08CA9A-23C4-E5CB-C8BB-968274D7E1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3DC1850-66FD-4BDB-051D-D4723F067C2A}"/>
              </a:ext>
            </a:extLst>
          </p:cNvPr>
          <p:cNvSpPr>
            <a:spLocks noGrp="1"/>
          </p:cNvSpPr>
          <p:nvPr>
            <p:ph type="dt" sz="half" idx="10"/>
          </p:nvPr>
        </p:nvSpPr>
        <p:spPr/>
        <p:txBody>
          <a:bodyPr/>
          <a:lstStyle/>
          <a:p>
            <a:fld id="{F1FD2B71-AE3D-4F9C-BD30-D2A43DB5309F}" type="datetimeFigureOut">
              <a:rPr lang="en-US" smtClean="0"/>
              <a:t>5/30/2025</a:t>
            </a:fld>
            <a:endParaRPr lang="en-US"/>
          </a:p>
        </p:txBody>
      </p:sp>
      <p:sp>
        <p:nvSpPr>
          <p:cNvPr id="5" name="Footer Placeholder 4">
            <a:extLst>
              <a:ext uri="{FF2B5EF4-FFF2-40B4-BE49-F238E27FC236}">
                <a16:creationId xmlns="" xmlns:a16="http://schemas.microsoft.com/office/drawing/2014/main" id="{A45A6B2C-CA5A-5108-0BF4-77611B64C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7247E6E-6BB3-CB9D-4D59-644667406246}"/>
              </a:ext>
            </a:extLst>
          </p:cNvPr>
          <p:cNvSpPr>
            <a:spLocks noGrp="1"/>
          </p:cNvSpPr>
          <p:nvPr>
            <p:ph type="sldNum" sz="quarter" idx="12"/>
          </p:nvPr>
        </p:nvSpPr>
        <p:spPr/>
        <p:txBody>
          <a:bodyPr/>
          <a:lstStyle/>
          <a:p>
            <a:fld id="{EC098822-D22C-45EE-8E73-D04E2D1E79CC}" type="slidenum">
              <a:rPr lang="en-US" smtClean="0"/>
              <a:t>‹#›</a:t>
            </a:fld>
            <a:endParaRPr lang="en-US"/>
          </a:p>
        </p:txBody>
      </p:sp>
    </p:spTree>
    <p:extLst>
      <p:ext uri="{BB962C8B-B14F-4D97-AF65-F5344CB8AC3E}">
        <p14:creationId xmlns:p14="http://schemas.microsoft.com/office/powerpoint/2010/main" val="163285298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336DBF-22BE-1AAE-14B9-4CB94329F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215C84D-5EC6-98FD-50AF-E11957D69D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B8CF598-8AF4-EC79-31AB-0523993B7100}"/>
              </a:ext>
            </a:extLst>
          </p:cNvPr>
          <p:cNvSpPr>
            <a:spLocks noGrp="1"/>
          </p:cNvSpPr>
          <p:nvPr>
            <p:ph type="dt" sz="half" idx="10"/>
          </p:nvPr>
        </p:nvSpPr>
        <p:spPr/>
        <p:txBody>
          <a:bodyPr/>
          <a:lstStyle/>
          <a:p>
            <a:fld id="{F1FD2B71-AE3D-4F9C-BD30-D2A43DB5309F}" type="datetimeFigureOut">
              <a:rPr lang="en-US" smtClean="0"/>
              <a:t>5/30/2025</a:t>
            </a:fld>
            <a:endParaRPr lang="en-US"/>
          </a:p>
        </p:txBody>
      </p:sp>
      <p:sp>
        <p:nvSpPr>
          <p:cNvPr id="5" name="Footer Placeholder 4">
            <a:extLst>
              <a:ext uri="{FF2B5EF4-FFF2-40B4-BE49-F238E27FC236}">
                <a16:creationId xmlns="" xmlns:a16="http://schemas.microsoft.com/office/drawing/2014/main" id="{1D927116-1F52-F7E5-B826-BE2C62744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6FD08E1-49DB-07BE-6489-C14648DC9FF9}"/>
              </a:ext>
            </a:extLst>
          </p:cNvPr>
          <p:cNvSpPr>
            <a:spLocks noGrp="1"/>
          </p:cNvSpPr>
          <p:nvPr>
            <p:ph type="sldNum" sz="quarter" idx="12"/>
          </p:nvPr>
        </p:nvSpPr>
        <p:spPr/>
        <p:txBody>
          <a:bodyPr/>
          <a:lstStyle/>
          <a:p>
            <a:fld id="{EC098822-D22C-45EE-8E73-D04E2D1E79CC}" type="slidenum">
              <a:rPr lang="en-US" smtClean="0"/>
              <a:t>‹#›</a:t>
            </a:fld>
            <a:endParaRPr lang="en-US"/>
          </a:p>
        </p:txBody>
      </p:sp>
    </p:spTree>
    <p:extLst>
      <p:ext uri="{BB962C8B-B14F-4D97-AF65-F5344CB8AC3E}">
        <p14:creationId xmlns:p14="http://schemas.microsoft.com/office/powerpoint/2010/main" val="58852034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F1BB64-299E-AFF4-A7F1-629DD93B39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EF72027-F59F-7C7C-01AD-E80AB8DBAC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335CB4E-9C31-F03B-6F97-E001BB00C26B}"/>
              </a:ext>
            </a:extLst>
          </p:cNvPr>
          <p:cNvSpPr>
            <a:spLocks noGrp="1"/>
          </p:cNvSpPr>
          <p:nvPr>
            <p:ph type="dt" sz="half" idx="10"/>
          </p:nvPr>
        </p:nvSpPr>
        <p:spPr/>
        <p:txBody>
          <a:bodyPr/>
          <a:lstStyle/>
          <a:p>
            <a:fld id="{F1FD2B71-AE3D-4F9C-BD30-D2A43DB5309F}" type="datetimeFigureOut">
              <a:rPr lang="en-US" smtClean="0"/>
              <a:t>5/30/2025</a:t>
            </a:fld>
            <a:endParaRPr lang="en-US"/>
          </a:p>
        </p:txBody>
      </p:sp>
      <p:sp>
        <p:nvSpPr>
          <p:cNvPr id="5" name="Footer Placeholder 4">
            <a:extLst>
              <a:ext uri="{FF2B5EF4-FFF2-40B4-BE49-F238E27FC236}">
                <a16:creationId xmlns="" xmlns:a16="http://schemas.microsoft.com/office/drawing/2014/main" id="{72E9D080-B014-5AD9-ED08-C634461EA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9352104-BCAF-64DE-ECCF-CBDE2F4D1D53}"/>
              </a:ext>
            </a:extLst>
          </p:cNvPr>
          <p:cNvSpPr>
            <a:spLocks noGrp="1"/>
          </p:cNvSpPr>
          <p:nvPr>
            <p:ph type="sldNum" sz="quarter" idx="12"/>
          </p:nvPr>
        </p:nvSpPr>
        <p:spPr/>
        <p:txBody>
          <a:bodyPr/>
          <a:lstStyle/>
          <a:p>
            <a:fld id="{EC098822-D22C-45EE-8E73-D04E2D1E79CC}" type="slidenum">
              <a:rPr lang="en-US" smtClean="0"/>
              <a:t>‹#›</a:t>
            </a:fld>
            <a:endParaRPr lang="en-US"/>
          </a:p>
        </p:txBody>
      </p:sp>
    </p:spTree>
    <p:extLst>
      <p:ext uri="{BB962C8B-B14F-4D97-AF65-F5344CB8AC3E}">
        <p14:creationId xmlns:p14="http://schemas.microsoft.com/office/powerpoint/2010/main" val="320704454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D22926-DA63-5402-B49E-B72A1319B7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CDE160-D155-F7AA-0F94-984E4421C1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97A3A1F-69B4-2531-7CA8-9587AB6312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3E86FD7-1C71-139D-CCC2-116799009886}"/>
              </a:ext>
            </a:extLst>
          </p:cNvPr>
          <p:cNvSpPr>
            <a:spLocks noGrp="1"/>
          </p:cNvSpPr>
          <p:nvPr>
            <p:ph type="dt" sz="half" idx="10"/>
          </p:nvPr>
        </p:nvSpPr>
        <p:spPr/>
        <p:txBody>
          <a:bodyPr/>
          <a:lstStyle/>
          <a:p>
            <a:fld id="{F1FD2B71-AE3D-4F9C-BD30-D2A43DB5309F}" type="datetimeFigureOut">
              <a:rPr lang="en-US" smtClean="0"/>
              <a:t>5/30/2025</a:t>
            </a:fld>
            <a:endParaRPr lang="en-US"/>
          </a:p>
        </p:txBody>
      </p:sp>
      <p:sp>
        <p:nvSpPr>
          <p:cNvPr id="6" name="Footer Placeholder 5">
            <a:extLst>
              <a:ext uri="{FF2B5EF4-FFF2-40B4-BE49-F238E27FC236}">
                <a16:creationId xmlns="" xmlns:a16="http://schemas.microsoft.com/office/drawing/2014/main" id="{857FFB9F-DB9D-ACD3-B78F-E2219A1932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1FB7EAA-8EBE-54F8-0152-B573DF4153FE}"/>
              </a:ext>
            </a:extLst>
          </p:cNvPr>
          <p:cNvSpPr>
            <a:spLocks noGrp="1"/>
          </p:cNvSpPr>
          <p:nvPr>
            <p:ph type="sldNum" sz="quarter" idx="12"/>
          </p:nvPr>
        </p:nvSpPr>
        <p:spPr/>
        <p:txBody>
          <a:bodyPr/>
          <a:lstStyle/>
          <a:p>
            <a:fld id="{EC098822-D22C-45EE-8E73-D04E2D1E79CC}" type="slidenum">
              <a:rPr lang="en-US" smtClean="0"/>
              <a:t>‹#›</a:t>
            </a:fld>
            <a:endParaRPr lang="en-US"/>
          </a:p>
        </p:txBody>
      </p:sp>
    </p:spTree>
    <p:extLst>
      <p:ext uri="{BB962C8B-B14F-4D97-AF65-F5344CB8AC3E}">
        <p14:creationId xmlns:p14="http://schemas.microsoft.com/office/powerpoint/2010/main" val="104545624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6F0EB0-EDC9-7E60-0AE3-973942E226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62A7CEE-0BFF-AE63-5285-E6FA9D40BA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BF443C3-6B33-291D-A4C3-25FB576BF8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F3711EC-E72C-F932-1D77-80366793F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0264077-E3AB-5AEB-8748-BCE4BC88AE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93BCB4A-E577-FE5B-CA46-15996A8B4F82}"/>
              </a:ext>
            </a:extLst>
          </p:cNvPr>
          <p:cNvSpPr>
            <a:spLocks noGrp="1"/>
          </p:cNvSpPr>
          <p:nvPr>
            <p:ph type="dt" sz="half" idx="10"/>
          </p:nvPr>
        </p:nvSpPr>
        <p:spPr/>
        <p:txBody>
          <a:bodyPr/>
          <a:lstStyle/>
          <a:p>
            <a:fld id="{F1FD2B71-AE3D-4F9C-BD30-D2A43DB5309F}" type="datetimeFigureOut">
              <a:rPr lang="en-US" smtClean="0"/>
              <a:t>5/30/2025</a:t>
            </a:fld>
            <a:endParaRPr lang="en-US"/>
          </a:p>
        </p:txBody>
      </p:sp>
      <p:sp>
        <p:nvSpPr>
          <p:cNvPr id="8" name="Footer Placeholder 7">
            <a:extLst>
              <a:ext uri="{FF2B5EF4-FFF2-40B4-BE49-F238E27FC236}">
                <a16:creationId xmlns="" xmlns:a16="http://schemas.microsoft.com/office/drawing/2014/main" id="{202E0852-716A-1AFE-A568-29F7E43753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A71EB25-A79C-FFFC-EAB2-39D00C2F5BAE}"/>
              </a:ext>
            </a:extLst>
          </p:cNvPr>
          <p:cNvSpPr>
            <a:spLocks noGrp="1"/>
          </p:cNvSpPr>
          <p:nvPr>
            <p:ph type="sldNum" sz="quarter" idx="12"/>
          </p:nvPr>
        </p:nvSpPr>
        <p:spPr/>
        <p:txBody>
          <a:bodyPr/>
          <a:lstStyle/>
          <a:p>
            <a:fld id="{EC098822-D22C-45EE-8E73-D04E2D1E79CC}" type="slidenum">
              <a:rPr lang="en-US" smtClean="0"/>
              <a:t>‹#›</a:t>
            </a:fld>
            <a:endParaRPr lang="en-US"/>
          </a:p>
        </p:txBody>
      </p:sp>
    </p:spTree>
    <p:extLst>
      <p:ext uri="{BB962C8B-B14F-4D97-AF65-F5344CB8AC3E}">
        <p14:creationId xmlns:p14="http://schemas.microsoft.com/office/powerpoint/2010/main" val="92950053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77B9DC-CD4A-A17A-5045-C33F592662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7D34C1E-E67D-DD7B-DAE3-8BD65ACA7AB0}"/>
              </a:ext>
            </a:extLst>
          </p:cNvPr>
          <p:cNvSpPr>
            <a:spLocks noGrp="1"/>
          </p:cNvSpPr>
          <p:nvPr>
            <p:ph type="dt" sz="half" idx="10"/>
          </p:nvPr>
        </p:nvSpPr>
        <p:spPr/>
        <p:txBody>
          <a:bodyPr/>
          <a:lstStyle/>
          <a:p>
            <a:fld id="{F1FD2B71-AE3D-4F9C-BD30-D2A43DB5309F}" type="datetimeFigureOut">
              <a:rPr lang="en-US" smtClean="0"/>
              <a:t>5/30/2025</a:t>
            </a:fld>
            <a:endParaRPr lang="en-US"/>
          </a:p>
        </p:txBody>
      </p:sp>
      <p:sp>
        <p:nvSpPr>
          <p:cNvPr id="4" name="Footer Placeholder 3">
            <a:extLst>
              <a:ext uri="{FF2B5EF4-FFF2-40B4-BE49-F238E27FC236}">
                <a16:creationId xmlns="" xmlns:a16="http://schemas.microsoft.com/office/drawing/2014/main" id="{6EC0EFBE-356F-5D54-912F-B87E4FCBEE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5959405-DF9B-57BE-B9DE-5D7FB121AACB}"/>
              </a:ext>
            </a:extLst>
          </p:cNvPr>
          <p:cNvSpPr>
            <a:spLocks noGrp="1"/>
          </p:cNvSpPr>
          <p:nvPr>
            <p:ph type="sldNum" sz="quarter" idx="12"/>
          </p:nvPr>
        </p:nvSpPr>
        <p:spPr/>
        <p:txBody>
          <a:bodyPr/>
          <a:lstStyle/>
          <a:p>
            <a:fld id="{EC098822-D22C-45EE-8E73-D04E2D1E79CC}" type="slidenum">
              <a:rPr lang="en-US" smtClean="0"/>
              <a:t>‹#›</a:t>
            </a:fld>
            <a:endParaRPr lang="en-US"/>
          </a:p>
        </p:txBody>
      </p:sp>
    </p:spTree>
    <p:extLst>
      <p:ext uri="{BB962C8B-B14F-4D97-AF65-F5344CB8AC3E}">
        <p14:creationId xmlns:p14="http://schemas.microsoft.com/office/powerpoint/2010/main" val="358622655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884BC33-5CC3-BB23-B81B-9BAB3B6C885F}"/>
              </a:ext>
            </a:extLst>
          </p:cNvPr>
          <p:cNvSpPr>
            <a:spLocks noGrp="1"/>
          </p:cNvSpPr>
          <p:nvPr>
            <p:ph type="dt" sz="half" idx="10"/>
          </p:nvPr>
        </p:nvSpPr>
        <p:spPr/>
        <p:txBody>
          <a:bodyPr/>
          <a:lstStyle/>
          <a:p>
            <a:fld id="{F1FD2B71-AE3D-4F9C-BD30-D2A43DB5309F}" type="datetimeFigureOut">
              <a:rPr lang="en-US" smtClean="0"/>
              <a:t>5/30/2025</a:t>
            </a:fld>
            <a:endParaRPr lang="en-US"/>
          </a:p>
        </p:txBody>
      </p:sp>
      <p:sp>
        <p:nvSpPr>
          <p:cNvPr id="3" name="Footer Placeholder 2">
            <a:extLst>
              <a:ext uri="{FF2B5EF4-FFF2-40B4-BE49-F238E27FC236}">
                <a16:creationId xmlns="" xmlns:a16="http://schemas.microsoft.com/office/drawing/2014/main" id="{B7408D79-0B9B-217D-C222-428A7CCEC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3980387-ACF8-D263-C6AC-0C8D5E7A7A83}"/>
              </a:ext>
            </a:extLst>
          </p:cNvPr>
          <p:cNvSpPr>
            <a:spLocks noGrp="1"/>
          </p:cNvSpPr>
          <p:nvPr>
            <p:ph type="sldNum" sz="quarter" idx="12"/>
          </p:nvPr>
        </p:nvSpPr>
        <p:spPr/>
        <p:txBody>
          <a:bodyPr/>
          <a:lstStyle/>
          <a:p>
            <a:fld id="{EC098822-D22C-45EE-8E73-D04E2D1E79CC}" type="slidenum">
              <a:rPr lang="en-US" smtClean="0"/>
              <a:t>‹#›</a:t>
            </a:fld>
            <a:endParaRPr lang="en-US"/>
          </a:p>
        </p:txBody>
      </p:sp>
    </p:spTree>
    <p:extLst>
      <p:ext uri="{BB962C8B-B14F-4D97-AF65-F5344CB8AC3E}">
        <p14:creationId xmlns:p14="http://schemas.microsoft.com/office/powerpoint/2010/main" val="285082016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568E72-C8D4-00BC-F9A9-FAE574E52F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E977474-3988-09E9-A00E-DA815C3BA6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07CAE55-33A0-5D66-EB6D-C5B4BDA83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68F5CC1-C88A-2947-7E53-6014A37DCDCE}"/>
              </a:ext>
            </a:extLst>
          </p:cNvPr>
          <p:cNvSpPr>
            <a:spLocks noGrp="1"/>
          </p:cNvSpPr>
          <p:nvPr>
            <p:ph type="dt" sz="half" idx="10"/>
          </p:nvPr>
        </p:nvSpPr>
        <p:spPr/>
        <p:txBody>
          <a:bodyPr/>
          <a:lstStyle/>
          <a:p>
            <a:fld id="{F1FD2B71-AE3D-4F9C-BD30-D2A43DB5309F}" type="datetimeFigureOut">
              <a:rPr lang="en-US" smtClean="0"/>
              <a:t>5/30/2025</a:t>
            </a:fld>
            <a:endParaRPr lang="en-US"/>
          </a:p>
        </p:txBody>
      </p:sp>
      <p:sp>
        <p:nvSpPr>
          <p:cNvPr id="6" name="Footer Placeholder 5">
            <a:extLst>
              <a:ext uri="{FF2B5EF4-FFF2-40B4-BE49-F238E27FC236}">
                <a16:creationId xmlns="" xmlns:a16="http://schemas.microsoft.com/office/drawing/2014/main" id="{F2E24082-E36C-6E96-DF7D-9E78DDE916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41C1A58-3F89-9C45-3BE8-88BE23A2BD0D}"/>
              </a:ext>
            </a:extLst>
          </p:cNvPr>
          <p:cNvSpPr>
            <a:spLocks noGrp="1"/>
          </p:cNvSpPr>
          <p:nvPr>
            <p:ph type="sldNum" sz="quarter" idx="12"/>
          </p:nvPr>
        </p:nvSpPr>
        <p:spPr/>
        <p:txBody>
          <a:bodyPr/>
          <a:lstStyle/>
          <a:p>
            <a:fld id="{EC098822-D22C-45EE-8E73-D04E2D1E79CC}" type="slidenum">
              <a:rPr lang="en-US" smtClean="0"/>
              <a:t>‹#›</a:t>
            </a:fld>
            <a:endParaRPr lang="en-US"/>
          </a:p>
        </p:txBody>
      </p:sp>
    </p:spTree>
    <p:extLst>
      <p:ext uri="{BB962C8B-B14F-4D97-AF65-F5344CB8AC3E}">
        <p14:creationId xmlns:p14="http://schemas.microsoft.com/office/powerpoint/2010/main" val="330616454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C6591A-432A-0710-419C-9397CEA9B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A668BAC-4403-7BAA-CD22-762D03BA3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2F8C2C9-5D01-96BD-AEB1-929607CBF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58A5B13-E091-287F-C359-2872A622920F}"/>
              </a:ext>
            </a:extLst>
          </p:cNvPr>
          <p:cNvSpPr>
            <a:spLocks noGrp="1"/>
          </p:cNvSpPr>
          <p:nvPr>
            <p:ph type="dt" sz="half" idx="10"/>
          </p:nvPr>
        </p:nvSpPr>
        <p:spPr/>
        <p:txBody>
          <a:bodyPr/>
          <a:lstStyle/>
          <a:p>
            <a:fld id="{F1FD2B71-AE3D-4F9C-BD30-D2A43DB5309F}" type="datetimeFigureOut">
              <a:rPr lang="en-US" smtClean="0"/>
              <a:t>5/30/2025</a:t>
            </a:fld>
            <a:endParaRPr lang="en-US"/>
          </a:p>
        </p:txBody>
      </p:sp>
      <p:sp>
        <p:nvSpPr>
          <p:cNvPr id="6" name="Footer Placeholder 5">
            <a:extLst>
              <a:ext uri="{FF2B5EF4-FFF2-40B4-BE49-F238E27FC236}">
                <a16:creationId xmlns="" xmlns:a16="http://schemas.microsoft.com/office/drawing/2014/main" id="{500D6C54-6B6F-91E2-24DE-E4854BFB7D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684D202-C40D-409E-BFA7-DB22B98B81F5}"/>
              </a:ext>
            </a:extLst>
          </p:cNvPr>
          <p:cNvSpPr>
            <a:spLocks noGrp="1"/>
          </p:cNvSpPr>
          <p:nvPr>
            <p:ph type="sldNum" sz="quarter" idx="12"/>
          </p:nvPr>
        </p:nvSpPr>
        <p:spPr/>
        <p:txBody>
          <a:bodyPr/>
          <a:lstStyle/>
          <a:p>
            <a:fld id="{EC098822-D22C-45EE-8E73-D04E2D1E79CC}" type="slidenum">
              <a:rPr lang="en-US" smtClean="0"/>
              <a:t>‹#›</a:t>
            </a:fld>
            <a:endParaRPr lang="en-US"/>
          </a:p>
        </p:txBody>
      </p:sp>
    </p:spTree>
    <p:extLst>
      <p:ext uri="{BB962C8B-B14F-4D97-AF65-F5344CB8AC3E}">
        <p14:creationId xmlns:p14="http://schemas.microsoft.com/office/powerpoint/2010/main" val="338145937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2C7E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87C20E9-06DB-CB04-6A34-AA1BB735F1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E49AEF1-5586-E81E-E552-BFDDECE78A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CCED1BE-B1AB-3659-4A41-846F48671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FD2B71-AE3D-4F9C-BD30-D2A43DB5309F}" type="datetimeFigureOut">
              <a:rPr lang="en-US" smtClean="0"/>
              <a:t>5/30/2025</a:t>
            </a:fld>
            <a:endParaRPr lang="en-US"/>
          </a:p>
        </p:txBody>
      </p:sp>
      <p:sp>
        <p:nvSpPr>
          <p:cNvPr id="5" name="Footer Placeholder 4">
            <a:extLst>
              <a:ext uri="{FF2B5EF4-FFF2-40B4-BE49-F238E27FC236}">
                <a16:creationId xmlns="" xmlns:a16="http://schemas.microsoft.com/office/drawing/2014/main" id="{5686859E-C186-0F45-579E-3924930A0D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 xmlns:a16="http://schemas.microsoft.com/office/drawing/2014/main" id="{AEFCE538-C5C2-B32D-F3ED-914AB9D6C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098822-D22C-45EE-8E73-D04E2D1E79CC}" type="slidenum">
              <a:rPr lang="en-US" smtClean="0"/>
              <a:t>‹#›</a:t>
            </a:fld>
            <a:endParaRPr lang="en-US"/>
          </a:p>
        </p:txBody>
      </p:sp>
    </p:spTree>
    <p:extLst>
      <p:ext uri="{BB962C8B-B14F-4D97-AF65-F5344CB8AC3E}">
        <p14:creationId xmlns:p14="http://schemas.microsoft.com/office/powerpoint/2010/main" val="3527781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14.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507778" y="-487472"/>
            <a:ext cx="3698223" cy="2551774"/>
          </a:xfrm>
          <a:custGeom>
            <a:avLst/>
            <a:gdLst/>
            <a:ahLst/>
            <a:cxnLst/>
            <a:rect l="l" t="t" r="r" b="b"/>
            <a:pathLst>
              <a:path w="5547335" h="3827661">
                <a:moveTo>
                  <a:pt x="5547336" y="0"/>
                </a:moveTo>
                <a:lnTo>
                  <a:pt x="0" y="0"/>
                </a:lnTo>
                <a:lnTo>
                  <a:pt x="0" y="3827661"/>
                </a:lnTo>
                <a:lnTo>
                  <a:pt x="5547336" y="3827661"/>
                </a:lnTo>
                <a:lnTo>
                  <a:pt x="5547336" y="0"/>
                </a:lnTo>
                <a:close/>
              </a:path>
            </a:pathLst>
          </a:custGeom>
          <a:blipFill>
            <a:blip r:embed="rId2"/>
            <a:stretch>
              <a:fillRect/>
            </a:stretch>
          </a:blipFill>
        </p:spPr>
        <p:txBody>
          <a:bodyPr/>
          <a:lstStyle/>
          <a:p>
            <a:endParaRPr lang="en-US" sz="1200"/>
          </a:p>
        </p:txBody>
      </p:sp>
      <p:sp>
        <p:nvSpPr>
          <p:cNvPr id="3" name="Freeform 3"/>
          <p:cNvSpPr/>
          <p:nvPr/>
        </p:nvSpPr>
        <p:spPr>
          <a:xfrm>
            <a:off x="10035822" y="3891023"/>
            <a:ext cx="2940757" cy="2029123"/>
          </a:xfrm>
          <a:custGeom>
            <a:avLst/>
            <a:gdLst/>
            <a:ahLst/>
            <a:cxnLst/>
            <a:rect l="l" t="t" r="r" b="b"/>
            <a:pathLst>
              <a:path w="4411136" h="3043684">
                <a:moveTo>
                  <a:pt x="0" y="0"/>
                </a:moveTo>
                <a:lnTo>
                  <a:pt x="4411136" y="0"/>
                </a:lnTo>
                <a:lnTo>
                  <a:pt x="4411136" y="3043684"/>
                </a:lnTo>
                <a:lnTo>
                  <a:pt x="0" y="3043684"/>
                </a:lnTo>
                <a:lnTo>
                  <a:pt x="0" y="0"/>
                </a:lnTo>
                <a:close/>
              </a:path>
            </a:pathLst>
          </a:custGeom>
          <a:blipFill>
            <a:blip r:embed="rId2"/>
            <a:stretch>
              <a:fillRect/>
            </a:stretch>
          </a:blipFill>
        </p:spPr>
        <p:txBody>
          <a:bodyPr/>
          <a:lstStyle/>
          <a:p>
            <a:endParaRPr lang="en-US" sz="1200"/>
          </a:p>
        </p:txBody>
      </p:sp>
      <p:sp>
        <p:nvSpPr>
          <p:cNvPr id="6" name="Freeform 6"/>
          <p:cNvSpPr/>
          <p:nvPr/>
        </p:nvSpPr>
        <p:spPr>
          <a:xfrm>
            <a:off x="1136470" y="802593"/>
            <a:ext cx="10269770" cy="5548058"/>
          </a:xfrm>
          <a:custGeom>
            <a:avLst/>
            <a:gdLst/>
            <a:ahLst/>
            <a:cxnLst/>
            <a:rect l="l" t="t" r="r" b="b"/>
            <a:pathLst>
              <a:path w="10989061" h="8008278">
                <a:moveTo>
                  <a:pt x="0" y="0"/>
                </a:moveTo>
                <a:lnTo>
                  <a:pt x="10989060" y="0"/>
                </a:lnTo>
                <a:lnTo>
                  <a:pt x="10989060" y="8008278"/>
                </a:lnTo>
                <a:lnTo>
                  <a:pt x="0" y="8008278"/>
                </a:lnTo>
                <a:lnTo>
                  <a:pt x="0" y="0"/>
                </a:lnTo>
                <a:close/>
              </a:path>
            </a:pathLst>
          </a:custGeom>
          <a:blipFill>
            <a:blip r:embed="rId3"/>
            <a:stretch>
              <a:fillRect/>
            </a:stretch>
          </a:blipFill>
        </p:spPr>
        <p:txBody>
          <a:bodyPr/>
          <a:lstStyle/>
          <a:p>
            <a:endParaRPr lang="en-US" sz="1200"/>
          </a:p>
        </p:txBody>
      </p:sp>
      <p:sp>
        <p:nvSpPr>
          <p:cNvPr id="10" name="Freeform 4">
            <a:extLst>
              <a:ext uri="{FF2B5EF4-FFF2-40B4-BE49-F238E27FC236}">
                <a16:creationId xmlns="" xmlns:a16="http://schemas.microsoft.com/office/drawing/2014/main" id="{5C3A32FC-2524-50CE-27D3-A6CDE7C75295}"/>
              </a:ext>
            </a:extLst>
          </p:cNvPr>
          <p:cNvSpPr/>
          <p:nvPr/>
        </p:nvSpPr>
        <p:spPr>
          <a:xfrm>
            <a:off x="8868924" y="434482"/>
            <a:ext cx="2742179" cy="3383674"/>
          </a:xfrm>
          <a:custGeom>
            <a:avLst/>
            <a:gdLst/>
            <a:ahLst/>
            <a:cxnLst/>
            <a:rect l="l" t="t" r="r" b="b"/>
            <a:pathLst>
              <a:path w="2205568" h="2892548">
                <a:moveTo>
                  <a:pt x="0" y="0"/>
                </a:moveTo>
                <a:lnTo>
                  <a:pt x="2205568" y="0"/>
                </a:lnTo>
                <a:lnTo>
                  <a:pt x="2205568" y="2892548"/>
                </a:lnTo>
                <a:lnTo>
                  <a:pt x="0" y="289254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sz="1200"/>
          </a:p>
        </p:txBody>
      </p:sp>
      <p:sp>
        <p:nvSpPr>
          <p:cNvPr id="11" name="Freeform 5">
            <a:extLst>
              <a:ext uri="{FF2B5EF4-FFF2-40B4-BE49-F238E27FC236}">
                <a16:creationId xmlns="" xmlns:a16="http://schemas.microsoft.com/office/drawing/2014/main" id="{7C66FB9E-8B5A-411A-265F-D520AB64FAEA}"/>
              </a:ext>
            </a:extLst>
          </p:cNvPr>
          <p:cNvSpPr/>
          <p:nvPr/>
        </p:nvSpPr>
        <p:spPr>
          <a:xfrm>
            <a:off x="485128" y="4664179"/>
            <a:ext cx="1334899" cy="1759339"/>
          </a:xfrm>
          <a:custGeom>
            <a:avLst/>
            <a:gdLst/>
            <a:ahLst/>
            <a:cxnLst/>
            <a:rect l="l" t="t" r="r" b="b"/>
            <a:pathLst>
              <a:path w="2002348" h="2639009">
                <a:moveTo>
                  <a:pt x="0" y="0"/>
                </a:moveTo>
                <a:lnTo>
                  <a:pt x="2002349" y="0"/>
                </a:lnTo>
                <a:lnTo>
                  <a:pt x="2002349" y="2639009"/>
                </a:lnTo>
                <a:lnTo>
                  <a:pt x="0" y="263900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sz="1200"/>
          </a:p>
        </p:txBody>
      </p:sp>
      <p:sp>
        <p:nvSpPr>
          <p:cNvPr id="12" name="TextBox 11">
            <a:extLst>
              <a:ext uri="{FF2B5EF4-FFF2-40B4-BE49-F238E27FC236}">
                <a16:creationId xmlns="" xmlns:a16="http://schemas.microsoft.com/office/drawing/2014/main" id="{9F33F83B-333E-C619-C3F3-C356F9511D1A}"/>
              </a:ext>
            </a:extLst>
          </p:cNvPr>
          <p:cNvSpPr txBox="1"/>
          <p:nvPr/>
        </p:nvSpPr>
        <p:spPr>
          <a:xfrm>
            <a:off x="1341333" y="1227718"/>
            <a:ext cx="7766469" cy="3677866"/>
          </a:xfrm>
          <a:prstGeom prst="rect">
            <a:avLst/>
          </a:prstGeom>
          <a:noFill/>
        </p:spPr>
        <p:txBody>
          <a:bodyPr wrap="square" rtlCol="0">
            <a:spAutoFit/>
          </a:bodyPr>
          <a:lstStyle/>
          <a:p>
            <a:pPr algn="ctr">
              <a:lnSpc>
                <a:spcPct val="150000"/>
              </a:lnSpc>
            </a:pPr>
            <a:r>
              <a:rPr lang="vi-VN" sz="5400" b="1" dirty="0">
                <a:latin typeface="Arial" panose="020B0604020202020204" pitchFamily="34" charset="0"/>
                <a:cs typeface="Arial" panose="020B0604020202020204" pitchFamily="34" charset="0"/>
              </a:rPr>
              <a:t>CHÀO ĐÓN CÁC EM ĐẾN VỚI BUỔI HỌC NGÀY HÔM NAY!</a:t>
            </a:r>
            <a:endParaRPr lang="en-US" sz="5400" b="1" dirty="0">
              <a:latin typeface="Arial" panose="020B0604020202020204" pitchFamily="34" charset="0"/>
              <a:cs typeface="Arial" panose="020B0604020202020204" pitchFamily="34" charset="0"/>
            </a:endParaRPr>
          </a:p>
        </p:txBody>
      </p:sp>
    </p:spTree>
  </p:cSld>
  <p:clrMapOvr>
    <a:masterClrMapping/>
  </p:clrMapOvr>
  <p:transition spd="med">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 xmlns:a16="http://schemas.microsoft.com/office/drawing/2014/main" id="{B4C5487E-EC8B-FDF4-5830-3C7279D919DA}"/>
              </a:ext>
            </a:extLst>
          </p:cNvPr>
          <p:cNvSpPr/>
          <p:nvPr/>
        </p:nvSpPr>
        <p:spPr>
          <a:xfrm flipH="1">
            <a:off x="-507778" y="-487472"/>
            <a:ext cx="3698223" cy="2551774"/>
          </a:xfrm>
          <a:custGeom>
            <a:avLst/>
            <a:gdLst/>
            <a:ahLst/>
            <a:cxnLst/>
            <a:rect l="l" t="t" r="r" b="b"/>
            <a:pathLst>
              <a:path w="5547335" h="3827661">
                <a:moveTo>
                  <a:pt x="5547336" y="0"/>
                </a:moveTo>
                <a:lnTo>
                  <a:pt x="0" y="0"/>
                </a:lnTo>
                <a:lnTo>
                  <a:pt x="0" y="3827661"/>
                </a:lnTo>
                <a:lnTo>
                  <a:pt x="5547336" y="3827661"/>
                </a:lnTo>
                <a:lnTo>
                  <a:pt x="5547336" y="0"/>
                </a:lnTo>
                <a:close/>
              </a:path>
            </a:pathLst>
          </a:custGeom>
          <a:blipFill>
            <a:blip r:embed="rId2"/>
            <a:stretch>
              <a:fillRect/>
            </a:stretch>
          </a:blipFill>
        </p:spPr>
        <p:txBody>
          <a:bodyPr/>
          <a:lstStyle/>
          <a:p>
            <a:endParaRPr lang="en-US" sz="1200"/>
          </a:p>
        </p:txBody>
      </p:sp>
      <p:sp>
        <p:nvSpPr>
          <p:cNvPr id="11" name="Freeform 3">
            <a:extLst>
              <a:ext uri="{FF2B5EF4-FFF2-40B4-BE49-F238E27FC236}">
                <a16:creationId xmlns="" xmlns:a16="http://schemas.microsoft.com/office/drawing/2014/main" id="{32972421-9E01-3A47-19E0-B3BC535D9B24}"/>
              </a:ext>
            </a:extLst>
          </p:cNvPr>
          <p:cNvSpPr/>
          <p:nvPr/>
        </p:nvSpPr>
        <p:spPr>
          <a:xfrm>
            <a:off x="10035822" y="3891023"/>
            <a:ext cx="2940757" cy="2029123"/>
          </a:xfrm>
          <a:custGeom>
            <a:avLst/>
            <a:gdLst/>
            <a:ahLst/>
            <a:cxnLst/>
            <a:rect l="l" t="t" r="r" b="b"/>
            <a:pathLst>
              <a:path w="4411136" h="3043684">
                <a:moveTo>
                  <a:pt x="0" y="0"/>
                </a:moveTo>
                <a:lnTo>
                  <a:pt x="4411136" y="0"/>
                </a:lnTo>
                <a:lnTo>
                  <a:pt x="4411136" y="3043684"/>
                </a:lnTo>
                <a:lnTo>
                  <a:pt x="0" y="3043684"/>
                </a:lnTo>
                <a:lnTo>
                  <a:pt x="0" y="0"/>
                </a:lnTo>
                <a:close/>
              </a:path>
            </a:pathLst>
          </a:custGeom>
          <a:blipFill>
            <a:blip r:embed="rId2"/>
            <a:stretch>
              <a:fillRect/>
            </a:stretch>
          </a:blipFill>
        </p:spPr>
        <p:txBody>
          <a:bodyPr/>
          <a:lstStyle/>
          <a:p>
            <a:endParaRPr lang="en-US" sz="1200"/>
          </a:p>
        </p:txBody>
      </p:sp>
      <p:sp>
        <p:nvSpPr>
          <p:cNvPr id="12" name="Freeform 6">
            <a:extLst>
              <a:ext uri="{FF2B5EF4-FFF2-40B4-BE49-F238E27FC236}">
                <a16:creationId xmlns="" xmlns:a16="http://schemas.microsoft.com/office/drawing/2014/main" id="{61114009-45A0-43F6-01CA-D1052B6537CD}"/>
              </a:ext>
            </a:extLst>
          </p:cNvPr>
          <p:cNvSpPr/>
          <p:nvPr/>
        </p:nvSpPr>
        <p:spPr>
          <a:xfrm>
            <a:off x="426721" y="462958"/>
            <a:ext cx="11338558" cy="6395042"/>
          </a:xfrm>
          <a:custGeom>
            <a:avLst/>
            <a:gdLst/>
            <a:ahLst/>
            <a:cxnLst/>
            <a:rect l="l" t="t" r="r" b="b"/>
            <a:pathLst>
              <a:path w="10989061" h="8008278">
                <a:moveTo>
                  <a:pt x="0" y="0"/>
                </a:moveTo>
                <a:lnTo>
                  <a:pt x="10989060" y="0"/>
                </a:lnTo>
                <a:lnTo>
                  <a:pt x="10989060" y="8008278"/>
                </a:lnTo>
                <a:lnTo>
                  <a:pt x="0" y="8008278"/>
                </a:lnTo>
                <a:lnTo>
                  <a:pt x="0" y="0"/>
                </a:lnTo>
                <a:close/>
              </a:path>
            </a:pathLst>
          </a:custGeom>
          <a:blipFill>
            <a:blip r:embed="rId3"/>
            <a:stretch>
              <a:fillRect/>
            </a:stretch>
          </a:blipFill>
        </p:spPr>
        <p:txBody>
          <a:bodyPr/>
          <a:lstStyle/>
          <a:p>
            <a:endParaRPr lang="en-US" sz="1200"/>
          </a:p>
        </p:txBody>
      </p:sp>
      <p:sp>
        <p:nvSpPr>
          <p:cNvPr id="3" name="TextBox 2">
            <a:extLst>
              <a:ext uri="{FF2B5EF4-FFF2-40B4-BE49-F238E27FC236}">
                <a16:creationId xmlns="" xmlns:a16="http://schemas.microsoft.com/office/drawing/2014/main" id="{02DDE7A7-BDBC-1521-B900-AC0025EF5F96}"/>
              </a:ext>
            </a:extLst>
          </p:cNvPr>
          <p:cNvSpPr txBox="1"/>
          <p:nvPr/>
        </p:nvSpPr>
        <p:spPr>
          <a:xfrm>
            <a:off x="5200339" y="2683349"/>
            <a:ext cx="5711127" cy="2776722"/>
          </a:xfrm>
          <a:prstGeom prst="rect">
            <a:avLst/>
          </a:prstGeom>
          <a:noFill/>
        </p:spPr>
        <p:txBody>
          <a:bodyPr wrap="square" rtlCol="0">
            <a:spAutoFit/>
          </a:bodyPr>
          <a:lstStyle/>
          <a:p>
            <a:pPr algn="just">
              <a:lnSpc>
                <a:spcPct val="150000"/>
              </a:lnSpc>
            </a:pPr>
            <a:r>
              <a:rPr lang="vi-VN" sz="3000" dirty="0">
                <a:latin typeface="Arial" panose="020B0604020202020204" pitchFamily="34" charset="0"/>
                <a:cs typeface="Arial" panose="020B0604020202020204" pitchFamily="34" charset="0"/>
              </a:rPr>
              <a:t>Tìm đọc truyện </a:t>
            </a:r>
            <a:r>
              <a:rPr lang="vi-VN" sz="3000" i="1" dirty="0">
                <a:latin typeface="Arial" panose="020B0604020202020204" pitchFamily="34" charset="0"/>
                <a:cs typeface="Arial" panose="020B0604020202020204" pitchFamily="34" charset="0"/>
              </a:rPr>
              <a:t>Dế Mèn phiêu lưu kí</a:t>
            </a:r>
            <a:r>
              <a:rPr lang="vi-VN" sz="3000" dirty="0">
                <a:latin typeface="Arial" panose="020B0604020202020204" pitchFamily="34" charset="0"/>
                <a:cs typeface="Arial" panose="020B0604020202020204" pitchFamily="34" charset="0"/>
              </a:rPr>
              <a:t> của nhà văn Tô Hoài. Chia sẻ với người thân suy nghĩ của em về nhân vật Dế Mèn.</a:t>
            </a:r>
          </a:p>
        </p:txBody>
      </p:sp>
      <p:grpSp>
        <p:nvGrpSpPr>
          <p:cNvPr id="2" name="Group 1">
            <a:extLst>
              <a:ext uri="{FF2B5EF4-FFF2-40B4-BE49-F238E27FC236}">
                <a16:creationId xmlns="" xmlns:a16="http://schemas.microsoft.com/office/drawing/2014/main" id="{5386365C-FF2D-4BFB-E6BF-D96139A7C530}"/>
              </a:ext>
            </a:extLst>
          </p:cNvPr>
          <p:cNvGrpSpPr/>
          <p:nvPr/>
        </p:nvGrpSpPr>
        <p:grpSpPr>
          <a:xfrm>
            <a:off x="811072" y="885964"/>
            <a:ext cx="4119154" cy="2641008"/>
            <a:chOff x="740229" y="964341"/>
            <a:chExt cx="4119154" cy="2641008"/>
          </a:xfrm>
        </p:grpSpPr>
        <p:sp>
          <p:nvSpPr>
            <p:cNvPr id="4" name="Freeform 10">
              <a:extLst>
                <a:ext uri="{FF2B5EF4-FFF2-40B4-BE49-F238E27FC236}">
                  <a16:creationId xmlns="" xmlns:a16="http://schemas.microsoft.com/office/drawing/2014/main" id="{5DA8E9A8-CD67-00C7-DF93-5DBD30A03074}"/>
                </a:ext>
              </a:extLst>
            </p:cNvPr>
            <p:cNvSpPr/>
            <p:nvPr/>
          </p:nvSpPr>
          <p:spPr>
            <a:xfrm>
              <a:off x="740229" y="964341"/>
              <a:ext cx="4119154" cy="2641008"/>
            </a:xfrm>
            <a:custGeom>
              <a:avLst/>
              <a:gdLst/>
              <a:ahLst/>
              <a:cxnLst/>
              <a:rect l="l" t="t" r="r" b="b"/>
              <a:pathLst>
                <a:path w="4363293" h="3052487">
                  <a:moveTo>
                    <a:pt x="0" y="0"/>
                  </a:moveTo>
                  <a:lnTo>
                    <a:pt x="4363293" y="0"/>
                  </a:lnTo>
                  <a:lnTo>
                    <a:pt x="4363293" y="3052487"/>
                  </a:lnTo>
                  <a:lnTo>
                    <a:pt x="0" y="305248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5" name="TextBox 4">
              <a:extLst>
                <a:ext uri="{FF2B5EF4-FFF2-40B4-BE49-F238E27FC236}">
                  <a16:creationId xmlns="" xmlns:a16="http://schemas.microsoft.com/office/drawing/2014/main" id="{35896943-6A65-DB1A-E6A3-60CB81722828}"/>
                </a:ext>
              </a:extLst>
            </p:cNvPr>
            <p:cNvSpPr txBox="1"/>
            <p:nvPr/>
          </p:nvSpPr>
          <p:spPr>
            <a:xfrm>
              <a:off x="1549236" y="964341"/>
              <a:ext cx="2426079" cy="1998176"/>
            </a:xfrm>
            <a:prstGeom prst="rect">
              <a:avLst/>
            </a:prstGeom>
            <a:noFill/>
          </p:spPr>
          <p:txBody>
            <a:bodyPr wrap="square" rtlCol="0">
              <a:spAutoFit/>
            </a:bodyPr>
            <a:lstStyle/>
            <a:p>
              <a:pPr algn="ctr">
                <a:lnSpc>
                  <a:spcPct val="150000"/>
                </a:lnSpc>
              </a:pPr>
              <a:r>
                <a:rPr lang="vi-VN" sz="4400" b="1" dirty="0">
                  <a:latin typeface="Arial" panose="020B0604020202020204" pitchFamily="34" charset="0"/>
                  <a:cs typeface="Arial" panose="020B0604020202020204" pitchFamily="34" charset="0"/>
                </a:rPr>
                <a:t>VẬN DỤNG</a:t>
              </a:r>
              <a:endParaRPr lang="en-US" sz="4400" b="1" dirty="0">
                <a:latin typeface="Arial" panose="020B0604020202020204" pitchFamily="34" charset="0"/>
                <a:cs typeface="Arial" panose="020B0604020202020204" pitchFamily="34" charset="0"/>
              </a:endParaRPr>
            </a:p>
          </p:txBody>
        </p:sp>
      </p:grpSp>
      <p:sp>
        <p:nvSpPr>
          <p:cNvPr id="7" name="Rectangle 6">
            <a:extLst>
              <a:ext uri="{FF2B5EF4-FFF2-40B4-BE49-F238E27FC236}">
                <a16:creationId xmlns="" xmlns:a16="http://schemas.microsoft.com/office/drawing/2014/main" id="{CCA3E11B-F77A-0715-6631-F8C6203C8EE5}"/>
              </a:ext>
            </a:extLst>
          </p:cNvPr>
          <p:cNvSpPr/>
          <p:nvPr/>
        </p:nvSpPr>
        <p:spPr>
          <a:xfrm>
            <a:off x="5314577" y="1417064"/>
            <a:ext cx="3621669" cy="935976"/>
          </a:xfrm>
          <a:prstGeom prst="rect">
            <a:avLst/>
          </a:prstGeom>
          <a:solidFill>
            <a:srgbClr val="E3F6FD"/>
          </a:solidFill>
          <a:ln>
            <a:solidFill>
              <a:schemeClr val="tx1"/>
            </a:solidFill>
          </a:ln>
          <a:effectLst>
            <a:outerShdw blurRad="76200" dist="12700" dir="8100000" sy="-23000" kx="800400" algn="br" rotWithShape="0">
              <a:prstClr val="black">
                <a:alpha val="20000"/>
              </a:prstClr>
            </a:out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400">
                <a:solidFill>
                  <a:srgbClr val="FF0000"/>
                </a:solidFill>
                <a:latin typeface="Arial" panose="020B0604020202020204" pitchFamily="34" charset="0"/>
                <a:cs typeface="Arial" panose="020B0604020202020204" pitchFamily="34" charset="0"/>
              </a:rPr>
              <a:t>Thảo luận nhóm</a:t>
            </a:r>
            <a:endParaRPr lang="en-US" sz="3400" dirty="0">
              <a:solidFill>
                <a:srgbClr val="FF0000"/>
              </a:solidFill>
              <a:latin typeface="Arial" panose="020B0604020202020204" pitchFamily="34" charset="0"/>
              <a:cs typeface="Arial" panose="020B0604020202020204" pitchFamily="34" charset="0"/>
            </a:endParaRPr>
          </a:p>
        </p:txBody>
      </p:sp>
      <p:pic>
        <p:nvPicPr>
          <p:cNvPr id="9" name="Picture 5">
            <a:extLst>
              <a:ext uri="{FF2B5EF4-FFF2-40B4-BE49-F238E27FC236}">
                <a16:creationId xmlns="" xmlns:a16="http://schemas.microsoft.com/office/drawing/2014/main" id="{CD5FDC98-57AF-4054-93BD-2E6902068BAC}"/>
              </a:ext>
            </a:extLst>
          </p:cNvPr>
          <p:cNvPicPr>
            <a:picLocks noChangeAspect="1"/>
          </p:cNvPicPr>
          <p:nvPr/>
        </p:nvPicPr>
        <p:blipFill>
          <a:blip r:embed="rId6"/>
          <a:srcRect/>
          <a:stretch>
            <a:fillRect/>
          </a:stretch>
        </p:blipFill>
        <p:spPr>
          <a:xfrm>
            <a:off x="2262925" y="3461219"/>
            <a:ext cx="1512240" cy="2458927"/>
          </a:xfrm>
          <a:prstGeom prst="rect">
            <a:avLst/>
          </a:prstGeom>
        </p:spPr>
      </p:pic>
    </p:spTree>
    <p:extLst>
      <p:ext uri="{BB962C8B-B14F-4D97-AF65-F5344CB8AC3E}">
        <p14:creationId xmlns:p14="http://schemas.microsoft.com/office/powerpoint/2010/main" val="24752692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 xmlns:a16="http://schemas.microsoft.com/office/drawing/2014/main" id="{B4C5487E-EC8B-FDF4-5830-3C7279D919DA}"/>
              </a:ext>
            </a:extLst>
          </p:cNvPr>
          <p:cNvSpPr/>
          <p:nvPr/>
        </p:nvSpPr>
        <p:spPr>
          <a:xfrm flipH="1">
            <a:off x="-507778" y="-487472"/>
            <a:ext cx="3698223" cy="2551774"/>
          </a:xfrm>
          <a:custGeom>
            <a:avLst/>
            <a:gdLst/>
            <a:ahLst/>
            <a:cxnLst/>
            <a:rect l="l" t="t" r="r" b="b"/>
            <a:pathLst>
              <a:path w="5547335" h="3827661">
                <a:moveTo>
                  <a:pt x="5547336" y="0"/>
                </a:moveTo>
                <a:lnTo>
                  <a:pt x="0" y="0"/>
                </a:lnTo>
                <a:lnTo>
                  <a:pt x="0" y="3827661"/>
                </a:lnTo>
                <a:lnTo>
                  <a:pt x="5547336" y="3827661"/>
                </a:lnTo>
                <a:lnTo>
                  <a:pt x="5547336" y="0"/>
                </a:lnTo>
                <a:close/>
              </a:path>
            </a:pathLst>
          </a:custGeom>
          <a:blipFill>
            <a:blip r:embed="rId2"/>
            <a:stretch>
              <a:fillRect/>
            </a:stretch>
          </a:blipFill>
        </p:spPr>
        <p:txBody>
          <a:bodyPr/>
          <a:lstStyle/>
          <a:p>
            <a:endParaRPr lang="en-US" sz="1200"/>
          </a:p>
        </p:txBody>
      </p:sp>
      <p:sp>
        <p:nvSpPr>
          <p:cNvPr id="11" name="Freeform 3">
            <a:extLst>
              <a:ext uri="{FF2B5EF4-FFF2-40B4-BE49-F238E27FC236}">
                <a16:creationId xmlns="" xmlns:a16="http://schemas.microsoft.com/office/drawing/2014/main" id="{32972421-9E01-3A47-19E0-B3BC535D9B24}"/>
              </a:ext>
            </a:extLst>
          </p:cNvPr>
          <p:cNvSpPr/>
          <p:nvPr/>
        </p:nvSpPr>
        <p:spPr>
          <a:xfrm>
            <a:off x="10035822" y="3891023"/>
            <a:ext cx="2940757" cy="2029123"/>
          </a:xfrm>
          <a:custGeom>
            <a:avLst/>
            <a:gdLst/>
            <a:ahLst/>
            <a:cxnLst/>
            <a:rect l="l" t="t" r="r" b="b"/>
            <a:pathLst>
              <a:path w="4411136" h="3043684">
                <a:moveTo>
                  <a:pt x="0" y="0"/>
                </a:moveTo>
                <a:lnTo>
                  <a:pt x="4411136" y="0"/>
                </a:lnTo>
                <a:lnTo>
                  <a:pt x="4411136" y="3043684"/>
                </a:lnTo>
                <a:lnTo>
                  <a:pt x="0" y="3043684"/>
                </a:lnTo>
                <a:lnTo>
                  <a:pt x="0" y="0"/>
                </a:lnTo>
                <a:close/>
              </a:path>
            </a:pathLst>
          </a:custGeom>
          <a:blipFill>
            <a:blip r:embed="rId2"/>
            <a:stretch>
              <a:fillRect/>
            </a:stretch>
          </a:blipFill>
        </p:spPr>
        <p:txBody>
          <a:bodyPr/>
          <a:lstStyle/>
          <a:p>
            <a:endParaRPr lang="en-US" sz="1200"/>
          </a:p>
        </p:txBody>
      </p:sp>
      <p:grpSp>
        <p:nvGrpSpPr>
          <p:cNvPr id="2" name="Group 1">
            <a:extLst>
              <a:ext uri="{FF2B5EF4-FFF2-40B4-BE49-F238E27FC236}">
                <a16:creationId xmlns="" xmlns:a16="http://schemas.microsoft.com/office/drawing/2014/main" id="{D98AFBAB-D54C-6954-A3F4-3BD05F1B4EC1}"/>
              </a:ext>
            </a:extLst>
          </p:cNvPr>
          <p:cNvGrpSpPr/>
          <p:nvPr/>
        </p:nvGrpSpPr>
        <p:grpSpPr>
          <a:xfrm>
            <a:off x="4457671" y="107570"/>
            <a:ext cx="3276657" cy="1164697"/>
            <a:chOff x="4963772" y="43830"/>
            <a:chExt cx="3276657" cy="1164697"/>
          </a:xfrm>
        </p:grpSpPr>
        <p:sp>
          <p:nvSpPr>
            <p:cNvPr id="4" name="Rectangle 3">
              <a:extLst>
                <a:ext uri="{FF2B5EF4-FFF2-40B4-BE49-F238E27FC236}">
                  <a16:creationId xmlns="" xmlns:a16="http://schemas.microsoft.com/office/drawing/2014/main" id="{E0D1D4E6-7505-CCAF-4F3A-5CE2604064D2}"/>
                </a:ext>
              </a:extLst>
            </p:cNvPr>
            <p:cNvSpPr/>
            <p:nvPr/>
          </p:nvSpPr>
          <p:spPr>
            <a:xfrm>
              <a:off x="5368834" y="429186"/>
              <a:ext cx="2871595" cy="718457"/>
            </a:xfrm>
            <a:prstGeom prst="rect">
              <a:avLst/>
            </a:prstGeom>
            <a:solidFill>
              <a:srgbClr val="E3F6FD"/>
            </a:solidFill>
            <a:ln>
              <a:solidFill>
                <a:schemeClr val="tx1"/>
              </a:solidFill>
            </a:ln>
            <a:effectLst>
              <a:outerShdw blurRad="76200" dist="12700" dir="8100000" sy="-23000" kx="800400" algn="br" rotWithShape="0">
                <a:prstClr val="black">
                  <a:alpha val="20000"/>
                </a:prstClr>
              </a:out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a:solidFill>
                    <a:srgbClr val="FF0000"/>
                  </a:solidFill>
                  <a:latin typeface="Arial" panose="020B0604020202020204" pitchFamily="34" charset="0"/>
                  <a:cs typeface="Arial" panose="020B0604020202020204" pitchFamily="34" charset="0"/>
                </a:rPr>
                <a:t>Gợi ý</a:t>
              </a:r>
              <a:endParaRPr lang="en-US" sz="3600" dirty="0">
                <a:solidFill>
                  <a:srgbClr val="FF0000"/>
                </a:solidFill>
                <a:latin typeface="Arial" panose="020B0604020202020204" pitchFamily="34" charset="0"/>
                <a:cs typeface="Arial" panose="020B0604020202020204" pitchFamily="34" charset="0"/>
              </a:endParaRPr>
            </a:p>
          </p:txBody>
        </p:sp>
        <p:sp>
          <p:nvSpPr>
            <p:cNvPr id="5" name="Freeform 4">
              <a:extLst>
                <a:ext uri="{FF2B5EF4-FFF2-40B4-BE49-F238E27FC236}">
                  <a16:creationId xmlns="" xmlns:a16="http://schemas.microsoft.com/office/drawing/2014/main" id="{B79637E4-371C-ED32-0596-7658035DFD91}"/>
                </a:ext>
              </a:extLst>
            </p:cNvPr>
            <p:cNvSpPr/>
            <p:nvPr/>
          </p:nvSpPr>
          <p:spPr>
            <a:xfrm>
              <a:off x="4963772" y="43830"/>
              <a:ext cx="1019130" cy="1164697"/>
            </a:xfrm>
            <a:custGeom>
              <a:avLst/>
              <a:gdLst/>
              <a:ahLst/>
              <a:cxnLst/>
              <a:rect l="l" t="t" r="r" b="b"/>
              <a:pathLst>
                <a:path w="2205568" h="2892548">
                  <a:moveTo>
                    <a:pt x="0" y="0"/>
                  </a:moveTo>
                  <a:lnTo>
                    <a:pt x="2205568" y="0"/>
                  </a:lnTo>
                  <a:lnTo>
                    <a:pt x="2205568" y="2892548"/>
                  </a:lnTo>
                  <a:lnTo>
                    <a:pt x="0" y="289254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sz="1200"/>
            </a:p>
          </p:txBody>
        </p:sp>
      </p:grpSp>
      <p:sp>
        <p:nvSpPr>
          <p:cNvPr id="6" name="Rectangle: Rounded Corners 5">
            <a:extLst>
              <a:ext uri="{FF2B5EF4-FFF2-40B4-BE49-F238E27FC236}">
                <a16:creationId xmlns="" xmlns:a16="http://schemas.microsoft.com/office/drawing/2014/main" id="{F8495F03-4AD0-389C-885A-BBED6E11F6CD}"/>
              </a:ext>
            </a:extLst>
          </p:cNvPr>
          <p:cNvSpPr/>
          <p:nvPr/>
        </p:nvSpPr>
        <p:spPr>
          <a:xfrm>
            <a:off x="457199" y="1436915"/>
            <a:ext cx="11299371" cy="4990012"/>
          </a:xfrm>
          <a:prstGeom prst="roundRect">
            <a:avLst>
              <a:gd name="adj" fmla="val 5822"/>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b="0" i="0" dirty="0">
                <a:solidFill>
                  <a:srgbClr val="000000"/>
                </a:solidFill>
                <a:effectLst/>
                <a:latin typeface="Arial" panose="020B0604020202020204" pitchFamily="34" charset="0"/>
                <a:cs typeface="Arial" panose="020B0604020202020204" pitchFamily="34" charset="0"/>
              </a:rPr>
              <a:t>	Em rất thích cuốn sách </a:t>
            </a:r>
            <a:r>
              <a:rPr lang="vi-VN" sz="2800" b="0" i="1" dirty="0">
                <a:solidFill>
                  <a:srgbClr val="000000"/>
                </a:solidFill>
                <a:effectLst/>
                <a:latin typeface="Arial" panose="020B0604020202020204" pitchFamily="34" charset="0"/>
                <a:cs typeface="Arial" panose="020B0604020202020204" pitchFamily="34" charset="0"/>
              </a:rPr>
              <a:t>“Dế Mèn phiêu lưu kí”</a:t>
            </a:r>
            <a:r>
              <a:rPr lang="vi-VN" sz="2800" b="0" i="0" dirty="0">
                <a:solidFill>
                  <a:srgbClr val="000000"/>
                </a:solidFill>
                <a:effectLst/>
                <a:latin typeface="Arial" panose="020B0604020202020204" pitchFamily="34" charset="0"/>
                <a:cs typeface="Arial" panose="020B0604020202020204" pitchFamily="34" charset="0"/>
              </a:rPr>
              <a:t> của nhà văn Tô Hoài. Trong truyện, em vô cùng ấn tượng với nhân vật Dế Mèn. Tác giả đã miêu tả Dế Mèn thật sinh động. Một chàng dế cường tráng với thân hình khỏe mạnh. Nhưng Dế Mèn lại có tính kiêu ngạo. Vì vậy, Dế đã phải nhân bài học thích đáng. </a:t>
            </a:r>
            <a:r>
              <a:rPr lang="vi-VN" sz="2800" dirty="0">
                <a:solidFill>
                  <a:srgbClr val="000000"/>
                </a:solidFill>
                <a:latin typeface="Arial" panose="020B0604020202020204" pitchFamily="34" charset="0"/>
                <a:cs typeface="Arial" panose="020B0604020202020204" pitchFamily="34" charset="0"/>
              </a:rPr>
              <a:t>Từ đó</a:t>
            </a:r>
            <a:r>
              <a:rPr lang="vi-VN" sz="2800" b="0" i="0" dirty="0">
                <a:solidFill>
                  <a:srgbClr val="000000"/>
                </a:solidFill>
                <a:effectLst/>
                <a:latin typeface="Arial" panose="020B0604020202020204" pitchFamily="34" charset="0"/>
                <a:cs typeface="Arial" panose="020B0604020202020204" pitchFamily="34" charset="0"/>
              </a:rPr>
              <a:t>, Dế Mèn đã thay đổi, cùng với Dế Trũi có một chuyến phiêu lưu kì thú. Em đã học được nhiều bài học từ nhân vật này. Em rất yêu mến nhân vật Dế Mèn.</a:t>
            </a:r>
            <a:endParaRPr lang="en-US" sz="2800" dirty="0">
              <a:solidFill>
                <a:schemeClr val="tx1"/>
              </a:solidFill>
              <a:latin typeface="Arial" panose="020B0604020202020204" pitchFamily="34" charset="0"/>
              <a:cs typeface="Arial" panose="020B0604020202020204" pitchFamily="34" charset="0"/>
            </a:endParaRPr>
          </a:p>
        </p:txBody>
      </p:sp>
      <p:sp>
        <p:nvSpPr>
          <p:cNvPr id="7" name="Freeform 2">
            <a:extLst>
              <a:ext uri="{FF2B5EF4-FFF2-40B4-BE49-F238E27FC236}">
                <a16:creationId xmlns="" xmlns:a16="http://schemas.microsoft.com/office/drawing/2014/main" id="{5994E76F-3460-9869-C707-0A8710056224}"/>
              </a:ext>
            </a:extLst>
          </p:cNvPr>
          <p:cNvSpPr/>
          <p:nvPr/>
        </p:nvSpPr>
        <p:spPr>
          <a:xfrm>
            <a:off x="10189918" y="431073"/>
            <a:ext cx="1501112" cy="1420058"/>
          </a:xfrm>
          <a:custGeom>
            <a:avLst/>
            <a:gdLst/>
            <a:ahLst/>
            <a:cxnLst/>
            <a:rect l="l" t="t" r="r" b="b"/>
            <a:pathLst>
              <a:path w="3677369" h="3305035">
                <a:moveTo>
                  <a:pt x="0" y="0"/>
                </a:moveTo>
                <a:lnTo>
                  <a:pt x="3677369" y="0"/>
                </a:lnTo>
                <a:lnTo>
                  <a:pt x="3677369" y="3305035"/>
                </a:lnTo>
                <a:lnTo>
                  <a:pt x="0" y="330503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34393741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 xmlns:a16="http://schemas.microsoft.com/office/drawing/2014/main" id="{B4C5487E-EC8B-FDF4-5830-3C7279D919DA}"/>
              </a:ext>
            </a:extLst>
          </p:cNvPr>
          <p:cNvSpPr/>
          <p:nvPr/>
        </p:nvSpPr>
        <p:spPr>
          <a:xfrm flipH="1">
            <a:off x="-507778" y="-487472"/>
            <a:ext cx="3698223" cy="2551774"/>
          </a:xfrm>
          <a:custGeom>
            <a:avLst/>
            <a:gdLst/>
            <a:ahLst/>
            <a:cxnLst/>
            <a:rect l="l" t="t" r="r" b="b"/>
            <a:pathLst>
              <a:path w="5547335" h="3827661">
                <a:moveTo>
                  <a:pt x="5547336" y="0"/>
                </a:moveTo>
                <a:lnTo>
                  <a:pt x="0" y="0"/>
                </a:lnTo>
                <a:lnTo>
                  <a:pt x="0" y="3827661"/>
                </a:lnTo>
                <a:lnTo>
                  <a:pt x="5547336" y="3827661"/>
                </a:lnTo>
                <a:lnTo>
                  <a:pt x="5547336" y="0"/>
                </a:lnTo>
                <a:close/>
              </a:path>
            </a:pathLst>
          </a:custGeom>
          <a:blipFill>
            <a:blip r:embed="rId2"/>
            <a:stretch>
              <a:fillRect/>
            </a:stretch>
          </a:blipFill>
        </p:spPr>
        <p:txBody>
          <a:bodyPr/>
          <a:lstStyle/>
          <a:p>
            <a:endParaRPr lang="en-US" sz="1200"/>
          </a:p>
        </p:txBody>
      </p:sp>
      <p:sp>
        <p:nvSpPr>
          <p:cNvPr id="11" name="Freeform 3">
            <a:extLst>
              <a:ext uri="{FF2B5EF4-FFF2-40B4-BE49-F238E27FC236}">
                <a16:creationId xmlns="" xmlns:a16="http://schemas.microsoft.com/office/drawing/2014/main" id="{32972421-9E01-3A47-19E0-B3BC535D9B24}"/>
              </a:ext>
            </a:extLst>
          </p:cNvPr>
          <p:cNvSpPr/>
          <p:nvPr/>
        </p:nvSpPr>
        <p:spPr>
          <a:xfrm>
            <a:off x="10035822" y="3891023"/>
            <a:ext cx="2940757" cy="2029123"/>
          </a:xfrm>
          <a:custGeom>
            <a:avLst/>
            <a:gdLst/>
            <a:ahLst/>
            <a:cxnLst/>
            <a:rect l="l" t="t" r="r" b="b"/>
            <a:pathLst>
              <a:path w="4411136" h="3043684">
                <a:moveTo>
                  <a:pt x="0" y="0"/>
                </a:moveTo>
                <a:lnTo>
                  <a:pt x="4411136" y="0"/>
                </a:lnTo>
                <a:lnTo>
                  <a:pt x="4411136" y="3043684"/>
                </a:lnTo>
                <a:lnTo>
                  <a:pt x="0" y="3043684"/>
                </a:lnTo>
                <a:lnTo>
                  <a:pt x="0" y="0"/>
                </a:lnTo>
                <a:close/>
              </a:path>
            </a:pathLst>
          </a:custGeom>
          <a:blipFill>
            <a:blip r:embed="rId2"/>
            <a:stretch>
              <a:fillRect/>
            </a:stretch>
          </a:blipFill>
        </p:spPr>
        <p:txBody>
          <a:bodyPr/>
          <a:lstStyle/>
          <a:p>
            <a:endParaRPr lang="en-US" sz="1200"/>
          </a:p>
        </p:txBody>
      </p:sp>
      <p:sp>
        <p:nvSpPr>
          <p:cNvPr id="12" name="Freeform 6">
            <a:extLst>
              <a:ext uri="{FF2B5EF4-FFF2-40B4-BE49-F238E27FC236}">
                <a16:creationId xmlns="" xmlns:a16="http://schemas.microsoft.com/office/drawing/2014/main" id="{61114009-45A0-43F6-01CA-D1052B6537CD}"/>
              </a:ext>
            </a:extLst>
          </p:cNvPr>
          <p:cNvSpPr/>
          <p:nvPr/>
        </p:nvSpPr>
        <p:spPr>
          <a:xfrm>
            <a:off x="426721" y="462958"/>
            <a:ext cx="11338558" cy="6238288"/>
          </a:xfrm>
          <a:custGeom>
            <a:avLst/>
            <a:gdLst/>
            <a:ahLst/>
            <a:cxnLst/>
            <a:rect l="l" t="t" r="r" b="b"/>
            <a:pathLst>
              <a:path w="10989061" h="8008278">
                <a:moveTo>
                  <a:pt x="0" y="0"/>
                </a:moveTo>
                <a:lnTo>
                  <a:pt x="10989060" y="0"/>
                </a:lnTo>
                <a:lnTo>
                  <a:pt x="10989060" y="8008278"/>
                </a:lnTo>
                <a:lnTo>
                  <a:pt x="0" y="8008278"/>
                </a:lnTo>
                <a:lnTo>
                  <a:pt x="0" y="0"/>
                </a:lnTo>
                <a:close/>
              </a:path>
            </a:pathLst>
          </a:custGeom>
          <a:blipFill>
            <a:blip r:embed="rId3"/>
            <a:stretch>
              <a:fillRect/>
            </a:stretch>
          </a:blipFill>
        </p:spPr>
        <p:txBody>
          <a:bodyPr/>
          <a:lstStyle/>
          <a:p>
            <a:endParaRPr lang="en-US" sz="1200"/>
          </a:p>
        </p:txBody>
      </p:sp>
      <p:sp>
        <p:nvSpPr>
          <p:cNvPr id="2" name="TextBox 1">
            <a:extLst>
              <a:ext uri="{FF2B5EF4-FFF2-40B4-BE49-F238E27FC236}">
                <a16:creationId xmlns="" xmlns:a16="http://schemas.microsoft.com/office/drawing/2014/main" id="{5B66B424-B99D-B4BA-FF9D-7AE6DBC07751}"/>
              </a:ext>
            </a:extLst>
          </p:cNvPr>
          <p:cNvSpPr txBox="1"/>
          <p:nvPr/>
        </p:nvSpPr>
        <p:spPr>
          <a:xfrm>
            <a:off x="3368962" y="611940"/>
            <a:ext cx="5632595" cy="982513"/>
          </a:xfrm>
          <a:prstGeom prst="rect">
            <a:avLst/>
          </a:prstGeom>
          <a:noFill/>
        </p:spPr>
        <p:txBody>
          <a:bodyPr wrap="square" rtlCol="0">
            <a:spAutoFit/>
          </a:bodyPr>
          <a:lstStyle/>
          <a:p>
            <a:pPr algn="ctr">
              <a:lnSpc>
                <a:spcPct val="150000"/>
              </a:lnSpc>
            </a:pPr>
            <a:r>
              <a:rPr lang="vi-VN" sz="4400" b="1" dirty="0">
                <a:latin typeface="Arial" panose="020B0604020202020204" pitchFamily="34" charset="0"/>
                <a:cs typeface="Arial" panose="020B0604020202020204" pitchFamily="34" charset="0"/>
              </a:rPr>
              <a:t>CỦNG CỐ, DẶN DÒ</a:t>
            </a:r>
            <a:endParaRPr lang="en-US" sz="4400" b="1"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 xmlns:a16="http://schemas.microsoft.com/office/drawing/2014/main" id="{9B280C69-B974-C34B-132E-DAACC2C5973D}"/>
              </a:ext>
            </a:extLst>
          </p:cNvPr>
          <p:cNvSpPr/>
          <p:nvPr/>
        </p:nvSpPr>
        <p:spPr>
          <a:xfrm>
            <a:off x="694098" y="1773547"/>
            <a:ext cx="6783764" cy="800664"/>
          </a:xfrm>
          <a:prstGeom prst="roundRect">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Arial" panose="020B0604020202020204" pitchFamily="34" charset="0"/>
                <a:cs typeface="Arial" panose="020B0604020202020204" pitchFamily="34" charset="0"/>
              </a:rPr>
              <a:t>Ôn tập kiến thức đã học</a:t>
            </a:r>
            <a:endParaRPr lang="en-US" sz="3200"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 xmlns:a16="http://schemas.microsoft.com/office/drawing/2014/main" id="{D8F6A692-0D2F-F634-8D7E-1A7B747F8EF3}"/>
              </a:ext>
            </a:extLst>
          </p:cNvPr>
          <p:cNvSpPr/>
          <p:nvPr/>
        </p:nvSpPr>
        <p:spPr>
          <a:xfrm>
            <a:off x="2061039" y="2936299"/>
            <a:ext cx="6783764" cy="819897"/>
          </a:xfrm>
          <a:prstGeom prst="roundRect">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Arial" panose="020B0604020202020204" pitchFamily="34" charset="0"/>
                <a:cs typeface="Arial" panose="020B0604020202020204" pitchFamily="34" charset="0"/>
              </a:rPr>
              <a:t>Chia sẻ với người thân về bài học</a:t>
            </a:r>
            <a:endParaRPr lang="en-US" sz="3200" dirty="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 xmlns:a16="http://schemas.microsoft.com/office/drawing/2014/main" id="{C92327F7-F458-CF39-BF38-8BC147E76CEB}"/>
              </a:ext>
            </a:extLst>
          </p:cNvPr>
          <p:cNvSpPr/>
          <p:nvPr/>
        </p:nvSpPr>
        <p:spPr>
          <a:xfrm>
            <a:off x="2843290" y="4132444"/>
            <a:ext cx="8545344" cy="1546280"/>
          </a:xfrm>
          <a:prstGeom prst="roundRect">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dirty="0">
                <a:solidFill>
                  <a:schemeClr val="tx1"/>
                </a:solidFill>
                <a:latin typeface="Arial" panose="020B0604020202020204" pitchFamily="34" charset="0"/>
                <a:cs typeface="Arial" panose="020B0604020202020204" pitchFamily="34" charset="0"/>
              </a:rPr>
              <a:t>Đọc và chuẩn bị trước phần </a:t>
            </a:r>
            <a:r>
              <a:rPr lang="vi-VN" sz="3200" i="1" dirty="0">
                <a:solidFill>
                  <a:schemeClr val="tx1"/>
                </a:solidFill>
                <a:latin typeface="Arial" panose="020B0604020202020204" pitchFamily="34" charset="0"/>
                <a:cs typeface="Arial" panose="020B0604020202020204" pitchFamily="34" charset="0"/>
              </a:rPr>
              <a:t>Bài đọc </a:t>
            </a:r>
            <a:r>
              <a:rPr lang="vi-VN" sz="3200" b="1" i="1" dirty="0">
                <a:solidFill>
                  <a:schemeClr val="tx1"/>
                </a:solidFill>
                <a:latin typeface="Arial" panose="020B0604020202020204" pitchFamily="34" charset="0"/>
                <a:cs typeface="Arial" panose="020B0604020202020204" pitchFamily="34" charset="0"/>
              </a:rPr>
              <a:t>Tinh thần học tập của nhà Phi-lít.</a:t>
            </a:r>
            <a:endParaRPr lang="en-US" sz="3200" b="1" i="1" dirty="0">
              <a:solidFill>
                <a:schemeClr val="tx1"/>
              </a:solidFill>
              <a:latin typeface="Arial" panose="020B0604020202020204" pitchFamily="34" charset="0"/>
              <a:cs typeface="Arial" panose="020B0604020202020204" pitchFamily="34" charset="0"/>
            </a:endParaRPr>
          </a:p>
        </p:txBody>
      </p:sp>
      <p:sp>
        <p:nvSpPr>
          <p:cNvPr id="7" name="Freeform 5">
            <a:extLst>
              <a:ext uri="{FF2B5EF4-FFF2-40B4-BE49-F238E27FC236}">
                <a16:creationId xmlns="" xmlns:a16="http://schemas.microsoft.com/office/drawing/2014/main" id="{DFC2F6BD-4E25-D497-A386-3AE1CDAF4E8B}"/>
              </a:ext>
            </a:extLst>
          </p:cNvPr>
          <p:cNvSpPr/>
          <p:nvPr/>
        </p:nvSpPr>
        <p:spPr>
          <a:xfrm>
            <a:off x="377646" y="3920558"/>
            <a:ext cx="2088999" cy="2582962"/>
          </a:xfrm>
          <a:custGeom>
            <a:avLst/>
            <a:gdLst/>
            <a:ahLst/>
            <a:cxnLst/>
            <a:rect l="l" t="t" r="r" b="b"/>
            <a:pathLst>
              <a:path w="2002348" h="2639009">
                <a:moveTo>
                  <a:pt x="0" y="0"/>
                </a:moveTo>
                <a:lnTo>
                  <a:pt x="2002349" y="0"/>
                </a:lnTo>
                <a:lnTo>
                  <a:pt x="2002349" y="2639009"/>
                </a:lnTo>
                <a:lnTo>
                  <a:pt x="0" y="263900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sz="1200"/>
          </a:p>
        </p:txBody>
      </p:sp>
      <p:sp>
        <p:nvSpPr>
          <p:cNvPr id="8" name="Freeform 7">
            <a:extLst>
              <a:ext uri="{FF2B5EF4-FFF2-40B4-BE49-F238E27FC236}">
                <a16:creationId xmlns="" xmlns:a16="http://schemas.microsoft.com/office/drawing/2014/main" id="{7097F319-50DF-0E23-B41A-79D4619D91F2}"/>
              </a:ext>
            </a:extLst>
          </p:cNvPr>
          <p:cNvSpPr/>
          <p:nvPr/>
        </p:nvSpPr>
        <p:spPr>
          <a:xfrm>
            <a:off x="9158615" y="2574211"/>
            <a:ext cx="1983494" cy="1160368"/>
          </a:xfrm>
          <a:custGeom>
            <a:avLst/>
            <a:gdLst/>
            <a:ahLst/>
            <a:cxnLst/>
            <a:rect l="l" t="t" r="r" b="b"/>
            <a:pathLst>
              <a:path w="2665350" h="1837981">
                <a:moveTo>
                  <a:pt x="0" y="0"/>
                </a:moveTo>
                <a:lnTo>
                  <a:pt x="2665350" y="0"/>
                </a:lnTo>
                <a:lnTo>
                  <a:pt x="2665350" y="1837980"/>
                </a:lnTo>
                <a:lnTo>
                  <a:pt x="0" y="183798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pic>
        <p:nvPicPr>
          <p:cNvPr id="9" name="Google Shape;195;p2">
            <a:extLst>
              <a:ext uri="{FF2B5EF4-FFF2-40B4-BE49-F238E27FC236}">
                <a16:creationId xmlns="" xmlns:a16="http://schemas.microsoft.com/office/drawing/2014/main" id="{6092B873-5519-DE15-57EE-19AD0B1E8069}"/>
              </a:ext>
            </a:extLst>
          </p:cNvPr>
          <p:cNvPicPr preferRelativeResize="0"/>
          <p:nvPr/>
        </p:nvPicPr>
        <p:blipFill rotWithShape="1">
          <a:blip r:embed="rId8">
            <a:alphaModFix/>
          </a:blip>
          <a:srcRect/>
          <a:stretch/>
        </p:blipFill>
        <p:spPr>
          <a:xfrm>
            <a:off x="10541905" y="6456883"/>
            <a:ext cx="1585496" cy="377412"/>
          </a:xfrm>
          <a:prstGeom prst="rect">
            <a:avLst/>
          </a:prstGeom>
          <a:noFill/>
          <a:ln>
            <a:noFill/>
          </a:ln>
        </p:spPr>
      </p:pic>
    </p:spTree>
    <p:extLst>
      <p:ext uri="{BB962C8B-B14F-4D97-AF65-F5344CB8AC3E}">
        <p14:creationId xmlns:p14="http://schemas.microsoft.com/office/powerpoint/2010/main" val="22430905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507778" y="-487472"/>
            <a:ext cx="3698223" cy="2551774"/>
          </a:xfrm>
          <a:custGeom>
            <a:avLst/>
            <a:gdLst/>
            <a:ahLst/>
            <a:cxnLst/>
            <a:rect l="l" t="t" r="r" b="b"/>
            <a:pathLst>
              <a:path w="5547335" h="3827661">
                <a:moveTo>
                  <a:pt x="5547336" y="0"/>
                </a:moveTo>
                <a:lnTo>
                  <a:pt x="0" y="0"/>
                </a:lnTo>
                <a:lnTo>
                  <a:pt x="0" y="3827661"/>
                </a:lnTo>
                <a:lnTo>
                  <a:pt x="5547336" y="3827661"/>
                </a:lnTo>
                <a:lnTo>
                  <a:pt x="5547336" y="0"/>
                </a:lnTo>
                <a:close/>
              </a:path>
            </a:pathLst>
          </a:custGeom>
          <a:blipFill>
            <a:blip r:embed="rId2"/>
            <a:stretch>
              <a:fillRect/>
            </a:stretch>
          </a:blipFill>
        </p:spPr>
        <p:txBody>
          <a:bodyPr/>
          <a:lstStyle/>
          <a:p>
            <a:endParaRPr lang="en-US" sz="1200"/>
          </a:p>
        </p:txBody>
      </p:sp>
      <p:sp>
        <p:nvSpPr>
          <p:cNvPr id="3" name="Freeform 3"/>
          <p:cNvSpPr/>
          <p:nvPr/>
        </p:nvSpPr>
        <p:spPr>
          <a:xfrm>
            <a:off x="10035822" y="3891023"/>
            <a:ext cx="2940757" cy="2029123"/>
          </a:xfrm>
          <a:custGeom>
            <a:avLst/>
            <a:gdLst/>
            <a:ahLst/>
            <a:cxnLst/>
            <a:rect l="l" t="t" r="r" b="b"/>
            <a:pathLst>
              <a:path w="4411136" h="3043684">
                <a:moveTo>
                  <a:pt x="0" y="0"/>
                </a:moveTo>
                <a:lnTo>
                  <a:pt x="4411136" y="0"/>
                </a:lnTo>
                <a:lnTo>
                  <a:pt x="4411136" y="3043684"/>
                </a:lnTo>
                <a:lnTo>
                  <a:pt x="0" y="3043684"/>
                </a:lnTo>
                <a:lnTo>
                  <a:pt x="0" y="0"/>
                </a:lnTo>
                <a:close/>
              </a:path>
            </a:pathLst>
          </a:custGeom>
          <a:blipFill>
            <a:blip r:embed="rId2"/>
            <a:stretch>
              <a:fillRect/>
            </a:stretch>
          </a:blipFill>
        </p:spPr>
        <p:txBody>
          <a:bodyPr/>
          <a:lstStyle/>
          <a:p>
            <a:endParaRPr lang="en-US" sz="1200"/>
          </a:p>
        </p:txBody>
      </p:sp>
      <p:sp>
        <p:nvSpPr>
          <p:cNvPr id="6" name="Freeform 6"/>
          <p:cNvSpPr/>
          <p:nvPr/>
        </p:nvSpPr>
        <p:spPr>
          <a:xfrm>
            <a:off x="1136470" y="802593"/>
            <a:ext cx="10269770" cy="5548058"/>
          </a:xfrm>
          <a:custGeom>
            <a:avLst/>
            <a:gdLst/>
            <a:ahLst/>
            <a:cxnLst/>
            <a:rect l="l" t="t" r="r" b="b"/>
            <a:pathLst>
              <a:path w="10989061" h="8008278">
                <a:moveTo>
                  <a:pt x="0" y="0"/>
                </a:moveTo>
                <a:lnTo>
                  <a:pt x="10989060" y="0"/>
                </a:lnTo>
                <a:lnTo>
                  <a:pt x="10989060" y="8008278"/>
                </a:lnTo>
                <a:lnTo>
                  <a:pt x="0" y="8008278"/>
                </a:lnTo>
                <a:lnTo>
                  <a:pt x="0" y="0"/>
                </a:lnTo>
                <a:close/>
              </a:path>
            </a:pathLst>
          </a:custGeom>
          <a:blipFill>
            <a:blip r:embed="rId3"/>
            <a:stretch>
              <a:fillRect/>
            </a:stretch>
          </a:blipFill>
        </p:spPr>
        <p:txBody>
          <a:bodyPr/>
          <a:lstStyle/>
          <a:p>
            <a:endParaRPr lang="en-US" sz="1200"/>
          </a:p>
        </p:txBody>
      </p:sp>
      <p:sp>
        <p:nvSpPr>
          <p:cNvPr id="10" name="Freeform 4">
            <a:extLst>
              <a:ext uri="{FF2B5EF4-FFF2-40B4-BE49-F238E27FC236}">
                <a16:creationId xmlns="" xmlns:a16="http://schemas.microsoft.com/office/drawing/2014/main" id="{5C3A32FC-2524-50CE-27D3-A6CDE7C75295}"/>
              </a:ext>
            </a:extLst>
          </p:cNvPr>
          <p:cNvSpPr/>
          <p:nvPr/>
        </p:nvSpPr>
        <p:spPr>
          <a:xfrm>
            <a:off x="10273357" y="507349"/>
            <a:ext cx="1470379" cy="1928365"/>
          </a:xfrm>
          <a:custGeom>
            <a:avLst/>
            <a:gdLst/>
            <a:ahLst/>
            <a:cxnLst/>
            <a:rect l="l" t="t" r="r" b="b"/>
            <a:pathLst>
              <a:path w="2205568" h="2892548">
                <a:moveTo>
                  <a:pt x="0" y="0"/>
                </a:moveTo>
                <a:lnTo>
                  <a:pt x="2205568" y="0"/>
                </a:lnTo>
                <a:lnTo>
                  <a:pt x="2205568" y="2892548"/>
                </a:lnTo>
                <a:lnTo>
                  <a:pt x="0" y="289254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sz="1200"/>
          </a:p>
        </p:txBody>
      </p:sp>
      <p:sp>
        <p:nvSpPr>
          <p:cNvPr id="11" name="Freeform 5">
            <a:extLst>
              <a:ext uri="{FF2B5EF4-FFF2-40B4-BE49-F238E27FC236}">
                <a16:creationId xmlns="" xmlns:a16="http://schemas.microsoft.com/office/drawing/2014/main" id="{7C66FB9E-8B5A-411A-265F-D520AB64FAEA}"/>
              </a:ext>
            </a:extLst>
          </p:cNvPr>
          <p:cNvSpPr/>
          <p:nvPr/>
        </p:nvSpPr>
        <p:spPr>
          <a:xfrm>
            <a:off x="485128" y="4664179"/>
            <a:ext cx="1334899" cy="1759339"/>
          </a:xfrm>
          <a:custGeom>
            <a:avLst/>
            <a:gdLst/>
            <a:ahLst/>
            <a:cxnLst/>
            <a:rect l="l" t="t" r="r" b="b"/>
            <a:pathLst>
              <a:path w="2002348" h="2639009">
                <a:moveTo>
                  <a:pt x="0" y="0"/>
                </a:moveTo>
                <a:lnTo>
                  <a:pt x="2002349" y="0"/>
                </a:lnTo>
                <a:lnTo>
                  <a:pt x="2002349" y="2639009"/>
                </a:lnTo>
                <a:lnTo>
                  <a:pt x="0" y="263900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sz="1200"/>
          </a:p>
        </p:txBody>
      </p:sp>
      <p:sp>
        <p:nvSpPr>
          <p:cNvPr id="12" name="TextBox 11">
            <a:extLst>
              <a:ext uri="{FF2B5EF4-FFF2-40B4-BE49-F238E27FC236}">
                <a16:creationId xmlns="" xmlns:a16="http://schemas.microsoft.com/office/drawing/2014/main" id="{9F33F83B-333E-C619-C3F3-C356F9511D1A}"/>
              </a:ext>
            </a:extLst>
          </p:cNvPr>
          <p:cNvSpPr txBox="1"/>
          <p:nvPr/>
        </p:nvSpPr>
        <p:spPr>
          <a:xfrm>
            <a:off x="2910804" y="1293033"/>
            <a:ext cx="6918996" cy="3677866"/>
          </a:xfrm>
          <a:prstGeom prst="rect">
            <a:avLst/>
          </a:prstGeom>
          <a:noFill/>
        </p:spPr>
        <p:txBody>
          <a:bodyPr wrap="square" rtlCol="0">
            <a:spAutoFit/>
          </a:bodyPr>
          <a:lstStyle/>
          <a:p>
            <a:pPr algn="ctr">
              <a:lnSpc>
                <a:spcPct val="150000"/>
              </a:lnSpc>
            </a:pPr>
            <a:r>
              <a:rPr lang="vi-VN" sz="5400" b="1" dirty="0">
                <a:latin typeface="Arial" panose="020B0604020202020204" pitchFamily="34" charset="0"/>
                <a:cs typeface="Arial" panose="020B0604020202020204" pitchFamily="34" charset="0"/>
              </a:rPr>
              <a:t>CHÀO TẠM BIỆT VÀ</a:t>
            </a:r>
          </a:p>
          <a:p>
            <a:pPr algn="ctr">
              <a:lnSpc>
                <a:spcPct val="150000"/>
              </a:lnSpc>
            </a:pPr>
            <a:r>
              <a:rPr lang="vi-VN" sz="5400" b="1" dirty="0">
                <a:latin typeface="Arial" panose="020B0604020202020204" pitchFamily="34" charset="0"/>
                <a:cs typeface="Arial" panose="020B0604020202020204" pitchFamily="34" charset="0"/>
              </a:rPr>
              <a:t>HẸN GẶP LẠI </a:t>
            </a:r>
          </a:p>
          <a:p>
            <a:pPr algn="ctr">
              <a:lnSpc>
                <a:spcPct val="150000"/>
              </a:lnSpc>
            </a:pPr>
            <a:r>
              <a:rPr lang="vi-VN" sz="5400" b="1" dirty="0">
                <a:latin typeface="Arial" panose="020B0604020202020204" pitchFamily="34" charset="0"/>
                <a:cs typeface="Arial" panose="020B0604020202020204" pitchFamily="34" charset="0"/>
              </a:rPr>
              <a:t>TẤT CẢ CÁC EM!</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8831341"/>
      </p:ext>
    </p:extLst>
  </p:cSld>
  <p:clrMapOvr>
    <a:masterClrMapping/>
  </p:clrMapOvr>
  <p:transition spd="med">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 xmlns:a16="http://schemas.microsoft.com/office/drawing/2014/main" id="{B4C5487E-EC8B-FDF4-5830-3C7279D919DA}"/>
              </a:ext>
            </a:extLst>
          </p:cNvPr>
          <p:cNvSpPr/>
          <p:nvPr/>
        </p:nvSpPr>
        <p:spPr>
          <a:xfrm flipH="1">
            <a:off x="-507778" y="-487472"/>
            <a:ext cx="3698223" cy="2551774"/>
          </a:xfrm>
          <a:custGeom>
            <a:avLst/>
            <a:gdLst/>
            <a:ahLst/>
            <a:cxnLst/>
            <a:rect l="l" t="t" r="r" b="b"/>
            <a:pathLst>
              <a:path w="5547335" h="3827661">
                <a:moveTo>
                  <a:pt x="5547336" y="0"/>
                </a:moveTo>
                <a:lnTo>
                  <a:pt x="0" y="0"/>
                </a:lnTo>
                <a:lnTo>
                  <a:pt x="0" y="3827661"/>
                </a:lnTo>
                <a:lnTo>
                  <a:pt x="5547336" y="3827661"/>
                </a:lnTo>
                <a:lnTo>
                  <a:pt x="5547336" y="0"/>
                </a:lnTo>
                <a:close/>
              </a:path>
            </a:pathLst>
          </a:custGeom>
          <a:blipFill>
            <a:blip r:embed="rId2"/>
            <a:stretch>
              <a:fillRect/>
            </a:stretch>
          </a:blipFill>
        </p:spPr>
        <p:txBody>
          <a:bodyPr/>
          <a:lstStyle/>
          <a:p>
            <a:endParaRPr lang="en-US" sz="1200"/>
          </a:p>
        </p:txBody>
      </p:sp>
      <p:sp>
        <p:nvSpPr>
          <p:cNvPr id="11" name="Freeform 3">
            <a:extLst>
              <a:ext uri="{FF2B5EF4-FFF2-40B4-BE49-F238E27FC236}">
                <a16:creationId xmlns="" xmlns:a16="http://schemas.microsoft.com/office/drawing/2014/main" id="{32972421-9E01-3A47-19E0-B3BC535D9B24}"/>
              </a:ext>
            </a:extLst>
          </p:cNvPr>
          <p:cNvSpPr/>
          <p:nvPr/>
        </p:nvSpPr>
        <p:spPr>
          <a:xfrm>
            <a:off x="10035822" y="3891023"/>
            <a:ext cx="2940757" cy="2029123"/>
          </a:xfrm>
          <a:custGeom>
            <a:avLst/>
            <a:gdLst/>
            <a:ahLst/>
            <a:cxnLst/>
            <a:rect l="l" t="t" r="r" b="b"/>
            <a:pathLst>
              <a:path w="4411136" h="3043684">
                <a:moveTo>
                  <a:pt x="0" y="0"/>
                </a:moveTo>
                <a:lnTo>
                  <a:pt x="4411136" y="0"/>
                </a:lnTo>
                <a:lnTo>
                  <a:pt x="4411136" y="3043684"/>
                </a:lnTo>
                <a:lnTo>
                  <a:pt x="0" y="3043684"/>
                </a:lnTo>
                <a:lnTo>
                  <a:pt x="0" y="0"/>
                </a:lnTo>
                <a:close/>
              </a:path>
            </a:pathLst>
          </a:custGeom>
          <a:blipFill>
            <a:blip r:embed="rId2"/>
            <a:stretch>
              <a:fillRect/>
            </a:stretch>
          </a:blipFill>
        </p:spPr>
        <p:txBody>
          <a:bodyPr/>
          <a:lstStyle/>
          <a:p>
            <a:endParaRPr lang="en-US" sz="1200"/>
          </a:p>
        </p:txBody>
      </p:sp>
      <p:sp>
        <p:nvSpPr>
          <p:cNvPr id="12" name="Freeform 6">
            <a:extLst>
              <a:ext uri="{FF2B5EF4-FFF2-40B4-BE49-F238E27FC236}">
                <a16:creationId xmlns="" xmlns:a16="http://schemas.microsoft.com/office/drawing/2014/main" id="{61114009-45A0-43F6-01CA-D1052B6537CD}"/>
              </a:ext>
            </a:extLst>
          </p:cNvPr>
          <p:cNvSpPr/>
          <p:nvPr/>
        </p:nvSpPr>
        <p:spPr>
          <a:xfrm>
            <a:off x="426721" y="462958"/>
            <a:ext cx="11338558" cy="6395042"/>
          </a:xfrm>
          <a:custGeom>
            <a:avLst/>
            <a:gdLst/>
            <a:ahLst/>
            <a:cxnLst/>
            <a:rect l="l" t="t" r="r" b="b"/>
            <a:pathLst>
              <a:path w="10989061" h="8008278">
                <a:moveTo>
                  <a:pt x="0" y="0"/>
                </a:moveTo>
                <a:lnTo>
                  <a:pt x="10989060" y="0"/>
                </a:lnTo>
                <a:lnTo>
                  <a:pt x="10989060" y="8008278"/>
                </a:lnTo>
                <a:lnTo>
                  <a:pt x="0" y="8008278"/>
                </a:lnTo>
                <a:lnTo>
                  <a:pt x="0" y="0"/>
                </a:lnTo>
                <a:close/>
              </a:path>
            </a:pathLst>
          </a:custGeom>
          <a:blipFill>
            <a:blip r:embed="rId3"/>
            <a:stretch>
              <a:fillRect/>
            </a:stretch>
          </a:blipFill>
        </p:spPr>
        <p:txBody>
          <a:bodyPr/>
          <a:lstStyle/>
          <a:p>
            <a:endParaRPr lang="en-US" sz="1200"/>
          </a:p>
        </p:txBody>
      </p:sp>
      <p:grpSp>
        <p:nvGrpSpPr>
          <p:cNvPr id="16" name="Group 15">
            <a:extLst>
              <a:ext uri="{FF2B5EF4-FFF2-40B4-BE49-F238E27FC236}">
                <a16:creationId xmlns="" xmlns:a16="http://schemas.microsoft.com/office/drawing/2014/main" id="{B687FD52-FFE8-7BB8-4CB6-20FBDBE50BDD}"/>
              </a:ext>
            </a:extLst>
          </p:cNvPr>
          <p:cNvGrpSpPr/>
          <p:nvPr/>
        </p:nvGrpSpPr>
        <p:grpSpPr>
          <a:xfrm>
            <a:off x="753953" y="964341"/>
            <a:ext cx="4119154" cy="2926682"/>
            <a:chOff x="740229" y="964341"/>
            <a:chExt cx="4119154" cy="2926682"/>
          </a:xfrm>
        </p:grpSpPr>
        <p:sp>
          <p:nvSpPr>
            <p:cNvPr id="14" name="Freeform 10">
              <a:extLst>
                <a:ext uri="{FF2B5EF4-FFF2-40B4-BE49-F238E27FC236}">
                  <a16:creationId xmlns="" xmlns:a16="http://schemas.microsoft.com/office/drawing/2014/main" id="{62D2F34F-7EDE-9445-5F67-1A2E1CE4DD04}"/>
                </a:ext>
              </a:extLst>
            </p:cNvPr>
            <p:cNvSpPr/>
            <p:nvPr/>
          </p:nvSpPr>
          <p:spPr>
            <a:xfrm>
              <a:off x="740229" y="964341"/>
              <a:ext cx="4119154" cy="2926682"/>
            </a:xfrm>
            <a:custGeom>
              <a:avLst/>
              <a:gdLst/>
              <a:ahLst/>
              <a:cxnLst/>
              <a:rect l="l" t="t" r="r" b="b"/>
              <a:pathLst>
                <a:path w="4363293" h="3052487">
                  <a:moveTo>
                    <a:pt x="0" y="0"/>
                  </a:moveTo>
                  <a:lnTo>
                    <a:pt x="4363293" y="0"/>
                  </a:lnTo>
                  <a:lnTo>
                    <a:pt x="4363293" y="3052487"/>
                  </a:lnTo>
                  <a:lnTo>
                    <a:pt x="0" y="305248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5" name="TextBox 14">
              <a:extLst>
                <a:ext uri="{FF2B5EF4-FFF2-40B4-BE49-F238E27FC236}">
                  <a16:creationId xmlns="" xmlns:a16="http://schemas.microsoft.com/office/drawing/2014/main" id="{11DDE106-44A7-0A9F-ACDC-82104D1C820A}"/>
                </a:ext>
              </a:extLst>
            </p:cNvPr>
            <p:cNvSpPr txBox="1"/>
            <p:nvPr/>
          </p:nvSpPr>
          <p:spPr>
            <a:xfrm>
              <a:off x="1538654" y="1104403"/>
              <a:ext cx="2426079" cy="1998176"/>
            </a:xfrm>
            <a:prstGeom prst="rect">
              <a:avLst/>
            </a:prstGeom>
            <a:noFill/>
          </p:spPr>
          <p:txBody>
            <a:bodyPr wrap="square" rtlCol="0">
              <a:spAutoFit/>
            </a:bodyPr>
            <a:lstStyle/>
            <a:p>
              <a:pPr algn="ctr">
                <a:lnSpc>
                  <a:spcPct val="150000"/>
                </a:lnSpc>
              </a:pPr>
              <a:r>
                <a:rPr lang="vi-VN" sz="4400" b="1" dirty="0">
                  <a:latin typeface="Arial" panose="020B0604020202020204" pitchFamily="34" charset="0"/>
                  <a:cs typeface="Arial" panose="020B0604020202020204" pitchFamily="34" charset="0"/>
                </a:rPr>
                <a:t>KHỞI ĐỘNG</a:t>
              </a:r>
              <a:endParaRPr lang="en-US" sz="4400" b="1" dirty="0">
                <a:latin typeface="Arial" panose="020B0604020202020204" pitchFamily="34" charset="0"/>
                <a:cs typeface="Arial" panose="020B0604020202020204" pitchFamily="34" charset="0"/>
              </a:endParaRPr>
            </a:p>
          </p:txBody>
        </p:sp>
      </p:grpSp>
      <p:sp>
        <p:nvSpPr>
          <p:cNvPr id="17" name="Speech Bubble: Rectangle with Corners Rounded 16">
            <a:extLst>
              <a:ext uri="{FF2B5EF4-FFF2-40B4-BE49-F238E27FC236}">
                <a16:creationId xmlns="" xmlns:a16="http://schemas.microsoft.com/office/drawing/2014/main" id="{998DB50C-1F86-B001-AECB-175B12F1AA9D}"/>
              </a:ext>
            </a:extLst>
          </p:cNvPr>
          <p:cNvSpPr/>
          <p:nvPr/>
        </p:nvSpPr>
        <p:spPr>
          <a:xfrm>
            <a:off x="5723123" y="2460339"/>
            <a:ext cx="5623484" cy="3143326"/>
          </a:xfrm>
          <a:prstGeom prst="wedgeRoundRectCallout">
            <a:avLst>
              <a:gd name="adj1" fmla="val -73909"/>
              <a:gd name="adj2" fmla="val -76449"/>
              <a:gd name="adj3" fmla="val 16667"/>
            </a:avLst>
          </a:prstGeom>
          <a:solidFill>
            <a:srgbClr val="E3F6FD"/>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dirty="0" err="1" smtClean="0">
                <a:solidFill>
                  <a:schemeClr val="tx1"/>
                </a:solidFill>
                <a:latin typeface="Arial" panose="020B0604020202020204" pitchFamily="34" charset="0"/>
                <a:cs typeface="Arial" panose="020B0604020202020204" pitchFamily="34" charset="0"/>
              </a:rPr>
              <a:t>TRÒ</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CHƠI</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Đố</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bạn</a:t>
            </a:r>
            <a:endParaRPr lang="en-US" sz="3200" dirty="0">
              <a:solidFill>
                <a:schemeClr val="tx1"/>
              </a:solidFill>
              <a:latin typeface="Arial" panose="020B0604020202020204" pitchFamily="34" charset="0"/>
              <a:cs typeface="Arial" panose="020B0604020202020204" pitchFamily="34" charset="0"/>
            </a:endParaRPr>
          </a:p>
        </p:txBody>
      </p:sp>
      <p:sp>
        <p:nvSpPr>
          <p:cNvPr id="18" name="Freeform 11">
            <a:extLst>
              <a:ext uri="{FF2B5EF4-FFF2-40B4-BE49-F238E27FC236}">
                <a16:creationId xmlns="" xmlns:a16="http://schemas.microsoft.com/office/drawing/2014/main" id="{DBDFBFDF-A516-1186-6969-3094D114D861}"/>
              </a:ext>
            </a:extLst>
          </p:cNvPr>
          <p:cNvSpPr/>
          <p:nvPr/>
        </p:nvSpPr>
        <p:spPr>
          <a:xfrm>
            <a:off x="84494" y="4314676"/>
            <a:ext cx="3105951" cy="2480878"/>
          </a:xfrm>
          <a:custGeom>
            <a:avLst/>
            <a:gdLst/>
            <a:ahLst/>
            <a:cxnLst/>
            <a:rect l="l" t="t" r="r" b="b"/>
            <a:pathLst>
              <a:path w="3105951" h="2480878">
                <a:moveTo>
                  <a:pt x="0" y="0"/>
                </a:moveTo>
                <a:lnTo>
                  <a:pt x="3105951" y="0"/>
                </a:lnTo>
                <a:lnTo>
                  <a:pt x="3105951" y="2480879"/>
                </a:lnTo>
                <a:lnTo>
                  <a:pt x="0" y="2480879"/>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61319856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 xmlns:a16="http://schemas.microsoft.com/office/drawing/2014/main" id="{7C8CCAE1-671C-471C-0CFD-CF3FF5C75CC5}"/>
              </a:ext>
            </a:extLst>
          </p:cNvPr>
          <p:cNvSpPr/>
          <p:nvPr/>
        </p:nvSpPr>
        <p:spPr>
          <a:xfrm flipH="1">
            <a:off x="-512346" y="-1181011"/>
            <a:ext cx="3698223" cy="2551774"/>
          </a:xfrm>
          <a:custGeom>
            <a:avLst/>
            <a:gdLst/>
            <a:ahLst/>
            <a:cxnLst/>
            <a:rect l="l" t="t" r="r" b="b"/>
            <a:pathLst>
              <a:path w="5547335" h="3827661">
                <a:moveTo>
                  <a:pt x="5547336" y="0"/>
                </a:moveTo>
                <a:lnTo>
                  <a:pt x="0" y="0"/>
                </a:lnTo>
                <a:lnTo>
                  <a:pt x="0" y="3827661"/>
                </a:lnTo>
                <a:lnTo>
                  <a:pt x="5547336" y="3827661"/>
                </a:lnTo>
                <a:lnTo>
                  <a:pt x="5547336" y="0"/>
                </a:lnTo>
                <a:close/>
              </a:path>
            </a:pathLst>
          </a:custGeom>
          <a:blipFill>
            <a:blip r:embed="rId2"/>
            <a:stretch>
              <a:fillRect/>
            </a:stretch>
          </a:blipFill>
        </p:spPr>
        <p:txBody>
          <a:bodyPr/>
          <a:lstStyle/>
          <a:p>
            <a:endParaRPr lang="en-US" sz="1200"/>
          </a:p>
        </p:txBody>
      </p:sp>
      <p:sp>
        <p:nvSpPr>
          <p:cNvPr id="3" name="Freeform 3">
            <a:extLst>
              <a:ext uri="{FF2B5EF4-FFF2-40B4-BE49-F238E27FC236}">
                <a16:creationId xmlns="" xmlns:a16="http://schemas.microsoft.com/office/drawing/2014/main" id="{450916EA-72CB-8DFD-47CF-6F88FA956B7B}"/>
              </a:ext>
            </a:extLst>
          </p:cNvPr>
          <p:cNvSpPr/>
          <p:nvPr/>
        </p:nvSpPr>
        <p:spPr>
          <a:xfrm>
            <a:off x="10035822" y="3891023"/>
            <a:ext cx="2940757" cy="2029123"/>
          </a:xfrm>
          <a:custGeom>
            <a:avLst/>
            <a:gdLst/>
            <a:ahLst/>
            <a:cxnLst/>
            <a:rect l="l" t="t" r="r" b="b"/>
            <a:pathLst>
              <a:path w="4411136" h="3043684">
                <a:moveTo>
                  <a:pt x="0" y="0"/>
                </a:moveTo>
                <a:lnTo>
                  <a:pt x="4411136" y="0"/>
                </a:lnTo>
                <a:lnTo>
                  <a:pt x="4411136" y="3043684"/>
                </a:lnTo>
                <a:lnTo>
                  <a:pt x="0" y="3043684"/>
                </a:lnTo>
                <a:lnTo>
                  <a:pt x="0" y="0"/>
                </a:lnTo>
                <a:close/>
              </a:path>
            </a:pathLst>
          </a:custGeom>
          <a:blipFill>
            <a:blip r:embed="rId2"/>
            <a:stretch>
              <a:fillRect/>
            </a:stretch>
          </a:blipFill>
        </p:spPr>
        <p:txBody>
          <a:bodyPr/>
          <a:lstStyle/>
          <a:p>
            <a:endParaRPr lang="en-US" sz="1200"/>
          </a:p>
        </p:txBody>
      </p:sp>
      <p:grpSp>
        <p:nvGrpSpPr>
          <p:cNvPr id="6" name="Group 5">
            <a:extLst>
              <a:ext uri="{FF2B5EF4-FFF2-40B4-BE49-F238E27FC236}">
                <a16:creationId xmlns="" xmlns:a16="http://schemas.microsoft.com/office/drawing/2014/main" id="{14361089-EFDA-90B4-AA53-8DA4B027DE8F}"/>
              </a:ext>
            </a:extLst>
          </p:cNvPr>
          <p:cNvGrpSpPr/>
          <p:nvPr/>
        </p:nvGrpSpPr>
        <p:grpSpPr>
          <a:xfrm>
            <a:off x="3359274" y="101562"/>
            <a:ext cx="5473451" cy="1164697"/>
            <a:chOff x="4963772" y="43830"/>
            <a:chExt cx="5473451" cy="1164697"/>
          </a:xfrm>
        </p:grpSpPr>
        <p:sp>
          <p:nvSpPr>
            <p:cNvPr id="4" name="Rectangle 3">
              <a:extLst>
                <a:ext uri="{FF2B5EF4-FFF2-40B4-BE49-F238E27FC236}">
                  <a16:creationId xmlns="" xmlns:a16="http://schemas.microsoft.com/office/drawing/2014/main" id="{0C670C74-C25E-D788-208B-C8C39B8B8AA1}"/>
                </a:ext>
              </a:extLst>
            </p:cNvPr>
            <p:cNvSpPr/>
            <p:nvPr/>
          </p:nvSpPr>
          <p:spPr>
            <a:xfrm>
              <a:off x="5368834" y="429186"/>
              <a:ext cx="5068389" cy="718457"/>
            </a:xfrm>
            <a:prstGeom prst="rect">
              <a:avLst/>
            </a:prstGeom>
            <a:solidFill>
              <a:srgbClr val="E3F6FD"/>
            </a:solidFill>
            <a:ln>
              <a:solidFill>
                <a:schemeClr val="tx1"/>
              </a:solidFill>
            </a:ln>
            <a:effectLst>
              <a:outerShdw blurRad="76200" dist="12700" dir="8100000" sy="-23000" kx="800400" algn="br" rotWithShape="0">
                <a:prstClr val="black">
                  <a:alpha val="20000"/>
                </a:prstClr>
              </a:out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Arial" panose="020B0604020202020204" pitchFamily="34" charset="0"/>
                  <a:cs typeface="Arial" panose="020B0604020202020204" pitchFamily="34" charset="0"/>
                </a:rPr>
                <a:t>Nhắc lại kiến thức </a:t>
              </a:r>
              <a:endParaRPr lang="en-US" sz="3600" dirty="0">
                <a:solidFill>
                  <a:srgbClr val="FF0000"/>
                </a:solidFill>
                <a:latin typeface="Arial" panose="020B0604020202020204" pitchFamily="34" charset="0"/>
                <a:cs typeface="Arial" panose="020B0604020202020204" pitchFamily="34" charset="0"/>
              </a:endParaRPr>
            </a:p>
          </p:txBody>
        </p:sp>
        <p:sp>
          <p:nvSpPr>
            <p:cNvPr id="5" name="Freeform 4">
              <a:extLst>
                <a:ext uri="{FF2B5EF4-FFF2-40B4-BE49-F238E27FC236}">
                  <a16:creationId xmlns="" xmlns:a16="http://schemas.microsoft.com/office/drawing/2014/main" id="{F57A2477-76EE-DCDD-6FA3-C6CC7864C18A}"/>
                </a:ext>
              </a:extLst>
            </p:cNvPr>
            <p:cNvSpPr/>
            <p:nvPr/>
          </p:nvSpPr>
          <p:spPr>
            <a:xfrm>
              <a:off x="4963772" y="43830"/>
              <a:ext cx="1019130" cy="1164697"/>
            </a:xfrm>
            <a:custGeom>
              <a:avLst/>
              <a:gdLst/>
              <a:ahLst/>
              <a:cxnLst/>
              <a:rect l="l" t="t" r="r" b="b"/>
              <a:pathLst>
                <a:path w="2205568" h="2892548">
                  <a:moveTo>
                    <a:pt x="0" y="0"/>
                  </a:moveTo>
                  <a:lnTo>
                    <a:pt x="2205568" y="0"/>
                  </a:lnTo>
                  <a:lnTo>
                    <a:pt x="2205568" y="2892548"/>
                  </a:lnTo>
                  <a:lnTo>
                    <a:pt x="0" y="289254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sz="1200"/>
            </a:p>
          </p:txBody>
        </p:sp>
      </p:grpSp>
      <p:sp>
        <p:nvSpPr>
          <p:cNvPr id="7" name="Cloud 6">
            <a:extLst>
              <a:ext uri="{FF2B5EF4-FFF2-40B4-BE49-F238E27FC236}">
                <a16:creationId xmlns="" xmlns:a16="http://schemas.microsoft.com/office/drawing/2014/main" id="{8C938D46-A323-6313-53D9-11A234C4F64C}"/>
              </a:ext>
            </a:extLst>
          </p:cNvPr>
          <p:cNvSpPr/>
          <p:nvPr/>
        </p:nvSpPr>
        <p:spPr>
          <a:xfrm>
            <a:off x="287382" y="1789612"/>
            <a:ext cx="2676425" cy="1005840"/>
          </a:xfrm>
          <a:prstGeom prst="cloud">
            <a:avLst/>
          </a:prstGeom>
          <a:solidFill>
            <a:srgbClr val="FBF9EB"/>
          </a:solidFill>
          <a:ln>
            <a:solidFill>
              <a:srgbClr val="FBF9EB"/>
            </a:solidFill>
          </a:ln>
          <a:effectLst>
            <a:innerShdw blurRad="63500" dist="50800" dir="108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B050"/>
                </a:solidFill>
                <a:latin typeface="Arial" panose="020B0604020202020204" pitchFamily="34" charset="0"/>
                <a:cs typeface="Arial" panose="020B0604020202020204" pitchFamily="34" charset="0"/>
              </a:rPr>
              <a:t>Mở đầu</a:t>
            </a:r>
            <a:endParaRPr lang="en-US" sz="2800" dirty="0">
              <a:solidFill>
                <a:srgbClr val="00B050"/>
              </a:solidFill>
              <a:latin typeface="Arial" panose="020B0604020202020204" pitchFamily="34" charset="0"/>
              <a:cs typeface="Arial" panose="020B0604020202020204" pitchFamily="34" charset="0"/>
            </a:endParaRPr>
          </a:p>
        </p:txBody>
      </p:sp>
      <p:sp>
        <p:nvSpPr>
          <p:cNvPr id="8" name="Cloud 7">
            <a:extLst>
              <a:ext uri="{FF2B5EF4-FFF2-40B4-BE49-F238E27FC236}">
                <a16:creationId xmlns="" xmlns:a16="http://schemas.microsoft.com/office/drawing/2014/main" id="{A150FF05-732A-A962-FB73-981842C2E671}"/>
              </a:ext>
            </a:extLst>
          </p:cNvPr>
          <p:cNvSpPr/>
          <p:nvPr/>
        </p:nvSpPr>
        <p:spPr>
          <a:xfrm>
            <a:off x="246732" y="3585587"/>
            <a:ext cx="2676425" cy="1005840"/>
          </a:xfrm>
          <a:prstGeom prst="cloud">
            <a:avLst/>
          </a:prstGeom>
          <a:solidFill>
            <a:srgbClr val="FBF9EB"/>
          </a:solidFill>
          <a:ln>
            <a:solidFill>
              <a:srgbClr val="FBF9EB"/>
            </a:solidFill>
          </a:ln>
          <a:effectLst>
            <a:innerShdw blurRad="63500" dist="50800" dir="108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B050"/>
                </a:solidFill>
                <a:latin typeface="Arial" panose="020B0604020202020204" pitchFamily="34" charset="0"/>
                <a:cs typeface="Arial" panose="020B0604020202020204" pitchFamily="34" charset="0"/>
              </a:rPr>
              <a:t>Triển khai</a:t>
            </a:r>
            <a:endParaRPr lang="en-US" sz="2800" dirty="0">
              <a:solidFill>
                <a:srgbClr val="00B050"/>
              </a:solidFill>
              <a:latin typeface="Arial" panose="020B0604020202020204" pitchFamily="34" charset="0"/>
              <a:cs typeface="Arial" panose="020B0604020202020204" pitchFamily="34" charset="0"/>
            </a:endParaRPr>
          </a:p>
        </p:txBody>
      </p:sp>
      <p:sp>
        <p:nvSpPr>
          <p:cNvPr id="9" name="Cloud 8">
            <a:extLst>
              <a:ext uri="{FF2B5EF4-FFF2-40B4-BE49-F238E27FC236}">
                <a16:creationId xmlns="" xmlns:a16="http://schemas.microsoft.com/office/drawing/2014/main" id="{BB6B5446-6EBF-99F4-9064-616347E94096}"/>
              </a:ext>
            </a:extLst>
          </p:cNvPr>
          <p:cNvSpPr/>
          <p:nvPr/>
        </p:nvSpPr>
        <p:spPr>
          <a:xfrm>
            <a:off x="246731" y="5516879"/>
            <a:ext cx="2676425" cy="1005840"/>
          </a:xfrm>
          <a:prstGeom prst="cloud">
            <a:avLst/>
          </a:prstGeom>
          <a:solidFill>
            <a:srgbClr val="FBF9EB"/>
          </a:solidFill>
          <a:ln>
            <a:solidFill>
              <a:srgbClr val="FBF9EB"/>
            </a:solidFill>
          </a:ln>
          <a:effectLst>
            <a:innerShdw blurRad="63500" dist="50800" dir="108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B050"/>
                </a:solidFill>
                <a:latin typeface="Arial" panose="020B0604020202020204" pitchFamily="34" charset="0"/>
                <a:cs typeface="Arial" panose="020B0604020202020204" pitchFamily="34" charset="0"/>
              </a:rPr>
              <a:t>Kết thúc</a:t>
            </a:r>
            <a:endParaRPr lang="en-US" sz="2800" dirty="0">
              <a:solidFill>
                <a:srgbClr val="00B050"/>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 xmlns:a16="http://schemas.microsoft.com/office/drawing/2014/main" id="{76BECFC5-8D2A-83E2-2E64-EAEFB16A2E55}"/>
              </a:ext>
            </a:extLst>
          </p:cNvPr>
          <p:cNvSpPr/>
          <p:nvPr/>
        </p:nvSpPr>
        <p:spPr>
          <a:xfrm>
            <a:off x="3185875" y="1724870"/>
            <a:ext cx="8545344" cy="1164697"/>
          </a:xfrm>
          <a:prstGeom prst="roundRect">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600" dirty="0">
                <a:solidFill>
                  <a:schemeClr val="tx1"/>
                </a:solidFill>
                <a:latin typeface="Arial" panose="020B0604020202020204" pitchFamily="34" charset="0"/>
                <a:cs typeface="Arial" panose="020B0604020202020204" pitchFamily="34" charset="0"/>
              </a:rPr>
              <a:t>Giới thiệu khái quát về câu chuyện (tên câu chuyện, tác giả,…) và nêu ấn tượng chung về câu chuyện. </a:t>
            </a:r>
            <a:endParaRPr lang="en-US" sz="2600" dirty="0">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 xmlns:a16="http://schemas.microsoft.com/office/drawing/2014/main" id="{E368CCF3-E31B-853C-8ACC-2A009E64F1C4}"/>
              </a:ext>
            </a:extLst>
          </p:cNvPr>
          <p:cNvSpPr/>
          <p:nvPr/>
        </p:nvSpPr>
        <p:spPr>
          <a:xfrm>
            <a:off x="3185875" y="3214301"/>
            <a:ext cx="2104582" cy="1751119"/>
          </a:xfrm>
          <a:prstGeom prst="roundRect">
            <a:avLst>
              <a:gd name="adj" fmla="val 7574"/>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600" dirty="0">
                <a:solidFill>
                  <a:schemeClr val="tx1"/>
                </a:solidFill>
                <a:latin typeface="Arial" panose="020B0604020202020204" pitchFamily="34" charset="0"/>
                <a:cs typeface="Arial" panose="020B0604020202020204" pitchFamily="34" charset="0"/>
              </a:rPr>
              <a:t>Kể tóm tắt nội dung câu chuyện. </a:t>
            </a:r>
            <a:endParaRPr lang="en-US" sz="2600" dirty="0">
              <a:solidFill>
                <a:schemeClr val="tx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 xmlns:a16="http://schemas.microsoft.com/office/drawing/2014/main" id="{85934332-EF69-011D-E020-0248295452A3}"/>
              </a:ext>
            </a:extLst>
          </p:cNvPr>
          <p:cNvSpPr/>
          <p:nvPr/>
        </p:nvSpPr>
        <p:spPr>
          <a:xfrm>
            <a:off x="5715715" y="3226617"/>
            <a:ext cx="2409382" cy="1751119"/>
          </a:xfrm>
          <a:prstGeom prst="roundRect">
            <a:avLst>
              <a:gd name="adj" fmla="val 7574"/>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600" dirty="0">
                <a:solidFill>
                  <a:schemeClr val="tx1"/>
                </a:solidFill>
                <a:latin typeface="Arial" panose="020B0604020202020204" pitchFamily="34" charset="0"/>
                <a:cs typeface="Arial" panose="020B0604020202020204" pitchFamily="34" charset="0"/>
              </a:rPr>
              <a:t>Nêu những điều em thích ở câu chuyện.</a:t>
            </a:r>
            <a:endParaRPr lang="en-US" sz="2600" dirty="0">
              <a:solidFill>
                <a:schemeClr val="tx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 xmlns:a16="http://schemas.microsoft.com/office/drawing/2014/main" id="{7BBD2B05-9E66-2EC1-E863-159A6F2FCB0B}"/>
              </a:ext>
            </a:extLst>
          </p:cNvPr>
          <p:cNvSpPr/>
          <p:nvPr/>
        </p:nvSpPr>
        <p:spPr>
          <a:xfrm>
            <a:off x="8454561" y="3226616"/>
            <a:ext cx="3276658" cy="1751119"/>
          </a:xfrm>
          <a:prstGeom prst="roundRect">
            <a:avLst>
              <a:gd name="adj" fmla="val 7574"/>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600" dirty="0">
                <a:solidFill>
                  <a:schemeClr val="tx1"/>
                </a:solidFill>
                <a:latin typeface="Arial" panose="020B0604020202020204" pitchFamily="34" charset="0"/>
                <a:cs typeface="Arial" panose="020B0604020202020204" pitchFamily="34" charset="0"/>
              </a:rPr>
              <a:t>Thể hiện tình cảm, cảm xúc của em đối với câu chuyện.</a:t>
            </a:r>
            <a:endParaRPr lang="en-US" sz="2600" dirty="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 xmlns:a16="http://schemas.microsoft.com/office/drawing/2014/main" id="{CD3269FA-91A2-B0D0-25DA-3BA659D55624}"/>
              </a:ext>
            </a:extLst>
          </p:cNvPr>
          <p:cNvSpPr/>
          <p:nvPr/>
        </p:nvSpPr>
        <p:spPr>
          <a:xfrm>
            <a:off x="3185875" y="5362999"/>
            <a:ext cx="8545344" cy="1114294"/>
          </a:xfrm>
          <a:prstGeom prst="roundRect">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600" dirty="0">
                <a:solidFill>
                  <a:schemeClr val="tx1"/>
                </a:solidFill>
                <a:latin typeface="Arial" panose="020B0604020202020204" pitchFamily="34" charset="0"/>
                <a:cs typeface="Arial" panose="020B0604020202020204" pitchFamily="34" charset="0"/>
              </a:rPr>
              <a:t>Khẳng định giá trị của câu chuyện và nhấn mạnh tình cảm, cảm xúc của em. </a:t>
            </a:r>
            <a:endParaRPr lang="en-US"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1900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 xmlns:a16="http://schemas.microsoft.com/office/drawing/2014/main" id="{B4C5487E-EC8B-FDF4-5830-3C7279D919DA}"/>
              </a:ext>
            </a:extLst>
          </p:cNvPr>
          <p:cNvSpPr/>
          <p:nvPr/>
        </p:nvSpPr>
        <p:spPr>
          <a:xfrm flipH="1">
            <a:off x="-507778" y="-487472"/>
            <a:ext cx="3698223" cy="2551774"/>
          </a:xfrm>
          <a:custGeom>
            <a:avLst/>
            <a:gdLst/>
            <a:ahLst/>
            <a:cxnLst/>
            <a:rect l="l" t="t" r="r" b="b"/>
            <a:pathLst>
              <a:path w="5547335" h="3827661">
                <a:moveTo>
                  <a:pt x="5547336" y="0"/>
                </a:moveTo>
                <a:lnTo>
                  <a:pt x="0" y="0"/>
                </a:lnTo>
                <a:lnTo>
                  <a:pt x="0" y="3827661"/>
                </a:lnTo>
                <a:lnTo>
                  <a:pt x="5547336" y="3827661"/>
                </a:lnTo>
                <a:lnTo>
                  <a:pt x="5547336" y="0"/>
                </a:lnTo>
                <a:close/>
              </a:path>
            </a:pathLst>
          </a:custGeom>
          <a:blipFill>
            <a:blip r:embed="rId2"/>
            <a:stretch>
              <a:fillRect/>
            </a:stretch>
          </a:blipFill>
        </p:spPr>
        <p:txBody>
          <a:bodyPr/>
          <a:lstStyle/>
          <a:p>
            <a:endParaRPr lang="en-US" sz="1200"/>
          </a:p>
        </p:txBody>
      </p:sp>
      <p:sp>
        <p:nvSpPr>
          <p:cNvPr id="11" name="Freeform 3">
            <a:extLst>
              <a:ext uri="{FF2B5EF4-FFF2-40B4-BE49-F238E27FC236}">
                <a16:creationId xmlns="" xmlns:a16="http://schemas.microsoft.com/office/drawing/2014/main" id="{32972421-9E01-3A47-19E0-B3BC535D9B24}"/>
              </a:ext>
            </a:extLst>
          </p:cNvPr>
          <p:cNvSpPr/>
          <p:nvPr/>
        </p:nvSpPr>
        <p:spPr>
          <a:xfrm>
            <a:off x="10112018" y="934908"/>
            <a:ext cx="2940757" cy="2029123"/>
          </a:xfrm>
          <a:custGeom>
            <a:avLst/>
            <a:gdLst/>
            <a:ahLst/>
            <a:cxnLst/>
            <a:rect l="l" t="t" r="r" b="b"/>
            <a:pathLst>
              <a:path w="4411136" h="3043684">
                <a:moveTo>
                  <a:pt x="0" y="0"/>
                </a:moveTo>
                <a:lnTo>
                  <a:pt x="4411136" y="0"/>
                </a:lnTo>
                <a:lnTo>
                  <a:pt x="4411136" y="3043684"/>
                </a:lnTo>
                <a:lnTo>
                  <a:pt x="0" y="3043684"/>
                </a:lnTo>
                <a:lnTo>
                  <a:pt x="0" y="0"/>
                </a:lnTo>
                <a:close/>
              </a:path>
            </a:pathLst>
          </a:custGeom>
          <a:blipFill>
            <a:blip r:embed="rId2"/>
            <a:stretch>
              <a:fillRect/>
            </a:stretch>
          </a:blipFill>
        </p:spPr>
        <p:txBody>
          <a:bodyPr/>
          <a:lstStyle/>
          <a:p>
            <a:endParaRPr lang="en-US" sz="1200"/>
          </a:p>
        </p:txBody>
      </p:sp>
      <p:sp>
        <p:nvSpPr>
          <p:cNvPr id="12" name="Freeform 6">
            <a:extLst>
              <a:ext uri="{FF2B5EF4-FFF2-40B4-BE49-F238E27FC236}">
                <a16:creationId xmlns="" xmlns:a16="http://schemas.microsoft.com/office/drawing/2014/main" id="{61114009-45A0-43F6-01CA-D1052B6537CD}"/>
              </a:ext>
            </a:extLst>
          </p:cNvPr>
          <p:cNvSpPr/>
          <p:nvPr/>
        </p:nvSpPr>
        <p:spPr>
          <a:xfrm>
            <a:off x="222068" y="358454"/>
            <a:ext cx="11782697" cy="6395042"/>
          </a:xfrm>
          <a:custGeom>
            <a:avLst/>
            <a:gdLst/>
            <a:ahLst/>
            <a:cxnLst/>
            <a:rect l="l" t="t" r="r" b="b"/>
            <a:pathLst>
              <a:path w="10989061" h="8008278">
                <a:moveTo>
                  <a:pt x="0" y="0"/>
                </a:moveTo>
                <a:lnTo>
                  <a:pt x="10989060" y="0"/>
                </a:lnTo>
                <a:lnTo>
                  <a:pt x="10989060" y="8008278"/>
                </a:lnTo>
                <a:lnTo>
                  <a:pt x="0" y="8008278"/>
                </a:lnTo>
                <a:lnTo>
                  <a:pt x="0" y="0"/>
                </a:lnTo>
                <a:close/>
              </a:path>
            </a:pathLst>
          </a:custGeom>
          <a:blipFill>
            <a:blip r:embed="rId3"/>
            <a:stretch>
              <a:fillRect/>
            </a:stretch>
          </a:blipFill>
        </p:spPr>
        <p:txBody>
          <a:bodyPr/>
          <a:lstStyle/>
          <a:p>
            <a:endParaRPr lang="en-US" sz="1200"/>
          </a:p>
        </p:txBody>
      </p:sp>
      <p:sp>
        <p:nvSpPr>
          <p:cNvPr id="2" name="TextBox 1">
            <a:extLst>
              <a:ext uri="{FF2B5EF4-FFF2-40B4-BE49-F238E27FC236}">
                <a16:creationId xmlns="" xmlns:a16="http://schemas.microsoft.com/office/drawing/2014/main" id="{99CDC509-AF7B-DF65-2BD4-F9CC36DB2B9D}"/>
              </a:ext>
            </a:extLst>
          </p:cNvPr>
          <p:cNvSpPr txBox="1"/>
          <p:nvPr/>
        </p:nvSpPr>
        <p:spPr>
          <a:xfrm>
            <a:off x="2913017" y="502147"/>
            <a:ext cx="6365965" cy="1824923"/>
          </a:xfrm>
          <a:prstGeom prst="rect">
            <a:avLst/>
          </a:prstGeom>
          <a:noFill/>
        </p:spPr>
        <p:txBody>
          <a:bodyPr wrap="square" rtlCol="0">
            <a:spAutoFit/>
          </a:bodyPr>
          <a:lstStyle/>
          <a:p>
            <a:pPr algn="ctr">
              <a:lnSpc>
                <a:spcPct val="150000"/>
              </a:lnSpc>
            </a:pPr>
            <a:r>
              <a:rPr lang="vi-VN" sz="4000" b="1" dirty="0">
                <a:solidFill>
                  <a:schemeClr val="accent2">
                    <a:lumMod val="75000"/>
                  </a:schemeClr>
                </a:solidFill>
                <a:latin typeface="Arial" panose="020B0604020202020204" pitchFamily="34" charset="0"/>
                <a:cs typeface="Arial" panose="020B0604020202020204" pitchFamily="34" charset="0"/>
              </a:rPr>
              <a:t>Bài 23: Giới thiệu sách Dế mèn phiêu lưu kí</a:t>
            </a:r>
            <a:endParaRPr lang="en-US" sz="4000" b="1" dirty="0">
              <a:solidFill>
                <a:schemeClr val="accent2">
                  <a:lumMod val="7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 xmlns:a16="http://schemas.microsoft.com/office/drawing/2014/main" id="{8E5333CC-A25D-3E22-8E59-76F019340157}"/>
              </a:ext>
            </a:extLst>
          </p:cNvPr>
          <p:cNvSpPr txBox="1"/>
          <p:nvPr/>
        </p:nvSpPr>
        <p:spPr>
          <a:xfrm>
            <a:off x="609603" y="2337559"/>
            <a:ext cx="10872650" cy="3585533"/>
          </a:xfrm>
          <a:prstGeom prst="rect">
            <a:avLst/>
          </a:prstGeom>
        </p:spPr>
        <p:txBody>
          <a:bodyPr wrap="square" lIns="0" tIns="0" rIns="0" bIns="0" rtlCol="0" anchor="t">
            <a:spAutoFit/>
          </a:bodyPr>
          <a:lstStyle/>
          <a:p>
            <a:pPr algn="ctr">
              <a:lnSpc>
                <a:spcPct val="150000"/>
              </a:lnSpc>
            </a:pPr>
            <a:r>
              <a:rPr lang="vi-VN" sz="5400" b="1">
                <a:latin typeface="Arial" panose="020B0604020202020204" pitchFamily="34" charset="0"/>
                <a:cs typeface="Arial" panose="020B0604020202020204" pitchFamily="34" charset="0"/>
              </a:rPr>
              <a:t>TIẾT 4 </a:t>
            </a:r>
            <a:r>
              <a:rPr lang="vi-VN" sz="5400" b="1" dirty="0">
                <a:latin typeface="Arial" panose="020B0604020202020204" pitchFamily="34" charset="0"/>
                <a:cs typeface="Arial" panose="020B0604020202020204" pitchFamily="34" charset="0"/>
              </a:rPr>
              <a:t>– VIẾT: VIẾT ĐOẠN VĂN THỂ HIỆN TÌNH CẢM, CẢM XÚC VỀ MỘT CÂU CHUYỆN. </a:t>
            </a:r>
          </a:p>
        </p:txBody>
      </p:sp>
      <p:sp>
        <p:nvSpPr>
          <p:cNvPr id="4" name="Freeform 5">
            <a:extLst>
              <a:ext uri="{FF2B5EF4-FFF2-40B4-BE49-F238E27FC236}">
                <a16:creationId xmlns="" xmlns:a16="http://schemas.microsoft.com/office/drawing/2014/main" id="{BF0FBD18-54E2-0918-E6A7-68AE95457060}"/>
              </a:ext>
            </a:extLst>
          </p:cNvPr>
          <p:cNvSpPr/>
          <p:nvPr/>
        </p:nvSpPr>
        <p:spPr>
          <a:xfrm>
            <a:off x="10814803" y="4905584"/>
            <a:ext cx="1334899" cy="1759339"/>
          </a:xfrm>
          <a:custGeom>
            <a:avLst/>
            <a:gdLst/>
            <a:ahLst/>
            <a:cxnLst/>
            <a:rect l="l" t="t" r="r" b="b"/>
            <a:pathLst>
              <a:path w="2002348" h="2639009">
                <a:moveTo>
                  <a:pt x="0" y="0"/>
                </a:moveTo>
                <a:lnTo>
                  <a:pt x="2002349" y="0"/>
                </a:lnTo>
                <a:lnTo>
                  <a:pt x="2002349" y="2639009"/>
                </a:lnTo>
                <a:lnTo>
                  <a:pt x="0" y="263900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sz="1200"/>
          </a:p>
        </p:txBody>
      </p:sp>
      <p:sp>
        <p:nvSpPr>
          <p:cNvPr id="5" name="Freeform 20">
            <a:extLst>
              <a:ext uri="{FF2B5EF4-FFF2-40B4-BE49-F238E27FC236}">
                <a16:creationId xmlns="" xmlns:a16="http://schemas.microsoft.com/office/drawing/2014/main" id="{69D367F1-8818-080C-9F50-876517436F78}"/>
              </a:ext>
            </a:extLst>
          </p:cNvPr>
          <p:cNvSpPr/>
          <p:nvPr/>
        </p:nvSpPr>
        <p:spPr>
          <a:xfrm>
            <a:off x="1205528" y="788415"/>
            <a:ext cx="1672615" cy="1292577"/>
          </a:xfrm>
          <a:custGeom>
            <a:avLst/>
            <a:gdLst/>
            <a:ahLst/>
            <a:cxnLst/>
            <a:rect l="l" t="t" r="r" b="b"/>
            <a:pathLst>
              <a:path w="2311883" h="1967990">
                <a:moveTo>
                  <a:pt x="0" y="0"/>
                </a:moveTo>
                <a:lnTo>
                  <a:pt x="2311883" y="0"/>
                </a:lnTo>
                <a:lnTo>
                  <a:pt x="2311883" y="1967990"/>
                </a:lnTo>
                <a:lnTo>
                  <a:pt x="0" y="196799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7400015"/>
      </p:ext>
    </p:extLst>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 xmlns:a16="http://schemas.microsoft.com/office/drawing/2014/main" id="{B4C5487E-EC8B-FDF4-5830-3C7279D919DA}"/>
              </a:ext>
            </a:extLst>
          </p:cNvPr>
          <p:cNvSpPr/>
          <p:nvPr/>
        </p:nvSpPr>
        <p:spPr>
          <a:xfrm flipH="1">
            <a:off x="-507778" y="-487472"/>
            <a:ext cx="3698223" cy="2551774"/>
          </a:xfrm>
          <a:custGeom>
            <a:avLst/>
            <a:gdLst/>
            <a:ahLst/>
            <a:cxnLst/>
            <a:rect l="l" t="t" r="r" b="b"/>
            <a:pathLst>
              <a:path w="5547335" h="3827661">
                <a:moveTo>
                  <a:pt x="5547336" y="0"/>
                </a:moveTo>
                <a:lnTo>
                  <a:pt x="0" y="0"/>
                </a:lnTo>
                <a:lnTo>
                  <a:pt x="0" y="3827661"/>
                </a:lnTo>
                <a:lnTo>
                  <a:pt x="5547336" y="3827661"/>
                </a:lnTo>
                <a:lnTo>
                  <a:pt x="5547336" y="0"/>
                </a:lnTo>
                <a:close/>
              </a:path>
            </a:pathLst>
          </a:custGeom>
          <a:blipFill>
            <a:blip r:embed="rId2"/>
            <a:stretch>
              <a:fillRect/>
            </a:stretch>
          </a:blipFill>
        </p:spPr>
        <p:txBody>
          <a:bodyPr/>
          <a:lstStyle/>
          <a:p>
            <a:endParaRPr lang="en-US" sz="1200"/>
          </a:p>
        </p:txBody>
      </p:sp>
      <p:sp>
        <p:nvSpPr>
          <p:cNvPr id="11" name="Freeform 3">
            <a:extLst>
              <a:ext uri="{FF2B5EF4-FFF2-40B4-BE49-F238E27FC236}">
                <a16:creationId xmlns="" xmlns:a16="http://schemas.microsoft.com/office/drawing/2014/main" id="{32972421-9E01-3A47-19E0-B3BC535D9B24}"/>
              </a:ext>
            </a:extLst>
          </p:cNvPr>
          <p:cNvSpPr/>
          <p:nvPr/>
        </p:nvSpPr>
        <p:spPr>
          <a:xfrm>
            <a:off x="10035822" y="3891023"/>
            <a:ext cx="2940757" cy="2029123"/>
          </a:xfrm>
          <a:custGeom>
            <a:avLst/>
            <a:gdLst/>
            <a:ahLst/>
            <a:cxnLst/>
            <a:rect l="l" t="t" r="r" b="b"/>
            <a:pathLst>
              <a:path w="4411136" h="3043684">
                <a:moveTo>
                  <a:pt x="0" y="0"/>
                </a:moveTo>
                <a:lnTo>
                  <a:pt x="4411136" y="0"/>
                </a:lnTo>
                <a:lnTo>
                  <a:pt x="4411136" y="3043684"/>
                </a:lnTo>
                <a:lnTo>
                  <a:pt x="0" y="3043684"/>
                </a:lnTo>
                <a:lnTo>
                  <a:pt x="0" y="0"/>
                </a:lnTo>
                <a:close/>
              </a:path>
            </a:pathLst>
          </a:custGeom>
          <a:blipFill>
            <a:blip r:embed="rId2"/>
            <a:stretch>
              <a:fillRect/>
            </a:stretch>
          </a:blipFill>
        </p:spPr>
        <p:txBody>
          <a:bodyPr/>
          <a:lstStyle/>
          <a:p>
            <a:endParaRPr lang="en-US" sz="1200"/>
          </a:p>
        </p:txBody>
      </p:sp>
      <p:sp>
        <p:nvSpPr>
          <p:cNvPr id="12" name="Freeform 6">
            <a:extLst>
              <a:ext uri="{FF2B5EF4-FFF2-40B4-BE49-F238E27FC236}">
                <a16:creationId xmlns="" xmlns:a16="http://schemas.microsoft.com/office/drawing/2014/main" id="{61114009-45A0-43F6-01CA-D1052B6537CD}"/>
              </a:ext>
            </a:extLst>
          </p:cNvPr>
          <p:cNvSpPr/>
          <p:nvPr/>
        </p:nvSpPr>
        <p:spPr>
          <a:xfrm>
            <a:off x="426721" y="462958"/>
            <a:ext cx="11338558" cy="6395042"/>
          </a:xfrm>
          <a:custGeom>
            <a:avLst/>
            <a:gdLst/>
            <a:ahLst/>
            <a:cxnLst/>
            <a:rect l="l" t="t" r="r" b="b"/>
            <a:pathLst>
              <a:path w="10989061" h="8008278">
                <a:moveTo>
                  <a:pt x="0" y="0"/>
                </a:moveTo>
                <a:lnTo>
                  <a:pt x="10989060" y="0"/>
                </a:lnTo>
                <a:lnTo>
                  <a:pt x="10989060" y="8008278"/>
                </a:lnTo>
                <a:lnTo>
                  <a:pt x="0" y="8008278"/>
                </a:lnTo>
                <a:lnTo>
                  <a:pt x="0" y="0"/>
                </a:lnTo>
                <a:close/>
              </a:path>
            </a:pathLst>
          </a:custGeom>
          <a:blipFill>
            <a:blip r:embed="rId3"/>
            <a:stretch>
              <a:fillRect/>
            </a:stretch>
          </a:blipFill>
        </p:spPr>
        <p:txBody>
          <a:bodyPr/>
          <a:lstStyle/>
          <a:p>
            <a:endParaRPr lang="en-US" sz="1200"/>
          </a:p>
        </p:txBody>
      </p:sp>
      <p:sp>
        <p:nvSpPr>
          <p:cNvPr id="2" name="TextBox 1">
            <a:extLst>
              <a:ext uri="{FF2B5EF4-FFF2-40B4-BE49-F238E27FC236}">
                <a16:creationId xmlns="" xmlns:a16="http://schemas.microsoft.com/office/drawing/2014/main" id="{CD12691B-75FF-022B-FAC4-ED1C64988E5B}"/>
              </a:ext>
            </a:extLst>
          </p:cNvPr>
          <p:cNvSpPr txBox="1"/>
          <p:nvPr/>
        </p:nvSpPr>
        <p:spPr>
          <a:xfrm>
            <a:off x="3279702" y="598877"/>
            <a:ext cx="5632595" cy="982513"/>
          </a:xfrm>
          <a:prstGeom prst="rect">
            <a:avLst/>
          </a:prstGeom>
          <a:noFill/>
        </p:spPr>
        <p:txBody>
          <a:bodyPr wrap="square" rtlCol="0">
            <a:spAutoFit/>
          </a:bodyPr>
          <a:lstStyle/>
          <a:p>
            <a:pPr algn="ctr">
              <a:lnSpc>
                <a:spcPct val="150000"/>
              </a:lnSpc>
            </a:pPr>
            <a:r>
              <a:rPr lang="vi-VN" sz="4400" b="1" dirty="0">
                <a:latin typeface="Arial" panose="020B0604020202020204" pitchFamily="34" charset="0"/>
                <a:cs typeface="Arial" panose="020B0604020202020204" pitchFamily="34" charset="0"/>
              </a:rPr>
              <a:t>NỘI DUNG BÀI HỌC</a:t>
            </a:r>
            <a:endParaRPr lang="en-US" sz="4400" b="1"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 xmlns:a16="http://schemas.microsoft.com/office/drawing/2014/main" id="{9A21EC59-6713-3507-AE9C-469A4A280D91}"/>
              </a:ext>
            </a:extLst>
          </p:cNvPr>
          <p:cNvGrpSpPr/>
          <p:nvPr/>
        </p:nvGrpSpPr>
        <p:grpSpPr>
          <a:xfrm>
            <a:off x="1341333" y="1717308"/>
            <a:ext cx="3949124" cy="4040947"/>
            <a:chOff x="1223767" y="1717309"/>
            <a:chExt cx="3949124" cy="4040947"/>
          </a:xfrm>
        </p:grpSpPr>
        <p:sp>
          <p:nvSpPr>
            <p:cNvPr id="3" name="Freeform 15">
              <a:extLst>
                <a:ext uri="{FF2B5EF4-FFF2-40B4-BE49-F238E27FC236}">
                  <a16:creationId xmlns="" xmlns:a16="http://schemas.microsoft.com/office/drawing/2014/main" id="{4AFA5D8F-062D-AB31-380B-B9DC69D632FC}"/>
                </a:ext>
              </a:extLst>
            </p:cNvPr>
            <p:cNvSpPr/>
            <p:nvPr/>
          </p:nvSpPr>
          <p:spPr>
            <a:xfrm>
              <a:off x="1223767" y="1717309"/>
              <a:ext cx="3949124" cy="4040947"/>
            </a:xfrm>
            <a:custGeom>
              <a:avLst/>
              <a:gdLst/>
              <a:ahLst/>
              <a:cxnLst/>
              <a:rect l="l" t="t" r="r" b="b"/>
              <a:pathLst>
                <a:path w="2389040" h="2340496">
                  <a:moveTo>
                    <a:pt x="0" y="0"/>
                  </a:moveTo>
                  <a:lnTo>
                    <a:pt x="2389040" y="0"/>
                  </a:lnTo>
                  <a:lnTo>
                    <a:pt x="2389040" y="2340496"/>
                  </a:lnTo>
                  <a:lnTo>
                    <a:pt x="0" y="2340496"/>
                  </a:lnTo>
                  <a:lnTo>
                    <a:pt x="0" y="0"/>
                  </a:lnTo>
                  <a:close/>
                </a:path>
              </a:pathLst>
            </a:custGeom>
            <a:blipFill>
              <a:blip r:embed="rId4"/>
              <a:stretch>
                <a:fillRect/>
              </a:stretch>
            </a:blipFill>
          </p:spPr>
          <p:txBody>
            <a:bodyPr/>
            <a:lstStyle/>
            <a:p>
              <a:endParaRPr lang="en-US"/>
            </a:p>
          </p:txBody>
        </p:sp>
        <p:sp>
          <p:nvSpPr>
            <p:cNvPr id="4" name="TextBox 3">
              <a:extLst>
                <a:ext uri="{FF2B5EF4-FFF2-40B4-BE49-F238E27FC236}">
                  <a16:creationId xmlns="" xmlns:a16="http://schemas.microsoft.com/office/drawing/2014/main" id="{10A2A5EC-72F8-9246-6F43-C56A7B58A7CD}"/>
                </a:ext>
              </a:extLst>
            </p:cNvPr>
            <p:cNvSpPr txBox="1"/>
            <p:nvPr/>
          </p:nvSpPr>
          <p:spPr>
            <a:xfrm>
              <a:off x="1891930" y="2688502"/>
              <a:ext cx="2775543" cy="2217082"/>
            </a:xfrm>
            <a:prstGeom prst="rect">
              <a:avLst/>
            </a:prstGeom>
            <a:noFill/>
          </p:spPr>
          <p:txBody>
            <a:bodyPr wrap="square" rtlCol="0">
              <a:spAutoFit/>
            </a:bodyPr>
            <a:lstStyle/>
            <a:p>
              <a:pPr algn="ctr">
                <a:lnSpc>
                  <a:spcPct val="150000"/>
                </a:lnSpc>
              </a:pPr>
              <a:r>
                <a:rPr lang="vi-VN" sz="3200" b="1" dirty="0">
                  <a:latin typeface="Arial" panose="020B0604020202020204" pitchFamily="34" charset="0"/>
                  <a:cs typeface="Arial" panose="020B0604020202020204" pitchFamily="34" charset="0"/>
                </a:rPr>
                <a:t>Hoạt động 1</a:t>
              </a:r>
            </a:p>
            <a:p>
              <a:pPr algn="ctr">
                <a:lnSpc>
                  <a:spcPct val="150000"/>
                </a:lnSpc>
              </a:pPr>
              <a:r>
                <a:rPr lang="vi-VN" sz="3200" dirty="0">
                  <a:latin typeface="Arial" panose="020B0604020202020204" pitchFamily="34" charset="0"/>
                  <a:cs typeface="Arial" panose="020B0604020202020204" pitchFamily="34" charset="0"/>
                </a:rPr>
                <a:t>Thực hành viết đoạn văn</a:t>
              </a:r>
            </a:p>
          </p:txBody>
        </p:sp>
      </p:grpSp>
      <p:grpSp>
        <p:nvGrpSpPr>
          <p:cNvPr id="6" name="Group 5">
            <a:extLst>
              <a:ext uri="{FF2B5EF4-FFF2-40B4-BE49-F238E27FC236}">
                <a16:creationId xmlns="" xmlns:a16="http://schemas.microsoft.com/office/drawing/2014/main" id="{32926C0A-D8E7-82CF-F7DF-DCAC398F4EC3}"/>
              </a:ext>
            </a:extLst>
          </p:cNvPr>
          <p:cNvGrpSpPr/>
          <p:nvPr/>
        </p:nvGrpSpPr>
        <p:grpSpPr>
          <a:xfrm>
            <a:off x="6755621" y="1717309"/>
            <a:ext cx="3949124" cy="4040947"/>
            <a:chOff x="1223767" y="1717309"/>
            <a:chExt cx="3949124" cy="4040947"/>
          </a:xfrm>
        </p:grpSpPr>
        <p:sp>
          <p:nvSpPr>
            <p:cNvPr id="7" name="Freeform 15">
              <a:extLst>
                <a:ext uri="{FF2B5EF4-FFF2-40B4-BE49-F238E27FC236}">
                  <a16:creationId xmlns="" xmlns:a16="http://schemas.microsoft.com/office/drawing/2014/main" id="{3FD87E18-DCAA-982B-A5E9-6EE90EA9845A}"/>
                </a:ext>
              </a:extLst>
            </p:cNvPr>
            <p:cNvSpPr/>
            <p:nvPr/>
          </p:nvSpPr>
          <p:spPr>
            <a:xfrm>
              <a:off x="1223767" y="1717309"/>
              <a:ext cx="3949124" cy="4040947"/>
            </a:xfrm>
            <a:custGeom>
              <a:avLst/>
              <a:gdLst/>
              <a:ahLst/>
              <a:cxnLst/>
              <a:rect l="l" t="t" r="r" b="b"/>
              <a:pathLst>
                <a:path w="2389040" h="2340496">
                  <a:moveTo>
                    <a:pt x="0" y="0"/>
                  </a:moveTo>
                  <a:lnTo>
                    <a:pt x="2389040" y="0"/>
                  </a:lnTo>
                  <a:lnTo>
                    <a:pt x="2389040" y="2340496"/>
                  </a:lnTo>
                  <a:lnTo>
                    <a:pt x="0" y="2340496"/>
                  </a:lnTo>
                  <a:lnTo>
                    <a:pt x="0" y="0"/>
                  </a:lnTo>
                  <a:close/>
                </a:path>
              </a:pathLst>
            </a:custGeom>
            <a:blipFill>
              <a:blip r:embed="rId4"/>
              <a:stretch>
                <a:fillRect/>
              </a:stretch>
            </a:blipFill>
          </p:spPr>
          <p:txBody>
            <a:bodyPr/>
            <a:lstStyle/>
            <a:p>
              <a:endParaRPr lang="en-US"/>
            </a:p>
          </p:txBody>
        </p:sp>
        <p:sp>
          <p:nvSpPr>
            <p:cNvPr id="8" name="TextBox 7">
              <a:extLst>
                <a:ext uri="{FF2B5EF4-FFF2-40B4-BE49-F238E27FC236}">
                  <a16:creationId xmlns="" xmlns:a16="http://schemas.microsoft.com/office/drawing/2014/main" id="{A5C539F4-D206-E900-A370-E5456E67920D}"/>
                </a:ext>
              </a:extLst>
            </p:cNvPr>
            <p:cNvSpPr txBox="1"/>
            <p:nvPr/>
          </p:nvSpPr>
          <p:spPr>
            <a:xfrm>
              <a:off x="1891930" y="2688502"/>
              <a:ext cx="2775543" cy="2217082"/>
            </a:xfrm>
            <a:prstGeom prst="rect">
              <a:avLst/>
            </a:prstGeom>
            <a:noFill/>
          </p:spPr>
          <p:txBody>
            <a:bodyPr wrap="square" rtlCol="0">
              <a:spAutoFit/>
            </a:bodyPr>
            <a:lstStyle/>
            <a:p>
              <a:pPr algn="ctr">
                <a:lnSpc>
                  <a:spcPct val="150000"/>
                </a:lnSpc>
              </a:pPr>
              <a:r>
                <a:rPr lang="vi-VN" sz="3200" b="1" dirty="0">
                  <a:latin typeface="Arial" panose="020B0604020202020204" pitchFamily="34" charset="0"/>
                  <a:cs typeface="Arial" panose="020B0604020202020204" pitchFamily="34" charset="0"/>
                </a:rPr>
                <a:t>Hoạt động 2</a:t>
              </a:r>
            </a:p>
            <a:p>
              <a:pPr algn="ctr">
                <a:lnSpc>
                  <a:spcPct val="150000"/>
                </a:lnSpc>
              </a:pPr>
              <a:r>
                <a:rPr lang="vi-VN" sz="3200" dirty="0">
                  <a:latin typeface="Arial" panose="020B0604020202020204" pitchFamily="34" charset="0"/>
                  <a:cs typeface="Arial" panose="020B0604020202020204" pitchFamily="34" charset="0"/>
                </a:rPr>
                <a:t>Đọc soát và chỉnh sửa</a:t>
              </a:r>
            </a:p>
          </p:txBody>
        </p:sp>
      </p:grpSp>
    </p:spTree>
    <p:extLst>
      <p:ext uri="{BB962C8B-B14F-4D97-AF65-F5344CB8AC3E}">
        <p14:creationId xmlns:p14="http://schemas.microsoft.com/office/powerpoint/2010/main" val="18298107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 xmlns:a16="http://schemas.microsoft.com/office/drawing/2014/main" id="{B4C5487E-EC8B-FDF4-5830-3C7279D919DA}"/>
              </a:ext>
            </a:extLst>
          </p:cNvPr>
          <p:cNvSpPr/>
          <p:nvPr/>
        </p:nvSpPr>
        <p:spPr>
          <a:xfrm flipH="1">
            <a:off x="-507778" y="-487472"/>
            <a:ext cx="3698223" cy="2551774"/>
          </a:xfrm>
          <a:custGeom>
            <a:avLst/>
            <a:gdLst/>
            <a:ahLst/>
            <a:cxnLst/>
            <a:rect l="l" t="t" r="r" b="b"/>
            <a:pathLst>
              <a:path w="5547335" h="3827661">
                <a:moveTo>
                  <a:pt x="5547336" y="0"/>
                </a:moveTo>
                <a:lnTo>
                  <a:pt x="0" y="0"/>
                </a:lnTo>
                <a:lnTo>
                  <a:pt x="0" y="3827661"/>
                </a:lnTo>
                <a:lnTo>
                  <a:pt x="5547336" y="3827661"/>
                </a:lnTo>
                <a:lnTo>
                  <a:pt x="5547336" y="0"/>
                </a:lnTo>
                <a:close/>
              </a:path>
            </a:pathLst>
          </a:custGeom>
          <a:blipFill>
            <a:blip r:embed="rId2"/>
            <a:stretch>
              <a:fillRect/>
            </a:stretch>
          </a:blipFill>
        </p:spPr>
        <p:txBody>
          <a:bodyPr/>
          <a:lstStyle/>
          <a:p>
            <a:endParaRPr lang="en-US" sz="1200"/>
          </a:p>
        </p:txBody>
      </p:sp>
      <p:sp>
        <p:nvSpPr>
          <p:cNvPr id="11" name="Freeform 3">
            <a:extLst>
              <a:ext uri="{FF2B5EF4-FFF2-40B4-BE49-F238E27FC236}">
                <a16:creationId xmlns="" xmlns:a16="http://schemas.microsoft.com/office/drawing/2014/main" id="{32972421-9E01-3A47-19E0-B3BC535D9B24}"/>
              </a:ext>
            </a:extLst>
          </p:cNvPr>
          <p:cNvSpPr/>
          <p:nvPr/>
        </p:nvSpPr>
        <p:spPr>
          <a:xfrm>
            <a:off x="10035822" y="3891023"/>
            <a:ext cx="2940757" cy="2029123"/>
          </a:xfrm>
          <a:custGeom>
            <a:avLst/>
            <a:gdLst/>
            <a:ahLst/>
            <a:cxnLst/>
            <a:rect l="l" t="t" r="r" b="b"/>
            <a:pathLst>
              <a:path w="4411136" h="3043684">
                <a:moveTo>
                  <a:pt x="0" y="0"/>
                </a:moveTo>
                <a:lnTo>
                  <a:pt x="4411136" y="0"/>
                </a:lnTo>
                <a:lnTo>
                  <a:pt x="4411136" y="3043684"/>
                </a:lnTo>
                <a:lnTo>
                  <a:pt x="0" y="3043684"/>
                </a:lnTo>
                <a:lnTo>
                  <a:pt x="0" y="0"/>
                </a:lnTo>
                <a:close/>
              </a:path>
            </a:pathLst>
          </a:custGeom>
          <a:blipFill>
            <a:blip r:embed="rId2"/>
            <a:stretch>
              <a:fillRect/>
            </a:stretch>
          </a:blipFill>
        </p:spPr>
        <p:txBody>
          <a:bodyPr/>
          <a:lstStyle/>
          <a:p>
            <a:endParaRPr lang="en-US" sz="1200"/>
          </a:p>
        </p:txBody>
      </p:sp>
      <p:sp>
        <p:nvSpPr>
          <p:cNvPr id="12" name="Freeform 6">
            <a:extLst>
              <a:ext uri="{FF2B5EF4-FFF2-40B4-BE49-F238E27FC236}">
                <a16:creationId xmlns="" xmlns:a16="http://schemas.microsoft.com/office/drawing/2014/main" id="{61114009-45A0-43F6-01CA-D1052B6537CD}"/>
              </a:ext>
            </a:extLst>
          </p:cNvPr>
          <p:cNvSpPr/>
          <p:nvPr/>
        </p:nvSpPr>
        <p:spPr>
          <a:xfrm>
            <a:off x="426721" y="462958"/>
            <a:ext cx="11338558" cy="6395042"/>
          </a:xfrm>
          <a:custGeom>
            <a:avLst/>
            <a:gdLst/>
            <a:ahLst/>
            <a:cxnLst/>
            <a:rect l="l" t="t" r="r" b="b"/>
            <a:pathLst>
              <a:path w="10989061" h="8008278">
                <a:moveTo>
                  <a:pt x="0" y="0"/>
                </a:moveTo>
                <a:lnTo>
                  <a:pt x="10989060" y="0"/>
                </a:lnTo>
                <a:lnTo>
                  <a:pt x="10989060" y="8008278"/>
                </a:lnTo>
                <a:lnTo>
                  <a:pt x="0" y="8008278"/>
                </a:lnTo>
                <a:lnTo>
                  <a:pt x="0" y="0"/>
                </a:lnTo>
                <a:close/>
              </a:path>
            </a:pathLst>
          </a:custGeom>
          <a:blipFill>
            <a:blip r:embed="rId3"/>
            <a:stretch>
              <a:fillRect/>
            </a:stretch>
          </a:blipFill>
        </p:spPr>
        <p:txBody>
          <a:bodyPr/>
          <a:lstStyle/>
          <a:p>
            <a:endParaRPr lang="en-US" sz="1200"/>
          </a:p>
        </p:txBody>
      </p:sp>
      <p:sp>
        <p:nvSpPr>
          <p:cNvPr id="2" name="Cloud 1">
            <a:extLst>
              <a:ext uri="{FF2B5EF4-FFF2-40B4-BE49-F238E27FC236}">
                <a16:creationId xmlns="" xmlns:a16="http://schemas.microsoft.com/office/drawing/2014/main" id="{7E158C95-A1DA-62F9-C62B-A8D59DCD56D0}"/>
              </a:ext>
            </a:extLst>
          </p:cNvPr>
          <p:cNvSpPr/>
          <p:nvPr/>
        </p:nvSpPr>
        <p:spPr>
          <a:xfrm>
            <a:off x="4728083" y="901336"/>
            <a:ext cx="2735833" cy="1162966"/>
          </a:xfrm>
          <a:prstGeom prst="cloud">
            <a:avLst/>
          </a:prstGeom>
          <a:solidFill>
            <a:srgbClr val="FBEEEB"/>
          </a:solidFill>
          <a:ln>
            <a:solidFill>
              <a:srgbClr val="FBF9EB"/>
            </a:solidFill>
          </a:ln>
          <a:effectLst>
            <a:innerShdw blurRad="63500" dist="50800" dir="108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B050"/>
                </a:solidFill>
                <a:latin typeface="Arial" panose="020B0604020202020204" pitchFamily="34" charset="0"/>
                <a:cs typeface="Arial" panose="020B0604020202020204" pitchFamily="34" charset="0"/>
              </a:rPr>
              <a:t>Đề bài</a:t>
            </a:r>
            <a:endParaRPr lang="en-US" sz="3200" b="1" dirty="0">
              <a:solidFill>
                <a:srgbClr val="00B05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 xmlns:a16="http://schemas.microsoft.com/office/drawing/2014/main" id="{02DDE7A7-BDBC-1521-B900-AC0025EF5F96}"/>
              </a:ext>
            </a:extLst>
          </p:cNvPr>
          <p:cNvSpPr txBox="1"/>
          <p:nvPr/>
        </p:nvSpPr>
        <p:spPr>
          <a:xfrm>
            <a:off x="5381076" y="2709474"/>
            <a:ext cx="5203158" cy="2084225"/>
          </a:xfrm>
          <a:prstGeom prst="rect">
            <a:avLst/>
          </a:prstGeom>
          <a:noFill/>
        </p:spPr>
        <p:txBody>
          <a:bodyPr wrap="square" rtlCol="0">
            <a:spAutoFit/>
          </a:bodyPr>
          <a:lstStyle/>
          <a:p>
            <a:pPr algn="just">
              <a:lnSpc>
                <a:spcPct val="150000"/>
              </a:lnSpc>
            </a:pPr>
            <a:r>
              <a:rPr lang="vi-VN" sz="3000" dirty="0">
                <a:latin typeface="Arial" panose="020B0604020202020204" pitchFamily="34" charset="0"/>
                <a:cs typeface="Arial" panose="020B0604020202020204" pitchFamily="34" charset="0"/>
              </a:rPr>
              <a:t>Viết đoạn văn thể hiện tình cảm, cảm xúc về một câu chuyện em đã đọc, đã nghe. </a:t>
            </a:r>
          </a:p>
        </p:txBody>
      </p:sp>
      <p:sp>
        <p:nvSpPr>
          <p:cNvPr id="7" name="Freeform 39">
            <a:extLst>
              <a:ext uri="{FF2B5EF4-FFF2-40B4-BE49-F238E27FC236}">
                <a16:creationId xmlns="" xmlns:a16="http://schemas.microsoft.com/office/drawing/2014/main" id="{C8E5A2E8-067C-FEFB-978F-EBDE8AB41F8C}"/>
              </a:ext>
            </a:extLst>
          </p:cNvPr>
          <p:cNvSpPr/>
          <p:nvPr/>
        </p:nvSpPr>
        <p:spPr>
          <a:xfrm flipH="1">
            <a:off x="1473513" y="1550702"/>
            <a:ext cx="2735834" cy="4369444"/>
          </a:xfrm>
          <a:custGeom>
            <a:avLst/>
            <a:gdLst/>
            <a:ahLst/>
            <a:cxnLst/>
            <a:rect l="l" t="t" r="r" b="b"/>
            <a:pathLst>
              <a:path w="1222088" h="2743462">
                <a:moveTo>
                  <a:pt x="0" y="0"/>
                </a:moveTo>
                <a:lnTo>
                  <a:pt x="1222087" y="0"/>
                </a:lnTo>
                <a:lnTo>
                  <a:pt x="1222087" y="2743462"/>
                </a:lnTo>
                <a:lnTo>
                  <a:pt x="0" y="274346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40676956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 xmlns:a16="http://schemas.microsoft.com/office/drawing/2014/main" id="{B4C5487E-EC8B-FDF4-5830-3C7279D919DA}"/>
              </a:ext>
            </a:extLst>
          </p:cNvPr>
          <p:cNvSpPr/>
          <p:nvPr/>
        </p:nvSpPr>
        <p:spPr>
          <a:xfrm flipH="1">
            <a:off x="-507778" y="-487472"/>
            <a:ext cx="3698223" cy="2551774"/>
          </a:xfrm>
          <a:custGeom>
            <a:avLst/>
            <a:gdLst/>
            <a:ahLst/>
            <a:cxnLst/>
            <a:rect l="l" t="t" r="r" b="b"/>
            <a:pathLst>
              <a:path w="5547335" h="3827661">
                <a:moveTo>
                  <a:pt x="5547336" y="0"/>
                </a:moveTo>
                <a:lnTo>
                  <a:pt x="0" y="0"/>
                </a:lnTo>
                <a:lnTo>
                  <a:pt x="0" y="3827661"/>
                </a:lnTo>
                <a:lnTo>
                  <a:pt x="5547336" y="3827661"/>
                </a:lnTo>
                <a:lnTo>
                  <a:pt x="5547336" y="0"/>
                </a:lnTo>
                <a:close/>
              </a:path>
            </a:pathLst>
          </a:custGeom>
          <a:blipFill>
            <a:blip r:embed="rId2"/>
            <a:stretch>
              <a:fillRect/>
            </a:stretch>
          </a:blipFill>
        </p:spPr>
        <p:txBody>
          <a:bodyPr/>
          <a:lstStyle/>
          <a:p>
            <a:endParaRPr lang="en-US" sz="1200"/>
          </a:p>
        </p:txBody>
      </p:sp>
      <p:sp>
        <p:nvSpPr>
          <p:cNvPr id="11" name="Freeform 3">
            <a:extLst>
              <a:ext uri="{FF2B5EF4-FFF2-40B4-BE49-F238E27FC236}">
                <a16:creationId xmlns="" xmlns:a16="http://schemas.microsoft.com/office/drawing/2014/main" id="{32972421-9E01-3A47-19E0-B3BC535D9B24}"/>
              </a:ext>
            </a:extLst>
          </p:cNvPr>
          <p:cNvSpPr/>
          <p:nvPr/>
        </p:nvSpPr>
        <p:spPr>
          <a:xfrm>
            <a:off x="10035822" y="3891023"/>
            <a:ext cx="2940757" cy="2029123"/>
          </a:xfrm>
          <a:custGeom>
            <a:avLst/>
            <a:gdLst/>
            <a:ahLst/>
            <a:cxnLst/>
            <a:rect l="l" t="t" r="r" b="b"/>
            <a:pathLst>
              <a:path w="4411136" h="3043684">
                <a:moveTo>
                  <a:pt x="0" y="0"/>
                </a:moveTo>
                <a:lnTo>
                  <a:pt x="4411136" y="0"/>
                </a:lnTo>
                <a:lnTo>
                  <a:pt x="4411136" y="3043684"/>
                </a:lnTo>
                <a:lnTo>
                  <a:pt x="0" y="3043684"/>
                </a:lnTo>
                <a:lnTo>
                  <a:pt x="0" y="0"/>
                </a:lnTo>
                <a:close/>
              </a:path>
            </a:pathLst>
          </a:custGeom>
          <a:blipFill>
            <a:blip r:embed="rId2"/>
            <a:stretch>
              <a:fillRect/>
            </a:stretch>
          </a:blipFill>
        </p:spPr>
        <p:txBody>
          <a:bodyPr/>
          <a:lstStyle/>
          <a:p>
            <a:endParaRPr lang="en-US" sz="1200"/>
          </a:p>
        </p:txBody>
      </p:sp>
      <p:sp>
        <p:nvSpPr>
          <p:cNvPr id="12" name="Freeform 6">
            <a:extLst>
              <a:ext uri="{FF2B5EF4-FFF2-40B4-BE49-F238E27FC236}">
                <a16:creationId xmlns="" xmlns:a16="http://schemas.microsoft.com/office/drawing/2014/main" id="{61114009-45A0-43F6-01CA-D1052B6537CD}"/>
              </a:ext>
            </a:extLst>
          </p:cNvPr>
          <p:cNvSpPr/>
          <p:nvPr/>
        </p:nvSpPr>
        <p:spPr>
          <a:xfrm>
            <a:off x="426721" y="462958"/>
            <a:ext cx="11338558" cy="6395042"/>
          </a:xfrm>
          <a:custGeom>
            <a:avLst/>
            <a:gdLst/>
            <a:ahLst/>
            <a:cxnLst/>
            <a:rect l="l" t="t" r="r" b="b"/>
            <a:pathLst>
              <a:path w="10989061" h="8008278">
                <a:moveTo>
                  <a:pt x="0" y="0"/>
                </a:moveTo>
                <a:lnTo>
                  <a:pt x="10989060" y="0"/>
                </a:lnTo>
                <a:lnTo>
                  <a:pt x="10989060" y="8008278"/>
                </a:lnTo>
                <a:lnTo>
                  <a:pt x="0" y="8008278"/>
                </a:lnTo>
                <a:lnTo>
                  <a:pt x="0" y="0"/>
                </a:lnTo>
                <a:close/>
              </a:path>
            </a:pathLst>
          </a:custGeom>
          <a:blipFill>
            <a:blip r:embed="rId3"/>
            <a:stretch>
              <a:fillRect/>
            </a:stretch>
          </a:blipFill>
        </p:spPr>
        <p:txBody>
          <a:bodyPr/>
          <a:lstStyle/>
          <a:p>
            <a:endParaRPr lang="en-US" sz="1200"/>
          </a:p>
        </p:txBody>
      </p:sp>
      <p:sp>
        <p:nvSpPr>
          <p:cNvPr id="3" name="TextBox 2">
            <a:extLst>
              <a:ext uri="{FF2B5EF4-FFF2-40B4-BE49-F238E27FC236}">
                <a16:creationId xmlns="" xmlns:a16="http://schemas.microsoft.com/office/drawing/2014/main" id="{02DDE7A7-BDBC-1521-B900-AC0025EF5F96}"/>
              </a:ext>
            </a:extLst>
          </p:cNvPr>
          <p:cNvSpPr txBox="1"/>
          <p:nvPr/>
        </p:nvSpPr>
        <p:spPr>
          <a:xfrm>
            <a:off x="6090080" y="2502662"/>
            <a:ext cx="4963885" cy="2776722"/>
          </a:xfrm>
          <a:prstGeom prst="rect">
            <a:avLst/>
          </a:prstGeom>
          <a:noFill/>
        </p:spPr>
        <p:txBody>
          <a:bodyPr wrap="square" rtlCol="0">
            <a:spAutoFit/>
          </a:bodyPr>
          <a:lstStyle/>
          <a:p>
            <a:pPr algn="just">
              <a:lnSpc>
                <a:spcPct val="150000"/>
              </a:lnSpc>
            </a:pPr>
            <a:r>
              <a:rPr lang="vi-VN" sz="3000" dirty="0">
                <a:latin typeface="Arial" panose="020B0604020202020204" pitchFamily="34" charset="0"/>
                <a:cs typeface="Arial" panose="020B0604020202020204" pitchFamily="34" charset="0"/>
              </a:rPr>
              <a:t>Dựa vào các ý đã tìm được trong hoạt động Viết ở Bài 22, viết đoạn văn theo yêu cầu của đề bài. </a:t>
            </a:r>
          </a:p>
        </p:txBody>
      </p:sp>
      <p:sp>
        <p:nvSpPr>
          <p:cNvPr id="4" name="Cloud 3">
            <a:extLst>
              <a:ext uri="{FF2B5EF4-FFF2-40B4-BE49-F238E27FC236}">
                <a16:creationId xmlns="" xmlns:a16="http://schemas.microsoft.com/office/drawing/2014/main" id="{F22326A9-6E4D-824D-0D55-61BB44B60769}"/>
              </a:ext>
            </a:extLst>
          </p:cNvPr>
          <p:cNvSpPr/>
          <p:nvPr/>
        </p:nvSpPr>
        <p:spPr>
          <a:xfrm>
            <a:off x="6090080" y="1049182"/>
            <a:ext cx="2979003" cy="1301930"/>
          </a:xfrm>
          <a:prstGeom prst="cloud">
            <a:avLst/>
          </a:prstGeom>
          <a:solidFill>
            <a:schemeClr val="accent2">
              <a:lumMod val="40000"/>
              <a:lumOff val="60000"/>
            </a:schemeClr>
          </a:solidFill>
          <a:ln>
            <a:solidFill>
              <a:srgbClr val="FBF9EB"/>
            </a:solidFill>
          </a:ln>
          <a:effectLst>
            <a:innerShdw blurRad="63500" dist="50800" dir="108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tx1"/>
                </a:solidFill>
                <a:latin typeface="Arial" panose="020B0604020202020204" pitchFamily="34" charset="0"/>
                <a:cs typeface="Arial" panose="020B0604020202020204" pitchFamily="34" charset="0"/>
              </a:rPr>
              <a:t>Bài tập 1</a:t>
            </a:r>
            <a:endParaRPr lang="en-US" sz="3200" b="1" dirty="0">
              <a:solidFill>
                <a:schemeClr val="tx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 xmlns:a16="http://schemas.microsoft.com/office/drawing/2014/main" id="{0DDA3AB8-49D4-81C6-D466-C0C01B2449B6}"/>
              </a:ext>
            </a:extLst>
          </p:cNvPr>
          <p:cNvGrpSpPr/>
          <p:nvPr/>
        </p:nvGrpSpPr>
        <p:grpSpPr>
          <a:xfrm>
            <a:off x="1138035" y="1393397"/>
            <a:ext cx="4376642" cy="4071206"/>
            <a:chOff x="966067" y="1789661"/>
            <a:chExt cx="4376642" cy="4071206"/>
          </a:xfrm>
        </p:grpSpPr>
        <p:sp>
          <p:nvSpPr>
            <p:cNvPr id="6" name="Oval 5">
              <a:extLst>
                <a:ext uri="{FF2B5EF4-FFF2-40B4-BE49-F238E27FC236}">
                  <a16:creationId xmlns="" xmlns:a16="http://schemas.microsoft.com/office/drawing/2014/main" id="{57135CAB-FE58-B863-9CDD-EEC659668EA3}"/>
                </a:ext>
              </a:extLst>
            </p:cNvPr>
            <p:cNvSpPr/>
            <p:nvPr/>
          </p:nvSpPr>
          <p:spPr>
            <a:xfrm>
              <a:off x="966067" y="1789661"/>
              <a:ext cx="4376642" cy="4071206"/>
            </a:xfrm>
            <a:prstGeom prst="ellipse">
              <a:avLst/>
            </a:prstGeom>
            <a:solidFill>
              <a:schemeClr val="tx2">
                <a:lumMod val="50000"/>
                <a:lumOff val="5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4">
              <a:extLst>
                <a:ext uri="{FF2B5EF4-FFF2-40B4-BE49-F238E27FC236}">
                  <a16:creationId xmlns="" xmlns:a16="http://schemas.microsoft.com/office/drawing/2014/main" id="{B5D18616-A25F-755A-0CBC-FF9DA9DEA72E}"/>
                </a:ext>
              </a:extLst>
            </p:cNvPr>
            <p:cNvSpPr/>
            <p:nvPr/>
          </p:nvSpPr>
          <p:spPr>
            <a:xfrm>
              <a:off x="1706759" y="2096411"/>
              <a:ext cx="3037400" cy="2961465"/>
            </a:xfrm>
            <a:custGeom>
              <a:avLst/>
              <a:gdLst/>
              <a:ahLst/>
              <a:cxnLst/>
              <a:rect l="l" t="t" r="r" b="b"/>
              <a:pathLst>
                <a:path w="3037400" h="2961465">
                  <a:moveTo>
                    <a:pt x="0" y="0"/>
                  </a:moveTo>
                  <a:lnTo>
                    <a:pt x="3037400" y="0"/>
                  </a:lnTo>
                  <a:lnTo>
                    <a:pt x="3037400" y="2961465"/>
                  </a:lnTo>
                  <a:lnTo>
                    <a:pt x="0" y="296146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grpSp>
    </p:spTree>
    <p:extLst>
      <p:ext uri="{BB962C8B-B14F-4D97-AF65-F5344CB8AC3E}">
        <p14:creationId xmlns:p14="http://schemas.microsoft.com/office/powerpoint/2010/main" val="33536256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 xmlns:a16="http://schemas.microsoft.com/office/drawing/2014/main" id="{7C8CCAE1-671C-471C-0CFD-CF3FF5C75CC5}"/>
              </a:ext>
            </a:extLst>
          </p:cNvPr>
          <p:cNvSpPr/>
          <p:nvPr/>
        </p:nvSpPr>
        <p:spPr>
          <a:xfrm flipH="1">
            <a:off x="-512346" y="-1181011"/>
            <a:ext cx="3698223" cy="2551774"/>
          </a:xfrm>
          <a:custGeom>
            <a:avLst/>
            <a:gdLst/>
            <a:ahLst/>
            <a:cxnLst/>
            <a:rect l="l" t="t" r="r" b="b"/>
            <a:pathLst>
              <a:path w="5547335" h="3827661">
                <a:moveTo>
                  <a:pt x="5547336" y="0"/>
                </a:moveTo>
                <a:lnTo>
                  <a:pt x="0" y="0"/>
                </a:lnTo>
                <a:lnTo>
                  <a:pt x="0" y="3827661"/>
                </a:lnTo>
                <a:lnTo>
                  <a:pt x="5547336" y="3827661"/>
                </a:lnTo>
                <a:lnTo>
                  <a:pt x="5547336" y="0"/>
                </a:lnTo>
                <a:close/>
              </a:path>
            </a:pathLst>
          </a:custGeom>
          <a:blipFill>
            <a:blip r:embed="rId2"/>
            <a:stretch>
              <a:fillRect/>
            </a:stretch>
          </a:blipFill>
        </p:spPr>
        <p:txBody>
          <a:bodyPr/>
          <a:lstStyle/>
          <a:p>
            <a:endParaRPr lang="en-US" sz="1200"/>
          </a:p>
        </p:txBody>
      </p:sp>
      <p:grpSp>
        <p:nvGrpSpPr>
          <p:cNvPr id="6" name="Group 5">
            <a:extLst>
              <a:ext uri="{FF2B5EF4-FFF2-40B4-BE49-F238E27FC236}">
                <a16:creationId xmlns="" xmlns:a16="http://schemas.microsoft.com/office/drawing/2014/main" id="{14361089-EFDA-90B4-AA53-8DA4B027DE8F}"/>
              </a:ext>
            </a:extLst>
          </p:cNvPr>
          <p:cNvGrpSpPr/>
          <p:nvPr/>
        </p:nvGrpSpPr>
        <p:grpSpPr>
          <a:xfrm>
            <a:off x="3359274" y="101562"/>
            <a:ext cx="5473451" cy="1164697"/>
            <a:chOff x="4963772" y="43830"/>
            <a:chExt cx="5473451" cy="1164697"/>
          </a:xfrm>
        </p:grpSpPr>
        <p:sp>
          <p:nvSpPr>
            <p:cNvPr id="4" name="Rectangle 3">
              <a:extLst>
                <a:ext uri="{FF2B5EF4-FFF2-40B4-BE49-F238E27FC236}">
                  <a16:creationId xmlns="" xmlns:a16="http://schemas.microsoft.com/office/drawing/2014/main" id="{0C670C74-C25E-D788-208B-C8C39B8B8AA1}"/>
                </a:ext>
              </a:extLst>
            </p:cNvPr>
            <p:cNvSpPr/>
            <p:nvPr/>
          </p:nvSpPr>
          <p:spPr>
            <a:xfrm>
              <a:off x="5368834" y="429186"/>
              <a:ext cx="5068389" cy="718457"/>
            </a:xfrm>
            <a:prstGeom prst="rect">
              <a:avLst/>
            </a:prstGeom>
            <a:solidFill>
              <a:srgbClr val="E3F6FD"/>
            </a:solidFill>
            <a:ln>
              <a:solidFill>
                <a:schemeClr val="tx1"/>
              </a:solidFill>
            </a:ln>
            <a:effectLst>
              <a:outerShdw blurRad="76200" dist="12700" dir="8100000" sy="-23000" kx="800400" algn="br" rotWithShape="0">
                <a:prstClr val="black">
                  <a:alpha val="20000"/>
                </a:prstClr>
              </a:out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Arial" panose="020B0604020202020204" pitchFamily="34" charset="0"/>
                  <a:cs typeface="Arial" panose="020B0604020202020204" pitchFamily="34" charset="0"/>
                </a:rPr>
                <a:t>Hướng dẫn</a:t>
              </a:r>
              <a:endParaRPr lang="en-US" sz="3600" dirty="0">
                <a:solidFill>
                  <a:srgbClr val="FF0000"/>
                </a:solidFill>
                <a:latin typeface="Arial" panose="020B0604020202020204" pitchFamily="34" charset="0"/>
                <a:cs typeface="Arial" panose="020B0604020202020204" pitchFamily="34" charset="0"/>
              </a:endParaRPr>
            </a:p>
          </p:txBody>
        </p:sp>
        <p:sp>
          <p:nvSpPr>
            <p:cNvPr id="5" name="Freeform 4">
              <a:extLst>
                <a:ext uri="{FF2B5EF4-FFF2-40B4-BE49-F238E27FC236}">
                  <a16:creationId xmlns="" xmlns:a16="http://schemas.microsoft.com/office/drawing/2014/main" id="{F57A2477-76EE-DCDD-6FA3-C6CC7864C18A}"/>
                </a:ext>
              </a:extLst>
            </p:cNvPr>
            <p:cNvSpPr/>
            <p:nvPr/>
          </p:nvSpPr>
          <p:spPr>
            <a:xfrm>
              <a:off x="4963772" y="43830"/>
              <a:ext cx="1019130" cy="1164697"/>
            </a:xfrm>
            <a:custGeom>
              <a:avLst/>
              <a:gdLst/>
              <a:ahLst/>
              <a:cxnLst/>
              <a:rect l="l" t="t" r="r" b="b"/>
              <a:pathLst>
                <a:path w="2205568" h="2892548">
                  <a:moveTo>
                    <a:pt x="0" y="0"/>
                  </a:moveTo>
                  <a:lnTo>
                    <a:pt x="2205568" y="0"/>
                  </a:lnTo>
                  <a:lnTo>
                    <a:pt x="2205568" y="2892548"/>
                  </a:lnTo>
                  <a:lnTo>
                    <a:pt x="0" y="289254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sz="1200"/>
            </a:p>
          </p:txBody>
        </p:sp>
      </p:grpSp>
      <p:sp>
        <p:nvSpPr>
          <p:cNvPr id="15" name="Cloud 14">
            <a:extLst>
              <a:ext uri="{FF2B5EF4-FFF2-40B4-BE49-F238E27FC236}">
                <a16:creationId xmlns="" xmlns:a16="http://schemas.microsoft.com/office/drawing/2014/main" id="{1BD5F08E-A211-7EB7-77B0-C3D6631CBC51}"/>
              </a:ext>
            </a:extLst>
          </p:cNvPr>
          <p:cNvSpPr/>
          <p:nvPr/>
        </p:nvSpPr>
        <p:spPr>
          <a:xfrm>
            <a:off x="287382" y="1789612"/>
            <a:ext cx="2676425" cy="1005840"/>
          </a:xfrm>
          <a:prstGeom prst="cloud">
            <a:avLst/>
          </a:prstGeom>
          <a:solidFill>
            <a:srgbClr val="FBF9EB"/>
          </a:solidFill>
          <a:ln>
            <a:solidFill>
              <a:srgbClr val="FBF9EB"/>
            </a:solidFill>
          </a:ln>
          <a:effectLst>
            <a:innerShdw blurRad="63500" dist="50800" dir="108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B050"/>
                </a:solidFill>
                <a:latin typeface="Arial" panose="020B0604020202020204" pitchFamily="34" charset="0"/>
                <a:cs typeface="Arial" panose="020B0604020202020204" pitchFamily="34" charset="0"/>
              </a:rPr>
              <a:t>Mở đầu</a:t>
            </a:r>
            <a:endParaRPr lang="en-US" sz="2800" dirty="0">
              <a:solidFill>
                <a:srgbClr val="00B050"/>
              </a:solidFill>
              <a:latin typeface="Arial" panose="020B0604020202020204" pitchFamily="34" charset="0"/>
              <a:cs typeface="Arial" panose="020B0604020202020204" pitchFamily="34" charset="0"/>
            </a:endParaRPr>
          </a:p>
        </p:txBody>
      </p:sp>
      <p:sp>
        <p:nvSpPr>
          <p:cNvPr id="16" name="Cloud 15">
            <a:extLst>
              <a:ext uri="{FF2B5EF4-FFF2-40B4-BE49-F238E27FC236}">
                <a16:creationId xmlns="" xmlns:a16="http://schemas.microsoft.com/office/drawing/2014/main" id="{E7BD909D-9442-DCA8-F091-D9366236849B}"/>
              </a:ext>
            </a:extLst>
          </p:cNvPr>
          <p:cNvSpPr/>
          <p:nvPr/>
        </p:nvSpPr>
        <p:spPr>
          <a:xfrm>
            <a:off x="246732" y="3585587"/>
            <a:ext cx="2676425" cy="1005840"/>
          </a:xfrm>
          <a:prstGeom prst="cloud">
            <a:avLst/>
          </a:prstGeom>
          <a:solidFill>
            <a:srgbClr val="FBF9EB"/>
          </a:solidFill>
          <a:ln>
            <a:solidFill>
              <a:srgbClr val="FBF9EB"/>
            </a:solidFill>
          </a:ln>
          <a:effectLst>
            <a:innerShdw blurRad="63500" dist="50800" dir="108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B050"/>
                </a:solidFill>
                <a:latin typeface="Arial" panose="020B0604020202020204" pitchFamily="34" charset="0"/>
                <a:cs typeface="Arial" panose="020B0604020202020204" pitchFamily="34" charset="0"/>
              </a:rPr>
              <a:t>Triển khai</a:t>
            </a:r>
            <a:endParaRPr lang="en-US" sz="2800" dirty="0">
              <a:solidFill>
                <a:srgbClr val="00B050"/>
              </a:solidFill>
              <a:latin typeface="Arial" panose="020B0604020202020204" pitchFamily="34" charset="0"/>
              <a:cs typeface="Arial" panose="020B0604020202020204" pitchFamily="34" charset="0"/>
            </a:endParaRPr>
          </a:p>
        </p:txBody>
      </p:sp>
      <p:sp>
        <p:nvSpPr>
          <p:cNvPr id="17" name="Cloud 16">
            <a:extLst>
              <a:ext uri="{FF2B5EF4-FFF2-40B4-BE49-F238E27FC236}">
                <a16:creationId xmlns="" xmlns:a16="http://schemas.microsoft.com/office/drawing/2014/main" id="{080FADCB-E5AE-2B13-C34A-1629CABC8A55}"/>
              </a:ext>
            </a:extLst>
          </p:cNvPr>
          <p:cNvSpPr/>
          <p:nvPr/>
        </p:nvSpPr>
        <p:spPr>
          <a:xfrm>
            <a:off x="246731" y="5516879"/>
            <a:ext cx="2676425" cy="1005840"/>
          </a:xfrm>
          <a:prstGeom prst="cloud">
            <a:avLst/>
          </a:prstGeom>
          <a:solidFill>
            <a:srgbClr val="FBF9EB"/>
          </a:solidFill>
          <a:ln>
            <a:solidFill>
              <a:srgbClr val="FBF9EB"/>
            </a:solidFill>
          </a:ln>
          <a:effectLst>
            <a:innerShdw blurRad="63500" dist="50800" dir="108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B050"/>
                </a:solidFill>
                <a:latin typeface="Arial" panose="020B0604020202020204" pitchFamily="34" charset="0"/>
                <a:cs typeface="Arial" panose="020B0604020202020204" pitchFamily="34" charset="0"/>
              </a:rPr>
              <a:t>Kết thúc</a:t>
            </a:r>
            <a:endParaRPr lang="en-US" sz="2800" dirty="0">
              <a:solidFill>
                <a:srgbClr val="00B050"/>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 xmlns:a16="http://schemas.microsoft.com/office/drawing/2014/main" id="{74B0424F-185E-13C0-8516-96850544144A}"/>
              </a:ext>
            </a:extLst>
          </p:cNvPr>
          <p:cNvSpPr/>
          <p:nvPr/>
        </p:nvSpPr>
        <p:spPr>
          <a:xfrm>
            <a:off x="3185875" y="1724870"/>
            <a:ext cx="8545344" cy="1164697"/>
          </a:xfrm>
          <a:prstGeom prst="roundRect">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600" dirty="0">
                <a:solidFill>
                  <a:schemeClr val="tx1"/>
                </a:solidFill>
                <a:latin typeface="Arial" panose="020B0604020202020204" pitchFamily="34" charset="0"/>
                <a:cs typeface="Arial" panose="020B0604020202020204" pitchFamily="34" charset="0"/>
              </a:rPr>
              <a:t>Giới thiệu khái quát về câu chuyện (tên câu chuyện, tác giả,…) và nêu ấn tượng chung về câu chuyện. </a:t>
            </a:r>
            <a:endParaRPr lang="en-US" sz="2600" dirty="0">
              <a:solidFill>
                <a:schemeClr val="tx1"/>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 xmlns:a16="http://schemas.microsoft.com/office/drawing/2014/main" id="{2AB6AC50-EF80-7392-F670-2A3CB94E8F68}"/>
              </a:ext>
            </a:extLst>
          </p:cNvPr>
          <p:cNvSpPr/>
          <p:nvPr/>
        </p:nvSpPr>
        <p:spPr>
          <a:xfrm>
            <a:off x="3185875" y="3214301"/>
            <a:ext cx="2104582" cy="1751119"/>
          </a:xfrm>
          <a:prstGeom prst="roundRect">
            <a:avLst>
              <a:gd name="adj" fmla="val 7574"/>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600" dirty="0">
                <a:solidFill>
                  <a:schemeClr val="tx1"/>
                </a:solidFill>
                <a:latin typeface="Arial" panose="020B0604020202020204" pitchFamily="34" charset="0"/>
                <a:cs typeface="Arial" panose="020B0604020202020204" pitchFamily="34" charset="0"/>
              </a:rPr>
              <a:t>Kể tóm tắt nội dung câu chuyện. </a:t>
            </a:r>
            <a:endParaRPr lang="en-US" sz="2600" dirty="0">
              <a:solidFill>
                <a:schemeClr val="tx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 xmlns:a16="http://schemas.microsoft.com/office/drawing/2014/main" id="{2887C91A-17E9-9540-0147-C10D9B8EF571}"/>
              </a:ext>
            </a:extLst>
          </p:cNvPr>
          <p:cNvSpPr/>
          <p:nvPr/>
        </p:nvSpPr>
        <p:spPr>
          <a:xfrm>
            <a:off x="5715715" y="3226617"/>
            <a:ext cx="2409382" cy="1751119"/>
          </a:xfrm>
          <a:prstGeom prst="roundRect">
            <a:avLst>
              <a:gd name="adj" fmla="val 7574"/>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600" dirty="0">
                <a:solidFill>
                  <a:schemeClr val="tx1"/>
                </a:solidFill>
                <a:latin typeface="Arial" panose="020B0604020202020204" pitchFamily="34" charset="0"/>
                <a:cs typeface="Arial" panose="020B0604020202020204" pitchFamily="34" charset="0"/>
              </a:rPr>
              <a:t>Nêu những điều em thích ở câu chuyện.</a:t>
            </a:r>
            <a:endParaRPr lang="en-US" sz="2600" dirty="0">
              <a:solidFill>
                <a:schemeClr val="tx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 xmlns:a16="http://schemas.microsoft.com/office/drawing/2014/main" id="{07AB04EB-D168-8013-B830-F187D529C2DF}"/>
              </a:ext>
            </a:extLst>
          </p:cNvPr>
          <p:cNvSpPr/>
          <p:nvPr/>
        </p:nvSpPr>
        <p:spPr>
          <a:xfrm>
            <a:off x="8454561" y="3226616"/>
            <a:ext cx="3276658" cy="1751119"/>
          </a:xfrm>
          <a:prstGeom prst="roundRect">
            <a:avLst>
              <a:gd name="adj" fmla="val 7574"/>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600" dirty="0">
                <a:solidFill>
                  <a:schemeClr val="tx1"/>
                </a:solidFill>
                <a:latin typeface="Arial" panose="020B0604020202020204" pitchFamily="34" charset="0"/>
                <a:cs typeface="Arial" panose="020B0604020202020204" pitchFamily="34" charset="0"/>
              </a:rPr>
              <a:t>Thể hiện tình cảm, cảm xúc của em đối với câu chuyện.</a:t>
            </a:r>
            <a:endParaRPr lang="en-US" sz="2600" dirty="0">
              <a:solidFill>
                <a:schemeClr val="tx1"/>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 xmlns:a16="http://schemas.microsoft.com/office/drawing/2014/main" id="{398DEEBD-E20F-8D23-5779-B042C8795C8B}"/>
              </a:ext>
            </a:extLst>
          </p:cNvPr>
          <p:cNvSpPr/>
          <p:nvPr/>
        </p:nvSpPr>
        <p:spPr>
          <a:xfrm>
            <a:off x="3185875" y="5362999"/>
            <a:ext cx="8545344" cy="1114294"/>
          </a:xfrm>
          <a:prstGeom prst="roundRect">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600" dirty="0">
                <a:solidFill>
                  <a:schemeClr val="tx1"/>
                </a:solidFill>
                <a:latin typeface="Arial" panose="020B0604020202020204" pitchFamily="34" charset="0"/>
                <a:cs typeface="Arial" panose="020B0604020202020204" pitchFamily="34" charset="0"/>
              </a:rPr>
              <a:t>Khẳng định giá trị của câu chuyện và nhấn mạnh tình cảm, cảm xúc của em. </a:t>
            </a:r>
            <a:endParaRPr lang="en-US"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18472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 xmlns:a16="http://schemas.microsoft.com/office/drawing/2014/main" id="{B4C5487E-EC8B-FDF4-5830-3C7279D919DA}"/>
              </a:ext>
            </a:extLst>
          </p:cNvPr>
          <p:cNvSpPr/>
          <p:nvPr/>
        </p:nvSpPr>
        <p:spPr>
          <a:xfrm flipH="1">
            <a:off x="-507778" y="-487472"/>
            <a:ext cx="3698223" cy="2551774"/>
          </a:xfrm>
          <a:custGeom>
            <a:avLst/>
            <a:gdLst/>
            <a:ahLst/>
            <a:cxnLst/>
            <a:rect l="l" t="t" r="r" b="b"/>
            <a:pathLst>
              <a:path w="5547335" h="3827661">
                <a:moveTo>
                  <a:pt x="5547336" y="0"/>
                </a:moveTo>
                <a:lnTo>
                  <a:pt x="0" y="0"/>
                </a:lnTo>
                <a:lnTo>
                  <a:pt x="0" y="3827661"/>
                </a:lnTo>
                <a:lnTo>
                  <a:pt x="5547336" y="3827661"/>
                </a:lnTo>
                <a:lnTo>
                  <a:pt x="5547336" y="0"/>
                </a:lnTo>
                <a:close/>
              </a:path>
            </a:pathLst>
          </a:custGeom>
          <a:blipFill>
            <a:blip r:embed="rId2"/>
            <a:stretch>
              <a:fillRect/>
            </a:stretch>
          </a:blipFill>
        </p:spPr>
        <p:txBody>
          <a:bodyPr/>
          <a:lstStyle/>
          <a:p>
            <a:endParaRPr lang="en-US" sz="1200"/>
          </a:p>
        </p:txBody>
      </p:sp>
      <p:sp>
        <p:nvSpPr>
          <p:cNvPr id="11" name="Freeform 3">
            <a:extLst>
              <a:ext uri="{FF2B5EF4-FFF2-40B4-BE49-F238E27FC236}">
                <a16:creationId xmlns="" xmlns:a16="http://schemas.microsoft.com/office/drawing/2014/main" id="{32972421-9E01-3A47-19E0-B3BC535D9B24}"/>
              </a:ext>
            </a:extLst>
          </p:cNvPr>
          <p:cNvSpPr/>
          <p:nvPr/>
        </p:nvSpPr>
        <p:spPr>
          <a:xfrm>
            <a:off x="9771554" y="251697"/>
            <a:ext cx="2940757" cy="2029123"/>
          </a:xfrm>
          <a:custGeom>
            <a:avLst/>
            <a:gdLst/>
            <a:ahLst/>
            <a:cxnLst/>
            <a:rect l="l" t="t" r="r" b="b"/>
            <a:pathLst>
              <a:path w="4411136" h="3043684">
                <a:moveTo>
                  <a:pt x="0" y="0"/>
                </a:moveTo>
                <a:lnTo>
                  <a:pt x="4411136" y="0"/>
                </a:lnTo>
                <a:lnTo>
                  <a:pt x="4411136" y="3043684"/>
                </a:lnTo>
                <a:lnTo>
                  <a:pt x="0" y="3043684"/>
                </a:lnTo>
                <a:lnTo>
                  <a:pt x="0" y="0"/>
                </a:lnTo>
                <a:close/>
              </a:path>
            </a:pathLst>
          </a:custGeom>
          <a:blipFill>
            <a:blip r:embed="rId2"/>
            <a:stretch>
              <a:fillRect/>
            </a:stretch>
          </a:blipFill>
        </p:spPr>
        <p:txBody>
          <a:bodyPr/>
          <a:lstStyle/>
          <a:p>
            <a:endParaRPr lang="en-US" sz="1200"/>
          </a:p>
        </p:txBody>
      </p:sp>
      <p:sp>
        <p:nvSpPr>
          <p:cNvPr id="12" name="Freeform 6">
            <a:extLst>
              <a:ext uri="{FF2B5EF4-FFF2-40B4-BE49-F238E27FC236}">
                <a16:creationId xmlns="" xmlns:a16="http://schemas.microsoft.com/office/drawing/2014/main" id="{61114009-45A0-43F6-01CA-D1052B6537CD}"/>
              </a:ext>
            </a:extLst>
          </p:cNvPr>
          <p:cNvSpPr/>
          <p:nvPr/>
        </p:nvSpPr>
        <p:spPr>
          <a:xfrm>
            <a:off x="426721" y="1590731"/>
            <a:ext cx="11342913" cy="5165707"/>
          </a:xfrm>
          <a:custGeom>
            <a:avLst/>
            <a:gdLst/>
            <a:ahLst/>
            <a:cxnLst/>
            <a:rect l="l" t="t" r="r" b="b"/>
            <a:pathLst>
              <a:path w="10989061" h="8008278">
                <a:moveTo>
                  <a:pt x="0" y="0"/>
                </a:moveTo>
                <a:lnTo>
                  <a:pt x="10989060" y="0"/>
                </a:lnTo>
                <a:lnTo>
                  <a:pt x="10989060" y="8008278"/>
                </a:lnTo>
                <a:lnTo>
                  <a:pt x="0" y="8008278"/>
                </a:lnTo>
                <a:lnTo>
                  <a:pt x="0" y="0"/>
                </a:lnTo>
                <a:close/>
              </a:path>
            </a:pathLst>
          </a:custGeom>
          <a:blipFill>
            <a:blip r:embed="rId3"/>
            <a:stretch>
              <a:fillRect/>
            </a:stretch>
          </a:blipFill>
        </p:spPr>
        <p:txBody>
          <a:bodyPr/>
          <a:lstStyle/>
          <a:p>
            <a:endParaRPr lang="en-US" sz="1200"/>
          </a:p>
        </p:txBody>
      </p:sp>
      <p:sp>
        <p:nvSpPr>
          <p:cNvPr id="3" name="TextBox 2">
            <a:extLst>
              <a:ext uri="{FF2B5EF4-FFF2-40B4-BE49-F238E27FC236}">
                <a16:creationId xmlns="" xmlns:a16="http://schemas.microsoft.com/office/drawing/2014/main" id="{02DDE7A7-BDBC-1521-B900-AC0025EF5F96}"/>
              </a:ext>
            </a:extLst>
          </p:cNvPr>
          <p:cNvSpPr txBox="1"/>
          <p:nvPr/>
        </p:nvSpPr>
        <p:spPr>
          <a:xfrm>
            <a:off x="1341333" y="1810164"/>
            <a:ext cx="6764189" cy="4161717"/>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vi-VN" sz="3000" dirty="0">
                <a:latin typeface="Arial" panose="020B0604020202020204" pitchFamily="34" charset="0"/>
                <a:cs typeface="Arial" panose="020B0604020202020204" pitchFamily="34" charset="0"/>
              </a:rPr>
              <a:t>Cách sắp xếp các ý trong đoạn văn.</a:t>
            </a:r>
          </a:p>
          <a:p>
            <a:pPr marL="457200" indent="-457200" algn="just">
              <a:lnSpc>
                <a:spcPct val="150000"/>
              </a:lnSpc>
              <a:buFont typeface="Arial" panose="020B0604020202020204" pitchFamily="34" charset="0"/>
              <a:buChar char="•"/>
            </a:pPr>
            <a:r>
              <a:rPr lang="vi-VN" sz="3000" dirty="0">
                <a:latin typeface="Arial" panose="020B0604020202020204" pitchFamily="34" charset="0"/>
                <a:cs typeface="Arial" panose="020B0604020202020204" pitchFamily="34" charset="0"/>
              </a:rPr>
              <a:t>Cách tóm tắt câu chuyện.</a:t>
            </a:r>
          </a:p>
          <a:p>
            <a:pPr marL="457200" indent="-457200" algn="just">
              <a:lnSpc>
                <a:spcPct val="150000"/>
              </a:lnSpc>
              <a:buFont typeface="Arial" panose="020B0604020202020204" pitchFamily="34" charset="0"/>
              <a:buChar char="•"/>
            </a:pPr>
            <a:r>
              <a:rPr lang="vi-VN" sz="3000" dirty="0">
                <a:latin typeface="Arial" panose="020B0604020202020204" pitchFamily="34" charset="0"/>
                <a:cs typeface="Arial" panose="020B0604020202020204" pitchFamily="34" charset="0"/>
              </a:rPr>
              <a:t>Cách nêu những điều em yêu thích ở câu chuyện.</a:t>
            </a:r>
          </a:p>
          <a:p>
            <a:pPr marL="457200" indent="-457200" algn="just">
              <a:lnSpc>
                <a:spcPct val="150000"/>
              </a:lnSpc>
              <a:buFont typeface="Arial" panose="020B0604020202020204" pitchFamily="34" charset="0"/>
              <a:buChar char="•"/>
            </a:pPr>
            <a:r>
              <a:rPr lang="vi-VN" sz="3000" dirty="0">
                <a:latin typeface="Arial" panose="020B0604020202020204" pitchFamily="34" charset="0"/>
                <a:cs typeface="Arial" panose="020B0604020202020204" pitchFamily="34" charset="0"/>
              </a:rPr>
              <a:t>Cách sử dụng từ ngữ, câu văn nêu tình cảm, cảm xúc.</a:t>
            </a:r>
          </a:p>
        </p:txBody>
      </p:sp>
      <p:grpSp>
        <p:nvGrpSpPr>
          <p:cNvPr id="2" name="Group 1">
            <a:extLst>
              <a:ext uri="{FF2B5EF4-FFF2-40B4-BE49-F238E27FC236}">
                <a16:creationId xmlns="" xmlns:a16="http://schemas.microsoft.com/office/drawing/2014/main" id="{20887B62-09F1-B1C0-A946-114FA59CDB08}"/>
              </a:ext>
            </a:extLst>
          </p:cNvPr>
          <p:cNvGrpSpPr/>
          <p:nvPr/>
        </p:nvGrpSpPr>
        <p:grpSpPr>
          <a:xfrm>
            <a:off x="3359274" y="101562"/>
            <a:ext cx="5473451" cy="1164697"/>
            <a:chOff x="4963772" y="43830"/>
            <a:chExt cx="5473451" cy="1164697"/>
          </a:xfrm>
        </p:grpSpPr>
        <p:sp>
          <p:nvSpPr>
            <p:cNvPr id="4" name="Rectangle 3">
              <a:extLst>
                <a:ext uri="{FF2B5EF4-FFF2-40B4-BE49-F238E27FC236}">
                  <a16:creationId xmlns="" xmlns:a16="http://schemas.microsoft.com/office/drawing/2014/main" id="{1611143E-DC6B-4FDE-DA61-83566F3CECE4}"/>
                </a:ext>
              </a:extLst>
            </p:cNvPr>
            <p:cNvSpPr/>
            <p:nvPr/>
          </p:nvSpPr>
          <p:spPr>
            <a:xfrm>
              <a:off x="5368834" y="429186"/>
              <a:ext cx="5068389" cy="718457"/>
            </a:xfrm>
            <a:prstGeom prst="rect">
              <a:avLst/>
            </a:prstGeom>
            <a:solidFill>
              <a:srgbClr val="E3F6FD"/>
            </a:solidFill>
            <a:ln>
              <a:solidFill>
                <a:schemeClr val="tx1"/>
              </a:solidFill>
            </a:ln>
            <a:effectLst>
              <a:outerShdw blurRad="76200" dist="12700" dir="8100000" sy="-23000" kx="800400" algn="br" rotWithShape="0">
                <a:prstClr val="black">
                  <a:alpha val="20000"/>
                </a:prstClr>
              </a:out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Arial" panose="020B0604020202020204" pitchFamily="34" charset="0"/>
                  <a:cs typeface="Arial" panose="020B0604020202020204" pitchFamily="34" charset="0"/>
                </a:rPr>
                <a:t>Hướng </a:t>
              </a:r>
              <a:r>
                <a:rPr lang="vi-VN" sz="3600" dirty="0" smtClean="0">
                  <a:solidFill>
                    <a:srgbClr val="FF0000"/>
                  </a:solidFill>
                  <a:latin typeface="Arial" panose="020B0604020202020204" pitchFamily="34" charset="0"/>
                  <a:cs typeface="Arial" panose="020B0604020202020204" pitchFamily="34" charset="0"/>
                </a:rPr>
                <a:t>dẫn</a:t>
              </a:r>
              <a:r>
                <a:rPr lang="en-US" sz="3600" dirty="0" smtClean="0">
                  <a:solidFill>
                    <a:srgbClr val="FF0000"/>
                  </a:solidFill>
                  <a:latin typeface="Arial" panose="020B0604020202020204" pitchFamily="34" charset="0"/>
                  <a:cs typeface="Arial" panose="020B0604020202020204" pitchFamily="34" charset="0"/>
                </a:rPr>
                <a:t> </a:t>
              </a:r>
              <a:r>
                <a:rPr lang="en-US" sz="3600" dirty="0" err="1" smtClean="0">
                  <a:solidFill>
                    <a:srgbClr val="FF0000"/>
                  </a:solidFill>
                  <a:latin typeface="Arial" panose="020B0604020202020204" pitchFamily="34" charset="0"/>
                  <a:cs typeface="Arial" panose="020B0604020202020204" pitchFamily="34" charset="0"/>
                </a:rPr>
                <a:t>đọc</a:t>
              </a:r>
              <a:r>
                <a:rPr lang="en-US" sz="3600" dirty="0" smtClean="0">
                  <a:solidFill>
                    <a:srgbClr val="FF0000"/>
                  </a:solidFill>
                  <a:latin typeface="Arial" panose="020B0604020202020204" pitchFamily="34" charset="0"/>
                  <a:cs typeface="Arial" panose="020B0604020202020204" pitchFamily="34" charset="0"/>
                </a:rPr>
                <a:t> </a:t>
              </a:r>
              <a:r>
                <a:rPr lang="en-US" sz="3600" dirty="0" err="1" smtClean="0">
                  <a:solidFill>
                    <a:srgbClr val="FF0000"/>
                  </a:solidFill>
                  <a:latin typeface="Arial" panose="020B0604020202020204" pitchFamily="34" charset="0"/>
                  <a:cs typeface="Arial" panose="020B0604020202020204" pitchFamily="34" charset="0"/>
                </a:rPr>
                <a:t>và</a:t>
              </a:r>
              <a:r>
                <a:rPr lang="en-US" sz="3600" dirty="0" smtClean="0">
                  <a:solidFill>
                    <a:srgbClr val="FF0000"/>
                  </a:solidFill>
                  <a:latin typeface="Arial" panose="020B0604020202020204" pitchFamily="34" charset="0"/>
                  <a:cs typeface="Arial" panose="020B0604020202020204" pitchFamily="34" charset="0"/>
                </a:rPr>
                <a:t> </a:t>
              </a:r>
              <a:r>
                <a:rPr lang="en-US" sz="3600" dirty="0" err="1" smtClean="0">
                  <a:solidFill>
                    <a:srgbClr val="FF0000"/>
                  </a:solidFill>
                  <a:latin typeface="Arial" panose="020B0604020202020204" pitchFamily="34" charset="0"/>
                  <a:cs typeface="Arial" panose="020B0604020202020204" pitchFamily="34" charset="0"/>
                </a:rPr>
                <a:t>chỉnh</a:t>
              </a:r>
              <a:r>
                <a:rPr lang="en-US" sz="3600" dirty="0" smtClean="0">
                  <a:solidFill>
                    <a:srgbClr val="FF0000"/>
                  </a:solidFill>
                  <a:latin typeface="Arial" panose="020B0604020202020204" pitchFamily="34" charset="0"/>
                  <a:cs typeface="Arial" panose="020B0604020202020204" pitchFamily="34" charset="0"/>
                </a:rPr>
                <a:t> </a:t>
              </a:r>
              <a:r>
                <a:rPr lang="en-US" sz="3600" dirty="0" err="1" smtClean="0">
                  <a:solidFill>
                    <a:srgbClr val="FF0000"/>
                  </a:solidFill>
                  <a:latin typeface="Arial" panose="020B0604020202020204" pitchFamily="34" charset="0"/>
                  <a:cs typeface="Arial" panose="020B0604020202020204" pitchFamily="34" charset="0"/>
                </a:rPr>
                <a:t>sửa</a:t>
              </a:r>
              <a:r>
                <a:rPr lang="en-US" sz="3600" dirty="0" smtClean="0">
                  <a:solidFill>
                    <a:srgbClr val="FF0000"/>
                  </a:solidFill>
                  <a:latin typeface="Arial" panose="020B0604020202020204" pitchFamily="34" charset="0"/>
                  <a:cs typeface="Arial" panose="020B0604020202020204" pitchFamily="34" charset="0"/>
                </a:rPr>
                <a:t> </a:t>
              </a:r>
              <a:r>
                <a:rPr lang="en-US" sz="3600" dirty="0" err="1" smtClean="0">
                  <a:solidFill>
                    <a:srgbClr val="FF0000"/>
                  </a:solidFill>
                  <a:latin typeface="Arial" panose="020B0604020202020204" pitchFamily="34" charset="0"/>
                  <a:cs typeface="Arial" panose="020B0604020202020204" pitchFamily="34" charset="0"/>
                </a:rPr>
                <a:t>bài</a:t>
              </a:r>
              <a:r>
                <a:rPr lang="en-US" sz="3600" dirty="0" smtClean="0">
                  <a:solidFill>
                    <a:srgbClr val="FF0000"/>
                  </a:solidFill>
                  <a:latin typeface="Arial" panose="020B0604020202020204" pitchFamily="34" charset="0"/>
                  <a:cs typeface="Arial" panose="020B0604020202020204" pitchFamily="34" charset="0"/>
                </a:rPr>
                <a:t> </a:t>
              </a:r>
              <a:r>
                <a:rPr lang="en-US" sz="3600" dirty="0" err="1" smtClean="0">
                  <a:solidFill>
                    <a:srgbClr val="FF0000"/>
                  </a:solidFill>
                  <a:latin typeface="Arial" panose="020B0604020202020204" pitchFamily="34" charset="0"/>
                  <a:cs typeface="Arial" panose="020B0604020202020204" pitchFamily="34" charset="0"/>
                </a:rPr>
                <a:t>văn</a:t>
              </a:r>
              <a:endParaRPr lang="en-US" sz="3600" dirty="0">
                <a:solidFill>
                  <a:srgbClr val="FF0000"/>
                </a:solidFill>
                <a:latin typeface="Arial" panose="020B0604020202020204" pitchFamily="34" charset="0"/>
                <a:cs typeface="Arial" panose="020B0604020202020204" pitchFamily="34" charset="0"/>
              </a:endParaRPr>
            </a:p>
          </p:txBody>
        </p:sp>
        <p:sp>
          <p:nvSpPr>
            <p:cNvPr id="5" name="Freeform 4">
              <a:extLst>
                <a:ext uri="{FF2B5EF4-FFF2-40B4-BE49-F238E27FC236}">
                  <a16:creationId xmlns="" xmlns:a16="http://schemas.microsoft.com/office/drawing/2014/main" id="{41765A57-A4C3-CDE6-7F72-A456AC1E1948}"/>
                </a:ext>
              </a:extLst>
            </p:cNvPr>
            <p:cNvSpPr/>
            <p:nvPr/>
          </p:nvSpPr>
          <p:spPr>
            <a:xfrm>
              <a:off x="4963772" y="43830"/>
              <a:ext cx="1019130" cy="1164697"/>
            </a:xfrm>
            <a:custGeom>
              <a:avLst/>
              <a:gdLst/>
              <a:ahLst/>
              <a:cxnLst/>
              <a:rect l="l" t="t" r="r" b="b"/>
              <a:pathLst>
                <a:path w="2205568" h="2892548">
                  <a:moveTo>
                    <a:pt x="0" y="0"/>
                  </a:moveTo>
                  <a:lnTo>
                    <a:pt x="2205568" y="0"/>
                  </a:lnTo>
                  <a:lnTo>
                    <a:pt x="2205568" y="2892548"/>
                  </a:lnTo>
                  <a:lnTo>
                    <a:pt x="0" y="289254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sz="1200"/>
            </a:p>
          </p:txBody>
        </p:sp>
      </p:grpSp>
      <p:sp>
        <p:nvSpPr>
          <p:cNvPr id="7" name="Freeform 12">
            <a:extLst>
              <a:ext uri="{FF2B5EF4-FFF2-40B4-BE49-F238E27FC236}">
                <a16:creationId xmlns="" xmlns:a16="http://schemas.microsoft.com/office/drawing/2014/main" id="{9DE0309C-6563-5517-F9FA-D8A4CEF9A7B9}"/>
              </a:ext>
            </a:extLst>
          </p:cNvPr>
          <p:cNvSpPr/>
          <p:nvPr/>
        </p:nvSpPr>
        <p:spPr>
          <a:xfrm>
            <a:off x="8692442" y="3283578"/>
            <a:ext cx="2158225" cy="2445907"/>
          </a:xfrm>
          <a:custGeom>
            <a:avLst/>
            <a:gdLst/>
            <a:ahLst/>
            <a:cxnLst/>
            <a:rect l="l" t="t" r="r" b="b"/>
            <a:pathLst>
              <a:path w="2944366" h="3256270">
                <a:moveTo>
                  <a:pt x="0" y="0"/>
                </a:moveTo>
                <a:lnTo>
                  <a:pt x="2944366" y="0"/>
                </a:lnTo>
                <a:lnTo>
                  <a:pt x="2944366" y="3256269"/>
                </a:lnTo>
                <a:lnTo>
                  <a:pt x="0" y="3256269"/>
                </a:lnTo>
                <a:lnTo>
                  <a:pt x="0" y="0"/>
                </a:lnTo>
                <a:close/>
              </a:path>
            </a:pathLst>
          </a:custGeom>
          <a:blipFill>
            <a:blip r:embed="rId6"/>
            <a:stretch>
              <a:fillRect/>
            </a:stretch>
          </a:blipFill>
        </p:spPr>
        <p:txBody>
          <a:bodyPr/>
          <a:lstStyle/>
          <a:p>
            <a:endParaRPr lang="en-US"/>
          </a:p>
        </p:txBody>
      </p:sp>
      <p:pic>
        <p:nvPicPr>
          <p:cNvPr id="14" name="Google Shape;195;p2">
            <a:extLst>
              <a:ext uri="{FF2B5EF4-FFF2-40B4-BE49-F238E27FC236}">
                <a16:creationId xmlns="" xmlns:a16="http://schemas.microsoft.com/office/drawing/2014/main" id="{EC55E09F-5F33-ADB1-4A4A-DC846A7F83E4}"/>
              </a:ext>
            </a:extLst>
          </p:cNvPr>
          <p:cNvPicPr preferRelativeResize="0"/>
          <p:nvPr/>
        </p:nvPicPr>
        <p:blipFill rotWithShape="1">
          <a:blip r:embed="rId7">
            <a:alphaModFix/>
          </a:blip>
          <a:srcRect/>
          <a:stretch/>
        </p:blipFill>
        <p:spPr>
          <a:xfrm>
            <a:off x="10541905" y="6456883"/>
            <a:ext cx="1585496" cy="377412"/>
          </a:xfrm>
          <a:prstGeom prst="rect">
            <a:avLst/>
          </a:prstGeom>
          <a:noFill/>
          <a:ln>
            <a:noFill/>
          </a:ln>
        </p:spPr>
      </p:pic>
    </p:spTree>
    <p:extLst>
      <p:ext uri="{BB962C8B-B14F-4D97-AF65-F5344CB8AC3E}">
        <p14:creationId xmlns:p14="http://schemas.microsoft.com/office/powerpoint/2010/main" val="35389567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178</TotalTime>
  <Words>417</Words>
  <Application>Microsoft Office PowerPoint</Application>
  <PresentationFormat>Custom</PresentationFormat>
  <Paragraphs>49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Dương Thị Tình</dc:creator>
  <cp:lastModifiedBy>HP</cp:lastModifiedBy>
  <cp:revision>6</cp:revision>
  <dcterms:created xsi:type="dcterms:W3CDTF">2024-10-05T01:54:47Z</dcterms:created>
  <dcterms:modified xsi:type="dcterms:W3CDTF">2025-05-30T02:03:24Z</dcterms:modified>
</cp:coreProperties>
</file>