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7"/>
  </p:notesMasterIdLst>
  <p:sldIdLst>
    <p:sldId id="315" r:id="rId3"/>
    <p:sldId id="320" r:id="rId4"/>
    <p:sldId id="356" r:id="rId5"/>
    <p:sldId id="367" r:id="rId6"/>
    <p:sldId id="326" r:id="rId7"/>
    <p:sldId id="366" r:id="rId8"/>
    <p:sldId id="363" r:id="rId9"/>
    <p:sldId id="327" r:id="rId10"/>
    <p:sldId id="359" r:id="rId11"/>
    <p:sldId id="368" r:id="rId12"/>
    <p:sldId id="330" r:id="rId13"/>
    <p:sldId id="365" r:id="rId14"/>
    <p:sldId id="331" r:id="rId15"/>
    <p:sldId id="332" r:id="rId16"/>
    <p:sldId id="336" r:id="rId17"/>
    <p:sldId id="334" r:id="rId18"/>
    <p:sldId id="335" r:id="rId19"/>
    <p:sldId id="341" r:id="rId20"/>
    <p:sldId id="352" r:id="rId21"/>
    <p:sldId id="342" r:id="rId22"/>
    <p:sldId id="353" r:id="rId23"/>
    <p:sldId id="354" r:id="rId24"/>
    <p:sldId id="355" r:id="rId25"/>
    <p:sldId id="344" r:id="rId26"/>
  </p:sldIdLst>
  <p:sldSz cx="6858000" cy="5143500"/>
  <p:notesSz cx="6858000" cy="9144000"/>
  <p:embeddedFontLst>
    <p:embeddedFont>
      <p:font typeface="HP001 4 hàng" panose="020B0604020202020204" charset="0"/>
      <p:regular r:id="rId28"/>
      <p:bold r:id="rId29"/>
    </p:embeddedFont>
    <p:embeddedFont>
      <p:font typeface="Kalam" panose="020B0604020202020204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123" d="100"/>
          <a:sy n="123" d="100"/>
        </p:scale>
        <p:origin x="1027" y="9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8125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5.wdp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4" Type="http://schemas.openxmlformats.org/officeDocument/2006/relationships/image" Target="../media/image25.png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340" y="1794029"/>
            <a:ext cx="2213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2" y="-61785"/>
            <a:ext cx="2973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LUYỆN ĐỌC LẠI </a:t>
            </a:r>
            <a:endParaRPr lang="en-US" sz="20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-31740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28884"/>
            <a:ext cx="399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Giọt nước và biển lớn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14748"/>
            <a:ext cx="2874929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14748"/>
            <a:ext cx="3000941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30685"/>
            <a:ext cx="2784124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05246" y="4789265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latin typeface="Times New Roman" pitchFamily="18" charset="0"/>
                <a:cs typeface="Times New Roman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19825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265799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19825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810097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9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x-none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x-none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2.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1682549"/>
            <a:ext cx="61198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2.5 li ?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702725" y="3095748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98835" y="2125036"/>
            <a:ext cx="1236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706512" y="4079158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S, h, k, y.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7B63C-34E2-4080-ADED-08D79607BF2F}"/>
              </a:ext>
            </a:extLst>
          </p:cNvPr>
          <p:cNvSpPr txBox="1"/>
          <p:nvPr/>
        </p:nvSpPr>
        <p:spPr>
          <a:xfrm>
            <a:off x="416697" y="1119982"/>
            <a:ext cx="6298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 đèn lồng</a:t>
            </a:r>
            <a:endParaRPr lang="x-none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 đom đóm già nghĩ gì khi nhìn bầy đom đóm nhỏ rước đèn lồng?</a:t>
            </a:r>
            <a:endParaRPr lang="x-none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x-none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 đom đóm làm gì khi nghe tiếng khóc của ong non? </a:t>
            </a:r>
            <a:endParaRPr lang="x-none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 gì xảy ra với bác đom đóm sau khi đưa ong non về nhà? 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08974"/>
            <a:chOff x="359915" y="617893"/>
            <a:chExt cx="1623075" cy="7089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18981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82516"/>
            <a:ext cx="557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929251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 đom đóm già nghĩ gì khi nhìn bầy đom đóm nhỏ rước đèn lồng?</a:t>
            </a:r>
            <a:endParaRPr lang="x-none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x-none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 đom đóm làm gì khi nghe tiếng khóc của ong non? </a:t>
            </a:r>
            <a:endParaRPr lang="x-none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-160641"/>
            <a:ext cx="1281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20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-13059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145185"/>
            <a:ext cx="363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Giọt nước và biển lớn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82096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9" y="3166943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820969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715892"/>
            <a:ext cx="2874929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715892"/>
            <a:ext cx="3000941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790309" y="2831829"/>
            <a:ext cx="2784124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690409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latin typeface="Times New Roman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214" y="2723598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-160641"/>
            <a:ext cx="1281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20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-13059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145185"/>
            <a:ext cx="363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Giọt nước và biển lớn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82096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9" y="3166943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820969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629393"/>
            <a:ext cx="28749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Thành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 suối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 xuống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715892"/>
            <a:ext cx="3000941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790309" y="2831829"/>
            <a:ext cx="2784124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690409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latin typeface="Times New Roman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214" y="2723598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5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579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498599" y="1312830"/>
            <a:ext cx="436608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31687" y="1526710"/>
            <a:ext cx="19085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679144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006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3082903"/>
            <a:ext cx="6119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000" dirty="0">
                <a:solidFill>
                  <a:srgbClr val="EF5F5F"/>
                </a:solidFill>
                <a:latin typeface="Times New Roman" pitchFamily="18" charset="0"/>
                <a:cs typeface="Times New Roman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x-none" sz="2000" dirty="0">
                <a:solidFill>
                  <a:srgbClr val="EF5F5F"/>
                </a:solidFill>
                <a:latin typeface="Times New Roman" pitchFamily="18" charset="0"/>
                <a:cs typeface="Times New Roman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x-none" sz="2000" dirty="0">
                <a:solidFill>
                  <a:srgbClr val="EF5F5F"/>
                </a:solidFill>
                <a:latin typeface="Times New Roman" pitchFamily="18" charset="0"/>
                <a:cs typeface="Times New Roman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741</Words>
  <Application>Microsoft Office PowerPoint</Application>
  <PresentationFormat>Custom</PresentationFormat>
  <Paragraphs>151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UTM Avo</vt:lpstr>
      <vt:lpstr>Times New Roman</vt:lpstr>
      <vt:lpstr>Montserrat</vt:lpstr>
      <vt:lpstr>UTM Cookies</vt:lpstr>
      <vt:lpstr>Kalam</vt:lpstr>
      <vt:lpstr>Arial</vt:lpstr>
      <vt:lpstr>HP001 4 hàng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DELL</cp:lastModifiedBy>
  <cp:revision>201</cp:revision>
  <dcterms:modified xsi:type="dcterms:W3CDTF">2025-02-10T01:51:02Z</dcterms:modified>
</cp:coreProperties>
</file>