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fif" ContentType="image/j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3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4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5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  <p:sldMasterId id="2147483734" r:id="rId4"/>
    <p:sldMasterId id="2147483777" r:id="rId5"/>
    <p:sldMasterId id="2147483791" r:id="rId6"/>
  </p:sldMasterIdLst>
  <p:notesMasterIdLst>
    <p:notesMasterId r:id="rId42"/>
  </p:notesMasterIdLst>
  <p:sldIdLst>
    <p:sldId id="317" r:id="rId7"/>
    <p:sldId id="282" r:id="rId8"/>
    <p:sldId id="320" r:id="rId9"/>
    <p:sldId id="321" r:id="rId10"/>
    <p:sldId id="324" r:id="rId11"/>
    <p:sldId id="322" r:id="rId12"/>
    <p:sldId id="323" r:id="rId13"/>
    <p:sldId id="325" r:id="rId14"/>
    <p:sldId id="326" r:id="rId15"/>
    <p:sldId id="256" r:id="rId16"/>
    <p:sldId id="258" r:id="rId17"/>
    <p:sldId id="259" r:id="rId18"/>
    <p:sldId id="327" r:id="rId19"/>
    <p:sldId id="284" r:id="rId20"/>
    <p:sldId id="311" r:id="rId21"/>
    <p:sldId id="295" r:id="rId22"/>
    <p:sldId id="296" r:id="rId23"/>
    <p:sldId id="312" r:id="rId24"/>
    <p:sldId id="297" r:id="rId25"/>
    <p:sldId id="302" r:id="rId26"/>
    <p:sldId id="319" r:id="rId27"/>
    <p:sldId id="307" r:id="rId28"/>
    <p:sldId id="288" r:id="rId29"/>
    <p:sldId id="303" r:id="rId30"/>
    <p:sldId id="316" r:id="rId31"/>
    <p:sldId id="313" r:id="rId32"/>
    <p:sldId id="298" r:id="rId33"/>
    <p:sldId id="290" r:id="rId34"/>
    <p:sldId id="305" r:id="rId35"/>
    <p:sldId id="291" r:id="rId36"/>
    <p:sldId id="299" r:id="rId37"/>
    <p:sldId id="300" r:id="rId38"/>
    <p:sldId id="314" r:id="rId39"/>
    <p:sldId id="315" r:id="rId40"/>
    <p:sldId id="318" r:id="rId41"/>
  </p:sldIdLst>
  <p:sldSz cx="12192000" cy="6858000"/>
  <p:notesSz cx="6858000" cy="9144000"/>
  <p:custDataLst>
    <p:tags r:id="rId4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83813"/>
    <a:srgbClr val="AD1376"/>
    <a:srgbClr val="73C8DC"/>
    <a:srgbClr val="B01306"/>
    <a:srgbClr val="BEEE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1738" autoAdjust="0"/>
  </p:normalViewPr>
  <p:slideViewPr>
    <p:cSldViewPr snapToGrid="0">
      <p:cViewPr varScale="1">
        <p:scale>
          <a:sx n="49" d="100"/>
          <a:sy n="49" d="100"/>
        </p:scale>
        <p:origin x="-667" y="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6A53F1-2035-4AFC-BB0B-AE95C29722CE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8BA61C-23BB-41A0-8F1E-38DDB2439A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942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>
              <a:buClr>
                <a:srgbClr val="000000"/>
              </a:buClr>
              <a:buFont typeface="Arial"/>
              <a:buNone/>
              <a:defRPr/>
            </a:pPr>
            <a:fld id="{1BD95568-98E1-4F58-8C39-BFC148F1895C}" type="slidenum">
              <a:rPr lang="en-US" sz="1400" kern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pPr algn="l">
                <a:buClr>
                  <a:srgbClr val="000000"/>
                </a:buClr>
                <a:buFont typeface="Arial"/>
                <a:buNone/>
                <a:defRPr/>
              </a:pPr>
              <a:t>3</a:t>
            </a:fld>
            <a:endParaRPr lang="en-US"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606537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52DB0-FB92-4539-B9EF-255C407DD8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96997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0C52DB0-FB92-4539-B9EF-255C407DD89B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>
                <a:defRPr/>
              </a:pPr>
              <a:t>26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2188820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52DB0-FB92-4539-B9EF-255C407DD8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13540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7200">
              <a:defRPr/>
            </a:pPr>
            <a:fld id="{AEF60432-858A-4F24-8214-B61DB53ED132}" type="slidenum">
              <a:rPr lang="zh-CN" altLang="en-US" smtClean="0">
                <a:solidFill>
                  <a:prstClr val="black"/>
                </a:solidFill>
                <a:ea typeface="宋体" panose="02010600030101010101" pitchFamily="2" charset="-122"/>
              </a:rPr>
              <a:pPr defTabSz="457200">
                <a:defRPr/>
              </a:pPr>
              <a:t>33</a:t>
            </a:fld>
            <a:endParaRPr lang="zh-CN" altLang="en-US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902079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</a:t>
            </a:r>
            <a:r>
              <a:rPr lang="vi-VN" dirty="0"/>
              <a:t>ư</a:t>
            </a:r>
            <a:r>
              <a:rPr lang="en-US" dirty="0" err="1"/>
              <a:t>ớng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 </a:t>
            </a:r>
            <a:r>
              <a:rPr lang="en-US" dirty="0" err="1"/>
              <a:t>thay</a:t>
            </a:r>
            <a:r>
              <a:rPr lang="en-US" dirty="0"/>
              <a:t> </a:t>
            </a:r>
            <a:r>
              <a:rPr lang="en-US" dirty="0" err="1"/>
              <a:t>đổi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: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b="1" dirty="0"/>
              <a:t>Animation</a:t>
            </a:r>
            <a:r>
              <a:rPr lang="en-US" dirty="0"/>
              <a:t> -&gt;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b="1" dirty="0"/>
              <a:t>Animation Pane </a:t>
            </a:r>
            <a:r>
              <a:rPr lang="en-US" dirty="0"/>
              <a:t>-&gt; </a:t>
            </a:r>
            <a:r>
              <a:rPr lang="en-US" dirty="0" err="1"/>
              <a:t>Giữ</a:t>
            </a:r>
            <a:r>
              <a:rPr lang="en-US" dirty="0"/>
              <a:t> </a:t>
            </a:r>
            <a:r>
              <a:rPr lang="en-US" b="1" dirty="0" err="1"/>
              <a:t>phím</a:t>
            </a:r>
            <a:r>
              <a:rPr lang="en-US" b="1" dirty="0"/>
              <a:t> Ctrl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b="1" dirty="0"/>
              <a:t>Content </a:t>
            </a:r>
            <a:r>
              <a:rPr lang="en-US" b="1" dirty="0" err="1"/>
              <a:t>Placehoder</a:t>
            </a:r>
            <a:r>
              <a:rPr lang="en-US" b="1" dirty="0"/>
              <a:t> 12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b="1" dirty="0"/>
              <a:t>Picture 26 </a:t>
            </a:r>
            <a:r>
              <a:rPr lang="en-US" dirty="0"/>
              <a:t>-&gt; </a:t>
            </a:r>
            <a:r>
              <a:rPr lang="en-US" dirty="0" err="1"/>
              <a:t>Nhìn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thanh</a:t>
            </a:r>
            <a:r>
              <a:rPr lang="en-US" dirty="0"/>
              <a:t> </a:t>
            </a:r>
            <a:r>
              <a:rPr lang="en-US" dirty="0" err="1"/>
              <a:t>công</a:t>
            </a:r>
            <a:r>
              <a:rPr lang="en-US" dirty="0"/>
              <a:t> </a:t>
            </a:r>
            <a:r>
              <a:rPr lang="en-US" dirty="0" err="1"/>
              <a:t>cụ</a:t>
            </a:r>
            <a:r>
              <a:rPr lang="en-US" dirty="0"/>
              <a:t>, </a:t>
            </a: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b="1" dirty="0"/>
              <a:t>Duration</a:t>
            </a:r>
            <a:r>
              <a:rPr lang="en-US" dirty="0"/>
              <a:t>: </a:t>
            </a:r>
            <a:r>
              <a:rPr lang="en-US" dirty="0" err="1"/>
              <a:t>Chỉnh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ý </a:t>
            </a:r>
            <a:r>
              <a:rPr lang="en-US" dirty="0" err="1"/>
              <a:t>muốn</a:t>
            </a:r>
            <a:r>
              <a:rPr lang="en-US" dirty="0"/>
              <a:t> (VD: 10s, 20s, … l</a:t>
            </a:r>
            <a:r>
              <a:rPr lang="vi-VN" dirty="0"/>
              <a:t>ư</a:t>
            </a:r>
            <a:r>
              <a:rPr lang="en-US" dirty="0"/>
              <a:t>u ý </a:t>
            </a:r>
            <a:r>
              <a:rPr lang="en-US" dirty="0" err="1"/>
              <a:t>hiệu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</a:t>
            </a:r>
            <a:r>
              <a:rPr lang="en-US" dirty="0" err="1"/>
              <a:t>chỉ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tối</a:t>
            </a:r>
            <a:r>
              <a:rPr lang="en-US" dirty="0"/>
              <a:t> </a:t>
            </a:r>
            <a:r>
              <a:rPr lang="en-US" dirty="0" err="1"/>
              <a:t>đa</a:t>
            </a:r>
            <a:r>
              <a:rPr lang="en-US" dirty="0"/>
              <a:t> 60s</a:t>
            </a:r>
            <a:r>
              <a:rPr lang="en-US" i="1" dirty="0"/>
              <a:t>). </a:t>
            </a:r>
            <a:r>
              <a:rPr lang="en-US" i="1" dirty="0" err="1"/>
              <a:t>Làm</a:t>
            </a:r>
            <a:r>
              <a:rPr lang="en-US" i="1" dirty="0"/>
              <a:t> t</a:t>
            </a:r>
            <a:r>
              <a:rPr lang="vi-VN" i="1" dirty="0"/>
              <a:t>ư</a:t>
            </a:r>
            <a:r>
              <a:rPr lang="en-US" i="1" dirty="0" err="1"/>
              <a:t>ơng</a:t>
            </a:r>
            <a:r>
              <a:rPr lang="en-US" i="1" dirty="0"/>
              <a:t> </a:t>
            </a:r>
            <a:r>
              <a:rPr lang="en-US" i="1" dirty="0" err="1"/>
              <a:t>tự</a:t>
            </a:r>
            <a:r>
              <a:rPr lang="en-US" i="1" dirty="0"/>
              <a:t> </a:t>
            </a:r>
            <a:r>
              <a:rPr lang="en-US" i="1" dirty="0" err="1"/>
              <a:t>với</a:t>
            </a:r>
            <a:r>
              <a:rPr lang="en-US" i="1" dirty="0"/>
              <a:t> </a:t>
            </a:r>
            <a:r>
              <a:rPr lang="en-US" i="1" dirty="0" err="1"/>
              <a:t>các</a:t>
            </a:r>
            <a:r>
              <a:rPr lang="en-US" i="1" dirty="0"/>
              <a:t> slide </a:t>
            </a:r>
            <a:r>
              <a:rPr lang="en-US" i="1" dirty="0" err="1"/>
              <a:t>câu</a:t>
            </a:r>
            <a:r>
              <a:rPr lang="en-US" i="1" dirty="0"/>
              <a:t> </a:t>
            </a:r>
            <a:r>
              <a:rPr lang="en-US" i="1" dirty="0" err="1"/>
              <a:t>hỏi</a:t>
            </a:r>
            <a:r>
              <a:rPr lang="en-US" i="1" dirty="0"/>
              <a:t> </a:t>
            </a:r>
            <a:r>
              <a:rPr lang="en-US" i="1" dirty="0" err="1"/>
              <a:t>còn</a:t>
            </a:r>
            <a:r>
              <a:rPr lang="en-US" i="1" dirty="0"/>
              <a:t> </a:t>
            </a:r>
            <a:r>
              <a:rPr lang="en-US" i="1" dirty="0" err="1"/>
              <a:t>lại</a:t>
            </a:r>
            <a:r>
              <a:rPr lang="en-US" i="1" dirty="0"/>
              <a:t>.</a:t>
            </a:r>
            <a:br>
              <a:rPr lang="en-US" i="1" dirty="0"/>
            </a:b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HS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,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. </a:t>
            </a:r>
            <a:br>
              <a:rPr lang="en-US" dirty="0"/>
            </a:b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b="1" i="1" dirty="0" err="1"/>
              <a:t>hình</a:t>
            </a:r>
            <a:r>
              <a:rPr lang="en-US" b="1" i="1" dirty="0"/>
              <a:t> </a:t>
            </a:r>
            <a:r>
              <a:rPr lang="en-US" b="1" i="1" dirty="0" err="1"/>
              <a:t>tên</a:t>
            </a:r>
            <a:r>
              <a:rPr lang="en-US" b="1" i="1" dirty="0"/>
              <a:t> </a:t>
            </a:r>
            <a:r>
              <a:rPr lang="en-US" b="1" i="1" dirty="0" err="1"/>
              <a:t>lửa</a:t>
            </a:r>
            <a:r>
              <a:rPr lang="en-US" b="1" i="1" dirty="0"/>
              <a:t> </a:t>
            </a:r>
            <a:r>
              <a:rPr lang="en-US" b="1" i="1" dirty="0" err="1"/>
              <a:t>để</a:t>
            </a:r>
            <a:r>
              <a:rPr lang="en-US" b="1" i="1" dirty="0"/>
              <a:t> quay </a:t>
            </a:r>
            <a:r>
              <a:rPr lang="en-US" b="1" i="1" dirty="0" err="1"/>
              <a:t>về</a:t>
            </a:r>
            <a:r>
              <a:rPr lang="en-US" b="1" i="1" dirty="0"/>
              <a:t> </a:t>
            </a:r>
            <a:r>
              <a:rPr lang="en-US" b="1" i="1" dirty="0" err="1"/>
              <a:t>trang</a:t>
            </a:r>
            <a:r>
              <a:rPr lang="en-US" b="1" i="1" dirty="0"/>
              <a:t> </a:t>
            </a:r>
            <a:r>
              <a:rPr lang="en-US" b="1" i="1" dirty="0" err="1"/>
              <a:t>chính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>
              <a:buClr>
                <a:srgbClr val="000000"/>
              </a:buClr>
              <a:buFont typeface="Arial"/>
              <a:buNone/>
              <a:defRPr/>
            </a:pPr>
            <a:fld id="{1BD95568-98E1-4F58-8C39-BFC148F1895C}" type="slidenum">
              <a:rPr lang="en-US" sz="1400" kern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pPr algn="l">
                <a:buClr>
                  <a:srgbClr val="000000"/>
                </a:buClr>
                <a:buFont typeface="Arial"/>
                <a:buNone/>
                <a:defRPr/>
              </a:pPr>
              <a:t>4</a:t>
            </a:fld>
            <a:endParaRPr lang="en-US"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965597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</a:t>
            </a:r>
            <a:r>
              <a:rPr lang="vi-VN" dirty="0"/>
              <a:t>ư</a:t>
            </a:r>
            <a:r>
              <a:rPr lang="en-US" dirty="0" err="1"/>
              <a:t>ớng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 </a:t>
            </a:r>
            <a:r>
              <a:rPr lang="en-US" dirty="0" err="1"/>
              <a:t>thay</a:t>
            </a:r>
            <a:r>
              <a:rPr lang="en-US" dirty="0"/>
              <a:t> </a:t>
            </a:r>
            <a:r>
              <a:rPr lang="en-US" dirty="0" err="1"/>
              <a:t>đổi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: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b="1" dirty="0"/>
              <a:t>Animation</a:t>
            </a:r>
            <a:r>
              <a:rPr lang="en-US" dirty="0"/>
              <a:t> -&gt;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b="1" dirty="0"/>
              <a:t>Animation Pane </a:t>
            </a:r>
            <a:r>
              <a:rPr lang="en-US" dirty="0"/>
              <a:t>-&gt; </a:t>
            </a:r>
            <a:r>
              <a:rPr lang="en-US" dirty="0" err="1"/>
              <a:t>Giữ</a:t>
            </a:r>
            <a:r>
              <a:rPr lang="en-US" dirty="0"/>
              <a:t> </a:t>
            </a:r>
            <a:r>
              <a:rPr lang="en-US" b="1" dirty="0" err="1"/>
              <a:t>phím</a:t>
            </a:r>
            <a:r>
              <a:rPr lang="en-US" b="1" dirty="0"/>
              <a:t> Ctrl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b="1" dirty="0"/>
              <a:t>Content </a:t>
            </a:r>
            <a:r>
              <a:rPr lang="en-US" b="1" dirty="0" err="1"/>
              <a:t>Placehoder</a:t>
            </a:r>
            <a:r>
              <a:rPr lang="en-US" b="1" dirty="0"/>
              <a:t> 12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b="1" dirty="0"/>
              <a:t>Picture 26 </a:t>
            </a:r>
            <a:r>
              <a:rPr lang="en-US" dirty="0"/>
              <a:t>-&gt; </a:t>
            </a:r>
            <a:r>
              <a:rPr lang="en-US" dirty="0" err="1"/>
              <a:t>Nhìn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thanh</a:t>
            </a:r>
            <a:r>
              <a:rPr lang="en-US" dirty="0"/>
              <a:t> </a:t>
            </a:r>
            <a:r>
              <a:rPr lang="en-US" dirty="0" err="1"/>
              <a:t>công</a:t>
            </a:r>
            <a:r>
              <a:rPr lang="en-US" dirty="0"/>
              <a:t> </a:t>
            </a:r>
            <a:r>
              <a:rPr lang="en-US" dirty="0" err="1"/>
              <a:t>cụ</a:t>
            </a:r>
            <a:r>
              <a:rPr lang="en-US" dirty="0"/>
              <a:t>, </a:t>
            </a: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b="1" dirty="0"/>
              <a:t>Duration</a:t>
            </a:r>
            <a:r>
              <a:rPr lang="en-US" dirty="0"/>
              <a:t>: </a:t>
            </a:r>
            <a:r>
              <a:rPr lang="en-US" dirty="0" err="1"/>
              <a:t>Chỉnh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ý </a:t>
            </a:r>
            <a:r>
              <a:rPr lang="en-US" dirty="0" err="1"/>
              <a:t>muốn</a:t>
            </a:r>
            <a:r>
              <a:rPr lang="en-US" dirty="0"/>
              <a:t> (VD: 10s, 20s, … l</a:t>
            </a:r>
            <a:r>
              <a:rPr lang="vi-VN" dirty="0"/>
              <a:t>ư</a:t>
            </a:r>
            <a:r>
              <a:rPr lang="en-US" dirty="0"/>
              <a:t>u ý </a:t>
            </a:r>
            <a:r>
              <a:rPr lang="en-US" dirty="0" err="1"/>
              <a:t>hiệu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</a:t>
            </a:r>
            <a:r>
              <a:rPr lang="en-US" dirty="0" err="1"/>
              <a:t>chỉ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tối</a:t>
            </a:r>
            <a:r>
              <a:rPr lang="en-US" dirty="0"/>
              <a:t> </a:t>
            </a:r>
            <a:r>
              <a:rPr lang="en-US" dirty="0" err="1"/>
              <a:t>đa</a:t>
            </a:r>
            <a:r>
              <a:rPr lang="en-US" dirty="0"/>
              <a:t> 60s</a:t>
            </a:r>
            <a:r>
              <a:rPr lang="en-US" i="1" dirty="0"/>
              <a:t>). </a:t>
            </a:r>
            <a:r>
              <a:rPr lang="en-US" i="1" dirty="0" err="1"/>
              <a:t>Làm</a:t>
            </a:r>
            <a:r>
              <a:rPr lang="en-US" i="1" dirty="0"/>
              <a:t> t</a:t>
            </a:r>
            <a:r>
              <a:rPr lang="vi-VN" i="1" dirty="0"/>
              <a:t>ư</a:t>
            </a:r>
            <a:r>
              <a:rPr lang="en-US" i="1" dirty="0" err="1"/>
              <a:t>ơng</a:t>
            </a:r>
            <a:r>
              <a:rPr lang="en-US" i="1" dirty="0"/>
              <a:t> </a:t>
            </a:r>
            <a:r>
              <a:rPr lang="en-US" i="1" dirty="0" err="1"/>
              <a:t>tự</a:t>
            </a:r>
            <a:r>
              <a:rPr lang="en-US" i="1" dirty="0"/>
              <a:t> </a:t>
            </a:r>
            <a:r>
              <a:rPr lang="en-US" i="1" dirty="0" err="1"/>
              <a:t>với</a:t>
            </a:r>
            <a:r>
              <a:rPr lang="en-US" i="1" dirty="0"/>
              <a:t> </a:t>
            </a:r>
            <a:r>
              <a:rPr lang="en-US" i="1" dirty="0" err="1"/>
              <a:t>các</a:t>
            </a:r>
            <a:r>
              <a:rPr lang="en-US" i="1" dirty="0"/>
              <a:t> slide </a:t>
            </a:r>
            <a:r>
              <a:rPr lang="en-US" i="1" dirty="0" err="1"/>
              <a:t>câu</a:t>
            </a:r>
            <a:r>
              <a:rPr lang="en-US" i="1" dirty="0"/>
              <a:t> </a:t>
            </a:r>
            <a:r>
              <a:rPr lang="en-US" i="1" dirty="0" err="1"/>
              <a:t>hỏi</a:t>
            </a:r>
            <a:r>
              <a:rPr lang="en-US" i="1" dirty="0"/>
              <a:t> </a:t>
            </a:r>
            <a:r>
              <a:rPr lang="en-US" i="1" dirty="0" err="1"/>
              <a:t>còn</a:t>
            </a:r>
            <a:r>
              <a:rPr lang="en-US" i="1" dirty="0"/>
              <a:t> </a:t>
            </a:r>
            <a:r>
              <a:rPr lang="en-US" i="1" dirty="0" err="1"/>
              <a:t>lại</a:t>
            </a:r>
            <a:r>
              <a:rPr lang="en-US" i="1" dirty="0"/>
              <a:t>.</a:t>
            </a:r>
            <a:br>
              <a:rPr lang="en-US" i="1" dirty="0"/>
            </a:b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HS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,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. </a:t>
            </a:r>
            <a:br>
              <a:rPr lang="en-US" dirty="0"/>
            </a:b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b="1" i="1" dirty="0" err="1"/>
              <a:t>hình</a:t>
            </a:r>
            <a:r>
              <a:rPr lang="en-US" b="1" i="1" dirty="0"/>
              <a:t> </a:t>
            </a:r>
            <a:r>
              <a:rPr lang="en-US" b="1" i="1" dirty="0" err="1"/>
              <a:t>tên</a:t>
            </a:r>
            <a:r>
              <a:rPr lang="en-US" b="1" i="1" dirty="0"/>
              <a:t> </a:t>
            </a:r>
            <a:r>
              <a:rPr lang="en-US" b="1" i="1" dirty="0" err="1"/>
              <a:t>lửa</a:t>
            </a:r>
            <a:r>
              <a:rPr lang="en-US" b="1" i="1" dirty="0"/>
              <a:t> </a:t>
            </a:r>
            <a:r>
              <a:rPr lang="en-US" b="1" i="1" dirty="0" err="1"/>
              <a:t>để</a:t>
            </a:r>
            <a:r>
              <a:rPr lang="en-US" b="1" i="1" dirty="0"/>
              <a:t> quay </a:t>
            </a:r>
            <a:r>
              <a:rPr lang="en-US" b="1" i="1" dirty="0" err="1"/>
              <a:t>về</a:t>
            </a:r>
            <a:r>
              <a:rPr lang="en-US" b="1" i="1" dirty="0"/>
              <a:t> </a:t>
            </a:r>
            <a:r>
              <a:rPr lang="en-US" b="1" i="1" dirty="0" err="1"/>
              <a:t>trang</a:t>
            </a:r>
            <a:r>
              <a:rPr lang="en-US" b="1" i="1" dirty="0"/>
              <a:t> </a:t>
            </a:r>
            <a:r>
              <a:rPr lang="en-US" b="1" i="1" dirty="0" err="1"/>
              <a:t>chính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>
              <a:buClr>
                <a:srgbClr val="000000"/>
              </a:buClr>
              <a:buFont typeface="Arial"/>
              <a:buNone/>
              <a:defRPr/>
            </a:pPr>
            <a:fld id="{1BD95568-98E1-4F58-8C39-BFC148F1895C}" type="slidenum">
              <a:rPr lang="en-US" sz="1400" kern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pPr algn="l">
                <a:buClr>
                  <a:srgbClr val="000000"/>
                </a:buClr>
                <a:buFont typeface="Arial"/>
                <a:buNone/>
                <a:defRPr/>
              </a:pPr>
              <a:t>6</a:t>
            </a:fld>
            <a:endParaRPr lang="en-US"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207811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</a:t>
            </a:r>
            <a:r>
              <a:rPr lang="vi-VN" dirty="0"/>
              <a:t>ư</a:t>
            </a:r>
            <a:r>
              <a:rPr lang="en-US" dirty="0" err="1"/>
              <a:t>ớng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 </a:t>
            </a:r>
            <a:r>
              <a:rPr lang="en-US" dirty="0" err="1"/>
              <a:t>thay</a:t>
            </a:r>
            <a:r>
              <a:rPr lang="en-US" dirty="0"/>
              <a:t> </a:t>
            </a:r>
            <a:r>
              <a:rPr lang="en-US" dirty="0" err="1"/>
              <a:t>đổi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: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b="1" dirty="0"/>
              <a:t>Animation</a:t>
            </a:r>
            <a:r>
              <a:rPr lang="en-US" dirty="0"/>
              <a:t> -&gt;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b="1" dirty="0"/>
              <a:t>Animation Pane </a:t>
            </a:r>
            <a:r>
              <a:rPr lang="en-US" dirty="0"/>
              <a:t>-&gt; </a:t>
            </a:r>
            <a:r>
              <a:rPr lang="en-US" dirty="0" err="1"/>
              <a:t>Giữ</a:t>
            </a:r>
            <a:r>
              <a:rPr lang="en-US" dirty="0"/>
              <a:t> </a:t>
            </a:r>
            <a:r>
              <a:rPr lang="en-US" b="1" dirty="0" err="1"/>
              <a:t>phím</a:t>
            </a:r>
            <a:r>
              <a:rPr lang="en-US" b="1" dirty="0"/>
              <a:t> Ctrl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b="1" dirty="0"/>
              <a:t>Content </a:t>
            </a:r>
            <a:r>
              <a:rPr lang="en-US" b="1" dirty="0" err="1"/>
              <a:t>Placehoder</a:t>
            </a:r>
            <a:r>
              <a:rPr lang="en-US" b="1" dirty="0"/>
              <a:t> 12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b="1" dirty="0"/>
              <a:t>Picture 26 </a:t>
            </a:r>
            <a:r>
              <a:rPr lang="en-US" dirty="0"/>
              <a:t>-&gt; </a:t>
            </a:r>
            <a:r>
              <a:rPr lang="en-US" dirty="0" err="1"/>
              <a:t>Nhìn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thanh</a:t>
            </a:r>
            <a:r>
              <a:rPr lang="en-US" dirty="0"/>
              <a:t> </a:t>
            </a:r>
            <a:r>
              <a:rPr lang="en-US" dirty="0" err="1"/>
              <a:t>công</a:t>
            </a:r>
            <a:r>
              <a:rPr lang="en-US" dirty="0"/>
              <a:t> </a:t>
            </a:r>
            <a:r>
              <a:rPr lang="en-US" dirty="0" err="1"/>
              <a:t>cụ</a:t>
            </a:r>
            <a:r>
              <a:rPr lang="en-US" dirty="0"/>
              <a:t>, </a:t>
            </a: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b="1" dirty="0"/>
              <a:t>Duration</a:t>
            </a:r>
            <a:r>
              <a:rPr lang="en-US" dirty="0"/>
              <a:t>: </a:t>
            </a:r>
            <a:r>
              <a:rPr lang="en-US" dirty="0" err="1"/>
              <a:t>Chỉnh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ý </a:t>
            </a:r>
            <a:r>
              <a:rPr lang="en-US" dirty="0" err="1"/>
              <a:t>muốn</a:t>
            </a:r>
            <a:r>
              <a:rPr lang="en-US" dirty="0"/>
              <a:t> (VD: 10s, 20s, … l</a:t>
            </a:r>
            <a:r>
              <a:rPr lang="vi-VN" dirty="0"/>
              <a:t>ư</a:t>
            </a:r>
            <a:r>
              <a:rPr lang="en-US" dirty="0"/>
              <a:t>u ý </a:t>
            </a:r>
            <a:r>
              <a:rPr lang="en-US" dirty="0" err="1"/>
              <a:t>hiệu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</a:t>
            </a:r>
            <a:r>
              <a:rPr lang="en-US" dirty="0" err="1"/>
              <a:t>chỉ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tối</a:t>
            </a:r>
            <a:r>
              <a:rPr lang="en-US" dirty="0"/>
              <a:t> </a:t>
            </a:r>
            <a:r>
              <a:rPr lang="en-US" dirty="0" err="1"/>
              <a:t>đa</a:t>
            </a:r>
            <a:r>
              <a:rPr lang="en-US" dirty="0"/>
              <a:t> 60s</a:t>
            </a:r>
            <a:r>
              <a:rPr lang="en-US" i="1" dirty="0"/>
              <a:t>). </a:t>
            </a:r>
            <a:r>
              <a:rPr lang="en-US" i="1" dirty="0" err="1"/>
              <a:t>Làm</a:t>
            </a:r>
            <a:r>
              <a:rPr lang="en-US" i="1" dirty="0"/>
              <a:t> t</a:t>
            </a:r>
            <a:r>
              <a:rPr lang="vi-VN" i="1" dirty="0"/>
              <a:t>ư</a:t>
            </a:r>
            <a:r>
              <a:rPr lang="en-US" i="1" dirty="0" err="1"/>
              <a:t>ơng</a:t>
            </a:r>
            <a:r>
              <a:rPr lang="en-US" i="1" dirty="0"/>
              <a:t> </a:t>
            </a:r>
            <a:r>
              <a:rPr lang="en-US" i="1" dirty="0" err="1"/>
              <a:t>tự</a:t>
            </a:r>
            <a:r>
              <a:rPr lang="en-US" i="1" dirty="0"/>
              <a:t> </a:t>
            </a:r>
            <a:r>
              <a:rPr lang="en-US" i="1" dirty="0" err="1"/>
              <a:t>với</a:t>
            </a:r>
            <a:r>
              <a:rPr lang="en-US" i="1" dirty="0"/>
              <a:t> </a:t>
            </a:r>
            <a:r>
              <a:rPr lang="en-US" i="1" dirty="0" err="1"/>
              <a:t>các</a:t>
            </a:r>
            <a:r>
              <a:rPr lang="en-US" i="1" dirty="0"/>
              <a:t> slide </a:t>
            </a:r>
            <a:r>
              <a:rPr lang="en-US" i="1" dirty="0" err="1"/>
              <a:t>câu</a:t>
            </a:r>
            <a:r>
              <a:rPr lang="en-US" i="1" dirty="0"/>
              <a:t> </a:t>
            </a:r>
            <a:r>
              <a:rPr lang="en-US" i="1" dirty="0" err="1"/>
              <a:t>hỏi</a:t>
            </a:r>
            <a:r>
              <a:rPr lang="en-US" i="1" dirty="0"/>
              <a:t> </a:t>
            </a:r>
            <a:r>
              <a:rPr lang="en-US" i="1" dirty="0" err="1"/>
              <a:t>còn</a:t>
            </a:r>
            <a:r>
              <a:rPr lang="en-US" i="1" dirty="0"/>
              <a:t> </a:t>
            </a:r>
            <a:r>
              <a:rPr lang="en-US" i="1" dirty="0" err="1"/>
              <a:t>lại</a:t>
            </a:r>
            <a:r>
              <a:rPr lang="en-US" i="1" dirty="0"/>
              <a:t>.</a:t>
            </a:r>
            <a:br>
              <a:rPr lang="en-US" i="1" dirty="0"/>
            </a:b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HS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,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. </a:t>
            </a:r>
            <a:br>
              <a:rPr lang="en-US" dirty="0"/>
            </a:b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b="1" i="1" dirty="0" err="1"/>
              <a:t>hình</a:t>
            </a:r>
            <a:r>
              <a:rPr lang="en-US" b="1" i="1" dirty="0"/>
              <a:t> </a:t>
            </a:r>
            <a:r>
              <a:rPr lang="en-US" b="1" i="1" dirty="0" err="1"/>
              <a:t>tên</a:t>
            </a:r>
            <a:r>
              <a:rPr lang="en-US" b="1" i="1" dirty="0"/>
              <a:t> </a:t>
            </a:r>
            <a:r>
              <a:rPr lang="en-US" b="1" i="1" dirty="0" err="1"/>
              <a:t>lửa</a:t>
            </a:r>
            <a:r>
              <a:rPr lang="en-US" b="1" i="1" dirty="0"/>
              <a:t> </a:t>
            </a:r>
            <a:r>
              <a:rPr lang="en-US" b="1" i="1" dirty="0" err="1"/>
              <a:t>để</a:t>
            </a:r>
            <a:r>
              <a:rPr lang="en-US" b="1" i="1" dirty="0"/>
              <a:t> quay </a:t>
            </a:r>
            <a:r>
              <a:rPr lang="en-US" b="1" i="1" dirty="0" err="1"/>
              <a:t>về</a:t>
            </a:r>
            <a:r>
              <a:rPr lang="en-US" b="1" i="1" dirty="0"/>
              <a:t> </a:t>
            </a:r>
            <a:r>
              <a:rPr lang="en-US" b="1" i="1" dirty="0" err="1"/>
              <a:t>trang</a:t>
            </a:r>
            <a:r>
              <a:rPr lang="en-US" b="1" i="1" dirty="0"/>
              <a:t> </a:t>
            </a:r>
            <a:r>
              <a:rPr lang="en-US" b="1" i="1" dirty="0" err="1"/>
              <a:t>chính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>
              <a:buClr>
                <a:srgbClr val="000000"/>
              </a:buClr>
              <a:buFont typeface="Arial"/>
              <a:buNone/>
              <a:defRPr/>
            </a:pPr>
            <a:fld id="{1BD95568-98E1-4F58-8C39-BFC148F1895C}" type="slidenum">
              <a:rPr lang="en-US" sz="1400" kern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pPr algn="l">
                <a:buClr>
                  <a:srgbClr val="000000"/>
                </a:buClr>
                <a:buFont typeface="Arial"/>
                <a:buNone/>
                <a:defRPr/>
              </a:pPr>
              <a:t>8</a:t>
            </a:fld>
            <a:endParaRPr lang="en-US"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203480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52DB0-FB92-4539-B9EF-255C407DD8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02054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52DB0-FB92-4539-B9EF-255C407DD8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2532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52DB0-FB92-4539-B9EF-255C407DD8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501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52DB0-FB92-4539-B9EF-255C407DD8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77758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52DB0-FB92-4539-B9EF-255C407DD8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80290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5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D63986-F2E5-42C1-952F-502C5D8E70B5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26ACBD-BE94-4B9A-92C4-6670B512DD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640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D63986-F2E5-42C1-952F-502C5D8E70B5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26ACBD-BE94-4B9A-92C4-6670B512DD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705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823D7-9F98-4745-9AB7-E61F100F41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70BDC-379E-4DD2-83C4-35F30E35AB3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62575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479570E-36F1-4B41-9584-E42297764E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40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7" name="图片 42">
            <a:extLst>
              <a:ext uri="{FF2B5EF4-FFF2-40B4-BE49-F238E27FC236}">
                <a16:creationId xmlns:a16="http://schemas.microsoft.com/office/drawing/2014/main" xmlns="" id="{C7CA579D-0FDE-4C36-9BC1-398856CCD7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87" r="11987" b="17798"/>
          <a:stretch/>
        </p:blipFill>
        <p:spPr>
          <a:xfrm>
            <a:off x="2" y="757613"/>
            <a:ext cx="12191999" cy="6100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31561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Santai, nyaman, negara selatan, istirahat makan siang, penyembuhan,  frekuensi solfegio, BGM - YouTube">
            <a:extLst>
              <a:ext uri="{FF2B5EF4-FFF2-40B4-BE49-F238E27FC236}">
                <a16:creationId xmlns:a16="http://schemas.microsoft.com/office/drawing/2014/main" xmlns="" id="{F2BC2AE7-FA69-4D81-97DC-D4ED9126213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782320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1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2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3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4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5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9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823D7-9F98-4745-9AB7-E61F100F41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70BDC-379E-4DD2-83C4-35F30E35AB3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743700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823D7-9F98-4745-9AB7-E61F100F41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70BDC-379E-4DD2-83C4-35F30E35AB3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475988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90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12" indent="0">
              <a:buNone/>
              <a:defRPr sz="2000" b="1"/>
            </a:lvl2pPr>
            <a:lvl3pPr marL="914423" indent="0">
              <a:buNone/>
              <a:defRPr sz="1800" b="1"/>
            </a:lvl3pPr>
            <a:lvl4pPr marL="1371635" indent="0">
              <a:buNone/>
              <a:defRPr sz="1600" b="1"/>
            </a:lvl4pPr>
            <a:lvl5pPr marL="1828845" indent="0">
              <a:buNone/>
              <a:defRPr sz="1600" b="1"/>
            </a:lvl5pPr>
            <a:lvl6pPr marL="2286058" indent="0">
              <a:buNone/>
              <a:defRPr sz="1600" b="1"/>
            </a:lvl6pPr>
            <a:lvl7pPr marL="2743268" indent="0">
              <a:buNone/>
              <a:defRPr sz="1600" b="1"/>
            </a:lvl7pPr>
            <a:lvl8pPr marL="3200480" indent="0">
              <a:buNone/>
              <a:defRPr sz="1600" b="1"/>
            </a:lvl8pPr>
            <a:lvl9pPr marL="3657692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90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12" indent="0">
              <a:buNone/>
              <a:defRPr sz="2000" b="1"/>
            </a:lvl2pPr>
            <a:lvl3pPr marL="914423" indent="0">
              <a:buNone/>
              <a:defRPr sz="1800" b="1"/>
            </a:lvl3pPr>
            <a:lvl4pPr marL="1371635" indent="0">
              <a:buNone/>
              <a:defRPr sz="1600" b="1"/>
            </a:lvl4pPr>
            <a:lvl5pPr marL="1828845" indent="0">
              <a:buNone/>
              <a:defRPr sz="1600" b="1"/>
            </a:lvl5pPr>
            <a:lvl6pPr marL="2286058" indent="0">
              <a:buNone/>
              <a:defRPr sz="1600" b="1"/>
            </a:lvl6pPr>
            <a:lvl7pPr marL="2743268" indent="0">
              <a:buNone/>
              <a:defRPr sz="1600" b="1"/>
            </a:lvl7pPr>
            <a:lvl8pPr marL="3200480" indent="0">
              <a:buNone/>
              <a:defRPr sz="1600" b="1"/>
            </a:lvl8pPr>
            <a:lvl9pPr marL="3657692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823D7-9F98-4745-9AB7-E61F100F41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70BDC-379E-4DD2-83C4-35F30E35AB3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754918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194383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823D7-9F98-4745-9AB7-E61F100F41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70BDC-379E-4DD2-83C4-35F30E35AB3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055466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9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12" indent="0">
              <a:buNone/>
              <a:defRPr sz="1400"/>
            </a:lvl2pPr>
            <a:lvl3pPr marL="914423" indent="0">
              <a:buNone/>
              <a:defRPr sz="1200"/>
            </a:lvl3pPr>
            <a:lvl4pPr marL="1371635" indent="0">
              <a:buNone/>
              <a:defRPr sz="1000"/>
            </a:lvl4pPr>
            <a:lvl5pPr marL="1828845" indent="0">
              <a:buNone/>
              <a:defRPr sz="1000"/>
            </a:lvl5pPr>
            <a:lvl6pPr marL="2286058" indent="0">
              <a:buNone/>
              <a:defRPr sz="1000"/>
            </a:lvl6pPr>
            <a:lvl7pPr marL="2743268" indent="0">
              <a:buNone/>
              <a:defRPr sz="1000"/>
            </a:lvl7pPr>
            <a:lvl8pPr marL="3200480" indent="0">
              <a:buNone/>
              <a:defRPr sz="1000"/>
            </a:lvl8pPr>
            <a:lvl9pPr marL="3657692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823D7-9F98-4745-9AB7-E61F100F41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70BDC-379E-4DD2-83C4-35F30E35AB3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731781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12" indent="0">
              <a:buNone/>
              <a:defRPr sz="2800"/>
            </a:lvl2pPr>
            <a:lvl3pPr marL="914423" indent="0">
              <a:buNone/>
              <a:defRPr sz="2400"/>
            </a:lvl3pPr>
            <a:lvl4pPr marL="1371635" indent="0">
              <a:buNone/>
              <a:defRPr sz="2000"/>
            </a:lvl4pPr>
            <a:lvl5pPr marL="1828845" indent="0">
              <a:buNone/>
              <a:defRPr sz="2000"/>
            </a:lvl5pPr>
            <a:lvl6pPr marL="2286058" indent="0">
              <a:buNone/>
              <a:defRPr sz="2000"/>
            </a:lvl6pPr>
            <a:lvl7pPr marL="2743268" indent="0">
              <a:buNone/>
              <a:defRPr sz="2000"/>
            </a:lvl7pPr>
            <a:lvl8pPr marL="3200480" indent="0">
              <a:buNone/>
              <a:defRPr sz="2000"/>
            </a:lvl8pPr>
            <a:lvl9pPr marL="3657692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9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12" indent="0">
              <a:buNone/>
              <a:defRPr sz="1400"/>
            </a:lvl2pPr>
            <a:lvl3pPr marL="914423" indent="0">
              <a:buNone/>
              <a:defRPr sz="1200"/>
            </a:lvl3pPr>
            <a:lvl4pPr marL="1371635" indent="0">
              <a:buNone/>
              <a:defRPr sz="1000"/>
            </a:lvl4pPr>
            <a:lvl5pPr marL="1828845" indent="0">
              <a:buNone/>
              <a:defRPr sz="1000"/>
            </a:lvl5pPr>
            <a:lvl6pPr marL="2286058" indent="0">
              <a:buNone/>
              <a:defRPr sz="1000"/>
            </a:lvl6pPr>
            <a:lvl7pPr marL="2743268" indent="0">
              <a:buNone/>
              <a:defRPr sz="1000"/>
            </a:lvl7pPr>
            <a:lvl8pPr marL="3200480" indent="0">
              <a:buNone/>
              <a:defRPr sz="1000"/>
            </a:lvl8pPr>
            <a:lvl9pPr marL="3657692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823D7-9F98-4745-9AB7-E61F100F41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70BDC-379E-4DD2-83C4-35F30E35AB3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15194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D63986-F2E5-42C1-952F-502C5D8E70B5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26ACBD-BE94-4B9A-92C4-6670B512DD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824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823D7-9F98-4745-9AB7-E61F100F41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70BDC-379E-4DD2-83C4-35F30E35AB3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53264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7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7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823D7-9F98-4745-9AB7-E61F100F41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70BDC-379E-4DD2-83C4-35F30E35AB3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23897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215334" y="365100"/>
            <a:ext cx="11611433" cy="6148800"/>
            <a:chOff x="161500" y="273825"/>
            <a:chExt cx="8708575" cy="4611600"/>
          </a:xfrm>
        </p:grpSpPr>
        <p:sp>
          <p:nvSpPr>
            <p:cNvPr id="10" name="Google Shape;10;p2"/>
            <p:cNvSpPr/>
            <p:nvPr/>
          </p:nvSpPr>
          <p:spPr>
            <a:xfrm>
              <a:off x="341975" y="273825"/>
              <a:ext cx="8528100" cy="4611600"/>
            </a:xfrm>
            <a:prstGeom prst="roundRect">
              <a:avLst>
                <a:gd name="adj" fmla="val 4554"/>
              </a:avLst>
            </a:prstGeom>
            <a:solidFill>
              <a:srgbClr val="DBBC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383838"/>
                </a:solidFill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435991" y="785819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383838"/>
                </a:solidFill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435991" y="1266244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383838"/>
                </a:solidFill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435991" y="1746669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383838"/>
                </a:solidFill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435991" y="2247494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383838"/>
                </a:solidFill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435991" y="2707519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383838"/>
                </a:solidFill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35991" y="3187944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383838"/>
                </a:solidFill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435991" y="3668369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383838"/>
                </a:solidFill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435991" y="4169194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383838"/>
                </a:solidFill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161500" y="2288294"/>
              <a:ext cx="352200" cy="73800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383838"/>
                </a:solidFill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61500" y="2748319"/>
              <a:ext cx="352200" cy="73800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383838"/>
                </a:solidFill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161500" y="3228744"/>
              <a:ext cx="352200" cy="73800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383838"/>
                </a:solidFill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161500" y="3709169"/>
              <a:ext cx="352200" cy="73800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383838"/>
                </a:solidFill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161500" y="4209994"/>
              <a:ext cx="352200" cy="73800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383838"/>
                </a:solidFill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161500" y="1787469"/>
              <a:ext cx="352200" cy="73800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383838"/>
                </a:solidFill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161500" y="1307044"/>
              <a:ext cx="352200" cy="73800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383838"/>
                </a:solidFill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161500" y="826619"/>
              <a:ext cx="352200" cy="73800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383838"/>
                </a:solidFill>
              </a:endParaRPr>
            </a:p>
          </p:txBody>
        </p:sp>
      </p:grpSp>
      <p:grpSp>
        <p:nvGrpSpPr>
          <p:cNvPr id="27" name="Google Shape;27;p2"/>
          <p:cNvGrpSpPr/>
          <p:nvPr/>
        </p:nvGrpSpPr>
        <p:grpSpPr>
          <a:xfrm>
            <a:off x="1657355" y="1261467"/>
            <a:ext cx="9171147" cy="4356400"/>
            <a:chOff x="1243016" y="946100"/>
            <a:chExt cx="6878360" cy="3267300"/>
          </a:xfrm>
        </p:grpSpPr>
        <p:sp>
          <p:nvSpPr>
            <p:cNvPr id="28" name="Google Shape;28;p2"/>
            <p:cNvSpPr/>
            <p:nvPr/>
          </p:nvSpPr>
          <p:spPr>
            <a:xfrm>
              <a:off x="1282876" y="946100"/>
              <a:ext cx="6838500" cy="32673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383838"/>
                </a:solidFill>
              </a:endParaRPr>
            </a:p>
          </p:txBody>
        </p:sp>
        <p:grpSp>
          <p:nvGrpSpPr>
            <p:cNvPr id="29" name="Google Shape;29;p2"/>
            <p:cNvGrpSpPr/>
            <p:nvPr/>
          </p:nvGrpSpPr>
          <p:grpSpPr>
            <a:xfrm>
              <a:off x="1243016" y="1124944"/>
              <a:ext cx="155400" cy="2878072"/>
              <a:chOff x="1243016" y="1124944"/>
              <a:chExt cx="155400" cy="2878072"/>
            </a:xfrm>
          </p:grpSpPr>
          <p:sp>
            <p:nvSpPr>
              <p:cNvPr id="30" name="Google Shape;30;p2"/>
              <p:cNvSpPr/>
              <p:nvPr/>
            </p:nvSpPr>
            <p:spPr>
              <a:xfrm>
                <a:off x="1243016" y="1124944"/>
                <a:ext cx="155400" cy="155400"/>
              </a:xfrm>
              <a:prstGeom prst="ellipse">
                <a:avLst/>
              </a:prstGeom>
              <a:solidFill>
                <a:srgbClr val="DBB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1243016" y="1513897"/>
                <a:ext cx="155400" cy="155400"/>
              </a:xfrm>
              <a:prstGeom prst="ellipse">
                <a:avLst/>
              </a:prstGeom>
              <a:solidFill>
                <a:srgbClr val="DBB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1243016" y="1902850"/>
                <a:ext cx="155400" cy="155400"/>
              </a:xfrm>
              <a:prstGeom prst="ellipse">
                <a:avLst/>
              </a:prstGeom>
              <a:solidFill>
                <a:srgbClr val="DBB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1243016" y="2291803"/>
                <a:ext cx="155400" cy="155400"/>
              </a:xfrm>
              <a:prstGeom prst="ellipse">
                <a:avLst/>
              </a:prstGeom>
              <a:solidFill>
                <a:srgbClr val="DBB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1243016" y="2680756"/>
                <a:ext cx="155400" cy="155400"/>
              </a:xfrm>
              <a:prstGeom prst="ellipse">
                <a:avLst/>
              </a:prstGeom>
              <a:solidFill>
                <a:srgbClr val="DBB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1243016" y="3069709"/>
                <a:ext cx="155400" cy="155400"/>
              </a:xfrm>
              <a:prstGeom prst="ellipse">
                <a:avLst/>
              </a:prstGeom>
              <a:solidFill>
                <a:srgbClr val="DBB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1243016" y="3458663"/>
                <a:ext cx="155400" cy="155400"/>
              </a:xfrm>
              <a:prstGeom prst="ellipse">
                <a:avLst/>
              </a:prstGeom>
              <a:solidFill>
                <a:srgbClr val="DBB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1243016" y="3847616"/>
                <a:ext cx="155400" cy="155400"/>
              </a:xfrm>
              <a:prstGeom prst="ellipse">
                <a:avLst/>
              </a:prstGeom>
              <a:solidFill>
                <a:srgbClr val="DBB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</p:grpSp>
      </p:grpSp>
      <p:sp>
        <p:nvSpPr>
          <p:cNvPr id="38" name="Google Shape;38;p2"/>
          <p:cNvSpPr txBox="1">
            <a:spLocks noGrp="1"/>
          </p:cNvSpPr>
          <p:nvPr>
            <p:ph type="ctrTitle"/>
          </p:nvPr>
        </p:nvSpPr>
        <p:spPr>
          <a:xfrm>
            <a:off x="2493261" y="1919433"/>
            <a:ext cx="7564400" cy="222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000"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9" name="Google Shape;39;p2"/>
          <p:cNvSpPr txBox="1">
            <a:spLocks noGrp="1"/>
          </p:cNvSpPr>
          <p:nvPr>
            <p:ph type="subTitle" idx="1"/>
          </p:nvPr>
        </p:nvSpPr>
        <p:spPr>
          <a:xfrm>
            <a:off x="3359877" y="4473100"/>
            <a:ext cx="582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9882147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3"/>
        </a:solidFill>
        <a:effectLst/>
      </p:bgPr>
    </p:bg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8" name="Google Shape;288;p9"/>
          <p:cNvGrpSpPr/>
          <p:nvPr/>
        </p:nvGrpSpPr>
        <p:grpSpPr>
          <a:xfrm>
            <a:off x="-1135833" y="365100"/>
            <a:ext cx="12962600" cy="6148800"/>
            <a:chOff x="-851875" y="273825"/>
            <a:chExt cx="9721950" cy="4611600"/>
          </a:xfrm>
        </p:grpSpPr>
        <p:sp>
          <p:nvSpPr>
            <p:cNvPr id="289" name="Google Shape;289;p9"/>
            <p:cNvSpPr/>
            <p:nvPr/>
          </p:nvSpPr>
          <p:spPr>
            <a:xfrm>
              <a:off x="341975" y="273825"/>
              <a:ext cx="8528100" cy="4611600"/>
            </a:xfrm>
            <a:prstGeom prst="roundRect">
              <a:avLst>
                <a:gd name="adj" fmla="val 4554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383838"/>
                </a:solidFill>
              </a:endParaRPr>
            </a:p>
          </p:txBody>
        </p:sp>
        <p:sp>
          <p:nvSpPr>
            <p:cNvPr id="290" name="Google Shape;290;p9"/>
            <p:cNvSpPr/>
            <p:nvPr/>
          </p:nvSpPr>
          <p:spPr>
            <a:xfrm>
              <a:off x="-851875" y="273825"/>
              <a:ext cx="1153200" cy="4611600"/>
            </a:xfrm>
            <a:prstGeom prst="roundRect">
              <a:avLst>
                <a:gd name="adj" fmla="val 22757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383838"/>
                </a:solidFill>
              </a:endParaRPr>
            </a:p>
          </p:txBody>
        </p:sp>
        <p:grpSp>
          <p:nvGrpSpPr>
            <p:cNvPr id="291" name="Google Shape;291;p9"/>
            <p:cNvGrpSpPr/>
            <p:nvPr/>
          </p:nvGrpSpPr>
          <p:grpSpPr>
            <a:xfrm>
              <a:off x="81691" y="785819"/>
              <a:ext cx="155400" cy="3538775"/>
              <a:chOff x="435991" y="785819"/>
              <a:chExt cx="155400" cy="3538775"/>
            </a:xfrm>
          </p:grpSpPr>
          <p:sp>
            <p:nvSpPr>
              <p:cNvPr id="292" name="Google Shape;292;p9"/>
              <p:cNvSpPr/>
              <p:nvPr/>
            </p:nvSpPr>
            <p:spPr>
              <a:xfrm>
                <a:off x="435991" y="7858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  <p:sp>
            <p:nvSpPr>
              <p:cNvPr id="293" name="Google Shape;293;p9"/>
              <p:cNvSpPr/>
              <p:nvPr/>
            </p:nvSpPr>
            <p:spPr>
              <a:xfrm>
                <a:off x="435991" y="12662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  <p:sp>
            <p:nvSpPr>
              <p:cNvPr id="294" name="Google Shape;294;p9"/>
              <p:cNvSpPr/>
              <p:nvPr/>
            </p:nvSpPr>
            <p:spPr>
              <a:xfrm>
                <a:off x="435991" y="17466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  <p:sp>
            <p:nvSpPr>
              <p:cNvPr id="295" name="Google Shape;295;p9"/>
              <p:cNvSpPr/>
              <p:nvPr/>
            </p:nvSpPr>
            <p:spPr>
              <a:xfrm>
                <a:off x="435991" y="22474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  <p:sp>
            <p:nvSpPr>
              <p:cNvPr id="296" name="Google Shape;296;p9"/>
              <p:cNvSpPr/>
              <p:nvPr/>
            </p:nvSpPr>
            <p:spPr>
              <a:xfrm>
                <a:off x="435991" y="27075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  <p:sp>
            <p:nvSpPr>
              <p:cNvPr id="297" name="Google Shape;297;p9"/>
              <p:cNvSpPr/>
              <p:nvPr/>
            </p:nvSpPr>
            <p:spPr>
              <a:xfrm>
                <a:off x="435991" y="31879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  <p:sp>
            <p:nvSpPr>
              <p:cNvPr id="298" name="Google Shape;298;p9"/>
              <p:cNvSpPr/>
              <p:nvPr/>
            </p:nvSpPr>
            <p:spPr>
              <a:xfrm>
                <a:off x="435991" y="36683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  <p:sp>
            <p:nvSpPr>
              <p:cNvPr id="299" name="Google Shape;299;p9"/>
              <p:cNvSpPr/>
              <p:nvPr/>
            </p:nvSpPr>
            <p:spPr>
              <a:xfrm>
                <a:off x="435991" y="41691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</p:grpSp>
        <p:grpSp>
          <p:nvGrpSpPr>
            <p:cNvPr id="300" name="Google Shape;300;p9"/>
            <p:cNvGrpSpPr/>
            <p:nvPr/>
          </p:nvGrpSpPr>
          <p:grpSpPr>
            <a:xfrm>
              <a:off x="435991" y="785819"/>
              <a:ext cx="155400" cy="3538775"/>
              <a:chOff x="435991" y="785819"/>
              <a:chExt cx="155400" cy="3538775"/>
            </a:xfrm>
          </p:grpSpPr>
          <p:sp>
            <p:nvSpPr>
              <p:cNvPr id="301" name="Google Shape;301;p9"/>
              <p:cNvSpPr/>
              <p:nvPr/>
            </p:nvSpPr>
            <p:spPr>
              <a:xfrm>
                <a:off x="435991" y="7858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  <p:sp>
            <p:nvSpPr>
              <p:cNvPr id="302" name="Google Shape;302;p9"/>
              <p:cNvSpPr/>
              <p:nvPr/>
            </p:nvSpPr>
            <p:spPr>
              <a:xfrm>
                <a:off x="435991" y="12662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  <p:sp>
            <p:nvSpPr>
              <p:cNvPr id="303" name="Google Shape;303;p9"/>
              <p:cNvSpPr/>
              <p:nvPr/>
            </p:nvSpPr>
            <p:spPr>
              <a:xfrm>
                <a:off x="435991" y="17466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  <p:sp>
            <p:nvSpPr>
              <p:cNvPr id="304" name="Google Shape;304;p9"/>
              <p:cNvSpPr/>
              <p:nvPr/>
            </p:nvSpPr>
            <p:spPr>
              <a:xfrm>
                <a:off x="435991" y="22474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  <p:sp>
            <p:nvSpPr>
              <p:cNvPr id="305" name="Google Shape;305;p9"/>
              <p:cNvSpPr/>
              <p:nvPr/>
            </p:nvSpPr>
            <p:spPr>
              <a:xfrm>
                <a:off x="435991" y="27075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  <p:sp>
            <p:nvSpPr>
              <p:cNvPr id="306" name="Google Shape;306;p9"/>
              <p:cNvSpPr/>
              <p:nvPr/>
            </p:nvSpPr>
            <p:spPr>
              <a:xfrm>
                <a:off x="435991" y="31879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  <p:sp>
            <p:nvSpPr>
              <p:cNvPr id="307" name="Google Shape;307;p9"/>
              <p:cNvSpPr/>
              <p:nvPr/>
            </p:nvSpPr>
            <p:spPr>
              <a:xfrm>
                <a:off x="435991" y="36683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  <p:sp>
            <p:nvSpPr>
              <p:cNvPr id="308" name="Google Shape;308;p9"/>
              <p:cNvSpPr/>
              <p:nvPr/>
            </p:nvSpPr>
            <p:spPr>
              <a:xfrm>
                <a:off x="435991" y="41691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</p:grpSp>
        <p:grpSp>
          <p:nvGrpSpPr>
            <p:cNvPr id="309" name="Google Shape;309;p9"/>
            <p:cNvGrpSpPr/>
            <p:nvPr/>
          </p:nvGrpSpPr>
          <p:grpSpPr>
            <a:xfrm>
              <a:off x="161500" y="826619"/>
              <a:ext cx="352200" cy="3457175"/>
              <a:chOff x="161500" y="826619"/>
              <a:chExt cx="352200" cy="3457175"/>
            </a:xfrm>
          </p:grpSpPr>
          <p:sp>
            <p:nvSpPr>
              <p:cNvPr id="310" name="Google Shape;310;p9"/>
              <p:cNvSpPr/>
              <p:nvPr/>
            </p:nvSpPr>
            <p:spPr>
              <a:xfrm>
                <a:off x="161500" y="228829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  <p:sp>
            <p:nvSpPr>
              <p:cNvPr id="311" name="Google Shape;311;p9"/>
              <p:cNvSpPr/>
              <p:nvPr/>
            </p:nvSpPr>
            <p:spPr>
              <a:xfrm>
                <a:off x="161500" y="274831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  <p:sp>
            <p:nvSpPr>
              <p:cNvPr id="312" name="Google Shape;312;p9"/>
              <p:cNvSpPr/>
              <p:nvPr/>
            </p:nvSpPr>
            <p:spPr>
              <a:xfrm>
                <a:off x="161500" y="322874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  <p:sp>
            <p:nvSpPr>
              <p:cNvPr id="313" name="Google Shape;313;p9"/>
              <p:cNvSpPr/>
              <p:nvPr/>
            </p:nvSpPr>
            <p:spPr>
              <a:xfrm>
                <a:off x="161500" y="370916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  <p:sp>
            <p:nvSpPr>
              <p:cNvPr id="314" name="Google Shape;314;p9"/>
              <p:cNvSpPr/>
              <p:nvPr/>
            </p:nvSpPr>
            <p:spPr>
              <a:xfrm>
                <a:off x="161500" y="420999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  <p:sp>
            <p:nvSpPr>
              <p:cNvPr id="315" name="Google Shape;315;p9"/>
              <p:cNvSpPr/>
              <p:nvPr/>
            </p:nvSpPr>
            <p:spPr>
              <a:xfrm>
                <a:off x="161500" y="178746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  <p:sp>
            <p:nvSpPr>
              <p:cNvPr id="316" name="Google Shape;316;p9"/>
              <p:cNvSpPr/>
              <p:nvPr/>
            </p:nvSpPr>
            <p:spPr>
              <a:xfrm>
                <a:off x="161500" y="130704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  <p:sp>
            <p:nvSpPr>
              <p:cNvPr id="317" name="Google Shape;317;p9"/>
              <p:cNvSpPr/>
              <p:nvPr/>
            </p:nvSpPr>
            <p:spPr>
              <a:xfrm>
                <a:off x="161500" y="82661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</p:grpSp>
        <p:cxnSp>
          <p:nvCxnSpPr>
            <p:cNvPr id="318" name="Google Shape;318;p9"/>
            <p:cNvCxnSpPr/>
            <p:nvPr/>
          </p:nvCxnSpPr>
          <p:spPr>
            <a:xfrm>
              <a:off x="843750" y="288625"/>
              <a:ext cx="0" cy="4588500"/>
            </a:xfrm>
            <a:prstGeom prst="straightConnector1">
              <a:avLst/>
            </a:prstGeom>
            <a:noFill/>
            <a:ln w="19050" cap="rnd" cmpd="sng">
              <a:solidFill>
                <a:schemeClr val="accent1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319" name="Google Shape;319;p9"/>
          <p:cNvGrpSpPr/>
          <p:nvPr/>
        </p:nvGrpSpPr>
        <p:grpSpPr>
          <a:xfrm>
            <a:off x="2406013" y="1487199"/>
            <a:ext cx="7745453" cy="3883600"/>
            <a:chOff x="1931858" y="1215607"/>
            <a:chExt cx="5809090" cy="2912700"/>
          </a:xfrm>
        </p:grpSpPr>
        <p:sp>
          <p:nvSpPr>
            <p:cNvPr id="320" name="Google Shape;320;p9"/>
            <p:cNvSpPr/>
            <p:nvPr/>
          </p:nvSpPr>
          <p:spPr>
            <a:xfrm>
              <a:off x="1990548" y="1215607"/>
              <a:ext cx="5750400" cy="2912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383838"/>
                </a:solidFill>
              </a:endParaRPr>
            </a:p>
          </p:txBody>
        </p:sp>
        <p:sp>
          <p:nvSpPr>
            <p:cNvPr id="321" name="Google Shape;321;p9"/>
            <p:cNvSpPr/>
            <p:nvPr/>
          </p:nvSpPr>
          <p:spPr>
            <a:xfrm rot="5400000" flipH="1">
              <a:off x="1931858" y="3265627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383838"/>
                </a:solidFill>
              </a:endParaRPr>
            </a:p>
          </p:txBody>
        </p:sp>
        <p:sp>
          <p:nvSpPr>
            <p:cNvPr id="322" name="Google Shape;322;p9"/>
            <p:cNvSpPr/>
            <p:nvPr/>
          </p:nvSpPr>
          <p:spPr>
            <a:xfrm rot="5400000" flipH="1">
              <a:off x="1931858" y="2853802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383838"/>
                </a:solidFill>
              </a:endParaRPr>
            </a:p>
          </p:txBody>
        </p:sp>
        <p:sp>
          <p:nvSpPr>
            <p:cNvPr id="323" name="Google Shape;323;p9"/>
            <p:cNvSpPr/>
            <p:nvPr/>
          </p:nvSpPr>
          <p:spPr>
            <a:xfrm rot="5400000" flipH="1">
              <a:off x="1931858" y="2441977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383838"/>
                </a:solidFill>
              </a:endParaRPr>
            </a:p>
          </p:txBody>
        </p:sp>
        <p:sp>
          <p:nvSpPr>
            <p:cNvPr id="324" name="Google Shape;324;p9"/>
            <p:cNvSpPr/>
            <p:nvPr/>
          </p:nvSpPr>
          <p:spPr>
            <a:xfrm rot="5400000" flipH="1">
              <a:off x="1931858" y="2030152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383838"/>
                </a:solidFill>
              </a:endParaRPr>
            </a:p>
          </p:txBody>
        </p:sp>
        <p:sp>
          <p:nvSpPr>
            <p:cNvPr id="325" name="Google Shape;325;p9"/>
            <p:cNvSpPr/>
            <p:nvPr/>
          </p:nvSpPr>
          <p:spPr>
            <a:xfrm rot="5400000" flipH="1">
              <a:off x="1931858" y="1618327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383838"/>
                </a:solidFill>
              </a:endParaRPr>
            </a:p>
          </p:txBody>
        </p:sp>
        <p:sp>
          <p:nvSpPr>
            <p:cNvPr id="326" name="Google Shape;326;p9"/>
            <p:cNvSpPr/>
            <p:nvPr/>
          </p:nvSpPr>
          <p:spPr>
            <a:xfrm rot="5400000" flipH="1">
              <a:off x="1931858" y="3677452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383838"/>
                </a:solidFill>
              </a:endParaRPr>
            </a:p>
          </p:txBody>
        </p:sp>
      </p:grpSp>
      <p:sp>
        <p:nvSpPr>
          <p:cNvPr id="327" name="Google Shape;327;p9"/>
          <p:cNvSpPr txBox="1">
            <a:spLocks noGrp="1"/>
          </p:cNvSpPr>
          <p:nvPr>
            <p:ph type="subTitle" idx="1"/>
          </p:nvPr>
        </p:nvSpPr>
        <p:spPr>
          <a:xfrm>
            <a:off x="3582000" y="3225033"/>
            <a:ext cx="5393600" cy="142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8" name="Google Shape;328;p9"/>
          <p:cNvSpPr txBox="1">
            <a:spLocks noGrp="1"/>
          </p:cNvSpPr>
          <p:nvPr>
            <p:ph type="title"/>
          </p:nvPr>
        </p:nvSpPr>
        <p:spPr>
          <a:xfrm>
            <a:off x="4062533" y="2449335"/>
            <a:ext cx="44228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grpSp>
        <p:nvGrpSpPr>
          <p:cNvPr id="329" name="Google Shape;329;p9"/>
          <p:cNvGrpSpPr/>
          <p:nvPr/>
        </p:nvGrpSpPr>
        <p:grpSpPr>
          <a:xfrm>
            <a:off x="11033997" y="5912061"/>
            <a:ext cx="207200" cy="207200"/>
            <a:chOff x="1666623" y="2623621"/>
            <a:chExt cx="155400" cy="155400"/>
          </a:xfrm>
        </p:grpSpPr>
        <p:sp>
          <p:nvSpPr>
            <p:cNvPr id="330" name="Google Shape;330;p9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1474"/>
              </a:avLst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383838"/>
                </a:solidFill>
              </a:endParaRPr>
            </a:p>
          </p:txBody>
        </p:sp>
        <p:sp>
          <p:nvSpPr>
            <p:cNvPr id="331" name="Google Shape;331;p9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3855"/>
              </a:avLst>
            </a:pr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383838"/>
                </a:solidFill>
              </a:endParaRPr>
            </a:p>
          </p:txBody>
        </p:sp>
      </p:grpSp>
      <p:grpSp>
        <p:nvGrpSpPr>
          <p:cNvPr id="332" name="Google Shape;332;p9"/>
          <p:cNvGrpSpPr/>
          <p:nvPr/>
        </p:nvGrpSpPr>
        <p:grpSpPr>
          <a:xfrm>
            <a:off x="10598464" y="1170511"/>
            <a:ext cx="207200" cy="207200"/>
            <a:chOff x="1666623" y="2623621"/>
            <a:chExt cx="155400" cy="155400"/>
          </a:xfrm>
        </p:grpSpPr>
        <p:sp>
          <p:nvSpPr>
            <p:cNvPr id="333" name="Google Shape;333;p9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1474"/>
              </a:avLst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383838"/>
                </a:solidFill>
              </a:endParaRPr>
            </a:p>
          </p:txBody>
        </p:sp>
        <p:sp>
          <p:nvSpPr>
            <p:cNvPr id="334" name="Google Shape;334;p9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3855"/>
              </a:avLst>
            </a:pr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383838"/>
                </a:solidFill>
              </a:endParaRPr>
            </a:p>
          </p:txBody>
        </p:sp>
      </p:grpSp>
      <p:grpSp>
        <p:nvGrpSpPr>
          <p:cNvPr id="335" name="Google Shape;335;p9"/>
          <p:cNvGrpSpPr/>
          <p:nvPr/>
        </p:nvGrpSpPr>
        <p:grpSpPr>
          <a:xfrm rot="-5107757" flipH="1">
            <a:off x="10858955" y="578288"/>
            <a:ext cx="600759" cy="658729"/>
            <a:chOff x="1584644" y="2497374"/>
            <a:chExt cx="450609" cy="494091"/>
          </a:xfrm>
        </p:grpSpPr>
        <p:sp>
          <p:nvSpPr>
            <p:cNvPr id="336" name="Google Shape;336;p9"/>
            <p:cNvSpPr/>
            <p:nvPr/>
          </p:nvSpPr>
          <p:spPr>
            <a:xfrm rot="-2029707">
              <a:off x="1679395" y="2534520"/>
              <a:ext cx="261108" cy="419799"/>
            </a:xfrm>
            <a:custGeom>
              <a:avLst/>
              <a:gdLst/>
              <a:ahLst/>
              <a:cxnLst/>
              <a:rect l="l" t="t" r="r" b="b"/>
              <a:pathLst>
                <a:path w="5025" h="8079" extrusionOk="0">
                  <a:moveTo>
                    <a:pt x="1735" y="1110"/>
                  </a:moveTo>
                  <a:cubicBezTo>
                    <a:pt x="1957" y="1110"/>
                    <a:pt x="2179" y="1166"/>
                    <a:pt x="2360" y="1319"/>
                  </a:cubicBezTo>
                  <a:cubicBezTo>
                    <a:pt x="2789" y="1666"/>
                    <a:pt x="2859" y="2208"/>
                    <a:pt x="2540" y="2679"/>
                  </a:cubicBezTo>
                  <a:cubicBezTo>
                    <a:pt x="2401" y="2859"/>
                    <a:pt x="2276" y="3054"/>
                    <a:pt x="2206" y="3276"/>
                  </a:cubicBezTo>
                  <a:cubicBezTo>
                    <a:pt x="2110" y="3526"/>
                    <a:pt x="2151" y="3623"/>
                    <a:pt x="2401" y="3748"/>
                  </a:cubicBezTo>
                  <a:cubicBezTo>
                    <a:pt x="2512" y="3818"/>
                    <a:pt x="2637" y="3859"/>
                    <a:pt x="2762" y="3914"/>
                  </a:cubicBezTo>
                  <a:cubicBezTo>
                    <a:pt x="2970" y="4012"/>
                    <a:pt x="3150" y="4151"/>
                    <a:pt x="3261" y="4358"/>
                  </a:cubicBezTo>
                  <a:cubicBezTo>
                    <a:pt x="3428" y="4664"/>
                    <a:pt x="3415" y="4983"/>
                    <a:pt x="3193" y="5261"/>
                  </a:cubicBezTo>
                  <a:cubicBezTo>
                    <a:pt x="3054" y="5455"/>
                    <a:pt x="2928" y="5663"/>
                    <a:pt x="2832" y="5885"/>
                  </a:cubicBezTo>
                  <a:cubicBezTo>
                    <a:pt x="2721" y="6149"/>
                    <a:pt x="2762" y="6246"/>
                    <a:pt x="3039" y="6344"/>
                  </a:cubicBezTo>
                  <a:cubicBezTo>
                    <a:pt x="3206" y="6399"/>
                    <a:pt x="3387" y="6440"/>
                    <a:pt x="3581" y="6482"/>
                  </a:cubicBezTo>
                  <a:cubicBezTo>
                    <a:pt x="3692" y="6510"/>
                    <a:pt x="3775" y="6566"/>
                    <a:pt x="3831" y="6662"/>
                  </a:cubicBezTo>
                  <a:cubicBezTo>
                    <a:pt x="3900" y="6760"/>
                    <a:pt x="3859" y="6884"/>
                    <a:pt x="3748" y="6927"/>
                  </a:cubicBezTo>
                  <a:cubicBezTo>
                    <a:pt x="3678" y="6954"/>
                    <a:pt x="3609" y="6968"/>
                    <a:pt x="3539" y="6968"/>
                  </a:cubicBezTo>
                  <a:lnTo>
                    <a:pt x="3470" y="6968"/>
                  </a:lnTo>
                  <a:cubicBezTo>
                    <a:pt x="3220" y="6912"/>
                    <a:pt x="2943" y="6871"/>
                    <a:pt x="2706" y="6746"/>
                  </a:cubicBezTo>
                  <a:cubicBezTo>
                    <a:pt x="2304" y="6551"/>
                    <a:pt x="2179" y="6205"/>
                    <a:pt x="2318" y="5774"/>
                  </a:cubicBezTo>
                  <a:cubicBezTo>
                    <a:pt x="2401" y="5552"/>
                    <a:pt x="2526" y="5344"/>
                    <a:pt x="2651" y="5150"/>
                  </a:cubicBezTo>
                  <a:cubicBezTo>
                    <a:pt x="2678" y="5108"/>
                    <a:pt x="2706" y="5080"/>
                    <a:pt x="2734" y="5052"/>
                  </a:cubicBezTo>
                  <a:cubicBezTo>
                    <a:pt x="2970" y="4719"/>
                    <a:pt x="2915" y="4553"/>
                    <a:pt x="2540" y="4373"/>
                  </a:cubicBezTo>
                  <a:cubicBezTo>
                    <a:pt x="2484" y="4345"/>
                    <a:pt x="2415" y="4317"/>
                    <a:pt x="2401" y="4303"/>
                  </a:cubicBezTo>
                  <a:cubicBezTo>
                    <a:pt x="2262" y="4247"/>
                    <a:pt x="2151" y="4206"/>
                    <a:pt x="2068" y="4151"/>
                  </a:cubicBezTo>
                  <a:cubicBezTo>
                    <a:pt x="1749" y="3984"/>
                    <a:pt x="1624" y="3707"/>
                    <a:pt x="1666" y="3346"/>
                  </a:cubicBezTo>
                  <a:cubicBezTo>
                    <a:pt x="1707" y="3068"/>
                    <a:pt x="1846" y="2818"/>
                    <a:pt x="1999" y="2582"/>
                  </a:cubicBezTo>
                  <a:cubicBezTo>
                    <a:pt x="2068" y="2485"/>
                    <a:pt x="2138" y="2387"/>
                    <a:pt x="2193" y="2276"/>
                  </a:cubicBezTo>
                  <a:cubicBezTo>
                    <a:pt x="2345" y="1971"/>
                    <a:pt x="2206" y="1693"/>
                    <a:pt x="1888" y="1582"/>
                  </a:cubicBezTo>
                  <a:cubicBezTo>
                    <a:pt x="1735" y="1541"/>
                    <a:pt x="1568" y="1541"/>
                    <a:pt x="1416" y="1541"/>
                  </a:cubicBezTo>
                  <a:cubicBezTo>
                    <a:pt x="1207" y="1541"/>
                    <a:pt x="1179" y="1486"/>
                    <a:pt x="1166" y="1388"/>
                  </a:cubicBezTo>
                  <a:cubicBezTo>
                    <a:pt x="1138" y="1277"/>
                    <a:pt x="1222" y="1180"/>
                    <a:pt x="1374" y="1153"/>
                  </a:cubicBezTo>
                  <a:cubicBezTo>
                    <a:pt x="1499" y="1125"/>
                    <a:pt x="1624" y="1110"/>
                    <a:pt x="1735" y="1110"/>
                  </a:cubicBezTo>
                  <a:close/>
                  <a:moveTo>
                    <a:pt x="1735" y="0"/>
                  </a:moveTo>
                  <a:cubicBezTo>
                    <a:pt x="1555" y="0"/>
                    <a:pt x="1360" y="15"/>
                    <a:pt x="1152" y="56"/>
                  </a:cubicBezTo>
                  <a:cubicBezTo>
                    <a:pt x="763" y="139"/>
                    <a:pt x="444" y="361"/>
                    <a:pt x="250" y="666"/>
                  </a:cubicBezTo>
                  <a:cubicBezTo>
                    <a:pt x="56" y="958"/>
                    <a:pt x="0" y="1319"/>
                    <a:pt x="83" y="1652"/>
                  </a:cubicBezTo>
                  <a:cubicBezTo>
                    <a:pt x="167" y="1985"/>
                    <a:pt x="333" y="2235"/>
                    <a:pt x="583" y="2415"/>
                  </a:cubicBezTo>
                  <a:cubicBezTo>
                    <a:pt x="639" y="2457"/>
                    <a:pt x="707" y="2485"/>
                    <a:pt x="763" y="2513"/>
                  </a:cubicBezTo>
                  <a:cubicBezTo>
                    <a:pt x="680" y="2721"/>
                    <a:pt x="596" y="2943"/>
                    <a:pt x="569" y="3207"/>
                  </a:cubicBezTo>
                  <a:cubicBezTo>
                    <a:pt x="458" y="3970"/>
                    <a:pt x="777" y="4664"/>
                    <a:pt x="1416" y="5067"/>
                  </a:cubicBezTo>
                  <a:cubicBezTo>
                    <a:pt x="1374" y="5178"/>
                    <a:pt x="1318" y="5289"/>
                    <a:pt x="1277" y="5413"/>
                  </a:cubicBezTo>
                  <a:cubicBezTo>
                    <a:pt x="944" y="6371"/>
                    <a:pt x="1305" y="7287"/>
                    <a:pt x="2206" y="7745"/>
                  </a:cubicBezTo>
                  <a:cubicBezTo>
                    <a:pt x="2567" y="7926"/>
                    <a:pt x="2928" y="7995"/>
                    <a:pt x="3220" y="8050"/>
                  </a:cubicBezTo>
                  <a:lnTo>
                    <a:pt x="3276" y="8050"/>
                  </a:lnTo>
                  <a:cubicBezTo>
                    <a:pt x="3359" y="8078"/>
                    <a:pt x="3456" y="8078"/>
                    <a:pt x="3539" y="8078"/>
                  </a:cubicBezTo>
                  <a:cubicBezTo>
                    <a:pt x="3748" y="8078"/>
                    <a:pt x="3955" y="8037"/>
                    <a:pt x="4164" y="7954"/>
                  </a:cubicBezTo>
                  <a:cubicBezTo>
                    <a:pt x="4525" y="7815"/>
                    <a:pt x="4803" y="7523"/>
                    <a:pt x="4914" y="7162"/>
                  </a:cubicBezTo>
                  <a:cubicBezTo>
                    <a:pt x="5025" y="6788"/>
                    <a:pt x="4969" y="6385"/>
                    <a:pt x="4760" y="6066"/>
                  </a:cubicBezTo>
                  <a:cubicBezTo>
                    <a:pt x="4636" y="5872"/>
                    <a:pt x="4483" y="5705"/>
                    <a:pt x="4288" y="5594"/>
                  </a:cubicBezTo>
                  <a:cubicBezTo>
                    <a:pt x="4399" y="5372"/>
                    <a:pt x="4455" y="5136"/>
                    <a:pt x="4483" y="4900"/>
                  </a:cubicBezTo>
                  <a:cubicBezTo>
                    <a:pt x="4511" y="4539"/>
                    <a:pt x="4427" y="4178"/>
                    <a:pt x="4247" y="3831"/>
                  </a:cubicBezTo>
                  <a:cubicBezTo>
                    <a:pt x="4081" y="3540"/>
                    <a:pt x="3859" y="3303"/>
                    <a:pt x="3581" y="3109"/>
                  </a:cubicBezTo>
                  <a:cubicBezTo>
                    <a:pt x="4081" y="2193"/>
                    <a:pt x="3886" y="1110"/>
                    <a:pt x="3054" y="444"/>
                  </a:cubicBezTo>
                  <a:cubicBezTo>
                    <a:pt x="2693" y="153"/>
                    <a:pt x="2249" y="0"/>
                    <a:pt x="17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114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383838"/>
                </a:solidFill>
              </a:endParaRPr>
            </a:p>
          </p:txBody>
        </p:sp>
        <p:sp>
          <p:nvSpPr>
            <p:cNvPr id="337" name="Google Shape;337;p9"/>
            <p:cNvSpPr/>
            <p:nvPr/>
          </p:nvSpPr>
          <p:spPr>
            <a:xfrm rot="-2029707">
              <a:off x="1738538" y="2592090"/>
              <a:ext cx="143518" cy="304496"/>
            </a:xfrm>
            <a:custGeom>
              <a:avLst/>
              <a:gdLst/>
              <a:ahLst/>
              <a:cxnLst/>
              <a:rect l="l" t="t" r="r" b="b"/>
              <a:pathLst>
                <a:path w="2762" h="5860" extrusionOk="0">
                  <a:moveTo>
                    <a:pt x="600" y="0"/>
                  </a:moveTo>
                  <a:cubicBezTo>
                    <a:pt x="480" y="0"/>
                    <a:pt x="358" y="16"/>
                    <a:pt x="236" y="41"/>
                  </a:cubicBezTo>
                  <a:cubicBezTo>
                    <a:pt x="84" y="68"/>
                    <a:pt x="0" y="165"/>
                    <a:pt x="28" y="276"/>
                  </a:cubicBezTo>
                  <a:cubicBezTo>
                    <a:pt x="41" y="374"/>
                    <a:pt x="69" y="429"/>
                    <a:pt x="278" y="429"/>
                  </a:cubicBezTo>
                  <a:cubicBezTo>
                    <a:pt x="430" y="429"/>
                    <a:pt x="597" y="429"/>
                    <a:pt x="750" y="470"/>
                  </a:cubicBezTo>
                  <a:cubicBezTo>
                    <a:pt x="1068" y="581"/>
                    <a:pt x="1207" y="859"/>
                    <a:pt x="1055" y="1164"/>
                  </a:cubicBezTo>
                  <a:cubicBezTo>
                    <a:pt x="1000" y="1275"/>
                    <a:pt x="930" y="1373"/>
                    <a:pt x="861" y="1470"/>
                  </a:cubicBezTo>
                  <a:cubicBezTo>
                    <a:pt x="708" y="1706"/>
                    <a:pt x="569" y="1956"/>
                    <a:pt x="528" y="2234"/>
                  </a:cubicBezTo>
                  <a:cubicBezTo>
                    <a:pt x="486" y="2595"/>
                    <a:pt x="611" y="2872"/>
                    <a:pt x="930" y="3039"/>
                  </a:cubicBezTo>
                  <a:cubicBezTo>
                    <a:pt x="1013" y="3094"/>
                    <a:pt x="1124" y="3135"/>
                    <a:pt x="1263" y="3191"/>
                  </a:cubicBezTo>
                  <a:cubicBezTo>
                    <a:pt x="1277" y="3205"/>
                    <a:pt x="1346" y="3233"/>
                    <a:pt x="1402" y="3261"/>
                  </a:cubicBezTo>
                  <a:cubicBezTo>
                    <a:pt x="1777" y="3441"/>
                    <a:pt x="1832" y="3607"/>
                    <a:pt x="1596" y="3940"/>
                  </a:cubicBezTo>
                  <a:cubicBezTo>
                    <a:pt x="1568" y="3968"/>
                    <a:pt x="1540" y="3996"/>
                    <a:pt x="1513" y="4038"/>
                  </a:cubicBezTo>
                  <a:cubicBezTo>
                    <a:pt x="1388" y="4232"/>
                    <a:pt x="1263" y="4440"/>
                    <a:pt x="1180" y="4662"/>
                  </a:cubicBezTo>
                  <a:cubicBezTo>
                    <a:pt x="1041" y="5093"/>
                    <a:pt x="1166" y="5439"/>
                    <a:pt x="1568" y="5634"/>
                  </a:cubicBezTo>
                  <a:cubicBezTo>
                    <a:pt x="1805" y="5759"/>
                    <a:pt x="2082" y="5800"/>
                    <a:pt x="2332" y="5856"/>
                  </a:cubicBezTo>
                  <a:cubicBezTo>
                    <a:pt x="2350" y="5858"/>
                    <a:pt x="2369" y="5860"/>
                    <a:pt x="2387" y="5860"/>
                  </a:cubicBezTo>
                  <a:cubicBezTo>
                    <a:pt x="2465" y="5860"/>
                    <a:pt x="2542" y="5837"/>
                    <a:pt x="2610" y="5815"/>
                  </a:cubicBezTo>
                  <a:cubicBezTo>
                    <a:pt x="2721" y="5772"/>
                    <a:pt x="2762" y="5648"/>
                    <a:pt x="2693" y="5550"/>
                  </a:cubicBezTo>
                  <a:cubicBezTo>
                    <a:pt x="2637" y="5454"/>
                    <a:pt x="2554" y="5398"/>
                    <a:pt x="2443" y="5370"/>
                  </a:cubicBezTo>
                  <a:cubicBezTo>
                    <a:pt x="2249" y="5328"/>
                    <a:pt x="2068" y="5287"/>
                    <a:pt x="1901" y="5232"/>
                  </a:cubicBezTo>
                  <a:cubicBezTo>
                    <a:pt x="1624" y="5134"/>
                    <a:pt x="1583" y="5037"/>
                    <a:pt x="1694" y="4773"/>
                  </a:cubicBezTo>
                  <a:cubicBezTo>
                    <a:pt x="1790" y="4551"/>
                    <a:pt x="1916" y="4343"/>
                    <a:pt x="2055" y="4149"/>
                  </a:cubicBezTo>
                  <a:cubicBezTo>
                    <a:pt x="2277" y="3871"/>
                    <a:pt x="2290" y="3552"/>
                    <a:pt x="2123" y="3246"/>
                  </a:cubicBezTo>
                  <a:cubicBezTo>
                    <a:pt x="2012" y="3039"/>
                    <a:pt x="1832" y="2900"/>
                    <a:pt x="1624" y="2802"/>
                  </a:cubicBezTo>
                  <a:cubicBezTo>
                    <a:pt x="1499" y="2747"/>
                    <a:pt x="1374" y="2706"/>
                    <a:pt x="1263" y="2636"/>
                  </a:cubicBezTo>
                  <a:cubicBezTo>
                    <a:pt x="1013" y="2511"/>
                    <a:pt x="972" y="2414"/>
                    <a:pt x="1068" y="2164"/>
                  </a:cubicBezTo>
                  <a:cubicBezTo>
                    <a:pt x="1138" y="1942"/>
                    <a:pt x="1263" y="1747"/>
                    <a:pt x="1402" y="1567"/>
                  </a:cubicBezTo>
                  <a:cubicBezTo>
                    <a:pt x="1721" y="1096"/>
                    <a:pt x="1651" y="554"/>
                    <a:pt x="1222" y="207"/>
                  </a:cubicBezTo>
                  <a:cubicBezTo>
                    <a:pt x="1033" y="54"/>
                    <a:pt x="821" y="0"/>
                    <a:pt x="6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383838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0189835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772763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accent3"/>
        </a:solidFill>
        <a:effectLst/>
      </p:bgPr>
    </p:bg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0" name="Google Shape;400;p13"/>
          <p:cNvGrpSpPr/>
          <p:nvPr/>
        </p:nvGrpSpPr>
        <p:grpSpPr>
          <a:xfrm>
            <a:off x="-1135833" y="365100"/>
            <a:ext cx="12962600" cy="6148800"/>
            <a:chOff x="-851875" y="273825"/>
            <a:chExt cx="9721950" cy="4611600"/>
          </a:xfrm>
        </p:grpSpPr>
        <p:sp>
          <p:nvSpPr>
            <p:cNvPr id="401" name="Google Shape;401;p13"/>
            <p:cNvSpPr/>
            <p:nvPr/>
          </p:nvSpPr>
          <p:spPr>
            <a:xfrm>
              <a:off x="341975" y="273825"/>
              <a:ext cx="8528100" cy="4611600"/>
            </a:xfrm>
            <a:prstGeom prst="roundRect">
              <a:avLst>
                <a:gd name="adj" fmla="val 4554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383838"/>
                </a:solidFill>
              </a:endParaRPr>
            </a:p>
          </p:txBody>
        </p:sp>
        <p:sp>
          <p:nvSpPr>
            <p:cNvPr id="402" name="Google Shape;402;p13"/>
            <p:cNvSpPr/>
            <p:nvPr/>
          </p:nvSpPr>
          <p:spPr>
            <a:xfrm>
              <a:off x="-851875" y="273825"/>
              <a:ext cx="1153200" cy="4611600"/>
            </a:xfrm>
            <a:prstGeom prst="roundRect">
              <a:avLst>
                <a:gd name="adj" fmla="val 22757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383838"/>
                </a:solidFill>
              </a:endParaRPr>
            </a:p>
          </p:txBody>
        </p:sp>
        <p:grpSp>
          <p:nvGrpSpPr>
            <p:cNvPr id="403" name="Google Shape;403;p13"/>
            <p:cNvGrpSpPr/>
            <p:nvPr/>
          </p:nvGrpSpPr>
          <p:grpSpPr>
            <a:xfrm>
              <a:off x="81691" y="785819"/>
              <a:ext cx="155400" cy="3538775"/>
              <a:chOff x="435991" y="785819"/>
              <a:chExt cx="155400" cy="3538775"/>
            </a:xfrm>
          </p:grpSpPr>
          <p:sp>
            <p:nvSpPr>
              <p:cNvPr id="404" name="Google Shape;404;p13"/>
              <p:cNvSpPr/>
              <p:nvPr/>
            </p:nvSpPr>
            <p:spPr>
              <a:xfrm>
                <a:off x="435991" y="7858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  <p:sp>
            <p:nvSpPr>
              <p:cNvPr id="405" name="Google Shape;405;p13"/>
              <p:cNvSpPr/>
              <p:nvPr/>
            </p:nvSpPr>
            <p:spPr>
              <a:xfrm>
                <a:off x="435991" y="12662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  <p:sp>
            <p:nvSpPr>
              <p:cNvPr id="406" name="Google Shape;406;p13"/>
              <p:cNvSpPr/>
              <p:nvPr/>
            </p:nvSpPr>
            <p:spPr>
              <a:xfrm>
                <a:off x="435991" y="17466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  <p:sp>
            <p:nvSpPr>
              <p:cNvPr id="407" name="Google Shape;407;p13"/>
              <p:cNvSpPr/>
              <p:nvPr/>
            </p:nvSpPr>
            <p:spPr>
              <a:xfrm>
                <a:off x="435991" y="22474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  <p:sp>
            <p:nvSpPr>
              <p:cNvPr id="408" name="Google Shape;408;p13"/>
              <p:cNvSpPr/>
              <p:nvPr/>
            </p:nvSpPr>
            <p:spPr>
              <a:xfrm>
                <a:off x="435991" y="27075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  <p:sp>
            <p:nvSpPr>
              <p:cNvPr id="409" name="Google Shape;409;p13"/>
              <p:cNvSpPr/>
              <p:nvPr/>
            </p:nvSpPr>
            <p:spPr>
              <a:xfrm>
                <a:off x="435991" y="31879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  <p:sp>
            <p:nvSpPr>
              <p:cNvPr id="410" name="Google Shape;410;p13"/>
              <p:cNvSpPr/>
              <p:nvPr/>
            </p:nvSpPr>
            <p:spPr>
              <a:xfrm>
                <a:off x="435991" y="36683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  <p:sp>
            <p:nvSpPr>
              <p:cNvPr id="411" name="Google Shape;411;p13"/>
              <p:cNvSpPr/>
              <p:nvPr/>
            </p:nvSpPr>
            <p:spPr>
              <a:xfrm>
                <a:off x="435991" y="41691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</p:grpSp>
        <p:grpSp>
          <p:nvGrpSpPr>
            <p:cNvPr id="412" name="Google Shape;412;p13"/>
            <p:cNvGrpSpPr/>
            <p:nvPr/>
          </p:nvGrpSpPr>
          <p:grpSpPr>
            <a:xfrm>
              <a:off x="435991" y="785819"/>
              <a:ext cx="155400" cy="3538775"/>
              <a:chOff x="435991" y="785819"/>
              <a:chExt cx="155400" cy="3538775"/>
            </a:xfrm>
          </p:grpSpPr>
          <p:sp>
            <p:nvSpPr>
              <p:cNvPr id="413" name="Google Shape;413;p13"/>
              <p:cNvSpPr/>
              <p:nvPr/>
            </p:nvSpPr>
            <p:spPr>
              <a:xfrm>
                <a:off x="435991" y="7858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  <p:sp>
            <p:nvSpPr>
              <p:cNvPr id="414" name="Google Shape;414;p13"/>
              <p:cNvSpPr/>
              <p:nvPr/>
            </p:nvSpPr>
            <p:spPr>
              <a:xfrm>
                <a:off x="435991" y="12662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  <p:sp>
            <p:nvSpPr>
              <p:cNvPr id="415" name="Google Shape;415;p13"/>
              <p:cNvSpPr/>
              <p:nvPr/>
            </p:nvSpPr>
            <p:spPr>
              <a:xfrm>
                <a:off x="435991" y="17466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  <p:sp>
            <p:nvSpPr>
              <p:cNvPr id="416" name="Google Shape;416;p13"/>
              <p:cNvSpPr/>
              <p:nvPr/>
            </p:nvSpPr>
            <p:spPr>
              <a:xfrm>
                <a:off x="435991" y="22474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  <p:sp>
            <p:nvSpPr>
              <p:cNvPr id="417" name="Google Shape;417;p13"/>
              <p:cNvSpPr/>
              <p:nvPr/>
            </p:nvSpPr>
            <p:spPr>
              <a:xfrm>
                <a:off x="435991" y="27075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  <p:sp>
            <p:nvSpPr>
              <p:cNvPr id="418" name="Google Shape;418;p13"/>
              <p:cNvSpPr/>
              <p:nvPr/>
            </p:nvSpPr>
            <p:spPr>
              <a:xfrm>
                <a:off x="435991" y="31879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  <p:sp>
            <p:nvSpPr>
              <p:cNvPr id="419" name="Google Shape;419;p13"/>
              <p:cNvSpPr/>
              <p:nvPr/>
            </p:nvSpPr>
            <p:spPr>
              <a:xfrm>
                <a:off x="435991" y="36683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  <p:sp>
            <p:nvSpPr>
              <p:cNvPr id="420" name="Google Shape;420;p13"/>
              <p:cNvSpPr/>
              <p:nvPr/>
            </p:nvSpPr>
            <p:spPr>
              <a:xfrm>
                <a:off x="435991" y="41691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</p:grpSp>
        <p:grpSp>
          <p:nvGrpSpPr>
            <p:cNvPr id="421" name="Google Shape;421;p13"/>
            <p:cNvGrpSpPr/>
            <p:nvPr/>
          </p:nvGrpSpPr>
          <p:grpSpPr>
            <a:xfrm>
              <a:off x="161500" y="826619"/>
              <a:ext cx="352200" cy="3457175"/>
              <a:chOff x="161500" y="826619"/>
              <a:chExt cx="352200" cy="3457175"/>
            </a:xfrm>
          </p:grpSpPr>
          <p:sp>
            <p:nvSpPr>
              <p:cNvPr id="422" name="Google Shape;422;p13"/>
              <p:cNvSpPr/>
              <p:nvPr/>
            </p:nvSpPr>
            <p:spPr>
              <a:xfrm>
                <a:off x="161500" y="228829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  <p:sp>
            <p:nvSpPr>
              <p:cNvPr id="423" name="Google Shape;423;p13"/>
              <p:cNvSpPr/>
              <p:nvPr/>
            </p:nvSpPr>
            <p:spPr>
              <a:xfrm>
                <a:off x="161500" y="274831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  <p:sp>
            <p:nvSpPr>
              <p:cNvPr id="424" name="Google Shape;424;p13"/>
              <p:cNvSpPr/>
              <p:nvPr/>
            </p:nvSpPr>
            <p:spPr>
              <a:xfrm>
                <a:off x="161500" y="322874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  <p:sp>
            <p:nvSpPr>
              <p:cNvPr id="425" name="Google Shape;425;p13"/>
              <p:cNvSpPr/>
              <p:nvPr/>
            </p:nvSpPr>
            <p:spPr>
              <a:xfrm>
                <a:off x="161500" y="370916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  <p:sp>
            <p:nvSpPr>
              <p:cNvPr id="426" name="Google Shape;426;p13"/>
              <p:cNvSpPr/>
              <p:nvPr/>
            </p:nvSpPr>
            <p:spPr>
              <a:xfrm>
                <a:off x="161500" y="420999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  <p:sp>
            <p:nvSpPr>
              <p:cNvPr id="427" name="Google Shape;427;p13"/>
              <p:cNvSpPr/>
              <p:nvPr/>
            </p:nvSpPr>
            <p:spPr>
              <a:xfrm>
                <a:off x="161500" y="178746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  <p:sp>
            <p:nvSpPr>
              <p:cNvPr id="428" name="Google Shape;428;p13"/>
              <p:cNvSpPr/>
              <p:nvPr/>
            </p:nvSpPr>
            <p:spPr>
              <a:xfrm>
                <a:off x="161500" y="130704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  <p:sp>
            <p:nvSpPr>
              <p:cNvPr id="429" name="Google Shape;429;p13"/>
              <p:cNvSpPr/>
              <p:nvPr/>
            </p:nvSpPr>
            <p:spPr>
              <a:xfrm>
                <a:off x="161500" y="82661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</p:grpSp>
        <p:cxnSp>
          <p:nvCxnSpPr>
            <p:cNvPr id="430" name="Google Shape;430;p13"/>
            <p:cNvCxnSpPr/>
            <p:nvPr/>
          </p:nvCxnSpPr>
          <p:spPr>
            <a:xfrm>
              <a:off x="843750" y="288625"/>
              <a:ext cx="0" cy="4588500"/>
            </a:xfrm>
            <a:prstGeom prst="straightConnector1">
              <a:avLst/>
            </a:prstGeom>
            <a:noFill/>
            <a:ln w="19050" cap="rnd" cmpd="sng">
              <a:solidFill>
                <a:schemeClr val="accent1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sp>
        <p:nvSpPr>
          <p:cNvPr id="431" name="Google Shape;431;p13"/>
          <p:cNvSpPr txBox="1">
            <a:spLocks noGrp="1"/>
          </p:cNvSpPr>
          <p:nvPr>
            <p:ph type="title"/>
          </p:nvPr>
        </p:nvSpPr>
        <p:spPr>
          <a:xfrm>
            <a:off x="1053733" y="716000"/>
            <a:ext cx="10187600" cy="48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432" name="Google Shape;432;p13"/>
          <p:cNvSpPr txBox="1">
            <a:spLocks noGrp="1"/>
          </p:cNvSpPr>
          <p:nvPr>
            <p:ph type="title" idx="2"/>
          </p:nvPr>
        </p:nvSpPr>
        <p:spPr>
          <a:xfrm>
            <a:off x="3087413" y="2661876"/>
            <a:ext cx="28468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33" name="Google Shape;433;p13"/>
          <p:cNvSpPr txBox="1">
            <a:spLocks noGrp="1"/>
          </p:cNvSpPr>
          <p:nvPr>
            <p:ph type="subTitle" idx="1"/>
          </p:nvPr>
        </p:nvSpPr>
        <p:spPr>
          <a:xfrm>
            <a:off x="3087417" y="3186665"/>
            <a:ext cx="2846800" cy="61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4" name="Google Shape;434;p13"/>
          <p:cNvSpPr txBox="1">
            <a:spLocks noGrp="1"/>
          </p:cNvSpPr>
          <p:nvPr>
            <p:ph type="title" idx="3" hasCustomPrompt="1"/>
          </p:nvPr>
        </p:nvSpPr>
        <p:spPr>
          <a:xfrm>
            <a:off x="3874000" y="2102165"/>
            <a:ext cx="1273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435" name="Google Shape;435;p13"/>
          <p:cNvSpPr txBox="1">
            <a:spLocks noGrp="1"/>
          </p:cNvSpPr>
          <p:nvPr>
            <p:ph type="title" idx="4"/>
          </p:nvPr>
        </p:nvSpPr>
        <p:spPr>
          <a:xfrm>
            <a:off x="6546248" y="2661876"/>
            <a:ext cx="28468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36" name="Google Shape;436;p13"/>
          <p:cNvSpPr txBox="1">
            <a:spLocks noGrp="1"/>
          </p:cNvSpPr>
          <p:nvPr>
            <p:ph type="subTitle" idx="5"/>
          </p:nvPr>
        </p:nvSpPr>
        <p:spPr>
          <a:xfrm>
            <a:off x="6546248" y="3186665"/>
            <a:ext cx="2846800" cy="61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7" name="Google Shape;437;p13"/>
          <p:cNvSpPr txBox="1">
            <a:spLocks noGrp="1"/>
          </p:cNvSpPr>
          <p:nvPr>
            <p:ph type="title" idx="6" hasCustomPrompt="1"/>
          </p:nvPr>
        </p:nvSpPr>
        <p:spPr>
          <a:xfrm>
            <a:off x="7332833" y="2102165"/>
            <a:ext cx="1273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438" name="Google Shape;438;p13"/>
          <p:cNvSpPr txBox="1">
            <a:spLocks noGrp="1"/>
          </p:cNvSpPr>
          <p:nvPr>
            <p:ph type="title" idx="7"/>
          </p:nvPr>
        </p:nvSpPr>
        <p:spPr>
          <a:xfrm>
            <a:off x="3087413" y="4650956"/>
            <a:ext cx="28468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39" name="Google Shape;439;p13"/>
          <p:cNvSpPr txBox="1">
            <a:spLocks noGrp="1"/>
          </p:cNvSpPr>
          <p:nvPr>
            <p:ph type="subTitle" idx="8"/>
          </p:nvPr>
        </p:nvSpPr>
        <p:spPr>
          <a:xfrm>
            <a:off x="3087413" y="5175759"/>
            <a:ext cx="2846800" cy="61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0" name="Google Shape;440;p13"/>
          <p:cNvSpPr txBox="1">
            <a:spLocks noGrp="1"/>
          </p:cNvSpPr>
          <p:nvPr>
            <p:ph type="title" idx="9" hasCustomPrompt="1"/>
          </p:nvPr>
        </p:nvSpPr>
        <p:spPr>
          <a:xfrm>
            <a:off x="3874000" y="4082167"/>
            <a:ext cx="1273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441" name="Google Shape;441;p13"/>
          <p:cNvSpPr txBox="1">
            <a:spLocks noGrp="1"/>
          </p:cNvSpPr>
          <p:nvPr>
            <p:ph type="title" idx="13"/>
          </p:nvPr>
        </p:nvSpPr>
        <p:spPr>
          <a:xfrm>
            <a:off x="6546248" y="4650956"/>
            <a:ext cx="28468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42" name="Google Shape;442;p13"/>
          <p:cNvSpPr txBox="1">
            <a:spLocks noGrp="1"/>
          </p:cNvSpPr>
          <p:nvPr>
            <p:ph type="subTitle" idx="14"/>
          </p:nvPr>
        </p:nvSpPr>
        <p:spPr>
          <a:xfrm>
            <a:off x="6546248" y="5175759"/>
            <a:ext cx="2846800" cy="61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3" name="Google Shape;443;p13"/>
          <p:cNvSpPr txBox="1">
            <a:spLocks noGrp="1"/>
          </p:cNvSpPr>
          <p:nvPr>
            <p:ph type="title" idx="15" hasCustomPrompt="1"/>
          </p:nvPr>
        </p:nvSpPr>
        <p:spPr>
          <a:xfrm>
            <a:off x="7332833" y="4082167"/>
            <a:ext cx="1273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grpSp>
        <p:nvGrpSpPr>
          <p:cNvPr id="444" name="Google Shape;444;p13"/>
          <p:cNvGrpSpPr/>
          <p:nvPr/>
        </p:nvGrpSpPr>
        <p:grpSpPr>
          <a:xfrm>
            <a:off x="10403031" y="1234911"/>
            <a:ext cx="207200" cy="207200"/>
            <a:chOff x="1666623" y="2623621"/>
            <a:chExt cx="155400" cy="155400"/>
          </a:xfrm>
        </p:grpSpPr>
        <p:sp>
          <p:nvSpPr>
            <p:cNvPr id="445" name="Google Shape;445;p13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1474"/>
              </a:avLst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383838"/>
                </a:solidFill>
              </a:endParaRPr>
            </a:p>
          </p:txBody>
        </p:sp>
        <p:sp>
          <p:nvSpPr>
            <p:cNvPr id="446" name="Google Shape;446;p13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3855"/>
              </a:avLst>
            </a:pr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383838"/>
                </a:solidFill>
              </a:endParaRPr>
            </a:p>
          </p:txBody>
        </p:sp>
      </p:grpSp>
      <p:grpSp>
        <p:nvGrpSpPr>
          <p:cNvPr id="447" name="Google Shape;447;p13"/>
          <p:cNvGrpSpPr/>
          <p:nvPr/>
        </p:nvGrpSpPr>
        <p:grpSpPr>
          <a:xfrm flipH="1">
            <a:off x="10491642" y="1362815"/>
            <a:ext cx="600812" cy="658788"/>
            <a:chOff x="1584644" y="2497374"/>
            <a:chExt cx="450609" cy="494091"/>
          </a:xfrm>
        </p:grpSpPr>
        <p:sp>
          <p:nvSpPr>
            <p:cNvPr id="448" name="Google Shape;448;p13"/>
            <p:cNvSpPr/>
            <p:nvPr/>
          </p:nvSpPr>
          <p:spPr>
            <a:xfrm rot="-2029707">
              <a:off x="1679395" y="2534520"/>
              <a:ext cx="261108" cy="419799"/>
            </a:xfrm>
            <a:custGeom>
              <a:avLst/>
              <a:gdLst/>
              <a:ahLst/>
              <a:cxnLst/>
              <a:rect l="l" t="t" r="r" b="b"/>
              <a:pathLst>
                <a:path w="5025" h="8079" extrusionOk="0">
                  <a:moveTo>
                    <a:pt x="1735" y="1110"/>
                  </a:moveTo>
                  <a:cubicBezTo>
                    <a:pt x="1957" y="1110"/>
                    <a:pt x="2179" y="1166"/>
                    <a:pt x="2360" y="1319"/>
                  </a:cubicBezTo>
                  <a:cubicBezTo>
                    <a:pt x="2789" y="1666"/>
                    <a:pt x="2859" y="2208"/>
                    <a:pt x="2540" y="2679"/>
                  </a:cubicBezTo>
                  <a:cubicBezTo>
                    <a:pt x="2401" y="2859"/>
                    <a:pt x="2276" y="3054"/>
                    <a:pt x="2206" y="3276"/>
                  </a:cubicBezTo>
                  <a:cubicBezTo>
                    <a:pt x="2110" y="3526"/>
                    <a:pt x="2151" y="3623"/>
                    <a:pt x="2401" y="3748"/>
                  </a:cubicBezTo>
                  <a:cubicBezTo>
                    <a:pt x="2512" y="3818"/>
                    <a:pt x="2637" y="3859"/>
                    <a:pt x="2762" y="3914"/>
                  </a:cubicBezTo>
                  <a:cubicBezTo>
                    <a:pt x="2970" y="4012"/>
                    <a:pt x="3150" y="4151"/>
                    <a:pt x="3261" y="4358"/>
                  </a:cubicBezTo>
                  <a:cubicBezTo>
                    <a:pt x="3428" y="4664"/>
                    <a:pt x="3415" y="4983"/>
                    <a:pt x="3193" y="5261"/>
                  </a:cubicBezTo>
                  <a:cubicBezTo>
                    <a:pt x="3054" y="5455"/>
                    <a:pt x="2928" y="5663"/>
                    <a:pt x="2832" y="5885"/>
                  </a:cubicBezTo>
                  <a:cubicBezTo>
                    <a:pt x="2721" y="6149"/>
                    <a:pt x="2762" y="6246"/>
                    <a:pt x="3039" y="6344"/>
                  </a:cubicBezTo>
                  <a:cubicBezTo>
                    <a:pt x="3206" y="6399"/>
                    <a:pt x="3387" y="6440"/>
                    <a:pt x="3581" y="6482"/>
                  </a:cubicBezTo>
                  <a:cubicBezTo>
                    <a:pt x="3692" y="6510"/>
                    <a:pt x="3775" y="6566"/>
                    <a:pt x="3831" y="6662"/>
                  </a:cubicBezTo>
                  <a:cubicBezTo>
                    <a:pt x="3900" y="6760"/>
                    <a:pt x="3859" y="6884"/>
                    <a:pt x="3748" y="6927"/>
                  </a:cubicBezTo>
                  <a:cubicBezTo>
                    <a:pt x="3678" y="6954"/>
                    <a:pt x="3609" y="6968"/>
                    <a:pt x="3539" y="6968"/>
                  </a:cubicBezTo>
                  <a:lnTo>
                    <a:pt x="3470" y="6968"/>
                  </a:lnTo>
                  <a:cubicBezTo>
                    <a:pt x="3220" y="6912"/>
                    <a:pt x="2943" y="6871"/>
                    <a:pt x="2706" y="6746"/>
                  </a:cubicBezTo>
                  <a:cubicBezTo>
                    <a:pt x="2304" y="6551"/>
                    <a:pt x="2179" y="6205"/>
                    <a:pt x="2318" y="5774"/>
                  </a:cubicBezTo>
                  <a:cubicBezTo>
                    <a:pt x="2401" y="5552"/>
                    <a:pt x="2526" y="5344"/>
                    <a:pt x="2651" y="5150"/>
                  </a:cubicBezTo>
                  <a:cubicBezTo>
                    <a:pt x="2678" y="5108"/>
                    <a:pt x="2706" y="5080"/>
                    <a:pt x="2734" y="5052"/>
                  </a:cubicBezTo>
                  <a:cubicBezTo>
                    <a:pt x="2970" y="4719"/>
                    <a:pt x="2915" y="4553"/>
                    <a:pt x="2540" y="4373"/>
                  </a:cubicBezTo>
                  <a:cubicBezTo>
                    <a:pt x="2484" y="4345"/>
                    <a:pt x="2415" y="4317"/>
                    <a:pt x="2401" y="4303"/>
                  </a:cubicBezTo>
                  <a:cubicBezTo>
                    <a:pt x="2262" y="4247"/>
                    <a:pt x="2151" y="4206"/>
                    <a:pt x="2068" y="4151"/>
                  </a:cubicBezTo>
                  <a:cubicBezTo>
                    <a:pt x="1749" y="3984"/>
                    <a:pt x="1624" y="3707"/>
                    <a:pt x="1666" y="3346"/>
                  </a:cubicBezTo>
                  <a:cubicBezTo>
                    <a:pt x="1707" y="3068"/>
                    <a:pt x="1846" y="2818"/>
                    <a:pt x="1999" y="2582"/>
                  </a:cubicBezTo>
                  <a:cubicBezTo>
                    <a:pt x="2068" y="2485"/>
                    <a:pt x="2138" y="2387"/>
                    <a:pt x="2193" y="2276"/>
                  </a:cubicBezTo>
                  <a:cubicBezTo>
                    <a:pt x="2345" y="1971"/>
                    <a:pt x="2206" y="1693"/>
                    <a:pt x="1888" y="1582"/>
                  </a:cubicBezTo>
                  <a:cubicBezTo>
                    <a:pt x="1735" y="1541"/>
                    <a:pt x="1568" y="1541"/>
                    <a:pt x="1416" y="1541"/>
                  </a:cubicBezTo>
                  <a:cubicBezTo>
                    <a:pt x="1207" y="1541"/>
                    <a:pt x="1179" y="1486"/>
                    <a:pt x="1166" y="1388"/>
                  </a:cubicBezTo>
                  <a:cubicBezTo>
                    <a:pt x="1138" y="1277"/>
                    <a:pt x="1222" y="1180"/>
                    <a:pt x="1374" y="1153"/>
                  </a:cubicBezTo>
                  <a:cubicBezTo>
                    <a:pt x="1499" y="1125"/>
                    <a:pt x="1624" y="1110"/>
                    <a:pt x="1735" y="1110"/>
                  </a:cubicBezTo>
                  <a:close/>
                  <a:moveTo>
                    <a:pt x="1735" y="0"/>
                  </a:moveTo>
                  <a:cubicBezTo>
                    <a:pt x="1555" y="0"/>
                    <a:pt x="1360" y="15"/>
                    <a:pt x="1152" y="56"/>
                  </a:cubicBezTo>
                  <a:cubicBezTo>
                    <a:pt x="763" y="139"/>
                    <a:pt x="444" y="361"/>
                    <a:pt x="250" y="666"/>
                  </a:cubicBezTo>
                  <a:cubicBezTo>
                    <a:pt x="56" y="958"/>
                    <a:pt x="0" y="1319"/>
                    <a:pt x="83" y="1652"/>
                  </a:cubicBezTo>
                  <a:cubicBezTo>
                    <a:pt x="167" y="1985"/>
                    <a:pt x="333" y="2235"/>
                    <a:pt x="583" y="2415"/>
                  </a:cubicBezTo>
                  <a:cubicBezTo>
                    <a:pt x="639" y="2457"/>
                    <a:pt x="707" y="2485"/>
                    <a:pt x="763" y="2513"/>
                  </a:cubicBezTo>
                  <a:cubicBezTo>
                    <a:pt x="680" y="2721"/>
                    <a:pt x="596" y="2943"/>
                    <a:pt x="569" y="3207"/>
                  </a:cubicBezTo>
                  <a:cubicBezTo>
                    <a:pt x="458" y="3970"/>
                    <a:pt x="777" y="4664"/>
                    <a:pt x="1416" y="5067"/>
                  </a:cubicBezTo>
                  <a:cubicBezTo>
                    <a:pt x="1374" y="5178"/>
                    <a:pt x="1318" y="5289"/>
                    <a:pt x="1277" y="5413"/>
                  </a:cubicBezTo>
                  <a:cubicBezTo>
                    <a:pt x="944" y="6371"/>
                    <a:pt x="1305" y="7287"/>
                    <a:pt x="2206" y="7745"/>
                  </a:cubicBezTo>
                  <a:cubicBezTo>
                    <a:pt x="2567" y="7926"/>
                    <a:pt x="2928" y="7995"/>
                    <a:pt x="3220" y="8050"/>
                  </a:cubicBezTo>
                  <a:lnTo>
                    <a:pt x="3276" y="8050"/>
                  </a:lnTo>
                  <a:cubicBezTo>
                    <a:pt x="3359" y="8078"/>
                    <a:pt x="3456" y="8078"/>
                    <a:pt x="3539" y="8078"/>
                  </a:cubicBezTo>
                  <a:cubicBezTo>
                    <a:pt x="3748" y="8078"/>
                    <a:pt x="3955" y="8037"/>
                    <a:pt x="4164" y="7954"/>
                  </a:cubicBezTo>
                  <a:cubicBezTo>
                    <a:pt x="4525" y="7815"/>
                    <a:pt x="4803" y="7523"/>
                    <a:pt x="4914" y="7162"/>
                  </a:cubicBezTo>
                  <a:cubicBezTo>
                    <a:pt x="5025" y="6788"/>
                    <a:pt x="4969" y="6385"/>
                    <a:pt x="4760" y="6066"/>
                  </a:cubicBezTo>
                  <a:cubicBezTo>
                    <a:pt x="4636" y="5872"/>
                    <a:pt x="4483" y="5705"/>
                    <a:pt x="4288" y="5594"/>
                  </a:cubicBezTo>
                  <a:cubicBezTo>
                    <a:pt x="4399" y="5372"/>
                    <a:pt x="4455" y="5136"/>
                    <a:pt x="4483" y="4900"/>
                  </a:cubicBezTo>
                  <a:cubicBezTo>
                    <a:pt x="4511" y="4539"/>
                    <a:pt x="4427" y="4178"/>
                    <a:pt x="4247" y="3831"/>
                  </a:cubicBezTo>
                  <a:cubicBezTo>
                    <a:pt x="4081" y="3540"/>
                    <a:pt x="3859" y="3303"/>
                    <a:pt x="3581" y="3109"/>
                  </a:cubicBezTo>
                  <a:cubicBezTo>
                    <a:pt x="4081" y="2193"/>
                    <a:pt x="3886" y="1110"/>
                    <a:pt x="3054" y="444"/>
                  </a:cubicBezTo>
                  <a:cubicBezTo>
                    <a:pt x="2693" y="153"/>
                    <a:pt x="2249" y="0"/>
                    <a:pt x="17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114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383838"/>
                </a:solidFill>
              </a:endParaRPr>
            </a:p>
          </p:txBody>
        </p:sp>
        <p:sp>
          <p:nvSpPr>
            <p:cNvPr id="449" name="Google Shape;449;p13"/>
            <p:cNvSpPr/>
            <p:nvPr/>
          </p:nvSpPr>
          <p:spPr>
            <a:xfrm rot="-2029707">
              <a:off x="1738538" y="2592090"/>
              <a:ext cx="143518" cy="304496"/>
            </a:xfrm>
            <a:custGeom>
              <a:avLst/>
              <a:gdLst/>
              <a:ahLst/>
              <a:cxnLst/>
              <a:rect l="l" t="t" r="r" b="b"/>
              <a:pathLst>
                <a:path w="2762" h="5860" extrusionOk="0">
                  <a:moveTo>
                    <a:pt x="600" y="0"/>
                  </a:moveTo>
                  <a:cubicBezTo>
                    <a:pt x="480" y="0"/>
                    <a:pt x="358" y="16"/>
                    <a:pt x="236" y="41"/>
                  </a:cubicBezTo>
                  <a:cubicBezTo>
                    <a:pt x="84" y="68"/>
                    <a:pt x="0" y="165"/>
                    <a:pt x="28" y="276"/>
                  </a:cubicBezTo>
                  <a:cubicBezTo>
                    <a:pt x="41" y="374"/>
                    <a:pt x="69" y="429"/>
                    <a:pt x="278" y="429"/>
                  </a:cubicBezTo>
                  <a:cubicBezTo>
                    <a:pt x="430" y="429"/>
                    <a:pt x="597" y="429"/>
                    <a:pt x="750" y="470"/>
                  </a:cubicBezTo>
                  <a:cubicBezTo>
                    <a:pt x="1068" y="581"/>
                    <a:pt x="1207" y="859"/>
                    <a:pt x="1055" y="1164"/>
                  </a:cubicBezTo>
                  <a:cubicBezTo>
                    <a:pt x="1000" y="1275"/>
                    <a:pt x="930" y="1373"/>
                    <a:pt x="861" y="1470"/>
                  </a:cubicBezTo>
                  <a:cubicBezTo>
                    <a:pt x="708" y="1706"/>
                    <a:pt x="569" y="1956"/>
                    <a:pt x="528" y="2234"/>
                  </a:cubicBezTo>
                  <a:cubicBezTo>
                    <a:pt x="486" y="2595"/>
                    <a:pt x="611" y="2872"/>
                    <a:pt x="930" y="3039"/>
                  </a:cubicBezTo>
                  <a:cubicBezTo>
                    <a:pt x="1013" y="3094"/>
                    <a:pt x="1124" y="3135"/>
                    <a:pt x="1263" y="3191"/>
                  </a:cubicBezTo>
                  <a:cubicBezTo>
                    <a:pt x="1277" y="3205"/>
                    <a:pt x="1346" y="3233"/>
                    <a:pt x="1402" y="3261"/>
                  </a:cubicBezTo>
                  <a:cubicBezTo>
                    <a:pt x="1777" y="3441"/>
                    <a:pt x="1832" y="3607"/>
                    <a:pt x="1596" y="3940"/>
                  </a:cubicBezTo>
                  <a:cubicBezTo>
                    <a:pt x="1568" y="3968"/>
                    <a:pt x="1540" y="3996"/>
                    <a:pt x="1513" y="4038"/>
                  </a:cubicBezTo>
                  <a:cubicBezTo>
                    <a:pt x="1388" y="4232"/>
                    <a:pt x="1263" y="4440"/>
                    <a:pt x="1180" y="4662"/>
                  </a:cubicBezTo>
                  <a:cubicBezTo>
                    <a:pt x="1041" y="5093"/>
                    <a:pt x="1166" y="5439"/>
                    <a:pt x="1568" y="5634"/>
                  </a:cubicBezTo>
                  <a:cubicBezTo>
                    <a:pt x="1805" y="5759"/>
                    <a:pt x="2082" y="5800"/>
                    <a:pt x="2332" y="5856"/>
                  </a:cubicBezTo>
                  <a:cubicBezTo>
                    <a:pt x="2350" y="5858"/>
                    <a:pt x="2369" y="5860"/>
                    <a:pt x="2387" y="5860"/>
                  </a:cubicBezTo>
                  <a:cubicBezTo>
                    <a:pt x="2465" y="5860"/>
                    <a:pt x="2542" y="5837"/>
                    <a:pt x="2610" y="5815"/>
                  </a:cubicBezTo>
                  <a:cubicBezTo>
                    <a:pt x="2721" y="5772"/>
                    <a:pt x="2762" y="5648"/>
                    <a:pt x="2693" y="5550"/>
                  </a:cubicBezTo>
                  <a:cubicBezTo>
                    <a:pt x="2637" y="5454"/>
                    <a:pt x="2554" y="5398"/>
                    <a:pt x="2443" y="5370"/>
                  </a:cubicBezTo>
                  <a:cubicBezTo>
                    <a:pt x="2249" y="5328"/>
                    <a:pt x="2068" y="5287"/>
                    <a:pt x="1901" y="5232"/>
                  </a:cubicBezTo>
                  <a:cubicBezTo>
                    <a:pt x="1624" y="5134"/>
                    <a:pt x="1583" y="5037"/>
                    <a:pt x="1694" y="4773"/>
                  </a:cubicBezTo>
                  <a:cubicBezTo>
                    <a:pt x="1790" y="4551"/>
                    <a:pt x="1916" y="4343"/>
                    <a:pt x="2055" y="4149"/>
                  </a:cubicBezTo>
                  <a:cubicBezTo>
                    <a:pt x="2277" y="3871"/>
                    <a:pt x="2290" y="3552"/>
                    <a:pt x="2123" y="3246"/>
                  </a:cubicBezTo>
                  <a:cubicBezTo>
                    <a:pt x="2012" y="3039"/>
                    <a:pt x="1832" y="2900"/>
                    <a:pt x="1624" y="2802"/>
                  </a:cubicBezTo>
                  <a:cubicBezTo>
                    <a:pt x="1499" y="2747"/>
                    <a:pt x="1374" y="2706"/>
                    <a:pt x="1263" y="2636"/>
                  </a:cubicBezTo>
                  <a:cubicBezTo>
                    <a:pt x="1013" y="2511"/>
                    <a:pt x="972" y="2414"/>
                    <a:pt x="1068" y="2164"/>
                  </a:cubicBezTo>
                  <a:cubicBezTo>
                    <a:pt x="1138" y="1942"/>
                    <a:pt x="1263" y="1747"/>
                    <a:pt x="1402" y="1567"/>
                  </a:cubicBezTo>
                  <a:cubicBezTo>
                    <a:pt x="1721" y="1096"/>
                    <a:pt x="1651" y="554"/>
                    <a:pt x="1222" y="207"/>
                  </a:cubicBezTo>
                  <a:cubicBezTo>
                    <a:pt x="1033" y="54"/>
                    <a:pt x="821" y="0"/>
                    <a:pt x="6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383838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3577986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3"/>
        </a:solidFill>
        <a:effectLst/>
      </p:bgPr>
    </p:bg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16"/>
          <p:cNvSpPr/>
          <p:nvPr/>
        </p:nvSpPr>
        <p:spPr>
          <a:xfrm>
            <a:off x="455967" y="365100"/>
            <a:ext cx="11370800" cy="6148800"/>
          </a:xfrm>
          <a:prstGeom prst="roundRect">
            <a:avLst>
              <a:gd name="adj" fmla="val 4554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383838"/>
              </a:solidFill>
            </a:endParaRPr>
          </a:p>
        </p:txBody>
      </p:sp>
      <p:grpSp>
        <p:nvGrpSpPr>
          <p:cNvPr id="553" name="Google Shape;553;p16"/>
          <p:cNvGrpSpPr/>
          <p:nvPr/>
        </p:nvGrpSpPr>
        <p:grpSpPr>
          <a:xfrm>
            <a:off x="581321" y="1047759"/>
            <a:ext cx="207200" cy="4718367"/>
            <a:chOff x="435991" y="785819"/>
            <a:chExt cx="155400" cy="3538775"/>
          </a:xfrm>
        </p:grpSpPr>
        <p:sp>
          <p:nvSpPr>
            <p:cNvPr id="554" name="Google Shape;554;p16"/>
            <p:cNvSpPr/>
            <p:nvPr/>
          </p:nvSpPr>
          <p:spPr>
            <a:xfrm>
              <a:off x="435991" y="785819"/>
              <a:ext cx="155400" cy="1554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383838"/>
                </a:solidFill>
              </a:endParaRPr>
            </a:p>
          </p:txBody>
        </p:sp>
        <p:sp>
          <p:nvSpPr>
            <p:cNvPr id="555" name="Google Shape;555;p16"/>
            <p:cNvSpPr/>
            <p:nvPr/>
          </p:nvSpPr>
          <p:spPr>
            <a:xfrm>
              <a:off x="435991" y="1266244"/>
              <a:ext cx="155400" cy="1554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383838"/>
                </a:solidFill>
              </a:endParaRPr>
            </a:p>
          </p:txBody>
        </p:sp>
        <p:sp>
          <p:nvSpPr>
            <p:cNvPr id="556" name="Google Shape;556;p16"/>
            <p:cNvSpPr/>
            <p:nvPr/>
          </p:nvSpPr>
          <p:spPr>
            <a:xfrm>
              <a:off x="435991" y="1746669"/>
              <a:ext cx="155400" cy="1554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383838"/>
                </a:solidFill>
              </a:endParaRPr>
            </a:p>
          </p:txBody>
        </p:sp>
        <p:sp>
          <p:nvSpPr>
            <p:cNvPr id="557" name="Google Shape;557;p16"/>
            <p:cNvSpPr/>
            <p:nvPr/>
          </p:nvSpPr>
          <p:spPr>
            <a:xfrm>
              <a:off x="435991" y="2247494"/>
              <a:ext cx="155400" cy="1554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383838"/>
                </a:solidFill>
              </a:endParaRPr>
            </a:p>
          </p:txBody>
        </p:sp>
        <p:sp>
          <p:nvSpPr>
            <p:cNvPr id="558" name="Google Shape;558;p16"/>
            <p:cNvSpPr/>
            <p:nvPr/>
          </p:nvSpPr>
          <p:spPr>
            <a:xfrm>
              <a:off x="435991" y="2707519"/>
              <a:ext cx="155400" cy="1554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383838"/>
                </a:solidFill>
              </a:endParaRPr>
            </a:p>
          </p:txBody>
        </p:sp>
        <p:sp>
          <p:nvSpPr>
            <p:cNvPr id="559" name="Google Shape;559;p16"/>
            <p:cNvSpPr/>
            <p:nvPr/>
          </p:nvSpPr>
          <p:spPr>
            <a:xfrm>
              <a:off x="435991" y="3187944"/>
              <a:ext cx="155400" cy="1554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383838"/>
                </a:solidFill>
              </a:endParaRPr>
            </a:p>
          </p:txBody>
        </p:sp>
        <p:sp>
          <p:nvSpPr>
            <p:cNvPr id="560" name="Google Shape;560;p16"/>
            <p:cNvSpPr/>
            <p:nvPr/>
          </p:nvSpPr>
          <p:spPr>
            <a:xfrm>
              <a:off x="435991" y="3668369"/>
              <a:ext cx="155400" cy="1554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383838"/>
                </a:solidFill>
              </a:endParaRPr>
            </a:p>
          </p:txBody>
        </p:sp>
        <p:sp>
          <p:nvSpPr>
            <p:cNvPr id="561" name="Google Shape;561;p16"/>
            <p:cNvSpPr/>
            <p:nvPr/>
          </p:nvSpPr>
          <p:spPr>
            <a:xfrm>
              <a:off x="435991" y="4169194"/>
              <a:ext cx="155400" cy="1554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383838"/>
                </a:solidFill>
              </a:endParaRPr>
            </a:p>
          </p:txBody>
        </p:sp>
      </p:grpSp>
      <p:cxnSp>
        <p:nvCxnSpPr>
          <p:cNvPr id="562" name="Google Shape;562;p16"/>
          <p:cNvCxnSpPr/>
          <p:nvPr/>
        </p:nvCxnSpPr>
        <p:spPr>
          <a:xfrm>
            <a:off x="1125000" y="384833"/>
            <a:ext cx="0" cy="6118000"/>
          </a:xfrm>
          <a:prstGeom prst="straightConnector1">
            <a:avLst/>
          </a:prstGeom>
          <a:noFill/>
          <a:ln w="19050" cap="rnd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563" name="Google Shape;563;p16"/>
          <p:cNvSpPr txBox="1">
            <a:spLocks noGrp="1"/>
          </p:cNvSpPr>
          <p:nvPr>
            <p:ph type="title"/>
          </p:nvPr>
        </p:nvSpPr>
        <p:spPr>
          <a:xfrm>
            <a:off x="1299467" y="716000"/>
            <a:ext cx="9942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564" name="Google Shape;564;p16"/>
          <p:cNvSpPr txBox="1">
            <a:spLocks noGrp="1"/>
          </p:cNvSpPr>
          <p:nvPr>
            <p:ph type="subTitle" idx="1"/>
          </p:nvPr>
        </p:nvSpPr>
        <p:spPr>
          <a:xfrm>
            <a:off x="1315200" y="1793999"/>
            <a:ext cx="4857600" cy="42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●"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65" name="Google Shape;565;p16"/>
          <p:cNvSpPr txBox="1">
            <a:spLocks noGrp="1"/>
          </p:cNvSpPr>
          <p:nvPr>
            <p:ph type="subTitle" idx="2"/>
          </p:nvPr>
        </p:nvSpPr>
        <p:spPr>
          <a:xfrm>
            <a:off x="6372633" y="1793999"/>
            <a:ext cx="4857600" cy="42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●"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6838920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bg>
      <p:bgPr>
        <a:solidFill>
          <a:schemeClr val="accent3"/>
        </a:solidFill>
        <a:effectLst/>
      </p:bgPr>
    </p:bg>
    <p:spTree>
      <p:nvGrpSpPr>
        <p:cNvPr id="1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7" name="Google Shape;897;p25"/>
          <p:cNvGrpSpPr/>
          <p:nvPr/>
        </p:nvGrpSpPr>
        <p:grpSpPr>
          <a:xfrm>
            <a:off x="-1135833" y="365100"/>
            <a:ext cx="12962600" cy="6148800"/>
            <a:chOff x="-851875" y="273825"/>
            <a:chExt cx="9721950" cy="4611600"/>
          </a:xfrm>
        </p:grpSpPr>
        <p:sp>
          <p:nvSpPr>
            <p:cNvPr id="898" name="Google Shape;898;p25"/>
            <p:cNvSpPr/>
            <p:nvPr/>
          </p:nvSpPr>
          <p:spPr>
            <a:xfrm>
              <a:off x="341975" y="273825"/>
              <a:ext cx="8528100" cy="4611600"/>
            </a:xfrm>
            <a:prstGeom prst="roundRect">
              <a:avLst>
                <a:gd name="adj" fmla="val 4554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383838"/>
                </a:solidFill>
              </a:endParaRPr>
            </a:p>
          </p:txBody>
        </p:sp>
        <p:sp>
          <p:nvSpPr>
            <p:cNvPr id="899" name="Google Shape;899;p25"/>
            <p:cNvSpPr/>
            <p:nvPr/>
          </p:nvSpPr>
          <p:spPr>
            <a:xfrm>
              <a:off x="-851875" y="273825"/>
              <a:ext cx="1153200" cy="4611600"/>
            </a:xfrm>
            <a:prstGeom prst="roundRect">
              <a:avLst>
                <a:gd name="adj" fmla="val 22757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383838"/>
                </a:solidFill>
              </a:endParaRPr>
            </a:p>
          </p:txBody>
        </p:sp>
        <p:grpSp>
          <p:nvGrpSpPr>
            <p:cNvPr id="900" name="Google Shape;900;p25"/>
            <p:cNvGrpSpPr/>
            <p:nvPr/>
          </p:nvGrpSpPr>
          <p:grpSpPr>
            <a:xfrm>
              <a:off x="81691" y="785819"/>
              <a:ext cx="155400" cy="3538775"/>
              <a:chOff x="435991" y="785819"/>
              <a:chExt cx="155400" cy="3538775"/>
            </a:xfrm>
          </p:grpSpPr>
          <p:sp>
            <p:nvSpPr>
              <p:cNvPr id="901" name="Google Shape;901;p25"/>
              <p:cNvSpPr/>
              <p:nvPr/>
            </p:nvSpPr>
            <p:spPr>
              <a:xfrm>
                <a:off x="435991" y="7858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  <p:sp>
            <p:nvSpPr>
              <p:cNvPr id="902" name="Google Shape;902;p25"/>
              <p:cNvSpPr/>
              <p:nvPr/>
            </p:nvSpPr>
            <p:spPr>
              <a:xfrm>
                <a:off x="435991" y="12662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  <p:sp>
            <p:nvSpPr>
              <p:cNvPr id="903" name="Google Shape;903;p25"/>
              <p:cNvSpPr/>
              <p:nvPr/>
            </p:nvSpPr>
            <p:spPr>
              <a:xfrm>
                <a:off x="435991" y="17466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  <p:sp>
            <p:nvSpPr>
              <p:cNvPr id="904" name="Google Shape;904;p25"/>
              <p:cNvSpPr/>
              <p:nvPr/>
            </p:nvSpPr>
            <p:spPr>
              <a:xfrm>
                <a:off x="435991" y="22474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  <p:sp>
            <p:nvSpPr>
              <p:cNvPr id="905" name="Google Shape;905;p25"/>
              <p:cNvSpPr/>
              <p:nvPr/>
            </p:nvSpPr>
            <p:spPr>
              <a:xfrm>
                <a:off x="435991" y="27075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  <p:sp>
            <p:nvSpPr>
              <p:cNvPr id="906" name="Google Shape;906;p25"/>
              <p:cNvSpPr/>
              <p:nvPr/>
            </p:nvSpPr>
            <p:spPr>
              <a:xfrm>
                <a:off x="435991" y="31879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  <p:sp>
            <p:nvSpPr>
              <p:cNvPr id="907" name="Google Shape;907;p25"/>
              <p:cNvSpPr/>
              <p:nvPr/>
            </p:nvSpPr>
            <p:spPr>
              <a:xfrm>
                <a:off x="435991" y="36683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  <p:sp>
            <p:nvSpPr>
              <p:cNvPr id="908" name="Google Shape;908;p25"/>
              <p:cNvSpPr/>
              <p:nvPr/>
            </p:nvSpPr>
            <p:spPr>
              <a:xfrm>
                <a:off x="435991" y="41691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</p:grpSp>
        <p:grpSp>
          <p:nvGrpSpPr>
            <p:cNvPr id="909" name="Google Shape;909;p25"/>
            <p:cNvGrpSpPr/>
            <p:nvPr/>
          </p:nvGrpSpPr>
          <p:grpSpPr>
            <a:xfrm>
              <a:off x="435991" y="785819"/>
              <a:ext cx="155400" cy="3538775"/>
              <a:chOff x="435991" y="785819"/>
              <a:chExt cx="155400" cy="3538775"/>
            </a:xfrm>
          </p:grpSpPr>
          <p:sp>
            <p:nvSpPr>
              <p:cNvPr id="910" name="Google Shape;910;p25"/>
              <p:cNvSpPr/>
              <p:nvPr/>
            </p:nvSpPr>
            <p:spPr>
              <a:xfrm>
                <a:off x="435991" y="7858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  <p:sp>
            <p:nvSpPr>
              <p:cNvPr id="911" name="Google Shape;911;p25"/>
              <p:cNvSpPr/>
              <p:nvPr/>
            </p:nvSpPr>
            <p:spPr>
              <a:xfrm>
                <a:off x="435991" y="12662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  <p:sp>
            <p:nvSpPr>
              <p:cNvPr id="912" name="Google Shape;912;p25"/>
              <p:cNvSpPr/>
              <p:nvPr/>
            </p:nvSpPr>
            <p:spPr>
              <a:xfrm>
                <a:off x="435991" y="17466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  <p:sp>
            <p:nvSpPr>
              <p:cNvPr id="913" name="Google Shape;913;p25"/>
              <p:cNvSpPr/>
              <p:nvPr/>
            </p:nvSpPr>
            <p:spPr>
              <a:xfrm>
                <a:off x="435991" y="22474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  <p:sp>
            <p:nvSpPr>
              <p:cNvPr id="914" name="Google Shape;914;p25"/>
              <p:cNvSpPr/>
              <p:nvPr/>
            </p:nvSpPr>
            <p:spPr>
              <a:xfrm>
                <a:off x="435991" y="27075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  <p:sp>
            <p:nvSpPr>
              <p:cNvPr id="915" name="Google Shape;915;p25"/>
              <p:cNvSpPr/>
              <p:nvPr/>
            </p:nvSpPr>
            <p:spPr>
              <a:xfrm>
                <a:off x="435991" y="31879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  <p:sp>
            <p:nvSpPr>
              <p:cNvPr id="916" name="Google Shape;916;p25"/>
              <p:cNvSpPr/>
              <p:nvPr/>
            </p:nvSpPr>
            <p:spPr>
              <a:xfrm>
                <a:off x="435991" y="36683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  <p:sp>
            <p:nvSpPr>
              <p:cNvPr id="917" name="Google Shape;917;p25"/>
              <p:cNvSpPr/>
              <p:nvPr/>
            </p:nvSpPr>
            <p:spPr>
              <a:xfrm>
                <a:off x="435991" y="41691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</p:grpSp>
        <p:grpSp>
          <p:nvGrpSpPr>
            <p:cNvPr id="918" name="Google Shape;918;p25"/>
            <p:cNvGrpSpPr/>
            <p:nvPr/>
          </p:nvGrpSpPr>
          <p:grpSpPr>
            <a:xfrm>
              <a:off x="161500" y="826619"/>
              <a:ext cx="352200" cy="3457175"/>
              <a:chOff x="161500" y="826619"/>
              <a:chExt cx="352200" cy="3457175"/>
            </a:xfrm>
          </p:grpSpPr>
          <p:sp>
            <p:nvSpPr>
              <p:cNvPr id="919" name="Google Shape;919;p25"/>
              <p:cNvSpPr/>
              <p:nvPr/>
            </p:nvSpPr>
            <p:spPr>
              <a:xfrm>
                <a:off x="161500" y="228829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  <p:sp>
            <p:nvSpPr>
              <p:cNvPr id="920" name="Google Shape;920;p25"/>
              <p:cNvSpPr/>
              <p:nvPr/>
            </p:nvSpPr>
            <p:spPr>
              <a:xfrm>
                <a:off x="161500" y="274831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  <p:sp>
            <p:nvSpPr>
              <p:cNvPr id="921" name="Google Shape;921;p25"/>
              <p:cNvSpPr/>
              <p:nvPr/>
            </p:nvSpPr>
            <p:spPr>
              <a:xfrm>
                <a:off x="161500" y="322874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  <p:sp>
            <p:nvSpPr>
              <p:cNvPr id="922" name="Google Shape;922;p25"/>
              <p:cNvSpPr/>
              <p:nvPr/>
            </p:nvSpPr>
            <p:spPr>
              <a:xfrm>
                <a:off x="161500" y="370916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  <p:sp>
            <p:nvSpPr>
              <p:cNvPr id="923" name="Google Shape;923;p25"/>
              <p:cNvSpPr/>
              <p:nvPr/>
            </p:nvSpPr>
            <p:spPr>
              <a:xfrm>
                <a:off x="161500" y="420999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  <p:sp>
            <p:nvSpPr>
              <p:cNvPr id="924" name="Google Shape;924;p25"/>
              <p:cNvSpPr/>
              <p:nvPr/>
            </p:nvSpPr>
            <p:spPr>
              <a:xfrm>
                <a:off x="161500" y="178746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  <p:sp>
            <p:nvSpPr>
              <p:cNvPr id="925" name="Google Shape;925;p25"/>
              <p:cNvSpPr/>
              <p:nvPr/>
            </p:nvSpPr>
            <p:spPr>
              <a:xfrm>
                <a:off x="161500" y="130704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  <p:sp>
            <p:nvSpPr>
              <p:cNvPr id="926" name="Google Shape;926;p25"/>
              <p:cNvSpPr/>
              <p:nvPr/>
            </p:nvSpPr>
            <p:spPr>
              <a:xfrm>
                <a:off x="161500" y="82661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</p:grpSp>
        <p:cxnSp>
          <p:nvCxnSpPr>
            <p:cNvPr id="927" name="Google Shape;927;p25"/>
            <p:cNvCxnSpPr/>
            <p:nvPr/>
          </p:nvCxnSpPr>
          <p:spPr>
            <a:xfrm>
              <a:off x="843750" y="288625"/>
              <a:ext cx="0" cy="4588500"/>
            </a:xfrm>
            <a:prstGeom prst="straightConnector1">
              <a:avLst/>
            </a:prstGeom>
            <a:noFill/>
            <a:ln w="19050" cap="rnd" cmpd="sng">
              <a:solidFill>
                <a:schemeClr val="accent1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sp>
        <p:nvSpPr>
          <p:cNvPr id="928" name="Google Shape;928;p25"/>
          <p:cNvSpPr txBox="1">
            <a:spLocks noGrp="1"/>
          </p:cNvSpPr>
          <p:nvPr>
            <p:ph type="title"/>
          </p:nvPr>
        </p:nvSpPr>
        <p:spPr>
          <a:xfrm>
            <a:off x="6937600" y="2742975"/>
            <a:ext cx="4304000" cy="7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929" name="Google Shape;929;p25"/>
          <p:cNvSpPr txBox="1">
            <a:spLocks noGrp="1"/>
          </p:cNvSpPr>
          <p:nvPr>
            <p:ph type="subTitle" idx="1"/>
          </p:nvPr>
        </p:nvSpPr>
        <p:spPr>
          <a:xfrm>
            <a:off x="6937200" y="3565608"/>
            <a:ext cx="4304000" cy="10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913093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3"/>
        </a:solidFill>
        <a:effectLst/>
      </p:bgPr>
    </p:bg>
    <p:spTree>
      <p:nvGrpSpPr>
        <p:cNvPr id="1" name="Shape 1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2" name="Google Shape;1182;p32"/>
          <p:cNvGrpSpPr/>
          <p:nvPr/>
        </p:nvGrpSpPr>
        <p:grpSpPr>
          <a:xfrm>
            <a:off x="-1135833" y="365100"/>
            <a:ext cx="12962600" cy="6148800"/>
            <a:chOff x="-851875" y="273825"/>
            <a:chExt cx="9721950" cy="4611600"/>
          </a:xfrm>
        </p:grpSpPr>
        <p:sp>
          <p:nvSpPr>
            <p:cNvPr id="1183" name="Google Shape;1183;p32"/>
            <p:cNvSpPr/>
            <p:nvPr/>
          </p:nvSpPr>
          <p:spPr>
            <a:xfrm>
              <a:off x="341975" y="273825"/>
              <a:ext cx="8528100" cy="4611600"/>
            </a:xfrm>
            <a:prstGeom prst="roundRect">
              <a:avLst>
                <a:gd name="adj" fmla="val 4554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383838"/>
                </a:solidFill>
              </a:endParaRPr>
            </a:p>
          </p:txBody>
        </p:sp>
        <p:sp>
          <p:nvSpPr>
            <p:cNvPr id="1184" name="Google Shape;1184;p32"/>
            <p:cNvSpPr/>
            <p:nvPr/>
          </p:nvSpPr>
          <p:spPr>
            <a:xfrm>
              <a:off x="-851875" y="273825"/>
              <a:ext cx="1153200" cy="4611600"/>
            </a:xfrm>
            <a:prstGeom prst="roundRect">
              <a:avLst>
                <a:gd name="adj" fmla="val 22757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383838"/>
                </a:solidFill>
              </a:endParaRPr>
            </a:p>
          </p:txBody>
        </p:sp>
        <p:grpSp>
          <p:nvGrpSpPr>
            <p:cNvPr id="1185" name="Google Shape;1185;p32"/>
            <p:cNvGrpSpPr/>
            <p:nvPr/>
          </p:nvGrpSpPr>
          <p:grpSpPr>
            <a:xfrm>
              <a:off x="81691" y="785819"/>
              <a:ext cx="155400" cy="3538775"/>
              <a:chOff x="435991" y="785819"/>
              <a:chExt cx="155400" cy="3538775"/>
            </a:xfrm>
          </p:grpSpPr>
          <p:sp>
            <p:nvSpPr>
              <p:cNvPr id="1186" name="Google Shape;1186;p32"/>
              <p:cNvSpPr/>
              <p:nvPr/>
            </p:nvSpPr>
            <p:spPr>
              <a:xfrm>
                <a:off x="435991" y="7858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  <p:sp>
            <p:nvSpPr>
              <p:cNvPr id="1187" name="Google Shape;1187;p32"/>
              <p:cNvSpPr/>
              <p:nvPr/>
            </p:nvSpPr>
            <p:spPr>
              <a:xfrm>
                <a:off x="435991" y="12662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  <p:sp>
            <p:nvSpPr>
              <p:cNvPr id="1188" name="Google Shape;1188;p32"/>
              <p:cNvSpPr/>
              <p:nvPr/>
            </p:nvSpPr>
            <p:spPr>
              <a:xfrm>
                <a:off x="435991" y="17466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  <p:sp>
            <p:nvSpPr>
              <p:cNvPr id="1189" name="Google Shape;1189;p32"/>
              <p:cNvSpPr/>
              <p:nvPr/>
            </p:nvSpPr>
            <p:spPr>
              <a:xfrm>
                <a:off x="435991" y="22474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  <p:sp>
            <p:nvSpPr>
              <p:cNvPr id="1190" name="Google Shape;1190;p32"/>
              <p:cNvSpPr/>
              <p:nvPr/>
            </p:nvSpPr>
            <p:spPr>
              <a:xfrm>
                <a:off x="435991" y="27075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  <p:sp>
            <p:nvSpPr>
              <p:cNvPr id="1191" name="Google Shape;1191;p32"/>
              <p:cNvSpPr/>
              <p:nvPr/>
            </p:nvSpPr>
            <p:spPr>
              <a:xfrm>
                <a:off x="435991" y="31879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  <p:sp>
            <p:nvSpPr>
              <p:cNvPr id="1192" name="Google Shape;1192;p32"/>
              <p:cNvSpPr/>
              <p:nvPr/>
            </p:nvSpPr>
            <p:spPr>
              <a:xfrm>
                <a:off x="435991" y="36683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  <p:sp>
            <p:nvSpPr>
              <p:cNvPr id="1193" name="Google Shape;1193;p32"/>
              <p:cNvSpPr/>
              <p:nvPr/>
            </p:nvSpPr>
            <p:spPr>
              <a:xfrm>
                <a:off x="435991" y="41691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</p:grpSp>
        <p:grpSp>
          <p:nvGrpSpPr>
            <p:cNvPr id="1194" name="Google Shape;1194;p32"/>
            <p:cNvGrpSpPr/>
            <p:nvPr/>
          </p:nvGrpSpPr>
          <p:grpSpPr>
            <a:xfrm>
              <a:off x="435991" y="785819"/>
              <a:ext cx="155400" cy="3538775"/>
              <a:chOff x="435991" y="785819"/>
              <a:chExt cx="155400" cy="3538775"/>
            </a:xfrm>
          </p:grpSpPr>
          <p:sp>
            <p:nvSpPr>
              <p:cNvPr id="1195" name="Google Shape;1195;p32"/>
              <p:cNvSpPr/>
              <p:nvPr/>
            </p:nvSpPr>
            <p:spPr>
              <a:xfrm>
                <a:off x="435991" y="7858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  <p:sp>
            <p:nvSpPr>
              <p:cNvPr id="1196" name="Google Shape;1196;p32"/>
              <p:cNvSpPr/>
              <p:nvPr/>
            </p:nvSpPr>
            <p:spPr>
              <a:xfrm>
                <a:off x="435991" y="12662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  <p:sp>
            <p:nvSpPr>
              <p:cNvPr id="1197" name="Google Shape;1197;p32"/>
              <p:cNvSpPr/>
              <p:nvPr/>
            </p:nvSpPr>
            <p:spPr>
              <a:xfrm>
                <a:off x="435991" y="17466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  <p:sp>
            <p:nvSpPr>
              <p:cNvPr id="1198" name="Google Shape;1198;p32"/>
              <p:cNvSpPr/>
              <p:nvPr/>
            </p:nvSpPr>
            <p:spPr>
              <a:xfrm>
                <a:off x="435991" y="22474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  <p:sp>
            <p:nvSpPr>
              <p:cNvPr id="1199" name="Google Shape;1199;p32"/>
              <p:cNvSpPr/>
              <p:nvPr/>
            </p:nvSpPr>
            <p:spPr>
              <a:xfrm>
                <a:off x="435991" y="27075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  <p:sp>
            <p:nvSpPr>
              <p:cNvPr id="1200" name="Google Shape;1200;p32"/>
              <p:cNvSpPr/>
              <p:nvPr/>
            </p:nvSpPr>
            <p:spPr>
              <a:xfrm>
                <a:off x="435991" y="31879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  <p:sp>
            <p:nvSpPr>
              <p:cNvPr id="1201" name="Google Shape;1201;p32"/>
              <p:cNvSpPr/>
              <p:nvPr/>
            </p:nvSpPr>
            <p:spPr>
              <a:xfrm>
                <a:off x="435991" y="36683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  <p:sp>
            <p:nvSpPr>
              <p:cNvPr id="1202" name="Google Shape;1202;p32"/>
              <p:cNvSpPr/>
              <p:nvPr/>
            </p:nvSpPr>
            <p:spPr>
              <a:xfrm>
                <a:off x="435991" y="41691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</p:grpSp>
        <p:grpSp>
          <p:nvGrpSpPr>
            <p:cNvPr id="1203" name="Google Shape;1203;p32"/>
            <p:cNvGrpSpPr/>
            <p:nvPr/>
          </p:nvGrpSpPr>
          <p:grpSpPr>
            <a:xfrm>
              <a:off x="161500" y="826619"/>
              <a:ext cx="352200" cy="3457175"/>
              <a:chOff x="161500" y="826619"/>
              <a:chExt cx="352200" cy="3457175"/>
            </a:xfrm>
          </p:grpSpPr>
          <p:sp>
            <p:nvSpPr>
              <p:cNvPr id="1204" name="Google Shape;1204;p32"/>
              <p:cNvSpPr/>
              <p:nvPr/>
            </p:nvSpPr>
            <p:spPr>
              <a:xfrm>
                <a:off x="161500" y="228829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  <p:sp>
            <p:nvSpPr>
              <p:cNvPr id="1205" name="Google Shape;1205;p32"/>
              <p:cNvSpPr/>
              <p:nvPr/>
            </p:nvSpPr>
            <p:spPr>
              <a:xfrm>
                <a:off x="161500" y="274831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  <p:sp>
            <p:nvSpPr>
              <p:cNvPr id="1206" name="Google Shape;1206;p32"/>
              <p:cNvSpPr/>
              <p:nvPr/>
            </p:nvSpPr>
            <p:spPr>
              <a:xfrm>
                <a:off x="161500" y="322874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  <p:sp>
            <p:nvSpPr>
              <p:cNvPr id="1207" name="Google Shape;1207;p32"/>
              <p:cNvSpPr/>
              <p:nvPr/>
            </p:nvSpPr>
            <p:spPr>
              <a:xfrm>
                <a:off x="161500" y="370916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  <p:sp>
            <p:nvSpPr>
              <p:cNvPr id="1208" name="Google Shape;1208;p32"/>
              <p:cNvSpPr/>
              <p:nvPr/>
            </p:nvSpPr>
            <p:spPr>
              <a:xfrm>
                <a:off x="161500" y="420999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  <p:sp>
            <p:nvSpPr>
              <p:cNvPr id="1209" name="Google Shape;1209;p32"/>
              <p:cNvSpPr/>
              <p:nvPr/>
            </p:nvSpPr>
            <p:spPr>
              <a:xfrm>
                <a:off x="161500" y="178746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  <p:sp>
            <p:nvSpPr>
              <p:cNvPr id="1210" name="Google Shape;1210;p32"/>
              <p:cNvSpPr/>
              <p:nvPr/>
            </p:nvSpPr>
            <p:spPr>
              <a:xfrm>
                <a:off x="161500" y="130704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  <p:sp>
            <p:nvSpPr>
              <p:cNvPr id="1211" name="Google Shape;1211;p32"/>
              <p:cNvSpPr/>
              <p:nvPr/>
            </p:nvSpPr>
            <p:spPr>
              <a:xfrm>
                <a:off x="161500" y="82661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</p:grpSp>
        <p:cxnSp>
          <p:nvCxnSpPr>
            <p:cNvPr id="1212" name="Google Shape;1212;p32"/>
            <p:cNvCxnSpPr/>
            <p:nvPr/>
          </p:nvCxnSpPr>
          <p:spPr>
            <a:xfrm>
              <a:off x="843750" y="288625"/>
              <a:ext cx="0" cy="4588500"/>
            </a:xfrm>
            <a:prstGeom prst="straightConnector1">
              <a:avLst/>
            </a:prstGeom>
            <a:noFill/>
            <a:ln w="19050" cap="rnd" cmpd="sng">
              <a:solidFill>
                <a:schemeClr val="accent1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213" name="Google Shape;1213;p32"/>
          <p:cNvGrpSpPr/>
          <p:nvPr/>
        </p:nvGrpSpPr>
        <p:grpSpPr>
          <a:xfrm>
            <a:off x="1519033" y="954828"/>
            <a:ext cx="9517200" cy="4966433"/>
            <a:chOff x="1139275" y="754825"/>
            <a:chExt cx="7137900" cy="3724825"/>
          </a:xfrm>
        </p:grpSpPr>
        <p:sp>
          <p:nvSpPr>
            <p:cNvPr id="1214" name="Google Shape;1214;p32"/>
            <p:cNvSpPr/>
            <p:nvPr/>
          </p:nvSpPr>
          <p:spPr>
            <a:xfrm rot="10800000">
              <a:off x="1139275" y="754825"/>
              <a:ext cx="7137900" cy="3680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383838"/>
                </a:solidFill>
              </a:endParaRPr>
            </a:p>
          </p:txBody>
        </p:sp>
        <p:sp>
          <p:nvSpPr>
            <p:cNvPr id="1215" name="Google Shape;1215;p32"/>
            <p:cNvSpPr/>
            <p:nvPr/>
          </p:nvSpPr>
          <p:spPr>
            <a:xfrm>
              <a:off x="2775372" y="4324250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383838"/>
                </a:solidFill>
              </a:endParaRPr>
            </a:p>
          </p:txBody>
        </p:sp>
        <p:sp>
          <p:nvSpPr>
            <p:cNvPr id="1216" name="Google Shape;1216;p32"/>
            <p:cNvSpPr/>
            <p:nvPr/>
          </p:nvSpPr>
          <p:spPr>
            <a:xfrm>
              <a:off x="3187197" y="4324250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383838"/>
                </a:solidFill>
              </a:endParaRPr>
            </a:p>
          </p:txBody>
        </p:sp>
        <p:sp>
          <p:nvSpPr>
            <p:cNvPr id="1217" name="Google Shape;1217;p32"/>
            <p:cNvSpPr/>
            <p:nvPr/>
          </p:nvSpPr>
          <p:spPr>
            <a:xfrm>
              <a:off x="3599022" y="4324250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383838"/>
                </a:solidFill>
              </a:endParaRPr>
            </a:p>
          </p:txBody>
        </p:sp>
        <p:sp>
          <p:nvSpPr>
            <p:cNvPr id="1218" name="Google Shape;1218;p32"/>
            <p:cNvSpPr/>
            <p:nvPr/>
          </p:nvSpPr>
          <p:spPr>
            <a:xfrm>
              <a:off x="4010847" y="4324250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383838"/>
                </a:solidFill>
              </a:endParaRPr>
            </a:p>
          </p:txBody>
        </p:sp>
        <p:sp>
          <p:nvSpPr>
            <p:cNvPr id="1219" name="Google Shape;1219;p32"/>
            <p:cNvSpPr/>
            <p:nvPr/>
          </p:nvSpPr>
          <p:spPr>
            <a:xfrm>
              <a:off x="4422672" y="4324250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383838"/>
                </a:solidFill>
              </a:endParaRPr>
            </a:p>
          </p:txBody>
        </p:sp>
        <p:sp>
          <p:nvSpPr>
            <p:cNvPr id="1220" name="Google Shape;1220;p32"/>
            <p:cNvSpPr/>
            <p:nvPr/>
          </p:nvSpPr>
          <p:spPr>
            <a:xfrm>
              <a:off x="4834497" y="4324250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383838"/>
                </a:solidFill>
              </a:endParaRPr>
            </a:p>
          </p:txBody>
        </p:sp>
        <p:sp>
          <p:nvSpPr>
            <p:cNvPr id="1221" name="Google Shape;1221;p32"/>
            <p:cNvSpPr/>
            <p:nvPr/>
          </p:nvSpPr>
          <p:spPr>
            <a:xfrm>
              <a:off x="5246322" y="4324250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383838"/>
                </a:solidFill>
              </a:endParaRPr>
            </a:p>
          </p:txBody>
        </p:sp>
        <p:sp>
          <p:nvSpPr>
            <p:cNvPr id="1222" name="Google Shape;1222;p32"/>
            <p:cNvSpPr/>
            <p:nvPr/>
          </p:nvSpPr>
          <p:spPr>
            <a:xfrm>
              <a:off x="5658147" y="4324250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383838"/>
                </a:solidFill>
              </a:endParaRPr>
            </a:p>
          </p:txBody>
        </p:sp>
        <p:sp>
          <p:nvSpPr>
            <p:cNvPr id="1223" name="Google Shape;1223;p32"/>
            <p:cNvSpPr/>
            <p:nvPr/>
          </p:nvSpPr>
          <p:spPr>
            <a:xfrm>
              <a:off x="6069972" y="4324250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383838"/>
                </a:solidFill>
              </a:endParaRPr>
            </a:p>
          </p:txBody>
        </p:sp>
        <p:sp>
          <p:nvSpPr>
            <p:cNvPr id="1224" name="Google Shape;1224;p32"/>
            <p:cNvSpPr/>
            <p:nvPr/>
          </p:nvSpPr>
          <p:spPr>
            <a:xfrm>
              <a:off x="6481797" y="4324250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383838"/>
                </a:solidFill>
              </a:endParaRPr>
            </a:p>
          </p:txBody>
        </p:sp>
        <p:sp>
          <p:nvSpPr>
            <p:cNvPr id="1225" name="Google Shape;1225;p32"/>
            <p:cNvSpPr/>
            <p:nvPr/>
          </p:nvSpPr>
          <p:spPr>
            <a:xfrm>
              <a:off x="6893622" y="4324250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383838"/>
                </a:solidFill>
              </a:endParaRPr>
            </a:p>
          </p:txBody>
        </p:sp>
        <p:sp>
          <p:nvSpPr>
            <p:cNvPr id="1226" name="Google Shape;1226;p32"/>
            <p:cNvSpPr/>
            <p:nvPr/>
          </p:nvSpPr>
          <p:spPr>
            <a:xfrm>
              <a:off x="2363547" y="4324250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383838"/>
                </a:solidFill>
              </a:endParaRPr>
            </a:p>
          </p:txBody>
        </p:sp>
        <p:sp>
          <p:nvSpPr>
            <p:cNvPr id="1227" name="Google Shape;1227;p32"/>
            <p:cNvSpPr/>
            <p:nvPr/>
          </p:nvSpPr>
          <p:spPr>
            <a:xfrm>
              <a:off x="7305447" y="4324250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383838"/>
                </a:solidFill>
              </a:endParaRPr>
            </a:p>
          </p:txBody>
        </p:sp>
        <p:sp>
          <p:nvSpPr>
            <p:cNvPr id="1228" name="Google Shape;1228;p32"/>
            <p:cNvSpPr/>
            <p:nvPr/>
          </p:nvSpPr>
          <p:spPr>
            <a:xfrm>
              <a:off x="1951722" y="4324250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383838"/>
                </a:solidFill>
              </a:endParaRPr>
            </a:p>
          </p:txBody>
        </p:sp>
        <p:sp>
          <p:nvSpPr>
            <p:cNvPr id="1229" name="Google Shape;1229;p32"/>
            <p:cNvSpPr/>
            <p:nvPr/>
          </p:nvSpPr>
          <p:spPr>
            <a:xfrm>
              <a:off x="7717272" y="4324250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383838"/>
                </a:solidFill>
              </a:endParaRPr>
            </a:p>
          </p:txBody>
        </p:sp>
        <p:sp>
          <p:nvSpPr>
            <p:cNvPr id="1230" name="Google Shape;1230;p32"/>
            <p:cNvSpPr/>
            <p:nvPr/>
          </p:nvSpPr>
          <p:spPr>
            <a:xfrm>
              <a:off x="1539897" y="4324250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383838"/>
                </a:solidFill>
              </a:endParaRPr>
            </a:p>
          </p:txBody>
        </p:sp>
      </p:grpSp>
      <p:grpSp>
        <p:nvGrpSpPr>
          <p:cNvPr id="1231" name="Google Shape;1231;p32"/>
          <p:cNvGrpSpPr/>
          <p:nvPr/>
        </p:nvGrpSpPr>
        <p:grpSpPr>
          <a:xfrm>
            <a:off x="10870564" y="612405"/>
            <a:ext cx="207200" cy="207200"/>
            <a:chOff x="1666623" y="2623621"/>
            <a:chExt cx="155400" cy="155400"/>
          </a:xfrm>
        </p:grpSpPr>
        <p:sp>
          <p:nvSpPr>
            <p:cNvPr id="1232" name="Google Shape;1232;p32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1474"/>
              </a:avLst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383838"/>
                </a:solidFill>
              </a:endParaRPr>
            </a:p>
          </p:txBody>
        </p:sp>
        <p:sp>
          <p:nvSpPr>
            <p:cNvPr id="1233" name="Google Shape;1233;p32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3855"/>
              </a:avLst>
            </a:pr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383838"/>
                </a:solidFill>
              </a:endParaRPr>
            </a:p>
          </p:txBody>
        </p:sp>
      </p:grpSp>
      <p:grpSp>
        <p:nvGrpSpPr>
          <p:cNvPr id="1234" name="Google Shape;1234;p32"/>
          <p:cNvGrpSpPr/>
          <p:nvPr/>
        </p:nvGrpSpPr>
        <p:grpSpPr>
          <a:xfrm rot="433939">
            <a:off x="1144210" y="5676092"/>
            <a:ext cx="600847" cy="658825"/>
            <a:chOff x="1584644" y="2497374"/>
            <a:chExt cx="450609" cy="494091"/>
          </a:xfrm>
        </p:grpSpPr>
        <p:sp>
          <p:nvSpPr>
            <p:cNvPr id="1235" name="Google Shape;1235;p32"/>
            <p:cNvSpPr/>
            <p:nvPr/>
          </p:nvSpPr>
          <p:spPr>
            <a:xfrm rot="-2029707">
              <a:off x="1679395" y="2534520"/>
              <a:ext cx="261108" cy="419799"/>
            </a:xfrm>
            <a:custGeom>
              <a:avLst/>
              <a:gdLst/>
              <a:ahLst/>
              <a:cxnLst/>
              <a:rect l="l" t="t" r="r" b="b"/>
              <a:pathLst>
                <a:path w="5025" h="8079" extrusionOk="0">
                  <a:moveTo>
                    <a:pt x="1735" y="1110"/>
                  </a:moveTo>
                  <a:cubicBezTo>
                    <a:pt x="1957" y="1110"/>
                    <a:pt x="2179" y="1166"/>
                    <a:pt x="2360" y="1319"/>
                  </a:cubicBezTo>
                  <a:cubicBezTo>
                    <a:pt x="2789" y="1666"/>
                    <a:pt x="2859" y="2208"/>
                    <a:pt x="2540" y="2679"/>
                  </a:cubicBezTo>
                  <a:cubicBezTo>
                    <a:pt x="2401" y="2859"/>
                    <a:pt x="2276" y="3054"/>
                    <a:pt x="2206" y="3276"/>
                  </a:cubicBezTo>
                  <a:cubicBezTo>
                    <a:pt x="2110" y="3526"/>
                    <a:pt x="2151" y="3623"/>
                    <a:pt x="2401" y="3748"/>
                  </a:cubicBezTo>
                  <a:cubicBezTo>
                    <a:pt x="2512" y="3818"/>
                    <a:pt x="2637" y="3859"/>
                    <a:pt x="2762" y="3914"/>
                  </a:cubicBezTo>
                  <a:cubicBezTo>
                    <a:pt x="2970" y="4012"/>
                    <a:pt x="3150" y="4151"/>
                    <a:pt x="3261" y="4358"/>
                  </a:cubicBezTo>
                  <a:cubicBezTo>
                    <a:pt x="3428" y="4664"/>
                    <a:pt x="3415" y="4983"/>
                    <a:pt x="3193" y="5261"/>
                  </a:cubicBezTo>
                  <a:cubicBezTo>
                    <a:pt x="3054" y="5455"/>
                    <a:pt x="2928" y="5663"/>
                    <a:pt x="2832" y="5885"/>
                  </a:cubicBezTo>
                  <a:cubicBezTo>
                    <a:pt x="2721" y="6149"/>
                    <a:pt x="2762" y="6246"/>
                    <a:pt x="3039" y="6344"/>
                  </a:cubicBezTo>
                  <a:cubicBezTo>
                    <a:pt x="3206" y="6399"/>
                    <a:pt x="3387" y="6440"/>
                    <a:pt x="3581" y="6482"/>
                  </a:cubicBezTo>
                  <a:cubicBezTo>
                    <a:pt x="3692" y="6510"/>
                    <a:pt x="3775" y="6566"/>
                    <a:pt x="3831" y="6662"/>
                  </a:cubicBezTo>
                  <a:cubicBezTo>
                    <a:pt x="3900" y="6760"/>
                    <a:pt x="3859" y="6884"/>
                    <a:pt x="3748" y="6927"/>
                  </a:cubicBezTo>
                  <a:cubicBezTo>
                    <a:pt x="3678" y="6954"/>
                    <a:pt x="3609" y="6968"/>
                    <a:pt x="3539" y="6968"/>
                  </a:cubicBezTo>
                  <a:lnTo>
                    <a:pt x="3470" y="6968"/>
                  </a:lnTo>
                  <a:cubicBezTo>
                    <a:pt x="3220" y="6912"/>
                    <a:pt x="2943" y="6871"/>
                    <a:pt x="2706" y="6746"/>
                  </a:cubicBezTo>
                  <a:cubicBezTo>
                    <a:pt x="2304" y="6551"/>
                    <a:pt x="2179" y="6205"/>
                    <a:pt x="2318" y="5774"/>
                  </a:cubicBezTo>
                  <a:cubicBezTo>
                    <a:pt x="2401" y="5552"/>
                    <a:pt x="2526" y="5344"/>
                    <a:pt x="2651" y="5150"/>
                  </a:cubicBezTo>
                  <a:cubicBezTo>
                    <a:pt x="2678" y="5108"/>
                    <a:pt x="2706" y="5080"/>
                    <a:pt x="2734" y="5052"/>
                  </a:cubicBezTo>
                  <a:cubicBezTo>
                    <a:pt x="2970" y="4719"/>
                    <a:pt x="2915" y="4553"/>
                    <a:pt x="2540" y="4373"/>
                  </a:cubicBezTo>
                  <a:cubicBezTo>
                    <a:pt x="2484" y="4345"/>
                    <a:pt x="2415" y="4317"/>
                    <a:pt x="2401" y="4303"/>
                  </a:cubicBezTo>
                  <a:cubicBezTo>
                    <a:pt x="2262" y="4247"/>
                    <a:pt x="2151" y="4206"/>
                    <a:pt x="2068" y="4151"/>
                  </a:cubicBezTo>
                  <a:cubicBezTo>
                    <a:pt x="1749" y="3984"/>
                    <a:pt x="1624" y="3707"/>
                    <a:pt x="1666" y="3346"/>
                  </a:cubicBezTo>
                  <a:cubicBezTo>
                    <a:pt x="1707" y="3068"/>
                    <a:pt x="1846" y="2818"/>
                    <a:pt x="1999" y="2582"/>
                  </a:cubicBezTo>
                  <a:cubicBezTo>
                    <a:pt x="2068" y="2485"/>
                    <a:pt x="2138" y="2387"/>
                    <a:pt x="2193" y="2276"/>
                  </a:cubicBezTo>
                  <a:cubicBezTo>
                    <a:pt x="2345" y="1971"/>
                    <a:pt x="2206" y="1693"/>
                    <a:pt x="1888" y="1582"/>
                  </a:cubicBezTo>
                  <a:cubicBezTo>
                    <a:pt x="1735" y="1541"/>
                    <a:pt x="1568" y="1541"/>
                    <a:pt x="1416" y="1541"/>
                  </a:cubicBezTo>
                  <a:cubicBezTo>
                    <a:pt x="1207" y="1541"/>
                    <a:pt x="1179" y="1486"/>
                    <a:pt x="1166" y="1388"/>
                  </a:cubicBezTo>
                  <a:cubicBezTo>
                    <a:pt x="1138" y="1277"/>
                    <a:pt x="1222" y="1180"/>
                    <a:pt x="1374" y="1153"/>
                  </a:cubicBezTo>
                  <a:cubicBezTo>
                    <a:pt x="1499" y="1125"/>
                    <a:pt x="1624" y="1110"/>
                    <a:pt x="1735" y="1110"/>
                  </a:cubicBezTo>
                  <a:close/>
                  <a:moveTo>
                    <a:pt x="1735" y="0"/>
                  </a:moveTo>
                  <a:cubicBezTo>
                    <a:pt x="1555" y="0"/>
                    <a:pt x="1360" y="15"/>
                    <a:pt x="1152" y="56"/>
                  </a:cubicBezTo>
                  <a:cubicBezTo>
                    <a:pt x="763" y="139"/>
                    <a:pt x="444" y="361"/>
                    <a:pt x="250" y="666"/>
                  </a:cubicBezTo>
                  <a:cubicBezTo>
                    <a:pt x="56" y="958"/>
                    <a:pt x="0" y="1319"/>
                    <a:pt x="83" y="1652"/>
                  </a:cubicBezTo>
                  <a:cubicBezTo>
                    <a:pt x="167" y="1985"/>
                    <a:pt x="333" y="2235"/>
                    <a:pt x="583" y="2415"/>
                  </a:cubicBezTo>
                  <a:cubicBezTo>
                    <a:pt x="639" y="2457"/>
                    <a:pt x="707" y="2485"/>
                    <a:pt x="763" y="2513"/>
                  </a:cubicBezTo>
                  <a:cubicBezTo>
                    <a:pt x="680" y="2721"/>
                    <a:pt x="596" y="2943"/>
                    <a:pt x="569" y="3207"/>
                  </a:cubicBezTo>
                  <a:cubicBezTo>
                    <a:pt x="458" y="3970"/>
                    <a:pt x="777" y="4664"/>
                    <a:pt x="1416" y="5067"/>
                  </a:cubicBezTo>
                  <a:cubicBezTo>
                    <a:pt x="1374" y="5178"/>
                    <a:pt x="1318" y="5289"/>
                    <a:pt x="1277" y="5413"/>
                  </a:cubicBezTo>
                  <a:cubicBezTo>
                    <a:pt x="944" y="6371"/>
                    <a:pt x="1305" y="7287"/>
                    <a:pt x="2206" y="7745"/>
                  </a:cubicBezTo>
                  <a:cubicBezTo>
                    <a:pt x="2567" y="7926"/>
                    <a:pt x="2928" y="7995"/>
                    <a:pt x="3220" y="8050"/>
                  </a:cubicBezTo>
                  <a:lnTo>
                    <a:pt x="3276" y="8050"/>
                  </a:lnTo>
                  <a:cubicBezTo>
                    <a:pt x="3359" y="8078"/>
                    <a:pt x="3456" y="8078"/>
                    <a:pt x="3539" y="8078"/>
                  </a:cubicBezTo>
                  <a:cubicBezTo>
                    <a:pt x="3748" y="8078"/>
                    <a:pt x="3955" y="8037"/>
                    <a:pt x="4164" y="7954"/>
                  </a:cubicBezTo>
                  <a:cubicBezTo>
                    <a:pt x="4525" y="7815"/>
                    <a:pt x="4803" y="7523"/>
                    <a:pt x="4914" y="7162"/>
                  </a:cubicBezTo>
                  <a:cubicBezTo>
                    <a:pt x="5025" y="6788"/>
                    <a:pt x="4969" y="6385"/>
                    <a:pt x="4760" y="6066"/>
                  </a:cubicBezTo>
                  <a:cubicBezTo>
                    <a:pt x="4636" y="5872"/>
                    <a:pt x="4483" y="5705"/>
                    <a:pt x="4288" y="5594"/>
                  </a:cubicBezTo>
                  <a:cubicBezTo>
                    <a:pt x="4399" y="5372"/>
                    <a:pt x="4455" y="5136"/>
                    <a:pt x="4483" y="4900"/>
                  </a:cubicBezTo>
                  <a:cubicBezTo>
                    <a:pt x="4511" y="4539"/>
                    <a:pt x="4427" y="4178"/>
                    <a:pt x="4247" y="3831"/>
                  </a:cubicBezTo>
                  <a:cubicBezTo>
                    <a:pt x="4081" y="3540"/>
                    <a:pt x="3859" y="3303"/>
                    <a:pt x="3581" y="3109"/>
                  </a:cubicBezTo>
                  <a:cubicBezTo>
                    <a:pt x="4081" y="2193"/>
                    <a:pt x="3886" y="1110"/>
                    <a:pt x="3054" y="444"/>
                  </a:cubicBezTo>
                  <a:cubicBezTo>
                    <a:pt x="2693" y="153"/>
                    <a:pt x="2249" y="0"/>
                    <a:pt x="17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114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383838"/>
                </a:solidFill>
              </a:endParaRPr>
            </a:p>
          </p:txBody>
        </p:sp>
        <p:sp>
          <p:nvSpPr>
            <p:cNvPr id="1236" name="Google Shape;1236;p32"/>
            <p:cNvSpPr/>
            <p:nvPr/>
          </p:nvSpPr>
          <p:spPr>
            <a:xfrm rot="-2029707">
              <a:off x="1738538" y="2592090"/>
              <a:ext cx="143518" cy="304496"/>
            </a:xfrm>
            <a:custGeom>
              <a:avLst/>
              <a:gdLst/>
              <a:ahLst/>
              <a:cxnLst/>
              <a:rect l="l" t="t" r="r" b="b"/>
              <a:pathLst>
                <a:path w="2762" h="5860" extrusionOk="0">
                  <a:moveTo>
                    <a:pt x="600" y="0"/>
                  </a:moveTo>
                  <a:cubicBezTo>
                    <a:pt x="480" y="0"/>
                    <a:pt x="358" y="16"/>
                    <a:pt x="236" y="41"/>
                  </a:cubicBezTo>
                  <a:cubicBezTo>
                    <a:pt x="84" y="68"/>
                    <a:pt x="0" y="165"/>
                    <a:pt x="28" y="276"/>
                  </a:cubicBezTo>
                  <a:cubicBezTo>
                    <a:pt x="41" y="374"/>
                    <a:pt x="69" y="429"/>
                    <a:pt x="278" y="429"/>
                  </a:cubicBezTo>
                  <a:cubicBezTo>
                    <a:pt x="430" y="429"/>
                    <a:pt x="597" y="429"/>
                    <a:pt x="750" y="470"/>
                  </a:cubicBezTo>
                  <a:cubicBezTo>
                    <a:pt x="1068" y="581"/>
                    <a:pt x="1207" y="859"/>
                    <a:pt x="1055" y="1164"/>
                  </a:cubicBezTo>
                  <a:cubicBezTo>
                    <a:pt x="1000" y="1275"/>
                    <a:pt x="930" y="1373"/>
                    <a:pt x="861" y="1470"/>
                  </a:cubicBezTo>
                  <a:cubicBezTo>
                    <a:pt x="708" y="1706"/>
                    <a:pt x="569" y="1956"/>
                    <a:pt x="528" y="2234"/>
                  </a:cubicBezTo>
                  <a:cubicBezTo>
                    <a:pt x="486" y="2595"/>
                    <a:pt x="611" y="2872"/>
                    <a:pt x="930" y="3039"/>
                  </a:cubicBezTo>
                  <a:cubicBezTo>
                    <a:pt x="1013" y="3094"/>
                    <a:pt x="1124" y="3135"/>
                    <a:pt x="1263" y="3191"/>
                  </a:cubicBezTo>
                  <a:cubicBezTo>
                    <a:pt x="1277" y="3205"/>
                    <a:pt x="1346" y="3233"/>
                    <a:pt x="1402" y="3261"/>
                  </a:cubicBezTo>
                  <a:cubicBezTo>
                    <a:pt x="1777" y="3441"/>
                    <a:pt x="1832" y="3607"/>
                    <a:pt x="1596" y="3940"/>
                  </a:cubicBezTo>
                  <a:cubicBezTo>
                    <a:pt x="1568" y="3968"/>
                    <a:pt x="1540" y="3996"/>
                    <a:pt x="1513" y="4038"/>
                  </a:cubicBezTo>
                  <a:cubicBezTo>
                    <a:pt x="1388" y="4232"/>
                    <a:pt x="1263" y="4440"/>
                    <a:pt x="1180" y="4662"/>
                  </a:cubicBezTo>
                  <a:cubicBezTo>
                    <a:pt x="1041" y="5093"/>
                    <a:pt x="1166" y="5439"/>
                    <a:pt x="1568" y="5634"/>
                  </a:cubicBezTo>
                  <a:cubicBezTo>
                    <a:pt x="1805" y="5759"/>
                    <a:pt x="2082" y="5800"/>
                    <a:pt x="2332" y="5856"/>
                  </a:cubicBezTo>
                  <a:cubicBezTo>
                    <a:pt x="2350" y="5858"/>
                    <a:pt x="2369" y="5860"/>
                    <a:pt x="2387" y="5860"/>
                  </a:cubicBezTo>
                  <a:cubicBezTo>
                    <a:pt x="2465" y="5860"/>
                    <a:pt x="2542" y="5837"/>
                    <a:pt x="2610" y="5815"/>
                  </a:cubicBezTo>
                  <a:cubicBezTo>
                    <a:pt x="2721" y="5772"/>
                    <a:pt x="2762" y="5648"/>
                    <a:pt x="2693" y="5550"/>
                  </a:cubicBezTo>
                  <a:cubicBezTo>
                    <a:pt x="2637" y="5454"/>
                    <a:pt x="2554" y="5398"/>
                    <a:pt x="2443" y="5370"/>
                  </a:cubicBezTo>
                  <a:cubicBezTo>
                    <a:pt x="2249" y="5328"/>
                    <a:pt x="2068" y="5287"/>
                    <a:pt x="1901" y="5232"/>
                  </a:cubicBezTo>
                  <a:cubicBezTo>
                    <a:pt x="1624" y="5134"/>
                    <a:pt x="1583" y="5037"/>
                    <a:pt x="1694" y="4773"/>
                  </a:cubicBezTo>
                  <a:cubicBezTo>
                    <a:pt x="1790" y="4551"/>
                    <a:pt x="1916" y="4343"/>
                    <a:pt x="2055" y="4149"/>
                  </a:cubicBezTo>
                  <a:cubicBezTo>
                    <a:pt x="2277" y="3871"/>
                    <a:pt x="2290" y="3552"/>
                    <a:pt x="2123" y="3246"/>
                  </a:cubicBezTo>
                  <a:cubicBezTo>
                    <a:pt x="2012" y="3039"/>
                    <a:pt x="1832" y="2900"/>
                    <a:pt x="1624" y="2802"/>
                  </a:cubicBezTo>
                  <a:cubicBezTo>
                    <a:pt x="1499" y="2747"/>
                    <a:pt x="1374" y="2706"/>
                    <a:pt x="1263" y="2636"/>
                  </a:cubicBezTo>
                  <a:cubicBezTo>
                    <a:pt x="1013" y="2511"/>
                    <a:pt x="972" y="2414"/>
                    <a:pt x="1068" y="2164"/>
                  </a:cubicBezTo>
                  <a:cubicBezTo>
                    <a:pt x="1138" y="1942"/>
                    <a:pt x="1263" y="1747"/>
                    <a:pt x="1402" y="1567"/>
                  </a:cubicBezTo>
                  <a:cubicBezTo>
                    <a:pt x="1721" y="1096"/>
                    <a:pt x="1651" y="554"/>
                    <a:pt x="1222" y="207"/>
                  </a:cubicBezTo>
                  <a:cubicBezTo>
                    <a:pt x="1033" y="54"/>
                    <a:pt x="821" y="0"/>
                    <a:pt x="6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383838"/>
                </a:solidFill>
              </a:endParaRPr>
            </a:p>
          </p:txBody>
        </p:sp>
      </p:grpSp>
      <p:grpSp>
        <p:nvGrpSpPr>
          <p:cNvPr id="1237" name="Google Shape;1237;p32"/>
          <p:cNvGrpSpPr/>
          <p:nvPr/>
        </p:nvGrpSpPr>
        <p:grpSpPr>
          <a:xfrm>
            <a:off x="10817531" y="1153621"/>
            <a:ext cx="207200" cy="207200"/>
            <a:chOff x="1666623" y="2623621"/>
            <a:chExt cx="155400" cy="155400"/>
          </a:xfrm>
        </p:grpSpPr>
        <p:sp>
          <p:nvSpPr>
            <p:cNvPr id="1238" name="Google Shape;1238;p32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1474"/>
              </a:avLst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383838"/>
                </a:solidFill>
              </a:endParaRPr>
            </a:p>
          </p:txBody>
        </p:sp>
        <p:sp>
          <p:nvSpPr>
            <p:cNvPr id="1239" name="Google Shape;1239;p32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3855"/>
              </a:avLst>
            </a:pr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383838"/>
                </a:solidFill>
              </a:endParaRPr>
            </a:p>
          </p:txBody>
        </p:sp>
      </p:grpSp>
      <p:grpSp>
        <p:nvGrpSpPr>
          <p:cNvPr id="1240" name="Google Shape;1240;p32"/>
          <p:cNvGrpSpPr/>
          <p:nvPr/>
        </p:nvGrpSpPr>
        <p:grpSpPr>
          <a:xfrm>
            <a:off x="11371097" y="946439"/>
            <a:ext cx="207200" cy="207200"/>
            <a:chOff x="1666623" y="2623621"/>
            <a:chExt cx="155400" cy="155400"/>
          </a:xfrm>
        </p:grpSpPr>
        <p:sp>
          <p:nvSpPr>
            <p:cNvPr id="1241" name="Google Shape;1241;p32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1474"/>
              </a:avLst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383838"/>
                </a:solidFill>
              </a:endParaRPr>
            </a:p>
          </p:txBody>
        </p:sp>
        <p:sp>
          <p:nvSpPr>
            <p:cNvPr id="1242" name="Google Shape;1242;p32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3855"/>
              </a:avLst>
            </a:pr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383838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0924853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3"/>
        </a:solidFill>
        <a:effectLst/>
      </p:bgPr>
    </p:bg>
    <p:spTree>
      <p:nvGrpSpPr>
        <p:cNvPr id="1" name="Shape 1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4" name="Google Shape;1244;p33"/>
          <p:cNvGrpSpPr/>
          <p:nvPr/>
        </p:nvGrpSpPr>
        <p:grpSpPr>
          <a:xfrm>
            <a:off x="-1135833" y="365100"/>
            <a:ext cx="12962600" cy="6148800"/>
            <a:chOff x="-851875" y="273825"/>
            <a:chExt cx="9721950" cy="4611600"/>
          </a:xfrm>
        </p:grpSpPr>
        <p:sp>
          <p:nvSpPr>
            <p:cNvPr id="1245" name="Google Shape;1245;p33"/>
            <p:cNvSpPr/>
            <p:nvPr/>
          </p:nvSpPr>
          <p:spPr>
            <a:xfrm>
              <a:off x="341975" y="273825"/>
              <a:ext cx="8528100" cy="4611600"/>
            </a:xfrm>
            <a:prstGeom prst="roundRect">
              <a:avLst>
                <a:gd name="adj" fmla="val 4554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383838"/>
                </a:solidFill>
              </a:endParaRPr>
            </a:p>
          </p:txBody>
        </p:sp>
        <p:sp>
          <p:nvSpPr>
            <p:cNvPr id="1246" name="Google Shape;1246;p33"/>
            <p:cNvSpPr/>
            <p:nvPr/>
          </p:nvSpPr>
          <p:spPr>
            <a:xfrm>
              <a:off x="-851875" y="273825"/>
              <a:ext cx="1153200" cy="4611600"/>
            </a:xfrm>
            <a:prstGeom prst="roundRect">
              <a:avLst>
                <a:gd name="adj" fmla="val 22757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383838"/>
                </a:solidFill>
              </a:endParaRPr>
            </a:p>
          </p:txBody>
        </p:sp>
        <p:grpSp>
          <p:nvGrpSpPr>
            <p:cNvPr id="1247" name="Google Shape;1247;p33"/>
            <p:cNvGrpSpPr/>
            <p:nvPr/>
          </p:nvGrpSpPr>
          <p:grpSpPr>
            <a:xfrm>
              <a:off x="81691" y="785819"/>
              <a:ext cx="155400" cy="3538775"/>
              <a:chOff x="435991" y="785819"/>
              <a:chExt cx="155400" cy="3538775"/>
            </a:xfrm>
          </p:grpSpPr>
          <p:sp>
            <p:nvSpPr>
              <p:cNvPr id="1248" name="Google Shape;1248;p33"/>
              <p:cNvSpPr/>
              <p:nvPr/>
            </p:nvSpPr>
            <p:spPr>
              <a:xfrm>
                <a:off x="435991" y="7858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  <p:sp>
            <p:nvSpPr>
              <p:cNvPr id="1249" name="Google Shape;1249;p33"/>
              <p:cNvSpPr/>
              <p:nvPr/>
            </p:nvSpPr>
            <p:spPr>
              <a:xfrm>
                <a:off x="435991" y="12662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  <p:sp>
            <p:nvSpPr>
              <p:cNvPr id="1250" name="Google Shape;1250;p33"/>
              <p:cNvSpPr/>
              <p:nvPr/>
            </p:nvSpPr>
            <p:spPr>
              <a:xfrm>
                <a:off x="435991" y="17466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  <p:sp>
            <p:nvSpPr>
              <p:cNvPr id="1251" name="Google Shape;1251;p33"/>
              <p:cNvSpPr/>
              <p:nvPr/>
            </p:nvSpPr>
            <p:spPr>
              <a:xfrm>
                <a:off x="435991" y="22474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  <p:sp>
            <p:nvSpPr>
              <p:cNvPr id="1252" name="Google Shape;1252;p33"/>
              <p:cNvSpPr/>
              <p:nvPr/>
            </p:nvSpPr>
            <p:spPr>
              <a:xfrm>
                <a:off x="435991" y="27075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  <p:sp>
            <p:nvSpPr>
              <p:cNvPr id="1253" name="Google Shape;1253;p33"/>
              <p:cNvSpPr/>
              <p:nvPr/>
            </p:nvSpPr>
            <p:spPr>
              <a:xfrm>
                <a:off x="435991" y="31879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  <p:sp>
            <p:nvSpPr>
              <p:cNvPr id="1254" name="Google Shape;1254;p33"/>
              <p:cNvSpPr/>
              <p:nvPr/>
            </p:nvSpPr>
            <p:spPr>
              <a:xfrm>
                <a:off x="435991" y="36683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  <p:sp>
            <p:nvSpPr>
              <p:cNvPr id="1255" name="Google Shape;1255;p33"/>
              <p:cNvSpPr/>
              <p:nvPr/>
            </p:nvSpPr>
            <p:spPr>
              <a:xfrm>
                <a:off x="435991" y="41691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</p:grpSp>
        <p:grpSp>
          <p:nvGrpSpPr>
            <p:cNvPr id="1256" name="Google Shape;1256;p33"/>
            <p:cNvGrpSpPr/>
            <p:nvPr/>
          </p:nvGrpSpPr>
          <p:grpSpPr>
            <a:xfrm>
              <a:off x="435991" y="785819"/>
              <a:ext cx="155400" cy="3538775"/>
              <a:chOff x="435991" y="785819"/>
              <a:chExt cx="155400" cy="3538775"/>
            </a:xfrm>
          </p:grpSpPr>
          <p:sp>
            <p:nvSpPr>
              <p:cNvPr id="1257" name="Google Shape;1257;p33"/>
              <p:cNvSpPr/>
              <p:nvPr/>
            </p:nvSpPr>
            <p:spPr>
              <a:xfrm>
                <a:off x="435991" y="7858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  <p:sp>
            <p:nvSpPr>
              <p:cNvPr id="1258" name="Google Shape;1258;p33"/>
              <p:cNvSpPr/>
              <p:nvPr/>
            </p:nvSpPr>
            <p:spPr>
              <a:xfrm>
                <a:off x="435991" y="12662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  <p:sp>
            <p:nvSpPr>
              <p:cNvPr id="1259" name="Google Shape;1259;p33"/>
              <p:cNvSpPr/>
              <p:nvPr/>
            </p:nvSpPr>
            <p:spPr>
              <a:xfrm>
                <a:off x="435991" y="17466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  <p:sp>
            <p:nvSpPr>
              <p:cNvPr id="1260" name="Google Shape;1260;p33"/>
              <p:cNvSpPr/>
              <p:nvPr/>
            </p:nvSpPr>
            <p:spPr>
              <a:xfrm>
                <a:off x="435991" y="22474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  <p:sp>
            <p:nvSpPr>
              <p:cNvPr id="1261" name="Google Shape;1261;p33"/>
              <p:cNvSpPr/>
              <p:nvPr/>
            </p:nvSpPr>
            <p:spPr>
              <a:xfrm>
                <a:off x="435991" y="27075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  <p:sp>
            <p:nvSpPr>
              <p:cNvPr id="1262" name="Google Shape;1262;p33"/>
              <p:cNvSpPr/>
              <p:nvPr/>
            </p:nvSpPr>
            <p:spPr>
              <a:xfrm>
                <a:off x="435991" y="31879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  <p:sp>
            <p:nvSpPr>
              <p:cNvPr id="1263" name="Google Shape;1263;p33"/>
              <p:cNvSpPr/>
              <p:nvPr/>
            </p:nvSpPr>
            <p:spPr>
              <a:xfrm>
                <a:off x="435991" y="36683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  <p:sp>
            <p:nvSpPr>
              <p:cNvPr id="1264" name="Google Shape;1264;p33"/>
              <p:cNvSpPr/>
              <p:nvPr/>
            </p:nvSpPr>
            <p:spPr>
              <a:xfrm>
                <a:off x="435991" y="41691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</p:grpSp>
        <p:grpSp>
          <p:nvGrpSpPr>
            <p:cNvPr id="1265" name="Google Shape;1265;p33"/>
            <p:cNvGrpSpPr/>
            <p:nvPr/>
          </p:nvGrpSpPr>
          <p:grpSpPr>
            <a:xfrm>
              <a:off x="161500" y="826619"/>
              <a:ext cx="352200" cy="3457175"/>
              <a:chOff x="161500" y="826619"/>
              <a:chExt cx="352200" cy="3457175"/>
            </a:xfrm>
          </p:grpSpPr>
          <p:sp>
            <p:nvSpPr>
              <p:cNvPr id="1266" name="Google Shape;1266;p33"/>
              <p:cNvSpPr/>
              <p:nvPr/>
            </p:nvSpPr>
            <p:spPr>
              <a:xfrm>
                <a:off x="161500" y="228829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  <p:sp>
            <p:nvSpPr>
              <p:cNvPr id="1267" name="Google Shape;1267;p33"/>
              <p:cNvSpPr/>
              <p:nvPr/>
            </p:nvSpPr>
            <p:spPr>
              <a:xfrm>
                <a:off x="161500" y="274831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  <p:sp>
            <p:nvSpPr>
              <p:cNvPr id="1268" name="Google Shape;1268;p33"/>
              <p:cNvSpPr/>
              <p:nvPr/>
            </p:nvSpPr>
            <p:spPr>
              <a:xfrm>
                <a:off x="161500" y="322874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  <p:sp>
            <p:nvSpPr>
              <p:cNvPr id="1269" name="Google Shape;1269;p33"/>
              <p:cNvSpPr/>
              <p:nvPr/>
            </p:nvSpPr>
            <p:spPr>
              <a:xfrm>
                <a:off x="161500" y="370916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  <p:sp>
            <p:nvSpPr>
              <p:cNvPr id="1270" name="Google Shape;1270;p33"/>
              <p:cNvSpPr/>
              <p:nvPr/>
            </p:nvSpPr>
            <p:spPr>
              <a:xfrm>
                <a:off x="161500" y="420999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  <p:sp>
            <p:nvSpPr>
              <p:cNvPr id="1271" name="Google Shape;1271;p33"/>
              <p:cNvSpPr/>
              <p:nvPr/>
            </p:nvSpPr>
            <p:spPr>
              <a:xfrm>
                <a:off x="161500" y="178746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  <p:sp>
            <p:nvSpPr>
              <p:cNvPr id="1272" name="Google Shape;1272;p33"/>
              <p:cNvSpPr/>
              <p:nvPr/>
            </p:nvSpPr>
            <p:spPr>
              <a:xfrm>
                <a:off x="161500" y="130704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  <p:sp>
            <p:nvSpPr>
              <p:cNvPr id="1273" name="Google Shape;1273;p33"/>
              <p:cNvSpPr/>
              <p:nvPr/>
            </p:nvSpPr>
            <p:spPr>
              <a:xfrm>
                <a:off x="161500" y="82661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</p:grpSp>
        <p:cxnSp>
          <p:nvCxnSpPr>
            <p:cNvPr id="1274" name="Google Shape;1274;p33"/>
            <p:cNvCxnSpPr/>
            <p:nvPr/>
          </p:nvCxnSpPr>
          <p:spPr>
            <a:xfrm>
              <a:off x="843750" y="288625"/>
              <a:ext cx="0" cy="4588500"/>
            </a:xfrm>
            <a:prstGeom prst="straightConnector1">
              <a:avLst/>
            </a:prstGeom>
            <a:noFill/>
            <a:ln w="19050" cap="rnd" cmpd="sng">
              <a:solidFill>
                <a:schemeClr val="accent1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275" name="Google Shape;1275;p33"/>
          <p:cNvGrpSpPr/>
          <p:nvPr/>
        </p:nvGrpSpPr>
        <p:grpSpPr>
          <a:xfrm flipH="1">
            <a:off x="7778347" y="5870262"/>
            <a:ext cx="3462855" cy="423701"/>
            <a:chOff x="856150" y="4516775"/>
            <a:chExt cx="1427393" cy="174650"/>
          </a:xfrm>
        </p:grpSpPr>
        <p:sp>
          <p:nvSpPr>
            <p:cNvPr id="1276" name="Google Shape;1276;p33"/>
            <p:cNvSpPr/>
            <p:nvPr/>
          </p:nvSpPr>
          <p:spPr>
            <a:xfrm>
              <a:off x="856150" y="4516775"/>
              <a:ext cx="1427393" cy="174650"/>
            </a:xfrm>
            <a:custGeom>
              <a:avLst/>
              <a:gdLst/>
              <a:ahLst/>
              <a:cxnLst/>
              <a:rect l="l" t="t" r="r" b="b"/>
              <a:pathLst>
                <a:path w="29742" h="6986" extrusionOk="0">
                  <a:moveTo>
                    <a:pt x="0" y="0"/>
                  </a:moveTo>
                  <a:lnTo>
                    <a:pt x="1450" y="2899"/>
                  </a:lnTo>
                  <a:lnTo>
                    <a:pt x="1591" y="3902"/>
                  </a:lnTo>
                  <a:lnTo>
                    <a:pt x="131" y="6986"/>
                  </a:lnTo>
                  <a:lnTo>
                    <a:pt x="29741" y="6986"/>
                  </a:lnTo>
                  <a:lnTo>
                    <a:pt x="29196" y="4261"/>
                  </a:lnTo>
                  <a:lnTo>
                    <a:pt x="27605" y="2082"/>
                  </a:lnTo>
                  <a:lnTo>
                    <a:pt x="2779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383838"/>
                </a:solidFill>
              </a:endParaRPr>
            </a:p>
          </p:txBody>
        </p:sp>
        <p:sp>
          <p:nvSpPr>
            <p:cNvPr id="1277" name="Google Shape;1277;p33"/>
            <p:cNvSpPr/>
            <p:nvPr/>
          </p:nvSpPr>
          <p:spPr>
            <a:xfrm>
              <a:off x="1009462" y="4551125"/>
              <a:ext cx="130250" cy="103250"/>
            </a:xfrm>
            <a:custGeom>
              <a:avLst/>
              <a:gdLst/>
              <a:ahLst/>
              <a:cxnLst/>
              <a:rect l="l" t="t" r="r" b="b"/>
              <a:pathLst>
                <a:path w="5210" h="4130" extrusionOk="0">
                  <a:moveTo>
                    <a:pt x="2435" y="0"/>
                  </a:moveTo>
                  <a:cubicBezTo>
                    <a:pt x="2339" y="0"/>
                    <a:pt x="2232" y="27"/>
                    <a:pt x="2114" y="87"/>
                  </a:cubicBezTo>
                  <a:cubicBezTo>
                    <a:pt x="1373" y="479"/>
                    <a:pt x="2430" y="1819"/>
                    <a:pt x="2114" y="1841"/>
                  </a:cubicBezTo>
                  <a:cubicBezTo>
                    <a:pt x="2111" y="1842"/>
                    <a:pt x="2107" y="1842"/>
                    <a:pt x="2103" y="1842"/>
                  </a:cubicBezTo>
                  <a:cubicBezTo>
                    <a:pt x="1862" y="1842"/>
                    <a:pt x="1388" y="1106"/>
                    <a:pt x="948" y="1106"/>
                  </a:cubicBezTo>
                  <a:cubicBezTo>
                    <a:pt x="799" y="1106"/>
                    <a:pt x="654" y="1190"/>
                    <a:pt x="523" y="1416"/>
                  </a:cubicBezTo>
                  <a:cubicBezTo>
                    <a:pt x="0" y="2332"/>
                    <a:pt x="1820" y="2234"/>
                    <a:pt x="1766" y="2484"/>
                  </a:cubicBezTo>
                  <a:cubicBezTo>
                    <a:pt x="1700" y="2735"/>
                    <a:pt x="262" y="3214"/>
                    <a:pt x="915" y="3890"/>
                  </a:cubicBezTo>
                  <a:cubicBezTo>
                    <a:pt x="1079" y="4061"/>
                    <a:pt x="1241" y="4130"/>
                    <a:pt x="1393" y="4130"/>
                  </a:cubicBezTo>
                  <a:cubicBezTo>
                    <a:pt x="1850" y="4130"/>
                    <a:pt x="2212" y="3514"/>
                    <a:pt x="2212" y="3236"/>
                  </a:cubicBezTo>
                  <a:cubicBezTo>
                    <a:pt x="2212" y="2960"/>
                    <a:pt x="2322" y="2683"/>
                    <a:pt x="2445" y="2683"/>
                  </a:cubicBezTo>
                  <a:cubicBezTo>
                    <a:pt x="2487" y="2683"/>
                    <a:pt x="2531" y="2715"/>
                    <a:pt x="2572" y="2789"/>
                  </a:cubicBezTo>
                  <a:cubicBezTo>
                    <a:pt x="2708" y="3034"/>
                    <a:pt x="2911" y="3992"/>
                    <a:pt x="3419" y="3992"/>
                  </a:cubicBezTo>
                  <a:cubicBezTo>
                    <a:pt x="3523" y="3992"/>
                    <a:pt x="3640" y="3952"/>
                    <a:pt x="3771" y="3857"/>
                  </a:cubicBezTo>
                  <a:cubicBezTo>
                    <a:pt x="4555" y="3312"/>
                    <a:pt x="3422" y="2691"/>
                    <a:pt x="3357" y="2484"/>
                  </a:cubicBezTo>
                  <a:cubicBezTo>
                    <a:pt x="3302" y="2277"/>
                    <a:pt x="3520" y="2364"/>
                    <a:pt x="3902" y="2201"/>
                  </a:cubicBezTo>
                  <a:cubicBezTo>
                    <a:pt x="4294" y="2037"/>
                    <a:pt x="5209" y="1809"/>
                    <a:pt x="4752" y="1067"/>
                  </a:cubicBezTo>
                  <a:cubicBezTo>
                    <a:pt x="4609" y="833"/>
                    <a:pt x="4445" y="745"/>
                    <a:pt x="4280" y="745"/>
                  </a:cubicBezTo>
                  <a:cubicBezTo>
                    <a:pt x="3916" y="745"/>
                    <a:pt x="3547" y="1176"/>
                    <a:pt x="3389" y="1416"/>
                  </a:cubicBezTo>
                  <a:cubicBezTo>
                    <a:pt x="3269" y="1606"/>
                    <a:pt x="3112" y="1750"/>
                    <a:pt x="3019" y="1750"/>
                  </a:cubicBezTo>
                  <a:cubicBezTo>
                    <a:pt x="2936" y="1750"/>
                    <a:pt x="2904" y="1633"/>
                    <a:pt x="2997" y="1329"/>
                  </a:cubicBezTo>
                  <a:cubicBezTo>
                    <a:pt x="3163" y="777"/>
                    <a:pt x="2956" y="0"/>
                    <a:pt x="24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383838"/>
                </a:solidFill>
              </a:endParaRPr>
            </a:p>
          </p:txBody>
        </p:sp>
        <p:sp>
          <p:nvSpPr>
            <p:cNvPr id="1278" name="Google Shape;1278;p33"/>
            <p:cNvSpPr/>
            <p:nvPr/>
          </p:nvSpPr>
          <p:spPr>
            <a:xfrm>
              <a:off x="957137" y="4577775"/>
              <a:ext cx="46575" cy="38525"/>
            </a:xfrm>
            <a:custGeom>
              <a:avLst/>
              <a:gdLst/>
              <a:ahLst/>
              <a:cxnLst/>
              <a:rect l="l" t="t" r="r" b="b"/>
              <a:pathLst>
                <a:path w="1863" h="1541" extrusionOk="0">
                  <a:moveTo>
                    <a:pt x="102" y="1"/>
                  </a:moveTo>
                  <a:cubicBezTo>
                    <a:pt x="83" y="1"/>
                    <a:pt x="64" y="1"/>
                    <a:pt x="44" y="1"/>
                  </a:cubicBezTo>
                  <a:cubicBezTo>
                    <a:pt x="44" y="1"/>
                    <a:pt x="0" y="1540"/>
                    <a:pt x="1291" y="1540"/>
                  </a:cubicBezTo>
                  <a:cubicBezTo>
                    <a:pt x="1442" y="1540"/>
                    <a:pt x="1610" y="1519"/>
                    <a:pt x="1799" y="1473"/>
                  </a:cubicBezTo>
                  <a:cubicBezTo>
                    <a:pt x="1799" y="1473"/>
                    <a:pt x="1863" y="1"/>
                    <a:pt x="1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383838"/>
                </a:solidFill>
              </a:endParaRPr>
            </a:p>
          </p:txBody>
        </p:sp>
        <p:sp>
          <p:nvSpPr>
            <p:cNvPr id="1279" name="Google Shape;1279;p33"/>
            <p:cNvSpPr/>
            <p:nvPr/>
          </p:nvSpPr>
          <p:spPr>
            <a:xfrm>
              <a:off x="1200437" y="4551125"/>
              <a:ext cx="130000" cy="103250"/>
            </a:xfrm>
            <a:custGeom>
              <a:avLst/>
              <a:gdLst/>
              <a:ahLst/>
              <a:cxnLst/>
              <a:rect l="l" t="t" r="r" b="b"/>
              <a:pathLst>
                <a:path w="5200" h="4130" extrusionOk="0">
                  <a:moveTo>
                    <a:pt x="2425" y="0"/>
                  </a:moveTo>
                  <a:cubicBezTo>
                    <a:pt x="2329" y="0"/>
                    <a:pt x="2221" y="27"/>
                    <a:pt x="2104" y="87"/>
                  </a:cubicBezTo>
                  <a:cubicBezTo>
                    <a:pt x="1363" y="479"/>
                    <a:pt x="2420" y="1819"/>
                    <a:pt x="2104" y="1841"/>
                  </a:cubicBezTo>
                  <a:cubicBezTo>
                    <a:pt x="2100" y="1842"/>
                    <a:pt x="2096" y="1842"/>
                    <a:pt x="2093" y="1842"/>
                  </a:cubicBezTo>
                  <a:cubicBezTo>
                    <a:pt x="1852" y="1842"/>
                    <a:pt x="1378" y="1106"/>
                    <a:pt x="938" y="1106"/>
                  </a:cubicBezTo>
                  <a:cubicBezTo>
                    <a:pt x="789" y="1106"/>
                    <a:pt x="644" y="1190"/>
                    <a:pt x="513" y="1416"/>
                  </a:cubicBezTo>
                  <a:cubicBezTo>
                    <a:pt x="1" y="2332"/>
                    <a:pt x="1821" y="2234"/>
                    <a:pt x="1755" y="2484"/>
                  </a:cubicBezTo>
                  <a:cubicBezTo>
                    <a:pt x="1690" y="2735"/>
                    <a:pt x="251" y="3214"/>
                    <a:pt x="905" y="3890"/>
                  </a:cubicBezTo>
                  <a:cubicBezTo>
                    <a:pt x="1068" y="4061"/>
                    <a:pt x="1231" y="4130"/>
                    <a:pt x="1383" y="4130"/>
                  </a:cubicBezTo>
                  <a:cubicBezTo>
                    <a:pt x="1840" y="4130"/>
                    <a:pt x="2202" y="3514"/>
                    <a:pt x="2202" y="3236"/>
                  </a:cubicBezTo>
                  <a:cubicBezTo>
                    <a:pt x="2202" y="2960"/>
                    <a:pt x="2311" y="2683"/>
                    <a:pt x="2435" y="2683"/>
                  </a:cubicBezTo>
                  <a:cubicBezTo>
                    <a:pt x="2477" y="2683"/>
                    <a:pt x="2520" y="2715"/>
                    <a:pt x="2562" y="2789"/>
                  </a:cubicBezTo>
                  <a:cubicBezTo>
                    <a:pt x="2697" y="3034"/>
                    <a:pt x="2901" y="3992"/>
                    <a:pt x="3415" y="3992"/>
                  </a:cubicBezTo>
                  <a:cubicBezTo>
                    <a:pt x="3520" y="3992"/>
                    <a:pt x="3638" y="3952"/>
                    <a:pt x="3771" y="3857"/>
                  </a:cubicBezTo>
                  <a:cubicBezTo>
                    <a:pt x="4545" y="3312"/>
                    <a:pt x="3412" y="2691"/>
                    <a:pt x="3346" y="2484"/>
                  </a:cubicBezTo>
                  <a:cubicBezTo>
                    <a:pt x="3292" y="2277"/>
                    <a:pt x="3510" y="2364"/>
                    <a:pt x="3902" y="2201"/>
                  </a:cubicBezTo>
                  <a:cubicBezTo>
                    <a:pt x="4284" y="2037"/>
                    <a:pt x="5199" y="1809"/>
                    <a:pt x="4741" y="1067"/>
                  </a:cubicBezTo>
                  <a:cubicBezTo>
                    <a:pt x="4599" y="833"/>
                    <a:pt x="4435" y="745"/>
                    <a:pt x="4270" y="745"/>
                  </a:cubicBezTo>
                  <a:cubicBezTo>
                    <a:pt x="3906" y="745"/>
                    <a:pt x="3537" y="1176"/>
                    <a:pt x="3379" y="1416"/>
                  </a:cubicBezTo>
                  <a:cubicBezTo>
                    <a:pt x="3259" y="1606"/>
                    <a:pt x="3102" y="1750"/>
                    <a:pt x="3009" y="1750"/>
                  </a:cubicBezTo>
                  <a:cubicBezTo>
                    <a:pt x="2926" y="1750"/>
                    <a:pt x="2894" y="1633"/>
                    <a:pt x="2987" y="1329"/>
                  </a:cubicBezTo>
                  <a:cubicBezTo>
                    <a:pt x="3152" y="777"/>
                    <a:pt x="2945" y="0"/>
                    <a:pt x="24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383838"/>
                </a:solidFill>
              </a:endParaRPr>
            </a:p>
          </p:txBody>
        </p:sp>
        <p:sp>
          <p:nvSpPr>
            <p:cNvPr id="1280" name="Google Shape;1280;p33"/>
            <p:cNvSpPr/>
            <p:nvPr/>
          </p:nvSpPr>
          <p:spPr>
            <a:xfrm>
              <a:off x="1147862" y="4577775"/>
              <a:ext cx="46575" cy="38525"/>
            </a:xfrm>
            <a:custGeom>
              <a:avLst/>
              <a:gdLst/>
              <a:ahLst/>
              <a:cxnLst/>
              <a:rect l="l" t="t" r="r" b="b"/>
              <a:pathLst>
                <a:path w="1863" h="1541" extrusionOk="0">
                  <a:moveTo>
                    <a:pt x="102" y="1"/>
                  </a:moveTo>
                  <a:cubicBezTo>
                    <a:pt x="83" y="1"/>
                    <a:pt x="63" y="1"/>
                    <a:pt x="44" y="1"/>
                  </a:cubicBezTo>
                  <a:cubicBezTo>
                    <a:pt x="44" y="1"/>
                    <a:pt x="0" y="1540"/>
                    <a:pt x="1299" y="1540"/>
                  </a:cubicBezTo>
                  <a:cubicBezTo>
                    <a:pt x="1450" y="1540"/>
                    <a:pt x="1620" y="1519"/>
                    <a:pt x="1809" y="1473"/>
                  </a:cubicBezTo>
                  <a:cubicBezTo>
                    <a:pt x="1809" y="1473"/>
                    <a:pt x="1863" y="1"/>
                    <a:pt x="1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383838"/>
                </a:solidFill>
              </a:endParaRPr>
            </a:p>
          </p:txBody>
        </p:sp>
        <p:sp>
          <p:nvSpPr>
            <p:cNvPr id="1281" name="Google Shape;1281;p33"/>
            <p:cNvSpPr/>
            <p:nvPr/>
          </p:nvSpPr>
          <p:spPr>
            <a:xfrm>
              <a:off x="1400687" y="4551125"/>
              <a:ext cx="130000" cy="103250"/>
            </a:xfrm>
            <a:custGeom>
              <a:avLst/>
              <a:gdLst/>
              <a:ahLst/>
              <a:cxnLst/>
              <a:rect l="l" t="t" r="r" b="b"/>
              <a:pathLst>
                <a:path w="5200" h="4130" extrusionOk="0">
                  <a:moveTo>
                    <a:pt x="2432" y="0"/>
                  </a:moveTo>
                  <a:cubicBezTo>
                    <a:pt x="2336" y="0"/>
                    <a:pt x="2231" y="27"/>
                    <a:pt x="2115" y="87"/>
                  </a:cubicBezTo>
                  <a:cubicBezTo>
                    <a:pt x="1363" y="479"/>
                    <a:pt x="2420" y="1819"/>
                    <a:pt x="2115" y="1841"/>
                  </a:cubicBezTo>
                  <a:cubicBezTo>
                    <a:pt x="2111" y="1842"/>
                    <a:pt x="2107" y="1842"/>
                    <a:pt x="2103" y="1842"/>
                  </a:cubicBezTo>
                  <a:cubicBezTo>
                    <a:pt x="1854" y="1842"/>
                    <a:pt x="1379" y="1106"/>
                    <a:pt x="943" y="1106"/>
                  </a:cubicBezTo>
                  <a:cubicBezTo>
                    <a:pt x="795" y="1106"/>
                    <a:pt x="652" y="1190"/>
                    <a:pt x="524" y="1416"/>
                  </a:cubicBezTo>
                  <a:cubicBezTo>
                    <a:pt x="1" y="2332"/>
                    <a:pt x="1821" y="2234"/>
                    <a:pt x="1755" y="2484"/>
                  </a:cubicBezTo>
                  <a:cubicBezTo>
                    <a:pt x="1690" y="2735"/>
                    <a:pt x="262" y="3214"/>
                    <a:pt x="905" y="3890"/>
                  </a:cubicBezTo>
                  <a:cubicBezTo>
                    <a:pt x="1069" y="4061"/>
                    <a:pt x="1232" y="4130"/>
                    <a:pt x="1385" y="4130"/>
                  </a:cubicBezTo>
                  <a:cubicBezTo>
                    <a:pt x="1845" y="4130"/>
                    <a:pt x="2213" y="3514"/>
                    <a:pt x="2213" y="3236"/>
                  </a:cubicBezTo>
                  <a:cubicBezTo>
                    <a:pt x="2213" y="2960"/>
                    <a:pt x="2322" y="2683"/>
                    <a:pt x="2446" y="2683"/>
                  </a:cubicBezTo>
                  <a:cubicBezTo>
                    <a:pt x="2488" y="2683"/>
                    <a:pt x="2531" y="2715"/>
                    <a:pt x="2573" y="2789"/>
                  </a:cubicBezTo>
                  <a:cubicBezTo>
                    <a:pt x="2699" y="3034"/>
                    <a:pt x="2901" y="3992"/>
                    <a:pt x="3415" y="3992"/>
                  </a:cubicBezTo>
                  <a:cubicBezTo>
                    <a:pt x="3520" y="3992"/>
                    <a:pt x="3638" y="3952"/>
                    <a:pt x="3772" y="3857"/>
                  </a:cubicBezTo>
                  <a:cubicBezTo>
                    <a:pt x="4556" y="3312"/>
                    <a:pt x="3412" y="2691"/>
                    <a:pt x="3357" y="2484"/>
                  </a:cubicBezTo>
                  <a:cubicBezTo>
                    <a:pt x="3292" y="2277"/>
                    <a:pt x="3510" y="2364"/>
                    <a:pt x="3902" y="2201"/>
                  </a:cubicBezTo>
                  <a:cubicBezTo>
                    <a:pt x="4295" y="2037"/>
                    <a:pt x="5199" y="1809"/>
                    <a:pt x="4742" y="1067"/>
                  </a:cubicBezTo>
                  <a:cubicBezTo>
                    <a:pt x="4602" y="833"/>
                    <a:pt x="4440" y="745"/>
                    <a:pt x="4275" y="745"/>
                  </a:cubicBezTo>
                  <a:cubicBezTo>
                    <a:pt x="3911" y="745"/>
                    <a:pt x="3537" y="1176"/>
                    <a:pt x="3379" y="1416"/>
                  </a:cubicBezTo>
                  <a:cubicBezTo>
                    <a:pt x="3259" y="1606"/>
                    <a:pt x="3102" y="1750"/>
                    <a:pt x="3009" y="1750"/>
                  </a:cubicBezTo>
                  <a:cubicBezTo>
                    <a:pt x="2926" y="1750"/>
                    <a:pt x="2894" y="1633"/>
                    <a:pt x="2987" y="1329"/>
                  </a:cubicBezTo>
                  <a:cubicBezTo>
                    <a:pt x="3152" y="777"/>
                    <a:pt x="2946" y="0"/>
                    <a:pt x="24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383838"/>
                </a:solidFill>
              </a:endParaRPr>
            </a:p>
          </p:txBody>
        </p:sp>
        <p:sp>
          <p:nvSpPr>
            <p:cNvPr id="1282" name="Google Shape;1282;p33"/>
            <p:cNvSpPr/>
            <p:nvPr/>
          </p:nvSpPr>
          <p:spPr>
            <a:xfrm>
              <a:off x="1348162" y="4577775"/>
              <a:ext cx="46800" cy="38525"/>
            </a:xfrm>
            <a:custGeom>
              <a:avLst/>
              <a:gdLst/>
              <a:ahLst/>
              <a:cxnLst/>
              <a:rect l="l" t="t" r="r" b="b"/>
              <a:pathLst>
                <a:path w="1872" h="1541" extrusionOk="0">
                  <a:moveTo>
                    <a:pt x="111" y="1"/>
                  </a:moveTo>
                  <a:cubicBezTo>
                    <a:pt x="92" y="1"/>
                    <a:pt x="73" y="1"/>
                    <a:pt x="53" y="1"/>
                  </a:cubicBezTo>
                  <a:cubicBezTo>
                    <a:pt x="53" y="1"/>
                    <a:pt x="1" y="1540"/>
                    <a:pt x="1297" y="1540"/>
                  </a:cubicBezTo>
                  <a:cubicBezTo>
                    <a:pt x="1448" y="1540"/>
                    <a:pt x="1618" y="1519"/>
                    <a:pt x="1808" y="1473"/>
                  </a:cubicBezTo>
                  <a:cubicBezTo>
                    <a:pt x="1808" y="1473"/>
                    <a:pt x="1872" y="1"/>
                    <a:pt x="1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383838"/>
                </a:solidFill>
              </a:endParaRPr>
            </a:p>
          </p:txBody>
        </p:sp>
        <p:sp>
          <p:nvSpPr>
            <p:cNvPr id="1283" name="Google Shape;1283;p33"/>
            <p:cNvSpPr/>
            <p:nvPr/>
          </p:nvSpPr>
          <p:spPr>
            <a:xfrm>
              <a:off x="1604543" y="4551125"/>
              <a:ext cx="130250" cy="103250"/>
            </a:xfrm>
            <a:custGeom>
              <a:avLst/>
              <a:gdLst/>
              <a:ahLst/>
              <a:cxnLst/>
              <a:rect l="l" t="t" r="r" b="b"/>
              <a:pathLst>
                <a:path w="5210" h="4130" extrusionOk="0">
                  <a:moveTo>
                    <a:pt x="2435" y="0"/>
                  </a:moveTo>
                  <a:cubicBezTo>
                    <a:pt x="2339" y="0"/>
                    <a:pt x="2232" y="27"/>
                    <a:pt x="2114" y="87"/>
                  </a:cubicBezTo>
                  <a:cubicBezTo>
                    <a:pt x="1373" y="479"/>
                    <a:pt x="2430" y="1819"/>
                    <a:pt x="2114" y="1841"/>
                  </a:cubicBezTo>
                  <a:cubicBezTo>
                    <a:pt x="2111" y="1842"/>
                    <a:pt x="2107" y="1842"/>
                    <a:pt x="2103" y="1842"/>
                  </a:cubicBezTo>
                  <a:cubicBezTo>
                    <a:pt x="1862" y="1842"/>
                    <a:pt x="1388" y="1106"/>
                    <a:pt x="948" y="1106"/>
                  </a:cubicBezTo>
                  <a:cubicBezTo>
                    <a:pt x="799" y="1106"/>
                    <a:pt x="654" y="1190"/>
                    <a:pt x="523" y="1416"/>
                  </a:cubicBezTo>
                  <a:cubicBezTo>
                    <a:pt x="0" y="2332"/>
                    <a:pt x="1820" y="2234"/>
                    <a:pt x="1766" y="2484"/>
                  </a:cubicBezTo>
                  <a:cubicBezTo>
                    <a:pt x="1700" y="2735"/>
                    <a:pt x="262" y="3214"/>
                    <a:pt x="915" y="3890"/>
                  </a:cubicBezTo>
                  <a:cubicBezTo>
                    <a:pt x="1079" y="4061"/>
                    <a:pt x="1241" y="4130"/>
                    <a:pt x="1393" y="4130"/>
                  </a:cubicBezTo>
                  <a:cubicBezTo>
                    <a:pt x="1850" y="4130"/>
                    <a:pt x="2212" y="3514"/>
                    <a:pt x="2212" y="3236"/>
                  </a:cubicBezTo>
                  <a:cubicBezTo>
                    <a:pt x="2212" y="2960"/>
                    <a:pt x="2322" y="2683"/>
                    <a:pt x="2445" y="2683"/>
                  </a:cubicBezTo>
                  <a:cubicBezTo>
                    <a:pt x="2487" y="2683"/>
                    <a:pt x="2531" y="2715"/>
                    <a:pt x="2572" y="2789"/>
                  </a:cubicBezTo>
                  <a:cubicBezTo>
                    <a:pt x="2708" y="3034"/>
                    <a:pt x="2911" y="3992"/>
                    <a:pt x="3419" y="3992"/>
                  </a:cubicBezTo>
                  <a:cubicBezTo>
                    <a:pt x="3523" y="3992"/>
                    <a:pt x="3640" y="3952"/>
                    <a:pt x="3771" y="3857"/>
                  </a:cubicBezTo>
                  <a:cubicBezTo>
                    <a:pt x="4555" y="3312"/>
                    <a:pt x="3422" y="2691"/>
                    <a:pt x="3357" y="2484"/>
                  </a:cubicBezTo>
                  <a:cubicBezTo>
                    <a:pt x="3302" y="2277"/>
                    <a:pt x="3520" y="2364"/>
                    <a:pt x="3902" y="2201"/>
                  </a:cubicBezTo>
                  <a:cubicBezTo>
                    <a:pt x="4294" y="2037"/>
                    <a:pt x="5209" y="1809"/>
                    <a:pt x="4752" y="1067"/>
                  </a:cubicBezTo>
                  <a:cubicBezTo>
                    <a:pt x="4609" y="833"/>
                    <a:pt x="4445" y="745"/>
                    <a:pt x="4280" y="745"/>
                  </a:cubicBezTo>
                  <a:cubicBezTo>
                    <a:pt x="3916" y="745"/>
                    <a:pt x="3547" y="1176"/>
                    <a:pt x="3389" y="1416"/>
                  </a:cubicBezTo>
                  <a:cubicBezTo>
                    <a:pt x="3269" y="1606"/>
                    <a:pt x="3112" y="1750"/>
                    <a:pt x="3019" y="1750"/>
                  </a:cubicBezTo>
                  <a:cubicBezTo>
                    <a:pt x="2936" y="1750"/>
                    <a:pt x="2904" y="1633"/>
                    <a:pt x="2997" y="1329"/>
                  </a:cubicBezTo>
                  <a:cubicBezTo>
                    <a:pt x="3163" y="777"/>
                    <a:pt x="2956" y="0"/>
                    <a:pt x="24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383838"/>
                </a:solidFill>
              </a:endParaRPr>
            </a:p>
          </p:txBody>
        </p:sp>
        <p:sp>
          <p:nvSpPr>
            <p:cNvPr id="1284" name="Google Shape;1284;p33"/>
            <p:cNvSpPr/>
            <p:nvPr/>
          </p:nvSpPr>
          <p:spPr>
            <a:xfrm>
              <a:off x="1552218" y="4577775"/>
              <a:ext cx="46575" cy="38525"/>
            </a:xfrm>
            <a:custGeom>
              <a:avLst/>
              <a:gdLst/>
              <a:ahLst/>
              <a:cxnLst/>
              <a:rect l="l" t="t" r="r" b="b"/>
              <a:pathLst>
                <a:path w="1863" h="1541" extrusionOk="0">
                  <a:moveTo>
                    <a:pt x="102" y="1"/>
                  </a:moveTo>
                  <a:cubicBezTo>
                    <a:pt x="83" y="1"/>
                    <a:pt x="64" y="1"/>
                    <a:pt x="44" y="1"/>
                  </a:cubicBezTo>
                  <a:cubicBezTo>
                    <a:pt x="44" y="1"/>
                    <a:pt x="0" y="1540"/>
                    <a:pt x="1291" y="1540"/>
                  </a:cubicBezTo>
                  <a:cubicBezTo>
                    <a:pt x="1442" y="1540"/>
                    <a:pt x="1610" y="1519"/>
                    <a:pt x="1799" y="1473"/>
                  </a:cubicBezTo>
                  <a:cubicBezTo>
                    <a:pt x="1799" y="1473"/>
                    <a:pt x="1863" y="1"/>
                    <a:pt x="1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383838"/>
                </a:solidFill>
              </a:endParaRPr>
            </a:p>
          </p:txBody>
        </p:sp>
        <p:sp>
          <p:nvSpPr>
            <p:cNvPr id="1285" name="Google Shape;1285;p33"/>
            <p:cNvSpPr/>
            <p:nvPr/>
          </p:nvSpPr>
          <p:spPr>
            <a:xfrm>
              <a:off x="1795518" y="4551125"/>
              <a:ext cx="130000" cy="103250"/>
            </a:xfrm>
            <a:custGeom>
              <a:avLst/>
              <a:gdLst/>
              <a:ahLst/>
              <a:cxnLst/>
              <a:rect l="l" t="t" r="r" b="b"/>
              <a:pathLst>
                <a:path w="5200" h="4130" extrusionOk="0">
                  <a:moveTo>
                    <a:pt x="2425" y="0"/>
                  </a:moveTo>
                  <a:cubicBezTo>
                    <a:pt x="2329" y="0"/>
                    <a:pt x="2221" y="27"/>
                    <a:pt x="2104" y="87"/>
                  </a:cubicBezTo>
                  <a:cubicBezTo>
                    <a:pt x="1363" y="479"/>
                    <a:pt x="2420" y="1819"/>
                    <a:pt x="2104" y="1841"/>
                  </a:cubicBezTo>
                  <a:cubicBezTo>
                    <a:pt x="2100" y="1842"/>
                    <a:pt x="2096" y="1842"/>
                    <a:pt x="2093" y="1842"/>
                  </a:cubicBezTo>
                  <a:cubicBezTo>
                    <a:pt x="1852" y="1842"/>
                    <a:pt x="1378" y="1106"/>
                    <a:pt x="938" y="1106"/>
                  </a:cubicBezTo>
                  <a:cubicBezTo>
                    <a:pt x="789" y="1106"/>
                    <a:pt x="644" y="1190"/>
                    <a:pt x="513" y="1416"/>
                  </a:cubicBezTo>
                  <a:cubicBezTo>
                    <a:pt x="1" y="2332"/>
                    <a:pt x="1821" y="2234"/>
                    <a:pt x="1755" y="2484"/>
                  </a:cubicBezTo>
                  <a:cubicBezTo>
                    <a:pt x="1690" y="2735"/>
                    <a:pt x="251" y="3214"/>
                    <a:pt x="905" y="3890"/>
                  </a:cubicBezTo>
                  <a:cubicBezTo>
                    <a:pt x="1068" y="4061"/>
                    <a:pt x="1231" y="4130"/>
                    <a:pt x="1383" y="4130"/>
                  </a:cubicBezTo>
                  <a:cubicBezTo>
                    <a:pt x="1840" y="4130"/>
                    <a:pt x="2202" y="3514"/>
                    <a:pt x="2202" y="3236"/>
                  </a:cubicBezTo>
                  <a:cubicBezTo>
                    <a:pt x="2202" y="2960"/>
                    <a:pt x="2311" y="2683"/>
                    <a:pt x="2435" y="2683"/>
                  </a:cubicBezTo>
                  <a:cubicBezTo>
                    <a:pt x="2477" y="2683"/>
                    <a:pt x="2520" y="2715"/>
                    <a:pt x="2562" y="2789"/>
                  </a:cubicBezTo>
                  <a:cubicBezTo>
                    <a:pt x="2697" y="3034"/>
                    <a:pt x="2901" y="3992"/>
                    <a:pt x="3415" y="3992"/>
                  </a:cubicBezTo>
                  <a:cubicBezTo>
                    <a:pt x="3520" y="3992"/>
                    <a:pt x="3638" y="3952"/>
                    <a:pt x="3771" y="3857"/>
                  </a:cubicBezTo>
                  <a:cubicBezTo>
                    <a:pt x="4545" y="3312"/>
                    <a:pt x="3412" y="2691"/>
                    <a:pt x="3346" y="2484"/>
                  </a:cubicBezTo>
                  <a:cubicBezTo>
                    <a:pt x="3292" y="2277"/>
                    <a:pt x="3510" y="2364"/>
                    <a:pt x="3902" y="2201"/>
                  </a:cubicBezTo>
                  <a:cubicBezTo>
                    <a:pt x="4284" y="2037"/>
                    <a:pt x="5199" y="1809"/>
                    <a:pt x="4741" y="1067"/>
                  </a:cubicBezTo>
                  <a:cubicBezTo>
                    <a:pt x="4599" y="833"/>
                    <a:pt x="4435" y="745"/>
                    <a:pt x="4270" y="745"/>
                  </a:cubicBezTo>
                  <a:cubicBezTo>
                    <a:pt x="3906" y="745"/>
                    <a:pt x="3537" y="1176"/>
                    <a:pt x="3379" y="1416"/>
                  </a:cubicBezTo>
                  <a:cubicBezTo>
                    <a:pt x="3259" y="1606"/>
                    <a:pt x="3102" y="1750"/>
                    <a:pt x="3009" y="1750"/>
                  </a:cubicBezTo>
                  <a:cubicBezTo>
                    <a:pt x="2926" y="1750"/>
                    <a:pt x="2894" y="1633"/>
                    <a:pt x="2987" y="1329"/>
                  </a:cubicBezTo>
                  <a:cubicBezTo>
                    <a:pt x="3152" y="777"/>
                    <a:pt x="2945" y="0"/>
                    <a:pt x="24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383838"/>
                </a:solidFill>
              </a:endParaRPr>
            </a:p>
          </p:txBody>
        </p:sp>
        <p:sp>
          <p:nvSpPr>
            <p:cNvPr id="1286" name="Google Shape;1286;p33"/>
            <p:cNvSpPr/>
            <p:nvPr/>
          </p:nvSpPr>
          <p:spPr>
            <a:xfrm>
              <a:off x="1742943" y="4577775"/>
              <a:ext cx="46575" cy="38525"/>
            </a:xfrm>
            <a:custGeom>
              <a:avLst/>
              <a:gdLst/>
              <a:ahLst/>
              <a:cxnLst/>
              <a:rect l="l" t="t" r="r" b="b"/>
              <a:pathLst>
                <a:path w="1863" h="1541" extrusionOk="0">
                  <a:moveTo>
                    <a:pt x="102" y="1"/>
                  </a:moveTo>
                  <a:cubicBezTo>
                    <a:pt x="83" y="1"/>
                    <a:pt x="63" y="1"/>
                    <a:pt x="44" y="1"/>
                  </a:cubicBezTo>
                  <a:cubicBezTo>
                    <a:pt x="44" y="1"/>
                    <a:pt x="0" y="1540"/>
                    <a:pt x="1299" y="1540"/>
                  </a:cubicBezTo>
                  <a:cubicBezTo>
                    <a:pt x="1450" y="1540"/>
                    <a:pt x="1620" y="1519"/>
                    <a:pt x="1809" y="1473"/>
                  </a:cubicBezTo>
                  <a:cubicBezTo>
                    <a:pt x="1809" y="1473"/>
                    <a:pt x="1863" y="1"/>
                    <a:pt x="1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383838"/>
                </a:solidFill>
              </a:endParaRPr>
            </a:p>
          </p:txBody>
        </p:sp>
        <p:sp>
          <p:nvSpPr>
            <p:cNvPr id="1287" name="Google Shape;1287;p33"/>
            <p:cNvSpPr/>
            <p:nvPr/>
          </p:nvSpPr>
          <p:spPr>
            <a:xfrm>
              <a:off x="1995768" y="4551125"/>
              <a:ext cx="130000" cy="103250"/>
            </a:xfrm>
            <a:custGeom>
              <a:avLst/>
              <a:gdLst/>
              <a:ahLst/>
              <a:cxnLst/>
              <a:rect l="l" t="t" r="r" b="b"/>
              <a:pathLst>
                <a:path w="5200" h="4130" extrusionOk="0">
                  <a:moveTo>
                    <a:pt x="2432" y="0"/>
                  </a:moveTo>
                  <a:cubicBezTo>
                    <a:pt x="2336" y="0"/>
                    <a:pt x="2231" y="27"/>
                    <a:pt x="2115" y="87"/>
                  </a:cubicBezTo>
                  <a:cubicBezTo>
                    <a:pt x="1363" y="479"/>
                    <a:pt x="2420" y="1819"/>
                    <a:pt x="2115" y="1841"/>
                  </a:cubicBezTo>
                  <a:cubicBezTo>
                    <a:pt x="2111" y="1842"/>
                    <a:pt x="2107" y="1842"/>
                    <a:pt x="2103" y="1842"/>
                  </a:cubicBezTo>
                  <a:cubicBezTo>
                    <a:pt x="1854" y="1842"/>
                    <a:pt x="1379" y="1106"/>
                    <a:pt x="943" y="1106"/>
                  </a:cubicBezTo>
                  <a:cubicBezTo>
                    <a:pt x="795" y="1106"/>
                    <a:pt x="652" y="1190"/>
                    <a:pt x="524" y="1416"/>
                  </a:cubicBezTo>
                  <a:cubicBezTo>
                    <a:pt x="1" y="2332"/>
                    <a:pt x="1821" y="2234"/>
                    <a:pt x="1755" y="2484"/>
                  </a:cubicBezTo>
                  <a:cubicBezTo>
                    <a:pt x="1690" y="2735"/>
                    <a:pt x="262" y="3214"/>
                    <a:pt x="905" y="3890"/>
                  </a:cubicBezTo>
                  <a:cubicBezTo>
                    <a:pt x="1069" y="4061"/>
                    <a:pt x="1232" y="4130"/>
                    <a:pt x="1385" y="4130"/>
                  </a:cubicBezTo>
                  <a:cubicBezTo>
                    <a:pt x="1845" y="4130"/>
                    <a:pt x="2213" y="3514"/>
                    <a:pt x="2213" y="3236"/>
                  </a:cubicBezTo>
                  <a:cubicBezTo>
                    <a:pt x="2213" y="2960"/>
                    <a:pt x="2322" y="2683"/>
                    <a:pt x="2446" y="2683"/>
                  </a:cubicBezTo>
                  <a:cubicBezTo>
                    <a:pt x="2488" y="2683"/>
                    <a:pt x="2531" y="2715"/>
                    <a:pt x="2573" y="2789"/>
                  </a:cubicBezTo>
                  <a:cubicBezTo>
                    <a:pt x="2699" y="3034"/>
                    <a:pt x="2901" y="3992"/>
                    <a:pt x="3415" y="3992"/>
                  </a:cubicBezTo>
                  <a:cubicBezTo>
                    <a:pt x="3520" y="3992"/>
                    <a:pt x="3638" y="3952"/>
                    <a:pt x="3772" y="3857"/>
                  </a:cubicBezTo>
                  <a:cubicBezTo>
                    <a:pt x="4556" y="3312"/>
                    <a:pt x="3412" y="2691"/>
                    <a:pt x="3357" y="2484"/>
                  </a:cubicBezTo>
                  <a:cubicBezTo>
                    <a:pt x="3292" y="2277"/>
                    <a:pt x="3510" y="2364"/>
                    <a:pt x="3902" y="2201"/>
                  </a:cubicBezTo>
                  <a:cubicBezTo>
                    <a:pt x="4295" y="2037"/>
                    <a:pt x="5199" y="1809"/>
                    <a:pt x="4742" y="1067"/>
                  </a:cubicBezTo>
                  <a:cubicBezTo>
                    <a:pt x="4602" y="833"/>
                    <a:pt x="4440" y="745"/>
                    <a:pt x="4275" y="745"/>
                  </a:cubicBezTo>
                  <a:cubicBezTo>
                    <a:pt x="3911" y="745"/>
                    <a:pt x="3537" y="1176"/>
                    <a:pt x="3379" y="1416"/>
                  </a:cubicBezTo>
                  <a:cubicBezTo>
                    <a:pt x="3259" y="1606"/>
                    <a:pt x="3102" y="1750"/>
                    <a:pt x="3009" y="1750"/>
                  </a:cubicBezTo>
                  <a:cubicBezTo>
                    <a:pt x="2926" y="1750"/>
                    <a:pt x="2894" y="1633"/>
                    <a:pt x="2987" y="1329"/>
                  </a:cubicBezTo>
                  <a:cubicBezTo>
                    <a:pt x="3152" y="777"/>
                    <a:pt x="2946" y="0"/>
                    <a:pt x="24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383838"/>
                </a:solidFill>
              </a:endParaRPr>
            </a:p>
          </p:txBody>
        </p:sp>
        <p:sp>
          <p:nvSpPr>
            <p:cNvPr id="1288" name="Google Shape;1288;p33"/>
            <p:cNvSpPr/>
            <p:nvPr/>
          </p:nvSpPr>
          <p:spPr>
            <a:xfrm>
              <a:off x="1943243" y="4577775"/>
              <a:ext cx="46800" cy="38525"/>
            </a:xfrm>
            <a:custGeom>
              <a:avLst/>
              <a:gdLst/>
              <a:ahLst/>
              <a:cxnLst/>
              <a:rect l="l" t="t" r="r" b="b"/>
              <a:pathLst>
                <a:path w="1872" h="1541" extrusionOk="0">
                  <a:moveTo>
                    <a:pt x="111" y="1"/>
                  </a:moveTo>
                  <a:cubicBezTo>
                    <a:pt x="92" y="1"/>
                    <a:pt x="73" y="1"/>
                    <a:pt x="53" y="1"/>
                  </a:cubicBezTo>
                  <a:cubicBezTo>
                    <a:pt x="53" y="1"/>
                    <a:pt x="1" y="1540"/>
                    <a:pt x="1297" y="1540"/>
                  </a:cubicBezTo>
                  <a:cubicBezTo>
                    <a:pt x="1448" y="1540"/>
                    <a:pt x="1618" y="1519"/>
                    <a:pt x="1808" y="1473"/>
                  </a:cubicBezTo>
                  <a:cubicBezTo>
                    <a:pt x="1808" y="1473"/>
                    <a:pt x="1872" y="1"/>
                    <a:pt x="1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383838"/>
                </a:solidFill>
              </a:endParaRPr>
            </a:p>
          </p:txBody>
        </p:sp>
        <p:sp>
          <p:nvSpPr>
            <p:cNvPr id="1289" name="Google Shape;1289;p33"/>
            <p:cNvSpPr/>
            <p:nvPr/>
          </p:nvSpPr>
          <p:spPr>
            <a:xfrm>
              <a:off x="2143768" y="4577775"/>
              <a:ext cx="46800" cy="38525"/>
            </a:xfrm>
            <a:custGeom>
              <a:avLst/>
              <a:gdLst/>
              <a:ahLst/>
              <a:cxnLst/>
              <a:rect l="l" t="t" r="r" b="b"/>
              <a:pathLst>
                <a:path w="1872" h="1541" extrusionOk="0">
                  <a:moveTo>
                    <a:pt x="111" y="1"/>
                  </a:moveTo>
                  <a:cubicBezTo>
                    <a:pt x="92" y="1"/>
                    <a:pt x="73" y="1"/>
                    <a:pt x="53" y="1"/>
                  </a:cubicBezTo>
                  <a:cubicBezTo>
                    <a:pt x="53" y="1"/>
                    <a:pt x="1" y="1540"/>
                    <a:pt x="1297" y="1540"/>
                  </a:cubicBezTo>
                  <a:cubicBezTo>
                    <a:pt x="1448" y="1540"/>
                    <a:pt x="1618" y="1519"/>
                    <a:pt x="1808" y="1473"/>
                  </a:cubicBezTo>
                  <a:cubicBezTo>
                    <a:pt x="1808" y="1473"/>
                    <a:pt x="1872" y="1"/>
                    <a:pt x="1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383838"/>
                </a:solidFill>
              </a:endParaRPr>
            </a:p>
          </p:txBody>
        </p:sp>
      </p:grpSp>
      <p:grpSp>
        <p:nvGrpSpPr>
          <p:cNvPr id="1290" name="Google Shape;1290;p33"/>
          <p:cNvGrpSpPr/>
          <p:nvPr/>
        </p:nvGrpSpPr>
        <p:grpSpPr>
          <a:xfrm flipH="1">
            <a:off x="1481495" y="904700"/>
            <a:ext cx="9590413" cy="4739200"/>
            <a:chOff x="1140150" y="754725"/>
            <a:chExt cx="7192810" cy="3554400"/>
          </a:xfrm>
        </p:grpSpPr>
        <p:sp>
          <p:nvSpPr>
            <p:cNvPr id="1291" name="Google Shape;1291;p33"/>
            <p:cNvSpPr/>
            <p:nvPr/>
          </p:nvSpPr>
          <p:spPr>
            <a:xfrm rot="10800000">
              <a:off x="1140150" y="754725"/>
              <a:ext cx="7137900" cy="3554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383838"/>
                </a:solidFill>
              </a:endParaRPr>
            </a:p>
          </p:txBody>
        </p:sp>
        <p:sp>
          <p:nvSpPr>
            <p:cNvPr id="1292" name="Google Shape;1292;p33"/>
            <p:cNvSpPr/>
            <p:nvPr/>
          </p:nvSpPr>
          <p:spPr>
            <a:xfrm rot="5400000">
              <a:off x="8177560" y="1012833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383838"/>
                </a:solidFill>
              </a:endParaRPr>
            </a:p>
          </p:txBody>
        </p:sp>
        <p:sp>
          <p:nvSpPr>
            <p:cNvPr id="1293" name="Google Shape;1293;p33"/>
            <p:cNvSpPr/>
            <p:nvPr/>
          </p:nvSpPr>
          <p:spPr>
            <a:xfrm rot="5400000">
              <a:off x="8177560" y="1424658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383838"/>
                </a:solidFill>
              </a:endParaRPr>
            </a:p>
          </p:txBody>
        </p:sp>
        <p:sp>
          <p:nvSpPr>
            <p:cNvPr id="1294" name="Google Shape;1294;p33"/>
            <p:cNvSpPr/>
            <p:nvPr/>
          </p:nvSpPr>
          <p:spPr>
            <a:xfrm rot="5400000">
              <a:off x="8177560" y="1836483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383838"/>
                </a:solidFill>
              </a:endParaRPr>
            </a:p>
          </p:txBody>
        </p:sp>
        <p:sp>
          <p:nvSpPr>
            <p:cNvPr id="1295" name="Google Shape;1295;p33"/>
            <p:cNvSpPr/>
            <p:nvPr/>
          </p:nvSpPr>
          <p:spPr>
            <a:xfrm rot="5400000">
              <a:off x="8177560" y="2248308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383838"/>
                </a:solidFill>
              </a:endParaRPr>
            </a:p>
          </p:txBody>
        </p:sp>
        <p:sp>
          <p:nvSpPr>
            <p:cNvPr id="1296" name="Google Shape;1296;p33"/>
            <p:cNvSpPr/>
            <p:nvPr/>
          </p:nvSpPr>
          <p:spPr>
            <a:xfrm rot="5400000">
              <a:off x="8177560" y="2660133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383838"/>
                </a:solidFill>
              </a:endParaRPr>
            </a:p>
          </p:txBody>
        </p:sp>
        <p:sp>
          <p:nvSpPr>
            <p:cNvPr id="1297" name="Google Shape;1297;p33"/>
            <p:cNvSpPr/>
            <p:nvPr/>
          </p:nvSpPr>
          <p:spPr>
            <a:xfrm rot="5400000">
              <a:off x="8177560" y="3071958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383838"/>
                </a:solidFill>
              </a:endParaRPr>
            </a:p>
          </p:txBody>
        </p:sp>
        <p:sp>
          <p:nvSpPr>
            <p:cNvPr id="1298" name="Google Shape;1298;p33"/>
            <p:cNvSpPr/>
            <p:nvPr/>
          </p:nvSpPr>
          <p:spPr>
            <a:xfrm rot="5400000">
              <a:off x="8177560" y="3483783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383838"/>
                </a:solidFill>
              </a:endParaRPr>
            </a:p>
          </p:txBody>
        </p:sp>
        <p:sp>
          <p:nvSpPr>
            <p:cNvPr id="1299" name="Google Shape;1299;p33"/>
            <p:cNvSpPr/>
            <p:nvPr/>
          </p:nvSpPr>
          <p:spPr>
            <a:xfrm rot="5400000">
              <a:off x="8177560" y="3895608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383838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791480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E20831F-54C3-4BD0-A848-736C432551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B760AC97-1BB0-488B-8AE7-41BD2C245E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CB59FBB-D756-44F5-BD6E-6B4667CF55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38C4D-AE13-4F42-8635-C054566647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A4CA1DD-A94A-4F0E-8747-2359A6D3BD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80D481F-AE9A-4EBD-A11B-C6DC6D214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E03FB2-06A6-4BE6-B7C5-F9211AA87E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0280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accent3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oogle Shape;162;p6"/>
          <p:cNvGrpSpPr/>
          <p:nvPr/>
        </p:nvGrpSpPr>
        <p:grpSpPr>
          <a:xfrm>
            <a:off x="-1135833" y="365100"/>
            <a:ext cx="12962600" cy="6148800"/>
            <a:chOff x="-851875" y="273825"/>
            <a:chExt cx="9721950" cy="4611600"/>
          </a:xfrm>
        </p:grpSpPr>
        <p:sp>
          <p:nvSpPr>
            <p:cNvPr id="163" name="Google Shape;163;p6"/>
            <p:cNvSpPr/>
            <p:nvPr/>
          </p:nvSpPr>
          <p:spPr>
            <a:xfrm>
              <a:off x="341975" y="273825"/>
              <a:ext cx="8528100" cy="4611600"/>
            </a:xfrm>
            <a:prstGeom prst="roundRect">
              <a:avLst>
                <a:gd name="adj" fmla="val 4554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383838"/>
                </a:solidFill>
              </a:endParaRPr>
            </a:p>
          </p:txBody>
        </p:sp>
        <p:sp>
          <p:nvSpPr>
            <p:cNvPr id="164" name="Google Shape;164;p6"/>
            <p:cNvSpPr/>
            <p:nvPr/>
          </p:nvSpPr>
          <p:spPr>
            <a:xfrm>
              <a:off x="-851875" y="273825"/>
              <a:ext cx="1153200" cy="4611600"/>
            </a:xfrm>
            <a:prstGeom prst="roundRect">
              <a:avLst>
                <a:gd name="adj" fmla="val 22757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383838"/>
                </a:solidFill>
              </a:endParaRPr>
            </a:p>
          </p:txBody>
        </p:sp>
        <p:grpSp>
          <p:nvGrpSpPr>
            <p:cNvPr id="165" name="Google Shape;165;p6"/>
            <p:cNvGrpSpPr/>
            <p:nvPr/>
          </p:nvGrpSpPr>
          <p:grpSpPr>
            <a:xfrm>
              <a:off x="81691" y="785819"/>
              <a:ext cx="155400" cy="3538775"/>
              <a:chOff x="435991" y="785819"/>
              <a:chExt cx="155400" cy="3538775"/>
            </a:xfrm>
          </p:grpSpPr>
          <p:sp>
            <p:nvSpPr>
              <p:cNvPr id="166" name="Google Shape;166;p6"/>
              <p:cNvSpPr/>
              <p:nvPr/>
            </p:nvSpPr>
            <p:spPr>
              <a:xfrm>
                <a:off x="435991" y="7858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  <p:sp>
            <p:nvSpPr>
              <p:cNvPr id="167" name="Google Shape;167;p6"/>
              <p:cNvSpPr/>
              <p:nvPr/>
            </p:nvSpPr>
            <p:spPr>
              <a:xfrm>
                <a:off x="435991" y="12662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  <p:sp>
            <p:nvSpPr>
              <p:cNvPr id="168" name="Google Shape;168;p6"/>
              <p:cNvSpPr/>
              <p:nvPr/>
            </p:nvSpPr>
            <p:spPr>
              <a:xfrm>
                <a:off x="435991" y="17466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  <p:sp>
            <p:nvSpPr>
              <p:cNvPr id="169" name="Google Shape;169;p6"/>
              <p:cNvSpPr/>
              <p:nvPr/>
            </p:nvSpPr>
            <p:spPr>
              <a:xfrm>
                <a:off x="435991" y="22474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  <p:sp>
            <p:nvSpPr>
              <p:cNvPr id="170" name="Google Shape;170;p6"/>
              <p:cNvSpPr/>
              <p:nvPr/>
            </p:nvSpPr>
            <p:spPr>
              <a:xfrm>
                <a:off x="435991" y="27075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  <p:sp>
            <p:nvSpPr>
              <p:cNvPr id="171" name="Google Shape;171;p6"/>
              <p:cNvSpPr/>
              <p:nvPr/>
            </p:nvSpPr>
            <p:spPr>
              <a:xfrm>
                <a:off x="435991" y="31879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  <p:sp>
            <p:nvSpPr>
              <p:cNvPr id="172" name="Google Shape;172;p6"/>
              <p:cNvSpPr/>
              <p:nvPr/>
            </p:nvSpPr>
            <p:spPr>
              <a:xfrm>
                <a:off x="435991" y="36683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  <p:sp>
            <p:nvSpPr>
              <p:cNvPr id="173" name="Google Shape;173;p6"/>
              <p:cNvSpPr/>
              <p:nvPr/>
            </p:nvSpPr>
            <p:spPr>
              <a:xfrm>
                <a:off x="435991" y="41691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</p:grpSp>
        <p:grpSp>
          <p:nvGrpSpPr>
            <p:cNvPr id="174" name="Google Shape;174;p6"/>
            <p:cNvGrpSpPr/>
            <p:nvPr/>
          </p:nvGrpSpPr>
          <p:grpSpPr>
            <a:xfrm>
              <a:off x="435991" y="785819"/>
              <a:ext cx="155400" cy="3538775"/>
              <a:chOff x="435991" y="785819"/>
              <a:chExt cx="155400" cy="3538775"/>
            </a:xfrm>
          </p:grpSpPr>
          <p:sp>
            <p:nvSpPr>
              <p:cNvPr id="175" name="Google Shape;175;p6"/>
              <p:cNvSpPr/>
              <p:nvPr/>
            </p:nvSpPr>
            <p:spPr>
              <a:xfrm>
                <a:off x="435991" y="7858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  <p:sp>
            <p:nvSpPr>
              <p:cNvPr id="176" name="Google Shape;176;p6"/>
              <p:cNvSpPr/>
              <p:nvPr/>
            </p:nvSpPr>
            <p:spPr>
              <a:xfrm>
                <a:off x="435991" y="12662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  <p:sp>
            <p:nvSpPr>
              <p:cNvPr id="177" name="Google Shape;177;p6"/>
              <p:cNvSpPr/>
              <p:nvPr/>
            </p:nvSpPr>
            <p:spPr>
              <a:xfrm>
                <a:off x="435991" y="17466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  <p:sp>
            <p:nvSpPr>
              <p:cNvPr id="178" name="Google Shape;178;p6"/>
              <p:cNvSpPr/>
              <p:nvPr/>
            </p:nvSpPr>
            <p:spPr>
              <a:xfrm>
                <a:off x="435991" y="22474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  <p:sp>
            <p:nvSpPr>
              <p:cNvPr id="179" name="Google Shape;179;p6"/>
              <p:cNvSpPr/>
              <p:nvPr/>
            </p:nvSpPr>
            <p:spPr>
              <a:xfrm>
                <a:off x="435991" y="27075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  <p:sp>
            <p:nvSpPr>
              <p:cNvPr id="180" name="Google Shape;180;p6"/>
              <p:cNvSpPr/>
              <p:nvPr/>
            </p:nvSpPr>
            <p:spPr>
              <a:xfrm>
                <a:off x="435991" y="31879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  <p:sp>
            <p:nvSpPr>
              <p:cNvPr id="181" name="Google Shape;181;p6"/>
              <p:cNvSpPr/>
              <p:nvPr/>
            </p:nvSpPr>
            <p:spPr>
              <a:xfrm>
                <a:off x="435991" y="36683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  <p:sp>
            <p:nvSpPr>
              <p:cNvPr id="182" name="Google Shape;182;p6"/>
              <p:cNvSpPr/>
              <p:nvPr/>
            </p:nvSpPr>
            <p:spPr>
              <a:xfrm>
                <a:off x="435991" y="41691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</p:grpSp>
        <p:grpSp>
          <p:nvGrpSpPr>
            <p:cNvPr id="183" name="Google Shape;183;p6"/>
            <p:cNvGrpSpPr/>
            <p:nvPr/>
          </p:nvGrpSpPr>
          <p:grpSpPr>
            <a:xfrm>
              <a:off x="161500" y="826619"/>
              <a:ext cx="352200" cy="3457175"/>
              <a:chOff x="161500" y="826619"/>
              <a:chExt cx="352200" cy="3457175"/>
            </a:xfrm>
          </p:grpSpPr>
          <p:sp>
            <p:nvSpPr>
              <p:cNvPr id="184" name="Google Shape;184;p6"/>
              <p:cNvSpPr/>
              <p:nvPr/>
            </p:nvSpPr>
            <p:spPr>
              <a:xfrm>
                <a:off x="161500" y="228829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  <p:sp>
            <p:nvSpPr>
              <p:cNvPr id="185" name="Google Shape;185;p6"/>
              <p:cNvSpPr/>
              <p:nvPr/>
            </p:nvSpPr>
            <p:spPr>
              <a:xfrm>
                <a:off x="161500" y="274831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  <p:sp>
            <p:nvSpPr>
              <p:cNvPr id="186" name="Google Shape;186;p6"/>
              <p:cNvSpPr/>
              <p:nvPr/>
            </p:nvSpPr>
            <p:spPr>
              <a:xfrm>
                <a:off x="161500" y="322874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  <p:sp>
            <p:nvSpPr>
              <p:cNvPr id="187" name="Google Shape;187;p6"/>
              <p:cNvSpPr/>
              <p:nvPr/>
            </p:nvSpPr>
            <p:spPr>
              <a:xfrm>
                <a:off x="161500" y="370916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  <p:sp>
            <p:nvSpPr>
              <p:cNvPr id="188" name="Google Shape;188;p6"/>
              <p:cNvSpPr/>
              <p:nvPr/>
            </p:nvSpPr>
            <p:spPr>
              <a:xfrm>
                <a:off x="161500" y="420999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  <p:sp>
            <p:nvSpPr>
              <p:cNvPr id="189" name="Google Shape;189;p6"/>
              <p:cNvSpPr/>
              <p:nvPr/>
            </p:nvSpPr>
            <p:spPr>
              <a:xfrm>
                <a:off x="161500" y="178746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  <p:sp>
            <p:nvSpPr>
              <p:cNvPr id="190" name="Google Shape;190;p6"/>
              <p:cNvSpPr/>
              <p:nvPr/>
            </p:nvSpPr>
            <p:spPr>
              <a:xfrm>
                <a:off x="161500" y="130704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  <p:sp>
            <p:nvSpPr>
              <p:cNvPr id="191" name="Google Shape;191;p6"/>
              <p:cNvSpPr/>
              <p:nvPr/>
            </p:nvSpPr>
            <p:spPr>
              <a:xfrm>
                <a:off x="161500" y="82661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383838"/>
                  </a:solidFill>
                </a:endParaRPr>
              </a:p>
            </p:txBody>
          </p:sp>
        </p:grpSp>
        <p:cxnSp>
          <p:nvCxnSpPr>
            <p:cNvPr id="192" name="Google Shape;192;p6"/>
            <p:cNvCxnSpPr/>
            <p:nvPr/>
          </p:nvCxnSpPr>
          <p:spPr>
            <a:xfrm>
              <a:off x="843750" y="288625"/>
              <a:ext cx="0" cy="4588500"/>
            </a:xfrm>
            <a:prstGeom prst="straightConnector1">
              <a:avLst/>
            </a:prstGeom>
            <a:noFill/>
            <a:ln w="19050" cap="rnd" cmpd="sng">
              <a:solidFill>
                <a:schemeClr val="accent1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sp>
        <p:nvSpPr>
          <p:cNvPr id="193" name="Google Shape;193;p6"/>
          <p:cNvSpPr txBox="1">
            <a:spLocks noGrp="1"/>
          </p:cNvSpPr>
          <p:nvPr>
            <p:ph type="title"/>
          </p:nvPr>
        </p:nvSpPr>
        <p:spPr>
          <a:xfrm>
            <a:off x="1299467" y="716000"/>
            <a:ext cx="9942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94" name="Google Shape;194;p6"/>
          <p:cNvSpPr/>
          <p:nvPr/>
        </p:nvSpPr>
        <p:spPr>
          <a:xfrm flipH="1">
            <a:off x="1402747" y="1584400"/>
            <a:ext cx="9749600" cy="4673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383838"/>
              </a:solidFill>
            </a:endParaRPr>
          </a:p>
        </p:txBody>
      </p:sp>
      <p:sp>
        <p:nvSpPr>
          <p:cNvPr id="195" name="Google Shape;195;p6"/>
          <p:cNvSpPr/>
          <p:nvPr/>
        </p:nvSpPr>
        <p:spPr>
          <a:xfrm rot="10800000" flipH="1">
            <a:off x="3153896" y="1524753"/>
            <a:ext cx="207200" cy="2072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383838"/>
              </a:solidFill>
            </a:endParaRPr>
          </a:p>
        </p:txBody>
      </p:sp>
      <p:sp>
        <p:nvSpPr>
          <p:cNvPr id="196" name="Google Shape;196;p6"/>
          <p:cNvSpPr/>
          <p:nvPr/>
        </p:nvSpPr>
        <p:spPr>
          <a:xfrm rot="10800000" flipH="1">
            <a:off x="3702996" y="1524753"/>
            <a:ext cx="207200" cy="2072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383838"/>
              </a:solidFill>
            </a:endParaRPr>
          </a:p>
        </p:txBody>
      </p:sp>
      <p:sp>
        <p:nvSpPr>
          <p:cNvPr id="197" name="Google Shape;197;p6"/>
          <p:cNvSpPr/>
          <p:nvPr/>
        </p:nvSpPr>
        <p:spPr>
          <a:xfrm rot="10800000" flipH="1">
            <a:off x="4252096" y="1524753"/>
            <a:ext cx="207200" cy="2072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383838"/>
              </a:solidFill>
            </a:endParaRPr>
          </a:p>
        </p:txBody>
      </p:sp>
      <p:sp>
        <p:nvSpPr>
          <p:cNvPr id="198" name="Google Shape;198;p6"/>
          <p:cNvSpPr/>
          <p:nvPr/>
        </p:nvSpPr>
        <p:spPr>
          <a:xfrm rot="10800000" flipH="1">
            <a:off x="4801196" y="1524753"/>
            <a:ext cx="207200" cy="2072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383838"/>
              </a:solidFill>
            </a:endParaRPr>
          </a:p>
        </p:txBody>
      </p:sp>
      <p:sp>
        <p:nvSpPr>
          <p:cNvPr id="199" name="Google Shape;199;p6"/>
          <p:cNvSpPr/>
          <p:nvPr/>
        </p:nvSpPr>
        <p:spPr>
          <a:xfrm rot="10800000" flipH="1">
            <a:off x="5350296" y="1524753"/>
            <a:ext cx="207200" cy="2072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383838"/>
              </a:solidFill>
            </a:endParaRPr>
          </a:p>
        </p:txBody>
      </p:sp>
      <p:sp>
        <p:nvSpPr>
          <p:cNvPr id="200" name="Google Shape;200;p6"/>
          <p:cNvSpPr/>
          <p:nvPr/>
        </p:nvSpPr>
        <p:spPr>
          <a:xfrm rot="10800000" flipH="1">
            <a:off x="5899396" y="1524753"/>
            <a:ext cx="207200" cy="2072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383838"/>
              </a:solidFill>
            </a:endParaRPr>
          </a:p>
        </p:txBody>
      </p:sp>
      <p:sp>
        <p:nvSpPr>
          <p:cNvPr id="201" name="Google Shape;201;p6"/>
          <p:cNvSpPr/>
          <p:nvPr/>
        </p:nvSpPr>
        <p:spPr>
          <a:xfrm rot="10800000" flipH="1">
            <a:off x="6448496" y="1524753"/>
            <a:ext cx="207200" cy="2072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383838"/>
              </a:solidFill>
            </a:endParaRPr>
          </a:p>
        </p:txBody>
      </p:sp>
      <p:sp>
        <p:nvSpPr>
          <p:cNvPr id="202" name="Google Shape;202;p6"/>
          <p:cNvSpPr/>
          <p:nvPr/>
        </p:nvSpPr>
        <p:spPr>
          <a:xfrm rot="10800000" flipH="1">
            <a:off x="6997596" y="1524753"/>
            <a:ext cx="207200" cy="2072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383838"/>
              </a:solidFill>
            </a:endParaRPr>
          </a:p>
        </p:txBody>
      </p:sp>
      <p:sp>
        <p:nvSpPr>
          <p:cNvPr id="203" name="Google Shape;203;p6"/>
          <p:cNvSpPr/>
          <p:nvPr/>
        </p:nvSpPr>
        <p:spPr>
          <a:xfrm rot="10800000" flipH="1">
            <a:off x="7546696" y="1524753"/>
            <a:ext cx="207200" cy="2072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383838"/>
              </a:solidFill>
            </a:endParaRPr>
          </a:p>
        </p:txBody>
      </p:sp>
      <p:sp>
        <p:nvSpPr>
          <p:cNvPr id="204" name="Google Shape;204;p6"/>
          <p:cNvSpPr/>
          <p:nvPr/>
        </p:nvSpPr>
        <p:spPr>
          <a:xfrm rot="10800000" flipH="1">
            <a:off x="8095796" y="1524753"/>
            <a:ext cx="207200" cy="2072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383838"/>
              </a:solidFill>
            </a:endParaRPr>
          </a:p>
        </p:txBody>
      </p:sp>
      <p:sp>
        <p:nvSpPr>
          <p:cNvPr id="205" name="Google Shape;205;p6"/>
          <p:cNvSpPr/>
          <p:nvPr/>
        </p:nvSpPr>
        <p:spPr>
          <a:xfrm rot="10800000" flipH="1">
            <a:off x="8644896" y="1524753"/>
            <a:ext cx="207200" cy="2072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383838"/>
              </a:solidFill>
            </a:endParaRPr>
          </a:p>
        </p:txBody>
      </p:sp>
      <p:sp>
        <p:nvSpPr>
          <p:cNvPr id="206" name="Google Shape;206;p6"/>
          <p:cNvSpPr/>
          <p:nvPr/>
        </p:nvSpPr>
        <p:spPr>
          <a:xfrm rot="10800000" flipH="1">
            <a:off x="2604796" y="1524753"/>
            <a:ext cx="207200" cy="2072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383838"/>
              </a:solidFill>
            </a:endParaRPr>
          </a:p>
        </p:txBody>
      </p:sp>
      <p:sp>
        <p:nvSpPr>
          <p:cNvPr id="207" name="Google Shape;207;p6"/>
          <p:cNvSpPr/>
          <p:nvPr/>
        </p:nvSpPr>
        <p:spPr>
          <a:xfrm rot="10800000" flipH="1">
            <a:off x="9193996" y="1524753"/>
            <a:ext cx="207200" cy="2072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383838"/>
              </a:solidFill>
            </a:endParaRPr>
          </a:p>
        </p:txBody>
      </p:sp>
      <p:sp>
        <p:nvSpPr>
          <p:cNvPr id="208" name="Google Shape;208;p6"/>
          <p:cNvSpPr/>
          <p:nvPr/>
        </p:nvSpPr>
        <p:spPr>
          <a:xfrm rot="10800000" flipH="1">
            <a:off x="2055696" y="1524753"/>
            <a:ext cx="207200" cy="2072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383838"/>
              </a:solidFill>
            </a:endParaRPr>
          </a:p>
        </p:txBody>
      </p:sp>
      <p:sp>
        <p:nvSpPr>
          <p:cNvPr id="209" name="Google Shape;209;p6"/>
          <p:cNvSpPr/>
          <p:nvPr/>
        </p:nvSpPr>
        <p:spPr>
          <a:xfrm rot="10800000" flipH="1">
            <a:off x="9743096" y="1524753"/>
            <a:ext cx="207200" cy="2072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383838"/>
              </a:solidFill>
            </a:endParaRPr>
          </a:p>
        </p:txBody>
      </p:sp>
      <p:sp>
        <p:nvSpPr>
          <p:cNvPr id="210" name="Google Shape;210;p6"/>
          <p:cNvSpPr/>
          <p:nvPr/>
        </p:nvSpPr>
        <p:spPr>
          <a:xfrm rot="10800000" flipH="1">
            <a:off x="10292196" y="1524753"/>
            <a:ext cx="207200" cy="2072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38383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51736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A279963-8A4A-4D77-AB6F-1B17808239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E61A1C63-B356-422C-ACC9-55EA210C2A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B90DA39-E5B7-4545-9813-9CBF96B8D7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38C4D-AE13-4F42-8635-C054566647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C03DF876-B805-46B2-88D7-456295056C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F62CA98-D722-4E55-8FD2-DBB871E63F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E03FB2-06A6-4BE6-B7C5-F9211AA87E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9198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90D6E58-E154-4AF1-82B7-838AD56040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751853C0-CFD6-4C98-9CCE-E425D04938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048B6AA-9572-4ADA-8FEC-7BAE928E67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38C4D-AE13-4F42-8635-C054566647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A7B6802-DEA0-47FA-86B5-7C3ABA9B0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3DCD6DFA-A0D9-462B-AE91-10B7A4F333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E03FB2-06A6-4BE6-B7C5-F9211AA87E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6262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E0964C9-C9E5-4C8E-9144-0F7964FAFA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BDB1B4D0-8034-4BC3-A8E1-4EBCE5C5E3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672B4218-D4DD-4A4B-B8E1-822C5748B8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7538D96-EC6C-4A6C-AE48-2B700CDF72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38C4D-AE13-4F42-8635-C054566647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C227DF50-90A1-4843-B58B-03060FEEB8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0505D784-47AB-4A11-9C81-326C8D05D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E03FB2-06A6-4BE6-B7C5-F9211AA87E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4314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5B243B8-CCA4-4A2E-A7A3-B0D9B44EE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39229F49-3C22-41BE-93CD-6ED92CED6F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64DF83BC-B8B0-420A-A9EE-0476EF3A4E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DA9B068E-7C7B-4733-9119-7627851C10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161D9374-9398-451F-A1D3-BCD9B89ED90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D48028FF-5CCE-4495-A1DA-8B750950BA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38C4D-AE13-4F42-8635-C054566647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01384892-93C8-40C7-8C08-A7A5DE285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8BC5620E-D691-4A29-A6E6-251F0A4AE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E03FB2-06A6-4BE6-B7C5-F9211AA87E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7702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79982EF-D727-4620-B84A-7124CB1CA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20747D22-8F86-4DDF-BDB0-87BC12B923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38C4D-AE13-4F42-8635-C054566647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B2CE4ABE-7B60-4080-BBBA-0910930D0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2FC741DA-DE8E-4E9D-BF53-D439150BC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E03FB2-06A6-4BE6-B7C5-F9211AA87E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6465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33A80F9D-6038-4298-B2BC-E0523A09EE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38C4D-AE13-4F42-8635-C054566647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EE4FB4F3-D684-4626-B4B3-D17644A930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3B4EF313-44BF-437B-A512-DA0B085BA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E03FB2-06A6-4BE6-B7C5-F9211AA87E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9118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33A80F9D-6038-4298-B2BC-E0523A09EE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38C4D-AE13-4F42-8635-C054566647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EE4FB4F3-D684-4626-B4B3-D17644A930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3B4EF313-44BF-437B-A512-DA0B085BA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E03FB2-06A6-4BE6-B7C5-F9211AA87E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9276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D63986-F2E5-42C1-952F-502C5D8E70B5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26ACBD-BE94-4B9A-92C4-6670B512DD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432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F3262DE-6603-4E54-B010-CBB9852C78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AED02D97-C412-4443-A84E-55153E9810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B80B4894-9B00-4E0C-BB60-93B2B4801C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FFC794ED-F310-4B67-8DF4-A40CA8843B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38C4D-AE13-4F42-8635-C054566647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03D60488-0B8B-47ED-B366-B6F635C7C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F00E5273-358B-46F2-A004-B4C6C5140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E03FB2-06A6-4BE6-B7C5-F9211AA87E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2754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CD15C39-3E88-4AE2-8E6F-939733299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58ED7173-3777-4319-A81D-C2FC7F20B2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A0CCC543-8539-4ADF-B25F-FB8549B2AF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E1C1E8D4-60C9-4A87-879E-6A6CA3F8AE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38C4D-AE13-4F42-8635-C054566647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28083193-30ED-474D-9012-9918738CCA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4194B06A-1549-47E0-813C-AA752BF80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E03FB2-06A6-4BE6-B7C5-F9211AA87E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0701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57F70F2-675B-44CB-AB0A-F2ADF457B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4E00B18C-CD2F-4BAE-AD53-7FFFC666A1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B35EE1CB-8E8A-44A1-B422-8DACEBC8AA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38C4D-AE13-4F42-8635-C054566647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1B130AB-5057-4435-8A75-A2F813118E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348871E-C381-4465-BD1E-A39A87B7E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E03FB2-06A6-4BE6-B7C5-F9211AA87E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7055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524F4FE1-32F8-4892-B3AF-F1963D9A35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835D2378-1AEA-402A-9447-424348DC7C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FD295921-9985-47F5-9578-3733615EDA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38C4D-AE13-4F42-8635-C054566647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840CC7F-60B1-44A7-AC8E-D9453FC96F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6473883-360E-455A-97CB-E43753148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E03FB2-06A6-4BE6-B7C5-F9211AA87E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386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2623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6675E67-E409-4E5E-9F19-BEA9497DE5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97A653A1-38BC-486F-8421-DB2CF74EA5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BF2E2489-9E2F-4DE3-82B7-B9CDD26255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0A6D7B2-3609-45A3-B1B5-CAFC66B3F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46F1AA7-5B30-4A43-8EBD-E17CBEA39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6817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E430435-576A-456B-A00E-C433845728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EAF78510-20E6-4755-B550-6738F27893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A4EB4ED-C11B-4DB3-9E20-FC3445E864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5A000A1-17D7-48F4-BA3E-28ACBD11C9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4359981-2180-4807-881D-34FF7F68C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937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9BF812B-8351-420A-9704-E440E5810C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12D32C9A-E435-44CE-8579-86D5BC8A3F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F1AD23CE-E1A0-4D67-8C21-BF01C0641B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CA92EFB-8128-4C4E-B04E-45505347E2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651F58B-2E39-48E1-AB74-F0D04E2877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8745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F3D113E-7B9D-46F7-8077-8D40288EE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84B402DC-56EC-4018-88A8-EB0492C801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7ACB245D-2C3E-4623-8BB4-B3E52C2F68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8FB5C382-9F1D-4FBE-B429-E68644DF23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8F41380A-95E6-4444-A32C-EC515CE0D2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A362374A-4F97-48E7-8CA4-37CEA0F33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9347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039A0F9-6268-4702-97A9-F320C3B802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EA207FBC-EE4D-4D31-8618-A0EA9DC36B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9C886BB6-C75C-4A2C-B6AC-0AF9A51B91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AB00420B-E97C-4BC9-ACC6-702CD6F20B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FAA04909-A4DB-4A45-9D40-DED82A8AEF5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12C3521E-85D2-4DBB-9DBD-06438C1989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80E3EAF3-FE00-4A3E-831A-9C22C6676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A6C286E7-8C10-4BCB-8870-1F48E651DE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3378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D63986-F2E5-42C1-952F-502C5D8E70B5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26ACBD-BE94-4B9A-92C4-6670B512DD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614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FE23368-FC6B-4ABA-829C-BC784F0885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90B61B07-F14C-4AF6-AE04-D9005A5989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8743E8C1-D86C-48E8-A64A-BA663821B3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AB5A6FE8-778C-4A16-876B-AACD46C17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898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8310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8229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6005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6556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7396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7670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115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3867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6258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D63986-F2E5-42C1-952F-502C5D8E70B5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26ACBD-BE94-4B9A-92C4-6670B512DD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683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8157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2434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5213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4046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2739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9455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212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4530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4182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1805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D63986-F2E5-42C1-952F-502C5D8E70B5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26ACBD-BE94-4B9A-92C4-6670B512DD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022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980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1987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7509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17C7BEC-F774-4CF3-B327-D2C319450B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83743F51-638D-41E1-BF64-67D4D59039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79C9EBE0-E87D-4A66-8C75-BDFEC712E3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2D5037AE-6E07-4C8D-A045-9C8D85B690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3396F7EF-453E-432F-8C87-7507D1E317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36C7CB9F-FF50-4F4B-9C7E-14ABD095A0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1887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B81D5EC-85EA-4E5F-A0FE-58F79076AA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2D85EDAA-CD14-4315-95C0-46E04A4EFD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5E53496A-A624-4C3B-9092-6747938D01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A6E52F8A-A585-45ED-9E9F-C1558D4E1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28DFCD9D-2E95-4902-8588-DA41ADEC2E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91C613A5-C8CF-4927-8177-925D4A10F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0161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C2E758B-E62F-4342-8398-9D9E0E573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71C8370A-D95E-47E9-AA3D-FF5FD3145F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94987AC-644A-4845-8884-63462D00EE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19A6903-1365-4D24-A348-B7EF01DFD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372E0D2A-411F-4EBE-8D03-4E5D14AC0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0853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DA62B6EA-F851-4251-B3F8-2CF6E05E60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792407FF-13AF-4C1C-AFE5-023B4FC2E2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B0536831-4349-488A-9D68-DD64BFD356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5ABCCD8-310C-4D0A-97CE-B19E4738B9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EF0CD79-7944-48EC-A354-C38EB572D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5158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12" indent="0" algn="ctr">
              <a:buNone/>
              <a:defRPr sz="2000"/>
            </a:lvl2pPr>
            <a:lvl3pPr marL="914423" indent="0" algn="ctr">
              <a:buNone/>
              <a:defRPr sz="1800"/>
            </a:lvl3pPr>
            <a:lvl4pPr marL="1371635" indent="0" algn="ctr">
              <a:buNone/>
              <a:defRPr sz="1600"/>
            </a:lvl4pPr>
            <a:lvl5pPr marL="1828845" indent="0" algn="ctr">
              <a:buNone/>
              <a:defRPr sz="1600"/>
            </a:lvl5pPr>
            <a:lvl6pPr marL="2286058" indent="0" algn="ctr">
              <a:buNone/>
              <a:defRPr sz="1600"/>
            </a:lvl6pPr>
            <a:lvl7pPr marL="2743268" indent="0" algn="ctr">
              <a:buNone/>
              <a:defRPr sz="1600"/>
            </a:lvl7pPr>
            <a:lvl8pPr marL="3200480" indent="0" algn="ctr">
              <a:buNone/>
              <a:defRPr sz="1600"/>
            </a:lvl8pPr>
            <a:lvl9pPr marL="3657692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29968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12" indent="0" algn="ctr">
              <a:buNone/>
              <a:defRPr sz="2000"/>
            </a:lvl2pPr>
            <a:lvl3pPr marL="914423" indent="0" algn="ctr">
              <a:buNone/>
              <a:defRPr sz="1800"/>
            </a:lvl3pPr>
            <a:lvl4pPr marL="1371635" indent="0" algn="ctr">
              <a:buNone/>
              <a:defRPr sz="1600"/>
            </a:lvl4pPr>
            <a:lvl5pPr marL="1828845" indent="0" algn="ctr">
              <a:buNone/>
              <a:defRPr sz="1600"/>
            </a:lvl5pPr>
            <a:lvl6pPr marL="2286058" indent="0" algn="ctr">
              <a:buNone/>
              <a:defRPr sz="1600"/>
            </a:lvl6pPr>
            <a:lvl7pPr marL="2743268" indent="0" algn="ctr">
              <a:buNone/>
              <a:defRPr sz="1600"/>
            </a:lvl7pPr>
            <a:lvl8pPr marL="3200480" indent="0" algn="ctr">
              <a:buNone/>
              <a:defRPr sz="1600"/>
            </a:lvl8pPr>
            <a:lvl9pPr marL="3657692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54549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94513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D63986-F2E5-42C1-952F-502C5D8E70B5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26ACBD-BE94-4B9A-92C4-6670B512DD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088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1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2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3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4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5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9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608030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869763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0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12" indent="0">
              <a:buNone/>
              <a:defRPr sz="2000" b="1"/>
            </a:lvl2pPr>
            <a:lvl3pPr marL="914423" indent="0">
              <a:buNone/>
              <a:defRPr sz="1800" b="1"/>
            </a:lvl3pPr>
            <a:lvl4pPr marL="1371635" indent="0">
              <a:buNone/>
              <a:defRPr sz="1600" b="1"/>
            </a:lvl4pPr>
            <a:lvl5pPr marL="1828845" indent="0">
              <a:buNone/>
              <a:defRPr sz="1600" b="1"/>
            </a:lvl5pPr>
            <a:lvl6pPr marL="2286058" indent="0">
              <a:buNone/>
              <a:defRPr sz="1600" b="1"/>
            </a:lvl6pPr>
            <a:lvl7pPr marL="2743268" indent="0">
              <a:buNone/>
              <a:defRPr sz="1600" b="1"/>
            </a:lvl7pPr>
            <a:lvl8pPr marL="3200480" indent="0">
              <a:buNone/>
              <a:defRPr sz="1600" b="1"/>
            </a:lvl8pPr>
            <a:lvl9pPr marL="3657692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0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12" indent="0">
              <a:buNone/>
              <a:defRPr sz="2000" b="1"/>
            </a:lvl2pPr>
            <a:lvl3pPr marL="914423" indent="0">
              <a:buNone/>
              <a:defRPr sz="1800" b="1"/>
            </a:lvl3pPr>
            <a:lvl4pPr marL="1371635" indent="0">
              <a:buNone/>
              <a:defRPr sz="1600" b="1"/>
            </a:lvl4pPr>
            <a:lvl5pPr marL="1828845" indent="0">
              <a:buNone/>
              <a:defRPr sz="1600" b="1"/>
            </a:lvl5pPr>
            <a:lvl6pPr marL="2286058" indent="0">
              <a:buNone/>
              <a:defRPr sz="1600" b="1"/>
            </a:lvl6pPr>
            <a:lvl7pPr marL="2743268" indent="0">
              <a:buNone/>
              <a:defRPr sz="1600" b="1"/>
            </a:lvl7pPr>
            <a:lvl8pPr marL="3200480" indent="0">
              <a:buNone/>
              <a:defRPr sz="1600" b="1"/>
            </a:lvl8pPr>
            <a:lvl9pPr marL="3657692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756514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765532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885673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12" indent="0">
              <a:buNone/>
              <a:defRPr sz="1400"/>
            </a:lvl2pPr>
            <a:lvl3pPr marL="914423" indent="0">
              <a:buNone/>
              <a:defRPr sz="1200"/>
            </a:lvl3pPr>
            <a:lvl4pPr marL="1371635" indent="0">
              <a:buNone/>
              <a:defRPr sz="1000"/>
            </a:lvl4pPr>
            <a:lvl5pPr marL="1828845" indent="0">
              <a:buNone/>
              <a:defRPr sz="1000"/>
            </a:lvl5pPr>
            <a:lvl6pPr marL="2286058" indent="0">
              <a:buNone/>
              <a:defRPr sz="1000"/>
            </a:lvl6pPr>
            <a:lvl7pPr marL="2743268" indent="0">
              <a:buNone/>
              <a:defRPr sz="1000"/>
            </a:lvl7pPr>
            <a:lvl8pPr marL="3200480" indent="0">
              <a:buNone/>
              <a:defRPr sz="1000"/>
            </a:lvl8pPr>
            <a:lvl9pPr marL="3657692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527499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12" indent="0">
              <a:buNone/>
              <a:defRPr sz="2800"/>
            </a:lvl2pPr>
            <a:lvl3pPr marL="914423" indent="0">
              <a:buNone/>
              <a:defRPr sz="2400"/>
            </a:lvl3pPr>
            <a:lvl4pPr marL="1371635" indent="0">
              <a:buNone/>
              <a:defRPr sz="2000"/>
            </a:lvl4pPr>
            <a:lvl5pPr marL="1828845" indent="0">
              <a:buNone/>
              <a:defRPr sz="2000"/>
            </a:lvl5pPr>
            <a:lvl6pPr marL="2286058" indent="0">
              <a:buNone/>
              <a:defRPr sz="2000"/>
            </a:lvl6pPr>
            <a:lvl7pPr marL="2743268" indent="0">
              <a:buNone/>
              <a:defRPr sz="2000"/>
            </a:lvl7pPr>
            <a:lvl8pPr marL="3200480" indent="0">
              <a:buNone/>
              <a:defRPr sz="2000"/>
            </a:lvl8pPr>
            <a:lvl9pPr marL="3657692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12" indent="0">
              <a:buNone/>
              <a:defRPr sz="1400"/>
            </a:lvl2pPr>
            <a:lvl3pPr marL="914423" indent="0">
              <a:buNone/>
              <a:defRPr sz="1200"/>
            </a:lvl3pPr>
            <a:lvl4pPr marL="1371635" indent="0">
              <a:buNone/>
              <a:defRPr sz="1000"/>
            </a:lvl4pPr>
            <a:lvl5pPr marL="1828845" indent="0">
              <a:buNone/>
              <a:defRPr sz="1000"/>
            </a:lvl5pPr>
            <a:lvl6pPr marL="2286058" indent="0">
              <a:buNone/>
              <a:defRPr sz="1000"/>
            </a:lvl6pPr>
            <a:lvl7pPr marL="2743268" indent="0">
              <a:buNone/>
              <a:defRPr sz="1000"/>
            </a:lvl7pPr>
            <a:lvl8pPr marL="3200480" indent="0">
              <a:buNone/>
              <a:defRPr sz="1000"/>
            </a:lvl8pPr>
            <a:lvl9pPr marL="3657692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083760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3115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7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7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432111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6818239"/>
      </p:ext>
    </p:extLst>
  </p:cSld>
  <p:clrMapOvr>
    <a:masterClrMapping/>
  </p:clrMapOvr>
  <p:transition spd="slow" advClick="0" advTm="2000">
    <p:comb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D63986-F2E5-42C1-952F-502C5D8E70B5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26ACBD-BE94-4B9A-92C4-6670B512DD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66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076024"/>
      </p:ext>
    </p:extLst>
  </p:cSld>
  <p:clrMapOvr>
    <a:masterClrMapping/>
  </p:clrMapOvr>
  <p:transition spd="slow" advClick="0" advTm="2000">
    <p:comb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7001607"/>
      </p:ext>
    </p:extLst>
  </p:cSld>
  <p:clrMapOvr>
    <a:masterClrMapping/>
  </p:clrMapOvr>
  <p:transition spd="slow" advClick="0" advTm="2000">
    <p:comb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4011132"/>
      </p:ext>
    </p:extLst>
  </p:cSld>
  <p:clrMapOvr>
    <a:masterClrMapping/>
  </p:clrMapOvr>
  <p:transition spd="slow" advClick="0" advTm="2000">
    <p:comb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5952788"/>
      </p:ext>
    </p:extLst>
  </p:cSld>
  <p:clrMapOvr>
    <a:masterClrMapping/>
  </p:clrMapOvr>
  <p:transition spd="slow" advClick="0" advTm="2000">
    <p:comb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9493340"/>
      </p:ext>
    </p:extLst>
  </p:cSld>
  <p:clrMapOvr>
    <a:masterClrMapping/>
  </p:clrMapOvr>
  <p:transition spd="slow" advClick="0" advTm="2000">
    <p:comb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1032527"/>
      </p:ext>
    </p:extLst>
  </p:cSld>
  <p:clrMapOvr>
    <a:masterClrMapping/>
  </p:clrMapOvr>
  <p:transition spd="slow" advClick="0" advTm="2000">
    <p:comb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4663702"/>
      </p:ext>
    </p:extLst>
  </p:cSld>
  <p:clrMapOvr>
    <a:masterClrMapping/>
  </p:clrMapOvr>
  <p:transition spd="slow" advClick="0" advTm="2000">
    <p:comb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0670989"/>
      </p:ext>
    </p:extLst>
  </p:cSld>
  <p:clrMapOvr>
    <a:masterClrMapping/>
  </p:clrMapOvr>
  <p:transition spd="slow" advClick="0" advTm="2000">
    <p:comb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186938"/>
      </p:ext>
    </p:extLst>
  </p:cSld>
  <p:clrMapOvr>
    <a:masterClrMapping/>
  </p:clrMapOvr>
  <p:transition spd="slow" advClick="0" advTm="2000">
    <p:comb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638791"/>
      </p:ext>
    </p:extLst>
  </p:cSld>
  <p:clrMapOvr>
    <a:masterClrMapping/>
  </p:clrMapOvr>
  <p:transition spd="slow" advClick="0" advTm="2000">
    <p:comb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D63986-F2E5-42C1-952F-502C5D8E70B5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26ACBD-BE94-4B9A-92C4-6670B512DD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38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4102603"/>
      </p:ext>
    </p:extLst>
  </p:cSld>
  <p:clrMapOvr>
    <a:masterClrMapping/>
  </p:clrMapOvr>
  <p:transition spd="slow" advClick="0" advTm="2000">
    <p:comb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6092731"/>
      </p:ext>
    </p:extLst>
  </p:cSld>
  <p:clrMapOvr>
    <a:masterClrMapping/>
  </p:clrMapOvr>
  <p:transition spd="slow" advClick="0" advTm="2000">
    <p:comb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117866"/>
      </p:ext>
    </p:extLst>
  </p:cSld>
  <p:clrMapOvr>
    <a:masterClrMapping/>
  </p:clrMapOvr>
  <p:transition spd="slow" advClick="0" advTm="2000">
    <p:comb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4287928"/>
      </p:ext>
    </p:extLst>
  </p:cSld>
  <p:clrMapOvr>
    <a:masterClrMapping/>
  </p:clrMapOvr>
  <p:transition spd="slow" advClick="0" advTm="2000">
    <p:comb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4592670"/>
      </p:ext>
    </p:extLst>
  </p:cSld>
  <p:clrMapOvr>
    <a:masterClrMapping/>
  </p:clrMapOvr>
  <p:transition spd="slow" advClick="0" advTm="2000">
    <p:comb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9036064"/>
      </p:ext>
    </p:extLst>
  </p:cSld>
  <p:clrMapOvr>
    <a:masterClrMapping/>
  </p:clrMapOvr>
  <p:transition spd="slow" advClick="0" advTm="2000">
    <p:comb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4771878"/>
      </p:ext>
    </p:extLst>
  </p:cSld>
  <p:clrMapOvr>
    <a:masterClrMapping/>
  </p:clrMapOvr>
  <p:transition spd="slow" advClick="0" advTm="2000">
    <p:comb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8472265"/>
      </p:ext>
    </p:extLst>
  </p:cSld>
  <p:clrMapOvr>
    <a:masterClrMapping/>
  </p:clrMapOvr>
  <p:transition spd="slow" advClick="0" advTm="2000">
    <p:comb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481958"/>
      </p:ext>
    </p:extLst>
  </p:cSld>
  <p:clrMapOvr>
    <a:masterClrMapping/>
  </p:clrMapOvr>
  <p:transition spd="slow" advClick="0" advTm="2000">
    <p:comb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2752371"/>
      </p:ext>
    </p:extLst>
  </p:cSld>
  <p:clrMapOvr>
    <a:masterClrMapping/>
  </p:clrMapOvr>
  <p:transition spd="slow">
    <p:comb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D63986-F2E5-42C1-952F-502C5D8E70B5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26ACBD-BE94-4B9A-92C4-6670B512DD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443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9994804"/>
      </p:ext>
    </p:extLst>
  </p:cSld>
  <p:clrMapOvr>
    <a:masterClrMapping/>
  </p:clrMapOvr>
  <p:transition spd="slow">
    <p:comb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686070"/>
      </p:ext>
    </p:extLst>
  </p:cSld>
  <p:clrMapOvr>
    <a:masterClrMapping/>
  </p:clrMapOvr>
  <p:transition spd="slow">
    <p:comb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682849"/>
      </p:ext>
    </p:extLst>
  </p:cSld>
  <p:clrMapOvr>
    <a:masterClrMapping/>
  </p:clrMapOvr>
  <p:transition spd="slow">
    <p:comb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1798299"/>
      </p:ext>
    </p:extLst>
  </p:cSld>
  <p:clrMapOvr>
    <a:masterClrMapping/>
  </p:clrMapOvr>
  <p:transition spd="slow">
    <p:comb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6093681"/>
      </p:ext>
    </p:extLst>
  </p:cSld>
  <p:clrMapOvr>
    <a:masterClrMapping/>
  </p:clrMapOvr>
  <p:transition spd="slow">
    <p:comb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7019363"/>
      </p:ext>
    </p:extLst>
  </p:cSld>
  <p:clrMapOvr>
    <a:masterClrMapping/>
  </p:clrMapOvr>
  <p:transition spd="slow">
    <p:comb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1975323"/>
      </p:ext>
    </p:extLst>
  </p:cSld>
  <p:clrMapOvr>
    <a:masterClrMapping/>
  </p:clrMapOvr>
  <p:transition spd="slow">
    <p:comb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913385"/>
      </p:ext>
    </p:extLst>
  </p:cSld>
  <p:clrMapOvr>
    <a:masterClrMapping/>
  </p:clrMapOvr>
  <p:transition spd="slow">
    <p:comb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9951456"/>
      </p:ext>
    </p:extLst>
  </p:cSld>
  <p:clrMapOvr>
    <a:masterClrMapping/>
  </p:clrMapOvr>
  <p:transition spd="slow">
    <p:comb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7251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slideLayout" Target="../slideLayouts/slideLayout42.xml"/><Relationship Id="rId26" Type="http://schemas.openxmlformats.org/officeDocument/2006/relationships/slideLayout" Target="../slideLayouts/slideLayout50.xml"/><Relationship Id="rId3" Type="http://schemas.openxmlformats.org/officeDocument/2006/relationships/slideLayout" Target="../slideLayouts/slideLayout27.xml"/><Relationship Id="rId21" Type="http://schemas.openxmlformats.org/officeDocument/2006/relationships/slideLayout" Target="../slideLayouts/slideLayout45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5" Type="http://schemas.openxmlformats.org/officeDocument/2006/relationships/slideLayout" Target="../slideLayouts/slideLayout49.xml"/><Relationship Id="rId33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0" Type="http://schemas.openxmlformats.org/officeDocument/2006/relationships/slideLayout" Target="../slideLayouts/slideLayout44.xml"/><Relationship Id="rId29" Type="http://schemas.openxmlformats.org/officeDocument/2006/relationships/slideLayout" Target="../slideLayouts/slideLayout53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24" Type="http://schemas.openxmlformats.org/officeDocument/2006/relationships/slideLayout" Target="../slideLayouts/slideLayout48.xml"/><Relationship Id="rId32" Type="http://schemas.openxmlformats.org/officeDocument/2006/relationships/slideLayout" Target="../slideLayouts/slideLayout56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23" Type="http://schemas.openxmlformats.org/officeDocument/2006/relationships/slideLayout" Target="../slideLayouts/slideLayout47.xml"/><Relationship Id="rId28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34.xml"/><Relationship Id="rId19" Type="http://schemas.openxmlformats.org/officeDocument/2006/relationships/slideLayout" Target="../slideLayouts/slideLayout43.xml"/><Relationship Id="rId31" Type="http://schemas.openxmlformats.org/officeDocument/2006/relationships/slideLayout" Target="../slideLayouts/slideLayout55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Relationship Id="rId22" Type="http://schemas.openxmlformats.org/officeDocument/2006/relationships/slideLayout" Target="../slideLayouts/slideLayout46.xml"/><Relationship Id="rId27" Type="http://schemas.openxmlformats.org/officeDocument/2006/relationships/slideLayout" Target="../slideLayouts/slideLayout51.xml"/><Relationship Id="rId30" Type="http://schemas.openxmlformats.org/officeDocument/2006/relationships/slideLayout" Target="../slideLayouts/slideLayout5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9.xml"/><Relationship Id="rId18" Type="http://schemas.openxmlformats.org/officeDocument/2006/relationships/slideLayout" Target="../slideLayouts/slideLayout74.xml"/><Relationship Id="rId26" Type="http://schemas.openxmlformats.org/officeDocument/2006/relationships/slideLayout" Target="../slideLayouts/slideLayout82.xml"/><Relationship Id="rId39" Type="http://schemas.openxmlformats.org/officeDocument/2006/relationships/slideLayout" Target="../slideLayouts/slideLayout95.xml"/><Relationship Id="rId3" Type="http://schemas.openxmlformats.org/officeDocument/2006/relationships/slideLayout" Target="../slideLayouts/slideLayout59.xml"/><Relationship Id="rId21" Type="http://schemas.openxmlformats.org/officeDocument/2006/relationships/slideLayout" Target="../slideLayouts/slideLayout77.xml"/><Relationship Id="rId34" Type="http://schemas.openxmlformats.org/officeDocument/2006/relationships/slideLayout" Target="../slideLayouts/slideLayout90.xml"/><Relationship Id="rId42" Type="http://schemas.openxmlformats.org/officeDocument/2006/relationships/slideLayout" Target="../slideLayouts/slideLayout98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17" Type="http://schemas.openxmlformats.org/officeDocument/2006/relationships/slideLayout" Target="../slideLayouts/slideLayout73.xml"/><Relationship Id="rId25" Type="http://schemas.openxmlformats.org/officeDocument/2006/relationships/slideLayout" Target="../slideLayouts/slideLayout81.xml"/><Relationship Id="rId33" Type="http://schemas.openxmlformats.org/officeDocument/2006/relationships/slideLayout" Target="../slideLayouts/slideLayout89.xml"/><Relationship Id="rId38" Type="http://schemas.openxmlformats.org/officeDocument/2006/relationships/slideLayout" Target="../slideLayouts/slideLayout94.xml"/><Relationship Id="rId2" Type="http://schemas.openxmlformats.org/officeDocument/2006/relationships/slideLayout" Target="../slideLayouts/slideLayout58.xml"/><Relationship Id="rId16" Type="http://schemas.openxmlformats.org/officeDocument/2006/relationships/slideLayout" Target="../slideLayouts/slideLayout72.xml"/><Relationship Id="rId20" Type="http://schemas.openxmlformats.org/officeDocument/2006/relationships/slideLayout" Target="../slideLayouts/slideLayout76.xml"/><Relationship Id="rId29" Type="http://schemas.openxmlformats.org/officeDocument/2006/relationships/slideLayout" Target="../slideLayouts/slideLayout85.xml"/><Relationship Id="rId41" Type="http://schemas.openxmlformats.org/officeDocument/2006/relationships/slideLayout" Target="../slideLayouts/slideLayout97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24" Type="http://schemas.openxmlformats.org/officeDocument/2006/relationships/slideLayout" Target="../slideLayouts/slideLayout80.xml"/><Relationship Id="rId32" Type="http://schemas.openxmlformats.org/officeDocument/2006/relationships/slideLayout" Target="../slideLayouts/slideLayout88.xml"/><Relationship Id="rId37" Type="http://schemas.openxmlformats.org/officeDocument/2006/relationships/slideLayout" Target="../slideLayouts/slideLayout93.xml"/><Relationship Id="rId40" Type="http://schemas.openxmlformats.org/officeDocument/2006/relationships/slideLayout" Target="../slideLayouts/slideLayout96.xml"/><Relationship Id="rId5" Type="http://schemas.openxmlformats.org/officeDocument/2006/relationships/slideLayout" Target="../slideLayouts/slideLayout61.xml"/><Relationship Id="rId15" Type="http://schemas.openxmlformats.org/officeDocument/2006/relationships/slideLayout" Target="../slideLayouts/slideLayout71.xml"/><Relationship Id="rId23" Type="http://schemas.openxmlformats.org/officeDocument/2006/relationships/slideLayout" Target="../slideLayouts/slideLayout79.xml"/><Relationship Id="rId28" Type="http://schemas.openxmlformats.org/officeDocument/2006/relationships/slideLayout" Target="../slideLayouts/slideLayout84.xml"/><Relationship Id="rId36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66.xml"/><Relationship Id="rId19" Type="http://schemas.openxmlformats.org/officeDocument/2006/relationships/slideLayout" Target="../slideLayouts/slideLayout75.xml"/><Relationship Id="rId31" Type="http://schemas.openxmlformats.org/officeDocument/2006/relationships/slideLayout" Target="../slideLayouts/slideLayout87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slideLayout" Target="../slideLayouts/slideLayout70.xml"/><Relationship Id="rId22" Type="http://schemas.openxmlformats.org/officeDocument/2006/relationships/slideLayout" Target="../slideLayouts/slideLayout78.xml"/><Relationship Id="rId27" Type="http://schemas.openxmlformats.org/officeDocument/2006/relationships/slideLayout" Target="../slideLayouts/slideLayout83.xml"/><Relationship Id="rId30" Type="http://schemas.openxmlformats.org/officeDocument/2006/relationships/slideLayout" Target="../slideLayouts/slideLayout86.xml"/><Relationship Id="rId35" Type="http://schemas.openxmlformats.org/officeDocument/2006/relationships/slideLayout" Target="../slideLayouts/slideLayout91.xml"/><Relationship Id="rId43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.xml"/><Relationship Id="rId13" Type="http://schemas.openxmlformats.org/officeDocument/2006/relationships/slideLayout" Target="../slideLayouts/slideLayout111.xml"/><Relationship Id="rId3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5.xml"/><Relationship Id="rId12" Type="http://schemas.openxmlformats.org/officeDocument/2006/relationships/slideLayout" Target="../slideLayouts/slideLayout110.xml"/><Relationship Id="rId2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11" Type="http://schemas.openxmlformats.org/officeDocument/2006/relationships/slideLayout" Target="../slideLayouts/slideLayout109.xml"/><Relationship Id="rId5" Type="http://schemas.openxmlformats.org/officeDocument/2006/relationships/slideLayout" Target="../slideLayouts/slideLayout103.xml"/><Relationship Id="rId10" Type="http://schemas.openxmlformats.org/officeDocument/2006/relationships/slideLayout" Target="../slideLayouts/slideLayout108.xml"/><Relationship Id="rId4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7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5" Type="http://schemas.openxmlformats.org/officeDocument/2006/relationships/slideLayout" Target="../slideLayouts/slideLayout116.xml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F11F41BD-F90C-8BF8-3AB7-076471506F4C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5105" y="1"/>
            <a:ext cx="1482264" cy="1482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950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769B5639-3E05-B33B-8F32-54BD7D40AA82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13640" y="0"/>
            <a:ext cx="1670799" cy="167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232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94" r:id="rId8"/>
    <p:sldLayoutId id="2147483668" r:id="rId9"/>
    <p:sldLayoutId id="2147483669" r:id="rId10"/>
    <p:sldLayoutId id="2147483670" r:id="rId11"/>
    <p:sldLayoutId id="2147483671" r:id="rId12"/>
    <p:sldLayoutId id="2147483672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2310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709" r:id="rId8"/>
    <p:sldLayoutId id="2147483708" r:id="rId9"/>
    <p:sldLayoutId id="2147483707" r:id="rId10"/>
    <p:sldLayoutId id="2147483706" r:id="rId11"/>
    <p:sldLayoutId id="2147483705" r:id="rId12"/>
    <p:sldLayoutId id="2147483704" r:id="rId13"/>
    <p:sldLayoutId id="2147483703" r:id="rId14"/>
    <p:sldLayoutId id="2147483702" r:id="rId15"/>
    <p:sldLayoutId id="2147483701" r:id="rId16"/>
    <p:sldLayoutId id="2147483700" r:id="rId17"/>
    <p:sldLayoutId id="2147483699" r:id="rId18"/>
    <p:sldLayoutId id="2147483698" r:id="rId19"/>
    <p:sldLayoutId id="2147483697" r:id="rId20"/>
    <p:sldLayoutId id="2147483696" r:id="rId21"/>
    <p:sldLayoutId id="2147483695" r:id="rId22"/>
    <p:sldLayoutId id="2147483693" r:id="rId23"/>
    <p:sldLayoutId id="2147483692" r:id="rId24"/>
    <p:sldLayoutId id="2147483689" r:id="rId25"/>
    <p:sldLayoutId id="2147483688" r:id="rId26"/>
    <p:sldLayoutId id="2147483687" r:id="rId27"/>
    <p:sldLayoutId id="2147483686" r:id="rId28"/>
    <p:sldLayoutId id="2147483681" r:id="rId29"/>
    <p:sldLayoutId id="2147483682" r:id="rId30"/>
    <p:sldLayoutId id="2147483683" r:id="rId31"/>
    <p:sldLayoutId id="2147483684" r:id="rId3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pos="416">
          <p15:clr>
            <a:srgbClr val="F26B43"/>
          </p15:clr>
        </p15:guide>
        <p15:guide id="2" pos="7256">
          <p15:clr>
            <a:srgbClr val="F26B43"/>
          </p15:clr>
        </p15:guide>
        <p15:guide id="3" orient="horz" pos="648">
          <p15:clr>
            <a:srgbClr val="F26B43"/>
          </p15:clr>
        </p15:guide>
        <p15:guide id="4" orient="horz" pos="712">
          <p15:clr>
            <a:srgbClr val="F26B43"/>
          </p15:clr>
        </p15:guide>
        <p15:guide id="5" orient="horz" pos="3928">
          <p15:clr>
            <a:srgbClr val="F26B43"/>
          </p15:clr>
        </p15:guide>
        <p15:guide id="6" orient="horz" pos="3864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xmlns="" id="{D8304AED-DF9B-45BE-A7C1-B5D2FD9E53CB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933D16-1A11-400B-A8CC-34FD56FEFD5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66AAB8-B394-4FEB-BF69-4B9302AFD4B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5480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  <p:sldLayoutId id="2147483746" r:id="rId12"/>
    <p:sldLayoutId id="2147483747" r:id="rId13"/>
    <p:sldLayoutId id="2147483748" r:id="rId14"/>
    <p:sldLayoutId id="2147483749" r:id="rId15"/>
    <p:sldLayoutId id="2147483750" r:id="rId16"/>
    <p:sldLayoutId id="2147483751" r:id="rId17"/>
    <p:sldLayoutId id="2147483752" r:id="rId18"/>
    <p:sldLayoutId id="2147483753" r:id="rId19"/>
    <p:sldLayoutId id="2147483754" r:id="rId20"/>
    <p:sldLayoutId id="2147483755" r:id="rId21"/>
    <p:sldLayoutId id="2147483756" r:id="rId22"/>
    <p:sldLayoutId id="2147483757" r:id="rId23"/>
    <p:sldLayoutId id="2147483758" r:id="rId24"/>
    <p:sldLayoutId id="2147483759" r:id="rId25"/>
    <p:sldLayoutId id="2147483760" r:id="rId26"/>
    <p:sldLayoutId id="2147483761" r:id="rId27"/>
    <p:sldLayoutId id="2147483762" r:id="rId28"/>
    <p:sldLayoutId id="2147483763" r:id="rId29"/>
    <p:sldLayoutId id="2147483764" r:id="rId30"/>
    <p:sldLayoutId id="2147483765" r:id="rId31"/>
    <p:sldLayoutId id="2147483766" r:id="rId32"/>
    <p:sldLayoutId id="2147483767" r:id="rId33"/>
    <p:sldLayoutId id="2147483768" r:id="rId34"/>
    <p:sldLayoutId id="2147483769" r:id="rId35"/>
    <p:sldLayoutId id="2147483770" r:id="rId36"/>
    <p:sldLayoutId id="2147483771" r:id="rId37"/>
    <p:sldLayoutId id="2147483772" r:id="rId38"/>
    <p:sldLayoutId id="2147483773" r:id="rId39"/>
    <p:sldLayoutId id="2147483774" r:id="rId40"/>
    <p:sldLayoutId id="2147483775" r:id="rId41"/>
    <p:sldLayoutId id="2147483776" r:id="rId42"/>
  </p:sldLayoutIdLst>
  <p:transition spd="slow">
    <p:comb/>
  </p:transition>
  <p:txStyles>
    <p:titleStyle>
      <a:lvl1pPr algn="l" defTabSz="91442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5" indent="-228605" algn="l" defTabSz="91442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40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52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63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7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8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9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3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8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9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A823D7-9F98-4745-9AB7-E61F100F41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E70BDC-379E-4DD2-83C4-35F30E35AB3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9869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  <p:sldLayoutId id="2147483789" r:id="rId12"/>
    <p:sldLayoutId id="2147483790" r:id="rId13"/>
  </p:sldLayoutIdLst>
  <p:txStyles>
    <p:titleStyle>
      <a:lvl1pPr algn="l" defTabSz="91442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5" indent="-228605" algn="l" defTabSz="91442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40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52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63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7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8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9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3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8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9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299467" y="716000"/>
            <a:ext cx="99420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299100" y="1575767"/>
            <a:ext cx="994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●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○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■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●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○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■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●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○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■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7103100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5.xml"/><Relationship Id="rId6" Type="http://schemas.openxmlformats.org/officeDocument/2006/relationships/hyperlink" Target="http://www.glitter-graphics.com/" TargetMode="Externa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18" Type="http://schemas.openxmlformats.org/officeDocument/2006/relationships/image" Target="../media/image52.png"/><Relationship Id="rId3" Type="http://schemas.openxmlformats.org/officeDocument/2006/relationships/image" Target="../media/image37.png"/><Relationship Id="rId21" Type="http://schemas.openxmlformats.org/officeDocument/2006/relationships/image" Target="../media/image55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17" Type="http://schemas.openxmlformats.org/officeDocument/2006/relationships/image" Target="../media/image51.png"/><Relationship Id="rId2" Type="http://schemas.openxmlformats.org/officeDocument/2006/relationships/image" Target="../media/image36.png"/><Relationship Id="rId16" Type="http://schemas.openxmlformats.org/officeDocument/2006/relationships/image" Target="../media/image50.png"/><Relationship Id="rId20" Type="http://schemas.openxmlformats.org/officeDocument/2006/relationships/image" Target="../media/image5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5" Type="http://schemas.openxmlformats.org/officeDocument/2006/relationships/image" Target="../media/image49.png"/><Relationship Id="rId23" Type="http://schemas.openxmlformats.org/officeDocument/2006/relationships/image" Target="../media/image57.png"/><Relationship Id="rId10" Type="http://schemas.openxmlformats.org/officeDocument/2006/relationships/image" Target="../media/image44.png"/><Relationship Id="rId19" Type="http://schemas.openxmlformats.org/officeDocument/2006/relationships/image" Target="../media/image53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Relationship Id="rId14" Type="http://schemas.openxmlformats.org/officeDocument/2006/relationships/image" Target="../media/image48.png"/><Relationship Id="rId22" Type="http://schemas.openxmlformats.org/officeDocument/2006/relationships/image" Target="../media/image5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5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3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3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2.png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3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Relationship Id="rId9" Type="http://schemas.openxmlformats.org/officeDocument/2006/relationships/image" Target="../media/image7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6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3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3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6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114.xml"/><Relationship Id="rId7" Type="http://schemas.openxmlformats.org/officeDocument/2006/relationships/image" Target="../media/image1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11" Type="http://schemas.openxmlformats.org/officeDocument/2006/relationships/image" Target="../media/image21.emf"/><Relationship Id="rId5" Type="http://schemas.openxmlformats.org/officeDocument/2006/relationships/image" Target="../media/image15.jfif"/><Relationship Id="rId10" Type="http://schemas.openxmlformats.org/officeDocument/2006/relationships/image" Target="../media/image20.emf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9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7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99.xml"/><Relationship Id="rId4" Type="http://schemas.openxmlformats.org/officeDocument/2006/relationships/image" Target="../media/image85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gif"/><Relationship Id="rId3" Type="http://schemas.openxmlformats.org/officeDocument/2006/relationships/image" Target="../media/image87.png"/><Relationship Id="rId7" Type="http://schemas.openxmlformats.org/officeDocument/2006/relationships/image" Target="../media/image91.gif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07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Relationship Id="rId9" Type="http://schemas.openxmlformats.org/officeDocument/2006/relationships/image" Target="../media/image93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6.png"/><Relationship Id="rId3" Type="http://schemas.openxmlformats.org/officeDocument/2006/relationships/audio" Target="../media/audio1.wav"/><Relationship Id="rId7" Type="http://schemas.openxmlformats.org/officeDocument/2006/relationships/image" Target="../media/image22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6" Type="http://schemas.openxmlformats.org/officeDocument/2006/relationships/audio" Target="../media/audio3.wav"/><Relationship Id="rId1" Type="http://schemas.openxmlformats.org/officeDocument/2006/relationships/slideLayout" Target="../slideLayouts/slideLayout114.xml"/><Relationship Id="rId6" Type="http://schemas.openxmlformats.org/officeDocument/2006/relationships/image" Target="../media/image15.jfif"/><Relationship Id="rId11" Type="http://schemas.openxmlformats.org/officeDocument/2006/relationships/image" Target="../media/image16.png"/><Relationship Id="rId5" Type="http://schemas.openxmlformats.org/officeDocument/2006/relationships/audio" Target="../media/audio3.wav"/><Relationship Id="rId15" Type="http://schemas.openxmlformats.org/officeDocument/2006/relationships/audio" Target="../media/audio2.wav"/><Relationship Id="rId10" Type="http://schemas.openxmlformats.org/officeDocument/2006/relationships/slide" Target="slide13.xml"/><Relationship Id="rId4" Type="http://schemas.openxmlformats.org/officeDocument/2006/relationships/audio" Target="../media/audio2.wav"/><Relationship Id="rId9" Type="http://schemas.openxmlformats.org/officeDocument/2006/relationships/image" Target="../media/image24.png"/><Relationship Id="rId1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5.jfif"/><Relationship Id="rId1" Type="http://schemas.openxmlformats.org/officeDocument/2006/relationships/slideLayout" Target="../slideLayouts/slideLayout114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25.png"/><Relationship Id="rId3" Type="http://schemas.openxmlformats.org/officeDocument/2006/relationships/audio" Target="../media/audio1.wav"/><Relationship Id="rId7" Type="http://schemas.openxmlformats.org/officeDocument/2006/relationships/image" Target="../media/image28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6" Type="http://schemas.openxmlformats.org/officeDocument/2006/relationships/audio" Target="NULL"/><Relationship Id="rId1" Type="http://schemas.openxmlformats.org/officeDocument/2006/relationships/slideLayout" Target="../slideLayouts/slideLayout114.xml"/><Relationship Id="rId6" Type="http://schemas.openxmlformats.org/officeDocument/2006/relationships/image" Target="../media/image15.jfif"/><Relationship Id="rId11" Type="http://schemas.openxmlformats.org/officeDocument/2006/relationships/image" Target="../media/image16.png"/><Relationship Id="rId5" Type="http://schemas.openxmlformats.org/officeDocument/2006/relationships/audio" Target="../media/audio3.wav"/><Relationship Id="rId15" Type="http://schemas.openxmlformats.org/officeDocument/2006/relationships/audio" Target="NULL"/><Relationship Id="rId10" Type="http://schemas.openxmlformats.org/officeDocument/2006/relationships/slide" Target="slide13.xml"/><Relationship Id="rId4" Type="http://schemas.openxmlformats.org/officeDocument/2006/relationships/audio" Target="../media/audio2.wav"/><Relationship Id="rId9" Type="http://schemas.openxmlformats.org/officeDocument/2006/relationships/image" Target="../media/image30.png"/><Relationship Id="rId14" Type="http://schemas.openxmlformats.org/officeDocument/2006/relationships/audio" Target="NUL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5.jfif"/><Relationship Id="rId1" Type="http://schemas.openxmlformats.org/officeDocument/2006/relationships/slideLayout" Target="../slideLayouts/slideLayout114.xml"/><Relationship Id="rId5" Type="http://schemas.openxmlformats.org/officeDocument/2006/relationships/image" Target="../media/image16.pn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25.png"/><Relationship Id="rId3" Type="http://schemas.openxmlformats.org/officeDocument/2006/relationships/audio" Target="../media/audio1.wav"/><Relationship Id="rId7" Type="http://schemas.openxmlformats.org/officeDocument/2006/relationships/image" Target="../media/image32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6" Type="http://schemas.openxmlformats.org/officeDocument/2006/relationships/audio" Target="NULL"/><Relationship Id="rId1" Type="http://schemas.openxmlformats.org/officeDocument/2006/relationships/slideLayout" Target="../slideLayouts/slideLayout114.xml"/><Relationship Id="rId6" Type="http://schemas.openxmlformats.org/officeDocument/2006/relationships/image" Target="../media/image15.jfif"/><Relationship Id="rId11" Type="http://schemas.openxmlformats.org/officeDocument/2006/relationships/image" Target="../media/image16.png"/><Relationship Id="rId5" Type="http://schemas.openxmlformats.org/officeDocument/2006/relationships/audio" Target="../media/audio3.wav"/><Relationship Id="rId15" Type="http://schemas.openxmlformats.org/officeDocument/2006/relationships/audio" Target="NULL"/><Relationship Id="rId10" Type="http://schemas.openxmlformats.org/officeDocument/2006/relationships/slide" Target="slide13.xml"/><Relationship Id="rId4" Type="http://schemas.openxmlformats.org/officeDocument/2006/relationships/audio" Target="../media/audio2.wav"/><Relationship Id="rId9" Type="http://schemas.openxmlformats.org/officeDocument/2006/relationships/image" Target="../media/image34.png"/><Relationship Id="rId14" Type="http://schemas.openxmlformats.org/officeDocument/2006/relationships/audio" Target="NUL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5.jfif"/><Relationship Id="rId1" Type="http://schemas.openxmlformats.org/officeDocument/2006/relationships/slideLayout" Target="../slideLayouts/slideLayout114.xml"/><Relationship Id="rId5" Type="http://schemas.openxmlformats.org/officeDocument/2006/relationships/image" Target="../media/image35.emf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WordArt 2"/>
          <p:cNvSpPr>
            <a:spLocks noChangeArrowheads="1" noChangeShapeType="1" noTextEdit="1"/>
          </p:cNvSpPr>
          <p:nvPr/>
        </p:nvSpPr>
        <p:spPr bwMode="auto">
          <a:xfrm>
            <a:off x="4876801" y="787400"/>
            <a:ext cx="6167967" cy="1452563"/>
          </a:xfrm>
          <a:prstGeom prst="rect">
            <a:avLst/>
          </a:prstGeom>
        </p:spPr>
        <p:txBody>
          <a:bodyPr wrap="none" lIns="108856" tIns="54428" rIns="108856" bIns="54428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lvl="2" algn="ctr"/>
            <a:r>
              <a:rPr lang="en-US" sz="4267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CHÀO MỪNG QUÝ THẦY CÔ</a:t>
            </a:r>
          </a:p>
        </p:txBody>
      </p:sp>
      <p:sp>
        <p:nvSpPr>
          <p:cNvPr id="2051" name="WordArt 4"/>
          <p:cNvSpPr>
            <a:spLocks noChangeArrowheads="1" noChangeShapeType="1" noTextEdit="1"/>
          </p:cNvSpPr>
          <p:nvPr/>
        </p:nvSpPr>
        <p:spPr bwMode="auto">
          <a:xfrm>
            <a:off x="1900768" y="5952331"/>
            <a:ext cx="9144000" cy="652464"/>
          </a:xfrm>
          <a:prstGeom prst="rect">
            <a:avLst/>
          </a:prstGeom>
        </p:spPr>
        <p:txBody>
          <a:bodyPr wrap="none" lIns="108856" tIns="54428" rIns="108856" bIns="54428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1067" b="1" kern="10" dirty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GIÁO VIÊN: </a:t>
            </a:r>
            <a:r>
              <a:rPr lang="en-US" sz="1067" b="1" kern="10" dirty="0" err="1" smtClean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Lưu</a:t>
            </a:r>
            <a:r>
              <a:rPr lang="en-US" sz="1067" b="1" kern="10" dirty="0" smtClean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1067" b="1" kern="10" dirty="0" err="1" smtClean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Thị</a:t>
            </a:r>
            <a:r>
              <a:rPr lang="en-US" sz="1067" b="1" kern="10" dirty="0" smtClean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Thu </a:t>
            </a:r>
            <a:r>
              <a:rPr lang="en-US" sz="1067" b="1" kern="10" dirty="0" err="1" smtClean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Huyền</a:t>
            </a:r>
            <a:endParaRPr lang="en-US" sz="1067" b="1" kern="10" dirty="0">
              <a:ln w="9525">
                <a:solidFill>
                  <a:srgbClr val="800000"/>
                </a:solidFill>
                <a:round/>
                <a:headEnd/>
                <a:tailEnd/>
              </a:ln>
              <a:solidFill>
                <a:srgbClr val="0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2053" name="Picture 3" descr="WhitecornerFlow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38800"/>
            <a:ext cx="16256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4" descr="WhitecornerFlow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3200" y="5486400"/>
            <a:ext cx="18288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1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67" y="25401"/>
            <a:ext cx="910167" cy="248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2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7967" y="63501"/>
            <a:ext cx="910167" cy="248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7" name="Rectangle 36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108856" tIns="54428" rIns="108856" bIns="54428" anchor="ctr"/>
          <a:lstStyle/>
          <a:p>
            <a:pPr eaLnBrk="1" hangingPunct="1"/>
            <a:endParaRPr lang="vi-VN" altLang="en-US" sz="1200">
              <a:latin typeface="Times New Roman" pitchFamily="18" charset="0"/>
            </a:endParaRPr>
          </a:p>
        </p:txBody>
      </p:sp>
      <p:pic>
        <p:nvPicPr>
          <p:cNvPr id="2058" name="Picture 2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0" y="381001"/>
            <a:ext cx="3708400" cy="293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2" descr="708245qq9tddswa1">
            <a:hlinkClick r:id="rId6"/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3667126"/>
            <a:ext cx="4978401" cy="2149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WordArt 2"/>
          <p:cNvSpPr>
            <a:spLocks noChangeArrowheads="1" noChangeShapeType="1" noTextEdit="1"/>
          </p:cNvSpPr>
          <p:nvPr/>
        </p:nvSpPr>
        <p:spPr bwMode="auto">
          <a:xfrm>
            <a:off x="1016000" y="3667126"/>
            <a:ext cx="5362222" cy="2032000"/>
          </a:xfrm>
          <a:prstGeom prst="rect">
            <a:avLst/>
          </a:prstGeom>
        </p:spPr>
        <p:txBody>
          <a:bodyPr wrap="none" lIns="108856" tIns="54428" rIns="108856" bIns="54428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lvl="2" algn="ctr"/>
            <a:r>
              <a:rPr lang="en-US" sz="4267" b="1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Tiếng</a:t>
            </a:r>
            <a:r>
              <a:rPr lang="en-US" sz="4267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267" b="1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Việt</a:t>
            </a:r>
            <a:endParaRPr lang="en-US" sz="4267" b="1" kern="10" dirty="0">
              <a:ln w="9525">
                <a:solidFill>
                  <a:srgbClr val="008000"/>
                </a:solidFill>
                <a:round/>
                <a:headEnd/>
                <a:tailEnd/>
              </a:ln>
              <a:solidFill>
                <a:srgbClr val="0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  <a:p>
            <a:pPr lvl="2" algn="ctr"/>
            <a:r>
              <a:rPr lang="en-US" sz="4267" b="1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Luyện</a:t>
            </a:r>
            <a:r>
              <a:rPr lang="en-US" sz="4267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267" b="1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từ</a:t>
            </a:r>
            <a:r>
              <a:rPr lang="en-US" sz="4267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267" b="1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và</a:t>
            </a:r>
            <a:r>
              <a:rPr lang="en-US" sz="4267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267" b="1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câu</a:t>
            </a:r>
            <a:endParaRPr lang="en-US" sz="4267" b="1" kern="10" dirty="0">
              <a:ln w="9525">
                <a:solidFill>
                  <a:srgbClr val="008000"/>
                </a:solidFill>
                <a:round/>
                <a:headEnd/>
                <a:tailEnd/>
              </a:ln>
              <a:solidFill>
                <a:srgbClr val="0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/>
            <a:r>
              <a:rPr lang="en-US" sz="4267" b="1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Lớp</a:t>
            </a:r>
            <a:r>
              <a:rPr lang="en-US" sz="4267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267" b="1" kern="10" dirty="0" smtClean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5/2</a:t>
            </a:r>
            <a:endParaRPr lang="en-US" sz="4267" b="1" kern="10" dirty="0">
              <a:ln w="9525">
                <a:solidFill>
                  <a:srgbClr val="008000"/>
                </a:solidFill>
                <a:round/>
                <a:headEnd/>
                <a:tailEnd/>
              </a:ln>
              <a:solidFill>
                <a:srgbClr val="0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7742907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300"/>
                            </p:stCondLst>
                            <p:childTnLst>
                              <p:par>
                                <p:cTn id="12" presetID="8" presetClass="emph" presetSubtype="0" fill="hold" grpId="1" nodeType="afterEffect">
                                  <p:stCondLst>
                                    <p:cond delay="4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300"/>
                            </p:stCondLst>
                            <p:childTnLst>
                              <p:par>
                                <p:cTn id="15" presetID="32" presetClass="emph" presetSubtype="0" fill="hold" grpId="2" nodeType="after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/>
      <p:bldP spid="2050" grpId="1"/>
      <p:bldP spid="2050" grpId="2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263A6537-AFE7-4C72-8D5B-8030C89F9B3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9E0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432122AE-2C63-4476-A488-121CF7EE8B6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0F148231-90FA-45FF-A003-31641AE9B23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690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3E51F534-8342-46C3-851E-F571FBADBEE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17785" y="0"/>
            <a:ext cx="4937315" cy="172667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44289225-26DF-4632-89E1-70FA3603B70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24257" y="4535186"/>
            <a:ext cx="3467743" cy="232281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19405695-C3EB-4AB3-A262-C2C755C5006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5458"/>
            <a:ext cx="936172" cy="1557128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CE5E2E05-809A-4DEC-8AC1-D14AF99BE14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44884" y="113977"/>
            <a:ext cx="1034142" cy="87805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71727C80-BA09-40F4-B7D8-59B22BA397B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76136" y="0"/>
            <a:ext cx="1284515" cy="1030456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C898C197-5498-415E-B0EE-9A83C3AC2E6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00428" y="5577159"/>
            <a:ext cx="1095770" cy="128820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F08BE3D6-08B4-41A3-B4B0-8C252B4E19A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98599" y="4564478"/>
            <a:ext cx="950744" cy="100148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7F06B5C3-4C38-479F-B87B-CA57F01119F9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23214" y="5791349"/>
            <a:ext cx="1262743" cy="1081372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F0D77264-9EBC-420F-A3E1-306895F85A71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40994" y="188394"/>
            <a:ext cx="2361159" cy="215315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1F0C0603-7C09-476A-847D-430892FC96E7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41257" y="-14721"/>
            <a:ext cx="950743" cy="878056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E49E2A7F-0E0B-4C4A-9283-FE4A2E5B0DBE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85171" y="1029985"/>
            <a:ext cx="1114029" cy="2100943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DF76EEB3-FA04-4E96-8D0C-30DE0B28E6B5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74086" y="3028797"/>
            <a:ext cx="1114029" cy="109945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260AAB0A-2507-4F0A-86D5-67DF6E209B96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3107" y="801384"/>
            <a:ext cx="1741714" cy="1926772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xmlns="" id="{F4055C42-907C-4F0A-8670-90109A38A12B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571227" flipH="1">
            <a:off x="433569" y="1505926"/>
            <a:ext cx="1285954" cy="270917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5BAE110D-AAEE-41A7-BB86-7BE746758BC9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14213" y="4523012"/>
            <a:ext cx="950744" cy="2002973"/>
          </a:xfrm>
          <a:prstGeom prst="rect">
            <a:avLst/>
          </a:prstGeom>
        </p:spPr>
      </p:pic>
      <p:pic>
        <p:nvPicPr>
          <p:cNvPr id="32" name="图片 6">
            <a:extLst>
              <a:ext uri="{FF2B5EF4-FFF2-40B4-BE49-F238E27FC236}">
                <a16:creationId xmlns:a16="http://schemas.microsoft.com/office/drawing/2014/main" xmlns="" id="{245EE5CF-164A-4243-BC1A-2F58699E27C6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88037" y="4096897"/>
            <a:ext cx="3131194" cy="3131194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36" y="-14721"/>
            <a:ext cx="1630815" cy="163081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2057" y="5245173"/>
            <a:ext cx="574168" cy="97608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AC71B6CD-8DD4-8789-3492-CFD58350C9BF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88395" y="3102865"/>
            <a:ext cx="9615945" cy="29492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4F90406E-E322-A300-5E98-AC159B4CE82B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658095" y="2068216"/>
            <a:ext cx="4334632" cy="175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84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B5061DA6-B82E-46FE-9483-5608B8AEAD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96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4B9F73B0-ABBF-4CA1-9D34-781B471159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064645"/>
            <a:ext cx="11363692" cy="8449003"/>
          </a:xfrm>
          <a:prstGeom prst="rect">
            <a:avLst/>
          </a:prstGeom>
        </p:spPr>
      </p:pic>
      <p:sp>
        <p:nvSpPr>
          <p:cNvPr id="11" name="爆炸形: 8 pt  10">
            <a:extLst>
              <a:ext uri="{FF2B5EF4-FFF2-40B4-BE49-F238E27FC236}">
                <a16:creationId xmlns:a16="http://schemas.microsoft.com/office/drawing/2014/main" xmlns="" id="{EF4B6ADB-E1BA-4E86-B2E1-5B4D4C4A1388}"/>
              </a:ext>
            </a:extLst>
          </p:cNvPr>
          <p:cNvSpPr/>
          <p:nvPr/>
        </p:nvSpPr>
        <p:spPr>
          <a:xfrm>
            <a:off x="3320254" y="918444"/>
            <a:ext cx="1923327" cy="1515291"/>
          </a:xfrm>
          <a:prstGeom prst="irregularSeal1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VN-Poky's" panose="020B0606040200020203" pitchFamily="34" charset="0"/>
                <a:ea typeface="思源黑体 CN Medium" panose="020B0600000000000000" pitchFamily="34" charset="-122"/>
              </a:rPr>
              <a:t>2</a:t>
            </a: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SVN-Poky's" panose="020B0606040200020203" pitchFamily="34" charset="0"/>
              <a:ea typeface="思源黑体 CN Medium" panose="020B0600000000000000" pitchFamily="34" charset="-122"/>
            </a:endParaRPr>
          </a:p>
        </p:txBody>
      </p:sp>
      <p:pic>
        <p:nvPicPr>
          <p:cNvPr id="5" name="Picture 4" descr="A logo with a black background&#10;&#10;Description automatically generated">
            <a:extLst>
              <a:ext uri="{FF2B5EF4-FFF2-40B4-BE49-F238E27FC236}">
                <a16:creationId xmlns:a16="http://schemas.microsoft.com/office/drawing/2014/main" xmlns="" id="{D32A0516-48DC-2D6D-8115-F22FBEA1E2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722" y="1818526"/>
            <a:ext cx="6800406" cy="5254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933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3" name="矩形 22">
            <a:extLst>
              <a:ext uri="{FF2B5EF4-FFF2-40B4-BE49-F238E27FC236}">
                <a16:creationId xmlns:a16="http://schemas.microsoft.com/office/drawing/2014/main" xmlns="" id="{5CF2B8A3-8FF7-443A-B49D-270C41D0385F}"/>
              </a:ext>
            </a:extLst>
          </p:cNvPr>
          <p:cNvSpPr/>
          <p:nvPr/>
        </p:nvSpPr>
        <p:spPr>
          <a:xfrm>
            <a:off x="0" y="312429"/>
            <a:ext cx="12192000" cy="126258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6163" y="-133879"/>
            <a:ext cx="1825050" cy="1687729"/>
            <a:chOff x="4520" y="61186"/>
            <a:chExt cx="1825050" cy="1687729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xmlns="" id="{02BDCA54-3D71-4C72-A84C-F420417B3D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20" y="61186"/>
              <a:ext cx="1740097" cy="1687729"/>
            </a:xfrm>
            <a:prstGeom prst="rect">
              <a:avLst/>
            </a:prstGeom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xmlns="" id="{A4E83582-84E0-4D85-B5E2-B8C8447BBCAA}"/>
                </a:ext>
              </a:extLst>
            </p:cNvPr>
            <p:cNvSpPr txBox="1"/>
            <p:nvPr/>
          </p:nvSpPr>
          <p:spPr>
            <a:xfrm>
              <a:off x="20683" y="146581"/>
              <a:ext cx="180888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字魂115号-刀刀体" panose="00000500000000000000" pitchFamily="2" charset="-122"/>
                  <a:ea typeface="字魂115号-刀刀体" panose="00000500000000000000" pitchFamily="2" charset="-122"/>
                  <a:cs typeface="+mn-cs"/>
                </a:rPr>
                <a:t>1</a:t>
              </a:r>
              <a:endParaRPr kumimoji="0" lang="zh-CN" alt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字魂115号-刀刀体" panose="00000500000000000000" pitchFamily="2" charset="-122"/>
                <a:ea typeface="字魂115号-刀刀体" panose="00000500000000000000" pitchFamily="2" charset="-122"/>
                <a:cs typeface="+mn-cs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C25133DE-CDA0-45CC-8B57-DA29957F6AEF}"/>
              </a:ext>
            </a:extLst>
          </p:cNvPr>
          <p:cNvSpPr txBox="1"/>
          <p:nvPr/>
        </p:nvSpPr>
        <p:spPr>
          <a:xfrm>
            <a:off x="1202508" y="289289"/>
            <a:ext cx="109894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Nêu công dụng của dấu gạch ngang trong mỗi trường hợp </a:t>
            </a:r>
            <a:endParaRPr lang="en-US" sz="2800" b="1" dirty="0" smtClean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pPr lvl="0" algn="ctr">
              <a:defRPr/>
            </a:pPr>
            <a:r>
              <a:rPr lang="vi-VN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dưới </a:t>
            </a: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đây: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41AE1CD-FDF5-EF4A-F86C-89628606B8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000" y="1360350"/>
            <a:ext cx="11551920" cy="5386507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7F521DA0-1B9E-4EDE-0847-0D5896F40182}"/>
              </a:ext>
            </a:extLst>
          </p:cNvPr>
          <p:cNvCxnSpPr>
            <a:cxnSpLocks/>
          </p:cNvCxnSpPr>
          <p:nvPr/>
        </p:nvCxnSpPr>
        <p:spPr>
          <a:xfrm flipV="1">
            <a:off x="2105464" y="766342"/>
            <a:ext cx="5504704" cy="1614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6323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5322320"/>
              </p:ext>
            </p:extLst>
          </p:nvPr>
        </p:nvGraphicFramePr>
        <p:xfrm>
          <a:off x="395878" y="2710601"/>
          <a:ext cx="11321716" cy="383566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09074">
                  <a:extLst>
                    <a:ext uri="{9D8B030D-6E8A-4147-A177-3AD203B41FA5}">
                      <a16:colId xmlns="" xmlns:a16="http://schemas.microsoft.com/office/drawing/2014/main" val="4219533399"/>
                    </a:ext>
                  </a:extLst>
                </a:gridCol>
                <a:gridCol w="10012642">
                  <a:extLst>
                    <a:ext uri="{9D8B030D-6E8A-4147-A177-3AD203B41FA5}">
                      <a16:colId xmlns="" xmlns:a16="http://schemas.microsoft.com/office/drawing/2014/main" val="3182415342"/>
                    </a:ext>
                  </a:extLst>
                </a:gridCol>
              </a:tblGrid>
              <a:tr h="767133"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4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4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4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dấu</a:t>
                      </a:r>
                      <a:r>
                        <a:rPr lang="en-US" sz="4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gạch</a:t>
                      </a:r>
                      <a:r>
                        <a:rPr lang="en-US" sz="4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ngang</a:t>
                      </a:r>
                      <a:endParaRPr lang="en-US" sz="4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985726194"/>
                  </a:ext>
                </a:extLst>
              </a:tr>
              <a:tr h="767133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US" sz="4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49837012"/>
                  </a:ext>
                </a:extLst>
              </a:tr>
              <a:tr h="767133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endParaRPr lang="en-US" sz="4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967633764"/>
                  </a:ext>
                </a:extLst>
              </a:tr>
              <a:tr h="767133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en-US" sz="4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023817841"/>
                  </a:ext>
                </a:extLst>
              </a:tr>
              <a:tr h="767133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</a:t>
                      </a:r>
                      <a:endParaRPr lang="en-US" sz="4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1559860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25133DE-CDA0-45CC-8B57-DA29957F6AEF}"/>
              </a:ext>
            </a:extLst>
          </p:cNvPr>
          <p:cNvSpPr txBox="1"/>
          <p:nvPr/>
        </p:nvSpPr>
        <p:spPr>
          <a:xfrm>
            <a:off x="-162232" y="1675636"/>
            <a:ext cx="118645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28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Nêu công dụng của dấu gạch ngang trong mỗi trường hợp </a:t>
            </a:r>
            <a:endParaRPr lang="en-US" sz="2800" b="1" dirty="0" smtClean="0">
              <a:solidFill>
                <a:srgbClr val="00B0F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pPr lvl="0" algn="ctr">
              <a:defRPr/>
            </a:pPr>
            <a:r>
              <a:rPr lang="vi-VN" sz="2800" b="1" dirty="0" smtClean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dưới </a:t>
            </a:r>
            <a:r>
              <a:rPr lang="vi-VN" sz="28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đây: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681AEFE0-BCDF-4EA3-A3EE-FC35CC8F0CD0}"/>
              </a:ext>
            </a:extLst>
          </p:cNvPr>
          <p:cNvSpPr/>
          <p:nvPr/>
        </p:nvSpPr>
        <p:spPr>
          <a:xfrm>
            <a:off x="365030" y="-14749"/>
            <a:ext cx="3661280" cy="1690385"/>
          </a:xfrm>
          <a:prstGeom prst="ellipse">
            <a:avLst/>
          </a:prstGeom>
          <a:solidFill>
            <a:srgbClr val="FFFF00"/>
          </a:solidFill>
          <a:effectLst>
            <a:glow rad="63500">
              <a:schemeClr val="accent1">
                <a:lumMod val="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1757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29CDA24-4B60-A039-6CD4-3A65C6802A40}"/>
              </a:ext>
            </a:extLst>
          </p:cNvPr>
          <p:cNvSpPr txBox="1"/>
          <p:nvPr/>
        </p:nvSpPr>
        <p:spPr>
          <a:xfrm>
            <a:off x="193202" y="191891"/>
            <a:ext cx="11998798" cy="230832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Thầy Ngô Thì Sĩ nhà nghèo, lại hay mượn sách vào ban đêm, các bạn hỏi cậu lấy đèn dầu mà đọc. Cậu vui vẻ chỉ lên mặt trăng:</a:t>
            </a:r>
          </a:p>
          <a:p>
            <a:r>
              <a:rPr lang="vi-VN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 Đã có ngọn đèn lớn, ngọn đèn vĩnh cửu kia.</a:t>
            </a:r>
          </a:p>
        </p:txBody>
      </p:sp>
      <p:sp>
        <p:nvSpPr>
          <p:cNvPr id="4" name="矩形 24">
            <a:extLst>
              <a:ext uri="{FF2B5EF4-FFF2-40B4-BE49-F238E27FC236}">
                <a16:creationId xmlns:a16="http://schemas.microsoft.com/office/drawing/2014/main" xmlns="" id="{AC19C7CA-AD02-4A3A-BC22-55FA3A85CBC5}"/>
              </a:ext>
            </a:extLst>
          </p:cNvPr>
          <p:cNvSpPr/>
          <p:nvPr/>
        </p:nvSpPr>
        <p:spPr>
          <a:xfrm>
            <a:off x="530942" y="3237695"/>
            <a:ext cx="11223523" cy="151924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  <a:prstDash val="dash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CN" sz="3600" b="1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US" altLang="zh-CN" sz="3600" b="1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gạch</a:t>
            </a:r>
            <a:r>
              <a:rPr lang="en-US" altLang="zh-CN" sz="3600" b="1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ngang</a:t>
            </a:r>
            <a:r>
              <a:rPr lang="en-US" altLang="zh-CN" sz="3600" b="1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altLang="zh-CN" sz="3600" b="1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altLang="zh-CN" sz="3600" b="1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đánh</a:t>
            </a:r>
            <a:r>
              <a:rPr lang="en-US" altLang="zh-CN" sz="3600" b="1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US" altLang="zh-CN" sz="3600" b="1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altLang="zh-CN" sz="3600" b="1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altLang="zh-CN" sz="3600" b="1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trực</a:t>
            </a:r>
            <a:r>
              <a:rPr lang="en-US" altLang="zh-CN" sz="3600" b="1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altLang="zh-CN" sz="3600" b="1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254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思源黑体 CN Medium" panose="020B06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232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ranh thờ vẽ chân dung Ngô Thì Sĩ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1148" y="162236"/>
            <a:ext cx="6386052" cy="5914103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7033414" y="6076339"/>
            <a:ext cx="388196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>
                <a:solidFill>
                  <a:srgbClr val="343A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000" dirty="0">
                <a:solidFill>
                  <a:srgbClr val="343A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43A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</a:t>
            </a:r>
            <a:r>
              <a:rPr lang="en-US" sz="2000" dirty="0">
                <a:solidFill>
                  <a:srgbClr val="343A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43A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000" dirty="0">
                <a:solidFill>
                  <a:srgbClr val="343A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43A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000" dirty="0">
                <a:solidFill>
                  <a:srgbClr val="343A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000" dirty="0" err="1">
                <a:solidFill>
                  <a:srgbClr val="343A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sz="2000" dirty="0">
                <a:solidFill>
                  <a:srgbClr val="343A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43A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000" dirty="0">
                <a:solidFill>
                  <a:srgbClr val="343A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43A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dirty="0">
                <a:solidFill>
                  <a:srgbClr val="343A40"/>
                </a:solidFill>
                <a:latin typeface="GoogleSans"/>
              </a:rPr>
              <a:t>.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矩形 24">
            <a:extLst>
              <a:ext uri="{FF2B5EF4-FFF2-40B4-BE49-F238E27FC236}">
                <a16:creationId xmlns:a16="http://schemas.microsoft.com/office/drawing/2014/main" xmlns="" id="{AC19C7CA-AD02-4A3A-BC22-55FA3A85CBC5}"/>
              </a:ext>
            </a:extLst>
          </p:cNvPr>
          <p:cNvSpPr/>
          <p:nvPr/>
        </p:nvSpPr>
        <p:spPr>
          <a:xfrm>
            <a:off x="425715" y="988142"/>
            <a:ext cx="4795214" cy="38198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  <a:prstDash val="dash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huyết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đương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mẻ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en-US" sz="2800" b="1" dirty="0">
              <a:solidFill>
                <a:prstClr val="black"/>
              </a:solidFill>
              <a:effectLst>
                <a:outerShdw blurRad="38100" dist="254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思源黑体 CN Medium" panose="020B0600000000000000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9210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29CDA24-4B60-A039-6CD4-3A65C6802A40}"/>
              </a:ext>
            </a:extLst>
          </p:cNvPr>
          <p:cNvSpPr txBox="1"/>
          <p:nvPr/>
        </p:nvSpPr>
        <p:spPr>
          <a:xfrm>
            <a:off x="193202" y="191891"/>
            <a:ext cx="11998798" cy="175432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0"/>
            <a:r>
              <a:rPr lang="vi-VN" sz="36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Việt Nam tự hào về Giáo sư Tạ Quang Bửu – nhà khoa học, nhà giáo dục đa tài, uyên bác.</a:t>
            </a:r>
          </a:p>
          <a:p>
            <a:pPr lvl="0" algn="r"/>
            <a:r>
              <a:rPr lang="vi-VN" sz="36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(Gia Huy)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矩形 24">
            <a:extLst>
              <a:ext uri="{FF2B5EF4-FFF2-40B4-BE49-F238E27FC236}">
                <a16:creationId xmlns:a16="http://schemas.microsoft.com/office/drawing/2014/main" xmlns="" id="{AC19C7CA-AD02-4A3A-BC22-55FA3A85CBC5}"/>
              </a:ext>
            </a:extLst>
          </p:cNvPr>
          <p:cNvSpPr/>
          <p:nvPr/>
        </p:nvSpPr>
        <p:spPr>
          <a:xfrm>
            <a:off x="442452" y="3011664"/>
            <a:ext cx="11459495" cy="151924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  <a:prstDash val="dash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CN" sz="3600" b="1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US" altLang="zh-CN" sz="3600" b="1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gạch</a:t>
            </a:r>
            <a:r>
              <a:rPr lang="en-US" altLang="zh-CN" sz="3600" b="1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ngang</a:t>
            </a:r>
            <a:r>
              <a:rPr lang="en-US" altLang="zh-CN" sz="3600" b="1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altLang="zh-CN" sz="3600" b="1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altLang="zh-CN" sz="3600" b="1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đánh</a:t>
            </a:r>
            <a:r>
              <a:rPr lang="en-US" altLang="zh-CN" sz="3600" b="1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US" altLang="zh-CN" sz="3600" b="1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altLang="zh-CN" sz="3600" b="1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phận</a:t>
            </a:r>
            <a:r>
              <a:rPr lang="en-US" altLang="zh-CN" sz="3600" b="1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chú</a:t>
            </a:r>
            <a:r>
              <a:rPr lang="en-US" altLang="zh-CN" sz="3600" b="1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altLang="zh-CN" sz="3600" b="1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zh-CN" sz="3600" b="1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altLang="zh-CN" sz="3600" b="1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altLang="zh-CN" sz="3600" b="1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254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思源黑体 CN Medium" panose="020B06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0378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29CDA24-4B60-A039-6CD4-3A65C6802A40}"/>
              </a:ext>
            </a:extLst>
          </p:cNvPr>
          <p:cNvSpPr txBox="1"/>
          <p:nvPr/>
        </p:nvSpPr>
        <p:spPr>
          <a:xfrm>
            <a:off x="193202" y="191891"/>
            <a:ext cx="11998798" cy="230832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0"/>
            <a:r>
              <a:rPr lang="vi-VN" sz="36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Theo hành trình Đại Tây Dương – Thái Bình Dương, đoàn thám hiểm đã thực hiện chuyến vòng quanh thế giới bằng đường biển.</a:t>
            </a:r>
          </a:p>
          <a:p>
            <a:pPr lvl="0" algn="r"/>
            <a:r>
              <a:rPr lang="vi-VN" sz="36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(Ngọc Quảng)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矩形 24">
            <a:extLst>
              <a:ext uri="{FF2B5EF4-FFF2-40B4-BE49-F238E27FC236}">
                <a16:creationId xmlns:a16="http://schemas.microsoft.com/office/drawing/2014/main" xmlns="" id="{AC19C7CA-AD02-4A3A-BC22-55FA3A85CBC5}"/>
              </a:ext>
            </a:extLst>
          </p:cNvPr>
          <p:cNvSpPr/>
          <p:nvPr/>
        </p:nvSpPr>
        <p:spPr>
          <a:xfrm>
            <a:off x="193202" y="3428999"/>
            <a:ext cx="11708745" cy="151924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  <a:prstDash val="dash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CN" sz="3200" b="1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US" altLang="zh-CN" sz="3200" b="1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gạch</a:t>
            </a:r>
            <a:r>
              <a:rPr lang="en-US" altLang="zh-CN" sz="3200" b="1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ngang</a:t>
            </a:r>
            <a:r>
              <a:rPr lang="en-US" altLang="zh-CN" sz="3200" b="1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altLang="zh-CN" sz="3200" b="1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altLang="zh-CN" sz="3200" b="1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nối</a:t>
            </a:r>
            <a:r>
              <a:rPr lang="en-US" altLang="zh-CN" sz="3200" b="1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altLang="zh-CN" sz="3200" b="1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altLang="zh-CN" sz="3200" b="1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altLang="zh-CN" sz="3200" b="1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altLang="zh-CN" sz="3200" b="1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altLang="zh-CN" sz="3200" b="1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lang="en-US" altLang="zh-CN" sz="3200" b="1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lang="en-US" altLang="zh-CN" sz="3200" b="1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254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思源黑体 CN Medium" panose="020B06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49720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20/09/1519: Magellan bắt đầu hành trình vòng quanh thế giớ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923" y="135757"/>
            <a:ext cx="10309122" cy="5557120"/>
          </a:xfrm>
          <a:prstGeom prst="rect">
            <a:avLst/>
          </a:prstGeom>
          <a:noFill/>
          <a:ln w="38100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24">
            <a:extLst>
              <a:ext uri="{FF2B5EF4-FFF2-40B4-BE49-F238E27FC236}">
                <a16:creationId xmlns:a16="http://schemas.microsoft.com/office/drawing/2014/main" xmlns="" id="{AC19C7CA-AD02-4A3A-BC22-55FA3A85CBC5}"/>
              </a:ext>
            </a:extLst>
          </p:cNvPr>
          <p:cNvSpPr/>
          <p:nvPr/>
        </p:nvSpPr>
        <p:spPr>
          <a:xfrm>
            <a:off x="250722" y="5914103"/>
            <a:ext cx="11223523" cy="94389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  <a:prstDash val="dash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3200" b="1" dirty="0" smtClean="0">
              <a:solidFill>
                <a:srgbClr val="8B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3200" b="1" dirty="0" smtClean="0">
                <a:solidFill>
                  <a:srgbClr val="8B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20/09/1519</a:t>
            </a:r>
            <a:r>
              <a:rPr lang="en-US" sz="3200" b="1" dirty="0">
                <a:solidFill>
                  <a:srgbClr val="8B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Magellan </a:t>
            </a:r>
            <a:r>
              <a:rPr lang="en-US" sz="3200" b="1" dirty="0" err="1">
                <a:solidFill>
                  <a:srgbClr val="8B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200" b="1" dirty="0">
                <a:solidFill>
                  <a:srgbClr val="8B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8B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b="1" dirty="0">
                <a:solidFill>
                  <a:srgbClr val="8B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8B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b="1" dirty="0">
                <a:solidFill>
                  <a:srgbClr val="8B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8B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b="1" dirty="0">
                <a:solidFill>
                  <a:srgbClr val="8B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8B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3200" b="1" dirty="0">
                <a:solidFill>
                  <a:srgbClr val="8B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8B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3200" b="1" dirty="0">
                <a:solidFill>
                  <a:srgbClr val="8B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8B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b="1" dirty="0">
                <a:solidFill>
                  <a:srgbClr val="8B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8B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endParaRPr lang="en-US" sz="3200" b="1" dirty="0">
              <a:solidFill>
                <a:srgbClr val="8B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254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思源黑体 CN Medium" panose="020B06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941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29CDA24-4B60-A039-6CD4-3A65C6802A40}"/>
              </a:ext>
            </a:extLst>
          </p:cNvPr>
          <p:cNvSpPr txBox="1"/>
          <p:nvPr/>
        </p:nvSpPr>
        <p:spPr>
          <a:xfrm>
            <a:off x="193202" y="191891"/>
            <a:ext cx="11998798" cy="267765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0"/>
            <a:r>
              <a:rPr lang="vi-VN" sz="28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d. Trong cuốn Sống một đời tựa biển khơi, các tác giả đã vẽ nên một đại dương với vô vàn sinh vật kì thú:</a:t>
            </a:r>
          </a:p>
          <a:p>
            <a:pPr lvl="0"/>
            <a:r>
              <a:rPr lang="vi-VN" sz="28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 San hô có muôn hình muôn dạng</a:t>
            </a:r>
          </a:p>
          <a:p>
            <a:pPr lvl="0"/>
            <a:r>
              <a:rPr lang="vi-VN" sz="28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 Cá hề và hải quỳ có màu sắc sặc sỡ</a:t>
            </a:r>
          </a:p>
          <a:p>
            <a:pPr lvl="0"/>
            <a:r>
              <a:rPr lang="vi-VN" sz="28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 Tôm gõ mõ tạo ra bản hợp xướng vang động biển khơi,...</a:t>
            </a:r>
          </a:p>
          <a:p>
            <a:pPr lvl="0" algn="r"/>
            <a:r>
              <a:rPr lang="vi-VN" sz="28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(Theo Cao Sơn)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矩形 24">
            <a:extLst>
              <a:ext uri="{FF2B5EF4-FFF2-40B4-BE49-F238E27FC236}">
                <a16:creationId xmlns:a16="http://schemas.microsoft.com/office/drawing/2014/main" xmlns="" id="{AC19C7CA-AD02-4A3A-BC22-55FA3A85CBC5}"/>
              </a:ext>
            </a:extLst>
          </p:cNvPr>
          <p:cNvSpPr/>
          <p:nvPr/>
        </p:nvSpPr>
        <p:spPr>
          <a:xfrm>
            <a:off x="722672" y="3628113"/>
            <a:ext cx="10781070" cy="151924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  <a:prstDash val="dash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CN" sz="3600" b="1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US" altLang="zh-CN" sz="3600" b="1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gạch</a:t>
            </a:r>
            <a:r>
              <a:rPr lang="en-US" altLang="zh-CN" sz="3600" b="1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ngang</a:t>
            </a:r>
            <a:r>
              <a:rPr lang="en-US" altLang="zh-CN" sz="3600" b="1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altLang="zh-CN" sz="3600" b="1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altLang="zh-CN" sz="3600" b="1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đánh</a:t>
            </a:r>
            <a:r>
              <a:rPr lang="en-US" altLang="zh-CN" sz="3600" b="1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US" altLang="zh-CN" sz="3600" b="1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chuỗi</a:t>
            </a:r>
            <a:r>
              <a:rPr lang="en-US" altLang="zh-CN" sz="3600" b="1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liệt</a:t>
            </a:r>
            <a:r>
              <a:rPr lang="en-US" altLang="zh-CN" sz="3600" b="1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kê</a:t>
            </a:r>
            <a:r>
              <a:rPr lang="en-US" altLang="zh-CN" sz="3600" b="1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254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思源黑体 CN Medium" panose="020B06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2267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B5061DA6-B82E-46FE-9483-5608B8AEAD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96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4B9F73B0-ABBF-4CA1-9D34-781B471159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064645"/>
            <a:ext cx="11363692" cy="8449003"/>
          </a:xfrm>
          <a:prstGeom prst="rect">
            <a:avLst/>
          </a:prstGeom>
        </p:spPr>
      </p:pic>
      <p:sp>
        <p:nvSpPr>
          <p:cNvPr id="11" name="爆炸形: 8 pt  10">
            <a:extLst>
              <a:ext uri="{FF2B5EF4-FFF2-40B4-BE49-F238E27FC236}">
                <a16:creationId xmlns:a16="http://schemas.microsoft.com/office/drawing/2014/main" xmlns="" id="{EF4B6ADB-E1BA-4E86-B2E1-5B4D4C4A1388}"/>
              </a:ext>
            </a:extLst>
          </p:cNvPr>
          <p:cNvSpPr/>
          <p:nvPr/>
        </p:nvSpPr>
        <p:spPr>
          <a:xfrm>
            <a:off x="3320254" y="918444"/>
            <a:ext cx="1923327" cy="1515291"/>
          </a:xfrm>
          <a:prstGeom prst="irregularSeal1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VN-Poky's" panose="020B0606040200020203" pitchFamily="34" charset="0"/>
                <a:ea typeface="思源黑体 CN Medium" panose="020B0600000000000000" pitchFamily="34" charset="-122"/>
              </a:rPr>
              <a:t>1</a:t>
            </a: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SVN-Poky's" panose="020B0606040200020203" pitchFamily="34" charset="0"/>
              <a:ea typeface="思源黑体 CN Medium" panose="020B0600000000000000" pitchFamily="34" charset="-12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4733" y="1626174"/>
            <a:ext cx="9614225" cy="3615241"/>
          </a:xfrm>
          <a:prstGeom prst="rect">
            <a:avLst/>
          </a:prstGeom>
        </p:spPr>
      </p:pic>
      <p:pic>
        <p:nvPicPr>
          <p:cNvPr id="4" name="Picture 3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C355E78E-2395-1FB7-392E-C9C1F66618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13640" y="0"/>
            <a:ext cx="1670799" cy="167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086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pos.nvncdn.com/d8267c-94460/ps/20211025_tj3Lks0jnUpLGQklxmhLRXD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7406" y="235973"/>
            <a:ext cx="6504040" cy="6061587"/>
          </a:xfrm>
          <a:prstGeom prst="rect">
            <a:avLst/>
          </a:prstGeom>
          <a:noFill/>
          <a:ln w="28575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24">
            <a:extLst>
              <a:ext uri="{FF2B5EF4-FFF2-40B4-BE49-F238E27FC236}">
                <a16:creationId xmlns:a16="http://schemas.microsoft.com/office/drawing/2014/main" xmlns="" id="{AC19C7CA-AD02-4A3A-BC22-55FA3A85CBC5}"/>
              </a:ext>
            </a:extLst>
          </p:cNvPr>
          <p:cNvSpPr/>
          <p:nvPr/>
        </p:nvSpPr>
        <p:spPr>
          <a:xfrm>
            <a:off x="425715" y="988142"/>
            <a:ext cx="4795214" cy="38198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  <a:prstDash val="dash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lang="en-US" sz="28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Richard 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Harrington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kiêm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Tạp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Coast ở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8847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87F8232-27E5-4D4F-933B-F1C496147D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0196" y="1136212"/>
            <a:ext cx="11644008" cy="6488349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4" name="Picture 37">
            <a:extLst>
              <a:ext uri="{FF2B5EF4-FFF2-40B4-BE49-F238E27FC236}">
                <a16:creationId xmlns:a16="http://schemas.microsoft.com/office/drawing/2014/main" xmlns="" id="{3DF4FD0C-4C50-498F-B169-3A915725A0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4383">
            <a:off x="4764103" y="4875761"/>
            <a:ext cx="5993653" cy="1612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34">
            <a:extLst>
              <a:ext uri="{FF2B5EF4-FFF2-40B4-BE49-F238E27FC236}">
                <a16:creationId xmlns:a16="http://schemas.microsoft.com/office/drawing/2014/main" xmlns="" id="{7BD51553-25D8-4BB8-9DD4-FA66041DF4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8386" y="4572545"/>
            <a:ext cx="5442539" cy="1033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31">
            <a:extLst>
              <a:ext uri="{FF2B5EF4-FFF2-40B4-BE49-F238E27FC236}">
                <a16:creationId xmlns:a16="http://schemas.microsoft.com/office/drawing/2014/main" xmlns="" id="{E086C4DF-E0BC-447B-8C4E-A8B4A20DFE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05420">
            <a:off x="4731879" y="3479999"/>
            <a:ext cx="5279555" cy="1407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29">
            <a:extLst>
              <a:ext uri="{FF2B5EF4-FFF2-40B4-BE49-F238E27FC236}">
                <a16:creationId xmlns:a16="http://schemas.microsoft.com/office/drawing/2014/main" xmlns="" id="{7F48E607-5F34-4A86-9CC1-214E74AA2F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8807" y="2647377"/>
            <a:ext cx="5206515" cy="2370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28">
            <a:extLst>
              <a:ext uri="{FF2B5EF4-FFF2-40B4-BE49-F238E27FC236}">
                <a16:creationId xmlns:a16="http://schemas.microsoft.com/office/drawing/2014/main" xmlns="" id="{58D81604-F283-42DD-9BC7-FB047D806D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71770">
            <a:off x="2365406" y="3107230"/>
            <a:ext cx="2851406" cy="281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23">
            <a:extLst>
              <a:ext uri="{FF2B5EF4-FFF2-40B4-BE49-F238E27FC236}">
                <a16:creationId xmlns:a16="http://schemas.microsoft.com/office/drawing/2014/main" xmlns="" id="{338B440E-6250-4B79-A4F8-E25FB20D1D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77625">
            <a:off x="4478733" y="2521070"/>
            <a:ext cx="2440428" cy="70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15">
            <a:extLst>
              <a:ext uri="{FF2B5EF4-FFF2-40B4-BE49-F238E27FC236}">
                <a16:creationId xmlns:a16="http://schemas.microsoft.com/office/drawing/2014/main" xmlns="" id="{1D8E5DF2-7A9D-4D42-8567-CB034288D5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75670">
            <a:off x="4332600" y="1706328"/>
            <a:ext cx="2214740" cy="1061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14">
            <a:extLst>
              <a:ext uri="{FF2B5EF4-FFF2-40B4-BE49-F238E27FC236}">
                <a16:creationId xmlns:a16="http://schemas.microsoft.com/office/drawing/2014/main" xmlns="" id="{1E8BFAE8-569B-43ED-825D-D576525D6D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77404">
            <a:off x="2017908" y="2624144"/>
            <a:ext cx="3068225" cy="1169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" name="Oval 89">
            <a:extLst>
              <a:ext uri="{FF2B5EF4-FFF2-40B4-BE49-F238E27FC236}">
                <a16:creationId xmlns:a16="http://schemas.microsoft.com/office/drawing/2014/main" xmlns="" id="{681AEFE0-BCDF-4EA3-A3EE-FC35CC8F0CD0}"/>
              </a:ext>
            </a:extLst>
          </p:cNvPr>
          <p:cNvSpPr/>
          <p:nvPr/>
        </p:nvSpPr>
        <p:spPr>
          <a:xfrm>
            <a:off x="497765" y="3018909"/>
            <a:ext cx="2088527" cy="1512337"/>
          </a:xfrm>
          <a:prstGeom prst="ellipse">
            <a:avLst/>
          </a:prstGeom>
          <a:effectLst>
            <a:glow rad="63500">
              <a:schemeClr val="accent1">
                <a:lumMod val="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DẤU GẠCH </a:t>
            </a:r>
            <a:r>
              <a:rPr lang="en-US" sz="24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NGANG</a:t>
            </a:r>
            <a:endParaRPr lang="en-US" sz="24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 rot="20483221">
            <a:off x="2921784" y="2704453"/>
            <a:ext cx="12604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endParaRPr 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8" name="TextBox 87"/>
          <p:cNvSpPr txBox="1"/>
          <p:nvPr/>
        </p:nvSpPr>
        <p:spPr>
          <a:xfrm rot="1444715">
            <a:off x="3097938" y="4238110"/>
            <a:ext cx="19440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endParaRPr 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5535124" y="5497292"/>
            <a:ext cx="22239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2" name="TextBox 91"/>
          <p:cNvSpPr txBox="1"/>
          <p:nvPr/>
        </p:nvSpPr>
        <p:spPr>
          <a:xfrm rot="20394561">
            <a:off x="5351769" y="1524006"/>
            <a:ext cx="17353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endParaRPr lang="en-US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3" name="TextBox 92"/>
          <p:cNvSpPr txBox="1"/>
          <p:nvPr/>
        </p:nvSpPr>
        <p:spPr>
          <a:xfrm rot="20867836">
            <a:off x="5555331" y="2569404"/>
            <a:ext cx="1666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endParaRPr lang="en-US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4" name="TextBox 93"/>
          <p:cNvSpPr txBox="1"/>
          <p:nvPr/>
        </p:nvSpPr>
        <p:spPr>
          <a:xfrm rot="21330347">
            <a:off x="5794922" y="3139322"/>
            <a:ext cx="5494226" cy="1300577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r>
              <a:rPr lang="en-US" sz="20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trực</a:t>
            </a:r>
            <a:r>
              <a:rPr lang="en-US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endParaRPr lang="en-US" sz="2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6849884" y="4871621"/>
            <a:ext cx="3754992" cy="299052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/>
            </a:prstTxWarp>
            <a:spAutoFit/>
          </a:bodyPr>
          <a:lstStyle/>
          <a:p>
            <a:r>
              <a:rPr lang="en-US" sz="20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0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liệt</a:t>
            </a:r>
            <a:r>
              <a:rPr lang="en-US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kê</a:t>
            </a:r>
            <a:endParaRPr lang="en-US" sz="2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6" name="TextBox 95"/>
          <p:cNvSpPr txBox="1"/>
          <p:nvPr/>
        </p:nvSpPr>
        <p:spPr>
          <a:xfrm rot="21188981">
            <a:off x="6085629" y="3993486"/>
            <a:ext cx="3816985" cy="441533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r>
              <a:rPr lang="en-US" sz="20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n-US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danh</a:t>
            </a:r>
            <a:endParaRPr lang="en-US" sz="2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7" name="TextBox 96"/>
          <p:cNvSpPr txBox="1"/>
          <p:nvPr/>
        </p:nvSpPr>
        <p:spPr>
          <a:xfrm rot="632697">
            <a:off x="5941121" y="5432630"/>
            <a:ext cx="4459436" cy="666895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/>
            </a:prstTxWarp>
            <a:spAutoFit/>
          </a:bodyPr>
          <a:lstStyle/>
          <a:p>
            <a:r>
              <a:rPr lang="en-US" sz="20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endParaRPr lang="en-US" sz="2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6180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5" dur="2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3" dur="2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 animBg="1"/>
      <p:bldP spid="3" grpId="0"/>
      <p:bldP spid="88" grpId="0"/>
      <p:bldP spid="92" grpId="0"/>
      <p:bldP spid="93" grpId="0"/>
      <p:bldP spid="94" grpId="0"/>
      <p:bldP spid="95" grpId="0"/>
      <p:bldP spid="96" grpId="0"/>
      <p:bldP spid="9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2201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3" name="矩形 22">
            <a:extLst>
              <a:ext uri="{FF2B5EF4-FFF2-40B4-BE49-F238E27FC236}">
                <a16:creationId xmlns:a16="http://schemas.microsoft.com/office/drawing/2014/main" xmlns="" id="{5CF2B8A3-8FF7-443A-B49D-270C41D0385F}"/>
              </a:ext>
            </a:extLst>
          </p:cNvPr>
          <p:cNvSpPr/>
          <p:nvPr/>
        </p:nvSpPr>
        <p:spPr>
          <a:xfrm>
            <a:off x="0" y="312429"/>
            <a:ext cx="12192000" cy="126258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84953" y="-133879"/>
            <a:ext cx="1808887" cy="1687729"/>
            <a:chOff x="-64270" y="61186"/>
            <a:chExt cx="1808887" cy="1687729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xmlns="" id="{02BDCA54-3D71-4C72-A84C-F420417B3D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20" y="61186"/>
              <a:ext cx="1740097" cy="1687729"/>
            </a:xfrm>
            <a:prstGeom prst="rect">
              <a:avLst/>
            </a:prstGeom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xmlns="" id="{A4E83582-84E0-4D85-B5E2-B8C8447BBCAA}"/>
                </a:ext>
              </a:extLst>
            </p:cNvPr>
            <p:cNvSpPr txBox="1"/>
            <p:nvPr/>
          </p:nvSpPr>
          <p:spPr>
            <a:xfrm>
              <a:off x="-64270" y="173900"/>
              <a:ext cx="180888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字魂115号-刀刀体" panose="00000500000000000000" pitchFamily="2" charset="-122"/>
                  <a:ea typeface="字魂115号-刀刀体" panose="00000500000000000000" pitchFamily="2" charset="-122"/>
                  <a:cs typeface="+mn-cs"/>
                </a:rPr>
                <a:t>2</a:t>
              </a:r>
              <a:endParaRPr kumimoji="0" lang="zh-CN" alt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字魂115号-刀刀体" panose="00000500000000000000" pitchFamily="2" charset="-122"/>
                <a:ea typeface="字魂115号-刀刀体" panose="00000500000000000000" pitchFamily="2" charset="-122"/>
                <a:cs typeface="+mn-cs"/>
              </a:endParaRPr>
            </a:p>
          </p:txBody>
        </p:sp>
      </p:grpSp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9421EDD4-0015-427A-8C6D-B944C22F4B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661425"/>
            <a:ext cx="1186258" cy="1196574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xmlns="" id="{ADD77BD4-6081-4EF0-A51E-6FCAF1D01E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10711" y="5720074"/>
            <a:ext cx="2297452" cy="1271804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C25133DE-CDA0-45CC-8B57-DA29957F6AEF}"/>
              </a:ext>
            </a:extLst>
          </p:cNvPr>
          <p:cNvSpPr txBox="1"/>
          <p:nvPr/>
        </p:nvSpPr>
        <p:spPr>
          <a:xfrm>
            <a:off x="1186257" y="271567"/>
            <a:ext cx="1100574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Cần thêm dấu gạch ngang vào những vị trí nào trong đoạn văn dưới đây?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F0E52632-629D-4EB3-8135-AF50704BC82C}"/>
              </a:ext>
            </a:extLst>
          </p:cNvPr>
          <p:cNvSpPr txBox="1"/>
          <p:nvPr/>
        </p:nvSpPr>
        <p:spPr>
          <a:xfrm>
            <a:off x="256572" y="1708894"/>
            <a:ext cx="11678855" cy="39703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6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vi-VN" sz="36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Những trí tuệ vĩ đại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bộ sách viết về một số nhà khoa học nổi tiếng thế giới gồm 5 cuốn. Các bạn nhỏ có thể tìm thấy nhiều thông tin thú vị trong mỗi cuốn sách nhỏ ấy:</a:t>
            </a:r>
            <a:b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Tét-xla một kĩ sư diện người Mỹ đã phát minh ra dòng điện xoay chiều, Ma-ri Quy-ri người phụ nữ gốc Ba Lan đã khám phá ra chất phóng xạ...</a:t>
            </a:r>
          </a:p>
          <a:p>
            <a:pPr algn="r"/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vi-VN" sz="36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Nguyễn Bảo Ngân)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7F521DA0-1B9E-4EDE-0847-0D5896F40182}"/>
              </a:ext>
            </a:extLst>
          </p:cNvPr>
          <p:cNvCxnSpPr>
            <a:cxnSpLocks/>
          </p:cNvCxnSpPr>
          <p:nvPr/>
        </p:nvCxnSpPr>
        <p:spPr>
          <a:xfrm flipV="1">
            <a:off x="2385683" y="840953"/>
            <a:ext cx="4162601" cy="1614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7F521DA0-1B9E-4EDE-0847-0D5896F40182}"/>
              </a:ext>
            </a:extLst>
          </p:cNvPr>
          <p:cNvCxnSpPr>
            <a:cxnSpLocks/>
          </p:cNvCxnSpPr>
          <p:nvPr/>
        </p:nvCxnSpPr>
        <p:spPr>
          <a:xfrm flipV="1">
            <a:off x="7434547" y="840953"/>
            <a:ext cx="3125298" cy="807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9835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ộ sách Những Trí Tuệ Vĩ Đại (5 cuốn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280219"/>
            <a:ext cx="11702128" cy="6445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6954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tq10.mediacdn.vn/160588918557773824/2022/1/10/photo1641778597421-164177859755042505069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568" y="0"/>
            <a:ext cx="5802774" cy="5915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57316" y="6077258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Tét-xla</a:t>
            </a:r>
            <a:r>
              <a:rPr lang="en-US" dirty="0"/>
              <a:t> </a:t>
            </a:r>
            <a:r>
              <a:rPr lang="vi-VN" b="1" dirty="0" smtClean="0">
                <a:solidFill>
                  <a:srgbClr val="333333"/>
                </a:solidFill>
                <a:latin typeface="+mj-lt"/>
              </a:rPr>
              <a:t>được </a:t>
            </a:r>
            <a:r>
              <a:rPr lang="vi-VN" b="1" dirty="0">
                <a:solidFill>
                  <a:srgbClr val="333333"/>
                </a:solidFill>
                <a:latin typeface="+mj-lt"/>
              </a:rPr>
              <a:t>mệnh danh là </a:t>
            </a:r>
            <a:endParaRPr lang="en-US" b="1" dirty="0" smtClean="0">
              <a:solidFill>
                <a:srgbClr val="333333"/>
              </a:solidFill>
              <a:latin typeface="+mj-lt"/>
            </a:endParaRPr>
          </a:p>
          <a:p>
            <a:pPr algn="ctr"/>
            <a:r>
              <a:rPr lang="vi-VN" b="1" dirty="0" smtClean="0">
                <a:solidFill>
                  <a:srgbClr val="333333"/>
                </a:solidFill>
                <a:latin typeface="+mj-lt"/>
              </a:rPr>
              <a:t>"</a:t>
            </a:r>
            <a:r>
              <a:rPr lang="vi-VN" b="1" dirty="0">
                <a:solidFill>
                  <a:srgbClr val="333333"/>
                </a:solidFill>
                <a:latin typeface="+mj-lt"/>
              </a:rPr>
              <a:t>nhà phát minh ra thế kỷ 20"</a:t>
            </a:r>
          </a:p>
        </p:txBody>
      </p:sp>
      <p:pic>
        <p:nvPicPr>
          <p:cNvPr id="1028" name="Picture 4" descr="Marie Curie – Wikipedia tiếng Việ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4039" y="-1"/>
            <a:ext cx="5687961" cy="5915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8615769" y="6077258"/>
            <a:ext cx="20768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Marie Curie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0911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3" name="矩形 22">
            <a:extLst>
              <a:ext uri="{FF2B5EF4-FFF2-40B4-BE49-F238E27FC236}">
                <a16:creationId xmlns:a16="http://schemas.microsoft.com/office/drawing/2014/main" xmlns="" id="{5CF2B8A3-8FF7-443A-B49D-270C41D0385F}"/>
              </a:ext>
            </a:extLst>
          </p:cNvPr>
          <p:cNvSpPr/>
          <p:nvPr/>
        </p:nvSpPr>
        <p:spPr>
          <a:xfrm>
            <a:off x="0" y="312429"/>
            <a:ext cx="12192000" cy="126258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84953" y="-133879"/>
            <a:ext cx="1808887" cy="1687729"/>
            <a:chOff x="-64270" y="61186"/>
            <a:chExt cx="1808887" cy="1687729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xmlns="" id="{02BDCA54-3D71-4C72-A84C-F420417B3D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20" y="61186"/>
              <a:ext cx="1740097" cy="1687729"/>
            </a:xfrm>
            <a:prstGeom prst="rect">
              <a:avLst/>
            </a:prstGeom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xmlns="" id="{A4E83582-84E0-4D85-B5E2-B8C8447BBCAA}"/>
                </a:ext>
              </a:extLst>
            </p:cNvPr>
            <p:cNvSpPr txBox="1"/>
            <p:nvPr/>
          </p:nvSpPr>
          <p:spPr>
            <a:xfrm>
              <a:off x="-64270" y="173900"/>
              <a:ext cx="180888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altLang="zh-CN" sz="8000" dirty="0">
                  <a:solidFill>
                    <a:prstClr val="black"/>
                  </a:solidFill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  <a:latin typeface="字魂115号-刀刀体" panose="00000500000000000000" pitchFamily="2" charset="-122"/>
                  <a:ea typeface="字魂115号-刀刀体" panose="00000500000000000000" pitchFamily="2" charset="-122"/>
                </a:rPr>
                <a:t>2</a:t>
              </a:r>
              <a:endParaRPr lang="zh-CN" altLang="en-US" sz="8000" dirty="0">
                <a:solidFill>
                  <a:prstClr val="black"/>
                </a:solidFill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字魂115号-刀刀体" panose="00000500000000000000" pitchFamily="2" charset="-122"/>
                <a:ea typeface="字魂115号-刀刀体" panose="00000500000000000000" pitchFamily="2" charset="-122"/>
              </a:endParaRPr>
            </a:p>
          </p:txBody>
        </p:sp>
      </p:grpSp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9421EDD4-0015-427A-8C6D-B944C22F4B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661425"/>
            <a:ext cx="1186258" cy="1196574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xmlns="" id="{ADD77BD4-6081-4EF0-A51E-6FCAF1D01E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10711" y="5720074"/>
            <a:ext cx="2297452" cy="1271804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C25133DE-CDA0-45CC-8B57-DA29957F6AEF}"/>
              </a:ext>
            </a:extLst>
          </p:cNvPr>
          <p:cNvSpPr txBox="1"/>
          <p:nvPr/>
        </p:nvSpPr>
        <p:spPr>
          <a:xfrm>
            <a:off x="1186258" y="271567"/>
            <a:ext cx="1061245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vi-VN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Cần thêm dấu gạch ngang vào những vị trí nào trong đoạn văn dưới đây?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F0E52632-629D-4EB3-8135-AF50704BC82C}"/>
              </a:ext>
            </a:extLst>
          </p:cNvPr>
          <p:cNvSpPr txBox="1"/>
          <p:nvPr/>
        </p:nvSpPr>
        <p:spPr>
          <a:xfrm>
            <a:off x="256572" y="1708894"/>
            <a:ext cx="11678855" cy="39703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6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vi-VN" sz="36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 trí tuệ vĩ đại</a:t>
            </a:r>
            <a:r>
              <a:rPr lang="vi-VN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bộ sách viết về một số nhà khoa học nổi tiếng thế giới gồm 5 cuốn. Các bạn nhỏ có thể tìm thấy nhiều thông tin thú vị trong mỗi cuốn sách nhỏ ấy:</a:t>
            </a:r>
            <a:br>
              <a:rPr lang="vi-VN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Tét-xla một kĩ sư diện người Mỹ đã phát minh ra dòng điện xoay chiều, Ma-ri Quy-ri người phụ nữ gốc Ba Lan đã khám phá ra chất phóng xạ...</a:t>
            </a:r>
          </a:p>
          <a:p>
            <a:pPr algn="r"/>
            <a:r>
              <a:rPr lang="vi-VN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vi-VN" sz="36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vi-VN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Nguyễn Bảo Ngân)</a:t>
            </a:r>
          </a:p>
        </p:txBody>
      </p:sp>
    </p:spTree>
    <p:extLst>
      <p:ext uri="{BB962C8B-B14F-4D97-AF65-F5344CB8AC3E}">
        <p14:creationId xmlns:p14="http://schemas.microsoft.com/office/powerpoint/2010/main" val="3007096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9421EDD4-0015-427A-8C6D-B944C22F4B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661425"/>
            <a:ext cx="1186258" cy="1196574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xmlns="" id="{ADD77BD4-6081-4EF0-A51E-6FCAF1D01E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10711" y="5720074"/>
            <a:ext cx="2297452" cy="1271804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F0E52632-629D-4EB3-8135-AF50704BC82C}"/>
              </a:ext>
            </a:extLst>
          </p:cNvPr>
          <p:cNvSpPr txBox="1"/>
          <p:nvPr/>
        </p:nvSpPr>
        <p:spPr>
          <a:xfrm>
            <a:off x="256572" y="1436131"/>
            <a:ext cx="11678855" cy="34163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Những trí tuệ vĩ đại </a:t>
            </a:r>
            <a:r>
              <a:rPr kumimoji="0" lang="vi-VN" sz="3600" b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– </a:t>
            </a:r>
            <a:r>
              <a:rPr kumimoji="0" lang="vi-VN" sz="3600" b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bộ sách viết về một số nhà khoa học nổi tiếng thế giới </a:t>
            </a:r>
            <a:r>
              <a:rPr kumimoji="0" lang="vi-VN" sz="3600" b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–</a:t>
            </a:r>
            <a:r>
              <a:rPr kumimoji="0" lang="vi-VN" sz="3600" b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gồm 5 cuốn. Các bạn nhỏ có thể tìm thấy nhiều thông tin thú vị trong mỗi cuốn sách nhỏ ấy: Tét-xla</a:t>
            </a:r>
            <a:r>
              <a:rPr kumimoji="0" lang="vi-VN" sz="3600" b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– </a:t>
            </a:r>
            <a:r>
              <a:rPr kumimoji="0" lang="vi-VN" sz="3600" b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một kỹ sư điện người 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kumimoji="0" lang="vi-VN" sz="3600" b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ỹ </a:t>
            </a:r>
            <a:r>
              <a:rPr kumimoji="0" lang="vi-VN" sz="3600" b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–</a:t>
            </a:r>
            <a:r>
              <a:rPr kumimoji="0" lang="vi-VN" sz="3600" b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đã phát minh ra dòng điện xoay chiều, Ma-ri Quy-ri </a:t>
            </a:r>
            <a:r>
              <a:rPr kumimoji="0" lang="vi-VN" sz="3600" b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–</a:t>
            </a:r>
            <a:r>
              <a:rPr kumimoji="0" lang="vi-VN" sz="3600" b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người phụ nữ gốc Ba Lan </a:t>
            </a:r>
            <a:r>
              <a:rPr kumimoji="0" lang="vi-VN" sz="3600" b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–</a:t>
            </a:r>
            <a:r>
              <a:rPr kumimoji="0" lang="vi-VN" sz="3600" b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đã khám phá ra chất phóng xạ,…</a:t>
            </a:r>
          </a:p>
        </p:txBody>
      </p:sp>
    </p:spTree>
    <p:extLst>
      <p:ext uri="{BB962C8B-B14F-4D97-AF65-F5344CB8AC3E}">
        <p14:creationId xmlns:p14="http://schemas.microsoft.com/office/powerpoint/2010/main" val="2248530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xmlns="" id="{B3F2EB44-52FB-447C-8D63-39FD0B4792BE}"/>
              </a:ext>
            </a:extLst>
          </p:cNvPr>
          <p:cNvSpPr/>
          <p:nvPr/>
        </p:nvSpPr>
        <p:spPr>
          <a:xfrm>
            <a:off x="441960" y="1756881"/>
            <a:ext cx="11414760" cy="496395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" y="90161"/>
            <a:ext cx="11776034" cy="1200329"/>
          </a:xfrm>
          <a:prstGeom prst="rect">
            <a:avLst/>
          </a:prstGeom>
          <a:solidFill>
            <a:srgbClr val="BEEEFF"/>
          </a:solidFill>
          <a:ln w="19050"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algn="ctr"/>
            <a:r>
              <a:rPr lang="nl-NL" sz="3600" b="1" u="sng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3</a:t>
            </a:r>
            <a:r>
              <a:rPr lang="nl-NL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Viết </a:t>
            </a:r>
            <a:r>
              <a:rPr lang="nl-NL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– 2 câu có sử dụng dấu gạch ngang với một trong những công dụng sau:</a:t>
            </a:r>
            <a:endParaRPr lang="en-US" sz="3600" b="1" dirty="0">
              <a:solidFill>
                <a:schemeClr val="tx1">
                  <a:lumMod val="85000"/>
                  <a:lumOff val="1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513B34FF-031D-3FDF-89A5-86BF51F3BEF0}"/>
              </a:ext>
            </a:extLst>
          </p:cNvPr>
          <p:cNvSpPr/>
          <p:nvPr/>
        </p:nvSpPr>
        <p:spPr>
          <a:xfrm>
            <a:off x="1275088" y="1952357"/>
            <a:ext cx="4963551" cy="69596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nl-NL" sz="36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a. Đánh dấu các ý liệt kê.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0FEC32EE-7CB8-23B6-B07C-0C4DC36E1D67}"/>
              </a:ext>
            </a:extLst>
          </p:cNvPr>
          <p:cNvSpPr/>
          <p:nvPr/>
        </p:nvSpPr>
        <p:spPr>
          <a:xfrm>
            <a:off x="1244266" y="3432004"/>
            <a:ext cx="7324381" cy="62889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nl-NL" sz="32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b. Nối các từ ngữ trong một liên danh.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E4E88874-3386-547A-8EF5-1AD76C854254}"/>
              </a:ext>
            </a:extLst>
          </p:cNvPr>
          <p:cNvSpPr/>
          <p:nvPr/>
        </p:nvSpPr>
        <p:spPr>
          <a:xfrm>
            <a:off x="1203169" y="4993675"/>
            <a:ext cx="7324381" cy="62889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nl-NL" sz="32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c. Đánh dấu bộ phận chú thích, giải thích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7F521DA0-1B9E-4EDE-0847-0D5896F40182}"/>
              </a:ext>
            </a:extLst>
          </p:cNvPr>
          <p:cNvCxnSpPr>
            <a:cxnSpLocks/>
          </p:cNvCxnSpPr>
          <p:nvPr/>
        </p:nvCxnSpPr>
        <p:spPr>
          <a:xfrm flipV="1">
            <a:off x="1486032" y="690325"/>
            <a:ext cx="2717258" cy="1614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7F521DA0-1B9E-4EDE-0847-0D5896F40182}"/>
              </a:ext>
            </a:extLst>
          </p:cNvPr>
          <p:cNvCxnSpPr>
            <a:cxnSpLocks/>
          </p:cNvCxnSpPr>
          <p:nvPr/>
        </p:nvCxnSpPr>
        <p:spPr>
          <a:xfrm flipV="1">
            <a:off x="5060058" y="706469"/>
            <a:ext cx="4732871" cy="1614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043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8" grpId="0" animBg="1"/>
      <p:bldP spid="1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4066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D7696FA8-EBB7-4698-B866-F6CCFA09AE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Content Placeholder 12">
            <a:extLst>
              <a:ext uri="{FF2B5EF4-FFF2-40B4-BE49-F238E27FC236}">
                <a16:creationId xmlns:a16="http://schemas.microsoft.com/office/drawing/2014/main" xmlns="" id="{5A1AB604-F241-4461-A99C-D93568FF1ED4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40099">
            <a:off x="1" y="7038975"/>
            <a:ext cx="1800225" cy="1290639"/>
          </a:xfrm>
          <a:prstGeom prst="rect">
            <a:avLst/>
          </a:prstGeom>
        </p:spPr>
      </p:pic>
      <p:pic>
        <p:nvPicPr>
          <p:cNvPr id="12" name="StarWarsMainSong-Williams_3dkp">
            <a:hlinkClick r:id="" action="ppaction://media"/>
            <a:extLst>
              <a:ext uri="{FF2B5EF4-FFF2-40B4-BE49-F238E27FC236}">
                <a16:creationId xmlns:a16="http://schemas.microsoft.com/office/drawing/2014/main" xmlns="" id="{480A3E1C-6B00-429B-A1DA-83DE2479C5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70472" y="5867272"/>
            <a:ext cx="776424" cy="7764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F9B053A-5DD8-4287-8390-32AF6419FE3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02013" y="2198368"/>
            <a:ext cx="5273497" cy="14387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9C16779-3042-49D0-B4E3-00A8F1E1F2C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29000" y="3413760"/>
            <a:ext cx="6705600" cy="179537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9CA1E262-1272-4473-832A-F0FA4FFBAFC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1285772" flipH="1">
            <a:off x="935924" y="914599"/>
            <a:ext cx="4274689" cy="400632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73A9D39A-88AE-4C0C-A918-7B97F929F88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6808279">
            <a:off x="8538638" y="-2078429"/>
            <a:ext cx="1561383" cy="15319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2CB747AC-A23C-404B-9F53-97DBDB668D8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8987376">
            <a:off x="12782908" y="1816428"/>
            <a:ext cx="1561383" cy="153192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3C461EC5-D54C-4648-89EC-29E6E0626DF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8987376">
            <a:off x="12318983" y="-1820721"/>
            <a:ext cx="1561383" cy="153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70550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8" dur="1000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 p14:presetBounceEnd="7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7000">
                                          <p:cBhvr additive="base">
                                            <p:cTn id="11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7000">
                                          <p:cBhvr additive="base">
                                            <p:cTn id="12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 p14:presetBounceEnd="77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7000">
                                          <p:cBhvr additive="base">
                                            <p:cTn id="15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7000">
                                          <p:cBhvr additive="base">
                                            <p:cTn id="16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 p14:presetBounceEnd="77000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7000">
                                          <p:cBhvr additive="base">
                                            <p:cTn id="19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7000">
                                          <p:cBhvr additive="base">
                                            <p:cTn id="20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2" fill="hold" nodeType="withEffect" p14:presetBounceEnd="72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3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4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2" fill="hold" nodeType="withEffect" p14:presetBounceEnd="72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7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8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2" fill="hold" nodeType="withEffect" p14:presetBounceEnd="72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31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2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50" presetClass="path" presetSubtype="0" accel="50000" decel="5000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Motion origin="layout" path="M -0.11736 0.05216 L -0.17222 0.0642 C -0.1967 0.06945 -0.23038 0.02716 -0.23316 -0.01265 L -0.23924 -0.10154 " pathEditMode="relative" rAng="10380000" ptsTypes="AAAA">
                                          <p:cBhvr>
                                            <p:cTn id="34" dur="2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094" y="-768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9756" numSld="7" showWhenStopped="0">
                    <p:cTn id="3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2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8" dur="1000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2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2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2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50" presetClass="path" presetSubtype="0" accel="50000" decel="5000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Motion origin="layout" path="M -0.11736 0.05216 L -0.17222 0.0642 C -0.1967 0.06945 -0.23038 0.02716 -0.23316 -0.01265 L -0.23924 -0.10154 " pathEditMode="relative" rAng="10380000" ptsTypes="AAAA">
                                          <p:cBhvr>
                                            <p:cTn id="34" dur="2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094" y="-768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9756" numSld="7" showWhenStopped="0">
                    <p:cTn id="3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2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xmlns="" id="{B3F2EB44-52FB-447C-8D63-39FD0B4792BE}"/>
              </a:ext>
            </a:extLst>
          </p:cNvPr>
          <p:cNvSpPr/>
          <p:nvPr/>
        </p:nvSpPr>
        <p:spPr>
          <a:xfrm>
            <a:off x="390589" y="267128"/>
            <a:ext cx="11414760" cy="61968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CB4EC94-D80E-266E-F9B2-73BF6E33136E}"/>
              </a:ext>
            </a:extLst>
          </p:cNvPr>
          <p:cNvSpPr/>
          <p:nvPr/>
        </p:nvSpPr>
        <p:spPr>
          <a:xfrm>
            <a:off x="2312778" y="462604"/>
            <a:ext cx="4963551" cy="69596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nl-NL" sz="36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a. Đánh dấu các ý liệt kê.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61F1E12-58FB-D983-A195-05789E37620E}"/>
              </a:ext>
            </a:extLst>
          </p:cNvPr>
          <p:cNvSpPr txBox="1"/>
          <p:nvPr/>
        </p:nvSpPr>
        <p:spPr>
          <a:xfrm>
            <a:off x="1530849" y="1428108"/>
            <a:ext cx="941112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chuối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rất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Lá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gói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bánh.</a:t>
            </a:r>
          </a:p>
          <a:p>
            <a:pPr marL="457200" indent="-457200">
              <a:buFontTx/>
              <a:buChar char="-"/>
            </a:pP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súc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cầm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0A08180D-EEB4-1EEF-DF1A-D5CBBD8DE489}"/>
              </a:ext>
            </a:extLst>
          </p:cNvPr>
          <p:cNvSpPr/>
          <p:nvPr/>
        </p:nvSpPr>
        <p:spPr>
          <a:xfrm>
            <a:off x="1891537" y="3698964"/>
            <a:ext cx="7735348" cy="69596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nl-NL" sz="36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b. Nối các từ ngữ trong một liên danh.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AE610A71-583C-8B86-6FB6-EFD2678BFAB6}"/>
              </a:ext>
            </a:extLst>
          </p:cNvPr>
          <p:cNvSpPr txBox="1"/>
          <p:nvPr/>
        </p:nvSpPr>
        <p:spPr>
          <a:xfrm>
            <a:off x="986320" y="4890499"/>
            <a:ext cx="101611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Chuyến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tàu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Hà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Vinh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khởi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lúc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44643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10" grpId="0" animBg="1"/>
      <p:bldP spid="2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xmlns="" id="{B3F2EB44-52FB-447C-8D63-39FD0B4792BE}"/>
              </a:ext>
            </a:extLst>
          </p:cNvPr>
          <p:cNvSpPr/>
          <p:nvPr/>
        </p:nvSpPr>
        <p:spPr>
          <a:xfrm>
            <a:off x="390589" y="267128"/>
            <a:ext cx="11414760" cy="61968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0A08180D-EEB4-1EEF-DF1A-D5CBBD8DE489}"/>
              </a:ext>
            </a:extLst>
          </p:cNvPr>
          <p:cNvSpPr/>
          <p:nvPr/>
        </p:nvSpPr>
        <p:spPr>
          <a:xfrm>
            <a:off x="1799069" y="853022"/>
            <a:ext cx="8721668" cy="69596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nl-NL" sz="36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c. Đánh dấu bộ phận chú thích, giải thích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AE610A71-583C-8B86-6FB6-EFD2678BFAB6}"/>
              </a:ext>
            </a:extLst>
          </p:cNvPr>
          <p:cNvSpPr txBox="1"/>
          <p:nvPr/>
        </p:nvSpPr>
        <p:spPr>
          <a:xfrm>
            <a:off x="1150706" y="1972638"/>
            <a:ext cx="101611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Mai – cô bạn thân nhất của tôi – đã xuất sắc giành được huy chương vàng môn điền kinh.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8670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B5061DA6-B82E-46FE-9483-5608B8AEAD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96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4B9F73B0-ABBF-4CA1-9D34-781B471159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064645"/>
            <a:ext cx="11363692" cy="8449003"/>
          </a:xfrm>
          <a:prstGeom prst="rect">
            <a:avLst/>
          </a:prstGeom>
        </p:spPr>
      </p:pic>
      <p:sp>
        <p:nvSpPr>
          <p:cNvPr id="11" name="爆炸形: 8 pt  10">
            <a:extLst>
              <a:ext uri="{FF2B5EF4-FFF2-40B4-BE49-F238E27FC236}">
                <a16:creationId xmlns:a16="http://schemas.microsoft.com/office/drawing/2014/main" xmlns="" id="{EF4B6ADB-E1BA-4E86-B2E1-5B4D4C4A1388}"/>
              </a:ext>
            </a:extLst>
          </p:cNvPr>
          <p:cNvSpPr/>
          <p:nvPr/>
        </p:nvSpPr>
        <p:spPr>
          <a:xfrm>
            <a:off x="3320254" y="918444"/>
            <a:ext cx="1923327" cy="1515291"/>
          </a:xfrm>
          <a:prstGeom prst="irregularSeal1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VN-Poky's" panose="020B0606040200020203" pitchFamily="34" charset="0"/>
                <a:ea typeface="思源黑体 CN Medium" panose="020B0600000000000000" pitchFamily="34" charset="-122"/>
                <a:cs typeface="+mn-cs"/>
              </a:rPr>
              <a:t>3</a:t>
            </a: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SVN-Poky's" panose="020B0606040200020203" pitchFamily="34" charset="0"/>
              <a:ea typeface="思源黑体 CN Medium" panose="020B0600000000000000" pitchFamily="34" charset="-122"/>
              <a:cs typeface="+mn-cs"/>
            </a:endParaRPr>
          </a:p>
        </p:txBody>
      </p:sp>
      <p:pic>
        <p:nvPicPr>
          <p:cNvPr id="4" name="Picture 3" descr="A yellow letters on a black background&#10;&#10;Description automatically generated">
            <a:extLst>
              <a:ext uri="{FF2B5EF4-FFF2-40B4-BE49-F238E27FC236}">
                <a16:creationId xmlns:a16="http://schemas.microsoft.com/office/drawing/2014/main" xmlns="" id="{A40054B1-B7F0-0AD7-241D-49C498B847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479" y="2318533"/>
            <a:ext cx="7726166" cy="2565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56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2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-5928" y="250576"/>
            <a:ext cx="12192847" cy="7406640"/>
            <a:chOff x="0" y="929"/>
            <a:chExt cx="14401" cy="8748"/>
          </a:xfrm>
        </p:grpSpPr>
        <p:grpSp>
          <p:nvGrpSpPr>
            <p:cNvPr id="37" name="组合 36"/>
            <p:cNvGrpSpPr/>
            <p:nvPr/>
          </p:nvGrpSpPr>
          <p:grpSpPr>
            <a:xfrm>
              <a:off x="0" y="4892"/>
              <a:ext cx="14401" cy="4785"/>
              <a:chOff x="0" y="0"/>
              <a:chExt cx="14401" cy="4785"/>
            </a:xfrm>
          </p:grpSpPr>
          <p:pic>
            <p:nvPicPr>
              <p:cNvPr id="38" name="图片 37"/>
              <p:cNvPicPr>
                <a:picLocks noChangeAspect="1"/>
              </p:cNvPicPr>
              <p:nvPr/>
            </p:nvPicPr>
            <p:blipFill rotWithShape="1">
              <a:blip r:embed="rId3" cstate="screen"/>
              <a:srcRect t="16751"/>
              <a:stretch>
                <a:fillRect/>
              </a:stretch>
            </p:blipFill>
            <p:spPr>
              <a:xfrm>
                <a:off x="0" y="0"/>
                <a:ext cx="14400" cy="4785"/>
              </a:xfrm>
              <a:prstGeom prst="rect">
                <a:avLst/>
              </a:prstGeom>
            </p:spPr>
          </p:pic>
          <p:pic>
            <p:nvPicPr>
              <p:cNvPr id="39" name="图片 38"/>
              <p:cNvPicPr>
                <a:picLocks noChangeAspect="1"/>
              </p:cNvPicPr>
              <p:nvPr/>
            </p:nvPicPr>
            <p:blipFill rotWithShape="1">
              <a:blip r:embed="rId3" cstate="screen"/>
              <a:srcRect t="16751"/>
              <a:stretch>
                <a:fillRect/>
              </a:stretch>
            </p:blipFill>
            <p:spPr>
              <a:xfrm flipH="1">
                <a:off x="1" y="0"/>
                <a:ext cx="14400" cy="4785"/>
              </a:xfrm>
              <a:prstGeom prst="rect">
                <a:avLst/>
              </a:prstGeom>
            </p:spPr>
          </p:pic>
        </p:grpSp>
        <p:pic>
          <p:nvPicPr>
            <p:cNvPr id="8" name="图片 7" descr="图层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52" y="929"/>
              <a:ext cx="891" cy="889"/>
            </a:xfrm>
            <a:prstGeom prst="rect">
              <a:avLst/>
            </a:prstGeom>
          </p:spPr>
        </p:pic>
      </p:grpSp>
      <p:grpSp>
        <p:nvGrpSpPr>
          <p:cNvPr id="58" name="组合 57"/>
          <p:cNvGrpSpPr/>
          <p:nvPr/>
        </p:nvGrpSpPr>
        <p:grpSpPr>
          <a:xfrm>
            <a:off x="1888067" y="998221"/>
            <a:ext cx="8930640" cy="5859780"/>
            <a:chOff x="6380" y="1309"/>
            <a:chExt cx="7586" cy="6347"/>
          </a:xfrm>
        </p:grpSpPr>
        <p:sp>
          <p:nvSpPr>
            <p:cNvPr id="57" name="云形 56"/>
            <p:cNvSpPr/>
            <p:nvPr/>
          </p:nvSpPr>
          <p:spPr>
            <a:xfrm>
              <a:off x="6580" y="1509"/>
              <a:ext cx="7386" cy="6147"/>
            </a:xfrm>
            <a:prstGeom prst="cloud">
              <a:avLst/>
            </a:prstGeom>
            <a:solidFill>
              <a:srgbClr val="63C0B4"/>
            </a:solidFill>
            <a:ln w="12700" cmpd="sng">
              <a:solidFill>
                <a:srgbClr val="843C0B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16">
                <a:defRPr/>
              </a:pPr>
              <a:endParaRPr lang="zh-CN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55" name="云形 54"/>
            <p:cNvSpPr/>
            <p:nvPr/>
          </p:nvSpPr>
          <p:spPr>
            <a:xfrm>
              <a:off x="6380" y="1309"/>
              <a:ext cx="7386" cy="6147"/>
            </a:xfrm>
            <a:prstGeom prst="cloud">
              <a:avLst/>
            </a:prstGeom>
            <a:solidFill>
              <a:schemeClr val="bg1"/>
            </a:solidFill>
            <a:ln w="12700" cmpd="sng">
              <a:solidFill>
                <a:srgbClr val="843C0B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16">
                <a:defRPr/>
              </a:pPr>
              <a:endParaRPr lang="zh-CN" altLang="en-US" sz="2400">
                <a:solidFill>
                  <a:prstClr val="white"/>
                </a:solidFill>
              </a:endParaRPr>
            </a:p>
          </p:txBody>
        </p:sp>
      </p:grpSp>
      <p:pic>
        <p:nvPicPr>
          <p:cNvPr id="11" name="图片 10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 flipH="1">
            <a:off x="9733277" y="0"/>
            <a:ext cx="2453640" cy="245364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5083" y="0"/>
            <a:ext cx="2453640" cy="245364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8EBB436A-930C-4751-9642-4A3DECA70D6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" t="18600" r="526" b="51863"/>
          <a:stretch>
            <a:fillRect/>
          </a:stretch>
        </p:blipFill>
        <p:spPr>
          <a:xfrm>
            <a:off x="3412737" y="2631523"/>
            <a:ext cx="5645851" cy="1204265"/>
          </a:xfrm>
          <a:custGeom>
            <a:avLst/>
            <a:gdLst/>
            <a:ahLst/>
            <a:cxnLst/>
            <a:rect l="l" t="t" r="r" b="b"/>
            <a:pathLst>
              <a:path w="4234388" h="903199">
                <a:moveTo>
                  <a:pt x="3631692" y="790728"/>
                </a:moveTo>
                <a:cubicBezTo>
                  <a:pt x="3639922" y="790728"/>
                  <a:pt x="3647808" y="792213"/>
                  <a:pt x="3655352" y="795185"/>
                </a:cubicBezTo>
                <a:cubicBezTo>
                  <a:pt x="3662896" y="798157"/>
                  <a:pt x="3669640" y="802272"/>
                  <a:pt x="3675583" y="807530"/>
                </a:cubicBezTo>
                <a:cubicBezTo>
                  <a:pt x="3681527" y="812787"/>
                  <a:pt x="3686327" y="818960"/>
                  <a:pt x="3689985" y="826046"/>
                </a:cubicBezTo>
                <a:cubicBezTo>
                  <a:pt x="3693643" y="833133"/>
                  <a:pt x="3695471" y="840562"/>
                  <a:pt x="3695471" y="848335"/>
                </a:cubicBezTo>
                <a:cubicBezTo>
                  <a:pt x="3695471" y="857479"/>
                  <a:pt x="3693186" y="865823"/>
                  <a:pt x="3688613" y="873366"/>
                </a:cubicBezTo>
                <a:cubicBezTo>
                  <a:pt x="3684042" y="880910"/>
                  <a:pt x="3678327" y="887197"/>
                  <a:pt x="3671469" y="892226"/>
                </a:cubicBezTo>
                <a:cubicBezTo>
                  <a:pt x="3665982" y="895884"/>
                  <a:pt x="3660153" y="898627"/>
                  <a:pt x="3653981" y="900456"/>
                </a:cubicBezTo>
                <a:cubicBezTo>
                  <a:pt x="3647808" y="902284"/>
                  <a:pt x="3641522" y="903199"/>
                  <a:pt x="3635121" y="903199"/>
                </a:cubicBezTo>
                <a:cubicBezTo>
                  <a:pt x="3616376" y="903199"/>
                  <a:pt x="3600831" y="897027"/>
                  <a:pt x="3588487" y="884682"/>
                </a:cubicBezTo>
                <a:cubicBezTo>
                  <a:pt x="3577971" y="874167"/>
                  <a:pt x="3572713" y="861594"/>
                  <a:pt x="3572713" y="846963"/>
                </a:cubicBezTo>
                <a:cubicBezTo>
                  <a:pt x="3572713" y="830961"/>
                  <a:pt x="3579114" y="817245"/>
                  <a:pt x="3591916" y="805815"/>
                </a:cubicBezTo>
                <a:cubicBezTo>
                  <a:pt x="3603803" y="795757"/>
                  <a:pt x="3617062" y="790728"/>
                  <a:pt x="3631692" y="790728"/>
                </a:cubicBezTo>
                <a:close/>
                <a:moveTo>
                  <a:pt x="2976601" y="436169"/>
                </a:moveTo>
                <a:cubicBezTo>
                  <a:pt x="2969743" y="436169"/>
                  <a:pt x="2964485" y="437998"/>
                  <a:pt x="2960827" y="441655"/>
                </a:cubicBezTo>
                <a:cubicBezTo>
                  <a:pt x="2958541" y="444399"/>
                  <a:pt x="2956941" y="448285"/>
                  <a:pt x="2956027" y="453314"/>
                </a:cubicBezTo>
                <a:cubicBezTo>
                  <a:pt x="2955112" y="458343"/>
                  <a:pt x="2954655" y="463372"/>
                  <a:pt x="2954655" y="468402"/>
                </a:cubicBezTo>
                <a:cubicBezTo>
                  <a:pt x="2954655" y="474802"/>
                  <a:pt x="2955112" y="480860"/>
                  <a:pt x="2956027" y="486575"/>
                </a:cubicBezTo>
                <a:cubicBezTo>
                  <a:pt x="2956941" y="492290"/>
                  <a:pt x="2957855" y="496291"/>
                  <a:pt x="2958770" y="498577"/>
                </a:cubicBezTo>
                <a:cubicBezTo>
                  <a:pt x="2961970" y="504978"/>
                  <a:pt x="2969286" y="508178"/>
                  <a:pt x="2980716" y="508178"/>
                </a:cubicBezTo>
                <a:cubicBezTo>
                  <a:pt x="2985745" y="508178"/>
                  <a:pt x="2990774" y="507492"/>
                  <a:pt x="2995803" y="506121"/>
                </a:cubicBezTo>
                <a:cubicBezTo>
                  <a:pt x="3000832" y="504749"/>
                  <a:pt x="3005176" y="502692"/>
                  <a:pt x="3008833" y="499948"/>
                </a:cubicBezTo>
                <a:cubicBezTo>
                  <a:pt x="3012948" y="496748"/>
                  <a:pt x="3016377" y="492176"/>
                  <a:pt x="3019120" y="486232"/>
                </a:cubicBezTo>
                <a:cubicBezTo>
                  <a:pt x="3021864" y="480289"/>
                  <a:pt x="3023235" y="474802"/>
                  <a:pt x="3023235" y="469773"/>
                </a:cubicBezTo>
                <a:cubicBezTo>
                  <a:pt x="3023235" y="464744"/>
                  <a:pt x="3021749" y="460172"/>
                  <a:pt x="3018778" y="456057"/>
                </a:cubicBezTo>
                <a:cubicBezTo>
                  <a:pt x="3015806" y="451942"/>
                  <a:pt x="3011920" y="448399"/>
                  <a:pt x="3007119" y="445427"/>
                </a:cubicBezTo>
                <a:cubicBezTo>
                  <a:pt x="3002318" y="442455"/>
                  <a:pt x="2997175" y="440169"/>
                  <a:pt x="2991688" y="438569"/>
                </a:cubicBezTo>
                <a:cubicBezTo>
                  <a:pt x="2986202" y="436969"/>
                  <a:pt x="2981173" y="436169"/>
                  <a:pt x="2976601" y="436169"/>
                </a:cubicBezTo>
                <a:close/>
                <a:moveTo>
                  <a:pt x="584073" y="414223"/>
                </a:moveTo>
                <a:cubicBezTo>
                  <a:pt x="579044" y="414223"/>
                  <a:pt x="574243" y="415938"/>
                  <a:pt x="569671" y="419367"/>
                </a:cubicBezTo>
                <a:cubicBezTo>
                  <a:pt x="565099" y="422796"/>
                  <a:pt x="562813" y="427482"/>
                  <a:pt x="562813" y="433426"/>
                </a:cubicBezTo>
                <a:lnTo>
                  <a:pt x="562813" y="437541"/>
                </a:lnTo>
                <a:cubicBezTo>
                  <a:pt x="563728" y="443027"/>
                  <a:pt x="566014" y="446913"/>
                  <a:pt x="569671" y="449199"/>
                </a:cubicBezTo>
                <a:cubicBezTo>
                  <a:pt x="573329" y="451485"/>
                  <a:pt x="577215" y="452628"/>
                  <a:pt x="581330" y="452628"/>
                </a:cubicBezTo>
                <a:cubicBezTo>
                  <a:pt x="586359" y="452628"/>
                  <a:pt x="591274" y="451028"/>
                  <a:pt x="596075" y="447828"/>
                </a:cubicBezTo>
                <a:cubicBezTo>
                  <a:pt x="600875" y="444627"/>
                  <a:pt x="603276" y="440055"/>
                  <a:pt x="603276" y="434112"/>
                </a:cubicBezTo>
                <a:cubicBezTo>
                  <a:pt x="603276" y="433197"/>
                  <a:pt x="602818" y="430911"/>
                  <a:pt x="601904" y="427254"/>
                </a:cubicBezTo>
                <a:cubicBezTo>
                  <a:pt x="598704" y="418567"/>
                  <a:pt x="592760" y="414223"/>
                  <a:pt x="584073" y="414223"/>
                </a:cubicBezTo>
                <a:close/>
                <a:moveTo>
                  <a:pt x="571729" y="284607"/>
                </a:moveTo>
                <a:cubicBezTo>
                  <a:pt x="586359" y="284607"/>
                  <a:pt x="601218" y="285293"/>
                  <a:pt x="616306" y="286665"/>
                </a:cubicBezTo>
                <a:cubicBezTo>
                  <a:pt x="651510" y="289865"/>
                  <a:pt x="683400" y="297180"/>
                  <a:pt x="711975" y="308610"/>
                </a:cubicBezTo>
                <a:cubicBezTo>
                  <a:pt x="740550" y="320040"/>
                  <a:pt x="763067" y="337414"/>
                  <a:pt x="779526" y="360731"/>
                </a:cubicBezTo>
                <a:cubicBezTo>
                  <a:pt x="795528" y="383591"/>
                  <a:pt x="803529" y="409651"/>
                  <a:pt x="803529" y="438912"/>
                </a:cubicBezTo>
                <a:cubicBezTo>
                  <a:pt x="803529" y="452171"/>
                  <a:pt x="801929" y="464515"/>
                  <a:pt x="798728" y="475945"/>
                </a:cubicBezTo>
                <a:cubicBezTo>
                  <a:pt x="795071" y="490119"/>
                  <a:pt x="789242" y="503492"/>
                  <a:pt x="781241" y="516065"/>
                </a:cubicBezTo>
                <a:cubicBezTo>
                  <a:pt x="773240" y="528638"/>
                  <a:pt x="763524" y="539496"/>
                  <a:pt x="752094" y="548640"/>
                </a:cubicBezTo>
                <a:cubicBezTo>
                  <a:pt x="763981" y="563728"/>
                  <a:pt x="775297" y="581444"/>
                  <a:pt x="786041" y="601790"/>
                </a:cubicBezTo>
                <a:cubicBezTo>
                  <a:pt x="796786" y="622135"/>
                  <a:pt x="802843" y="643281"/>
                  <a:pt x="804215" y="665226"/>
                </a:cubicBezTo>
                <a:lnTo>
                  <a:pt x="804215" y="673456"/>
                </a:lnTo>
                <a:cubicBezTo>
                  <a:pt x="804215" y="699059"/>
                  <a:pt x="797243" y="721233"/>
                  <a:pt x="783298" y="739978"/>
                </a:cubicBezTo>
                <a:cubicBezTo>
                  <a:pt x="769354" y="758724"/>
                  <a:pt x="751637" y="770382"/>
                  <a:pt x="730149" y="774954"/>
                </a:cubicBezTo>
                <a:cubicBezTo>
                  <a:pt x="723291" y="776326"/>
                  <a:pt x="716890" y="777012"/>
                  <a:pt x="710946" y="777012"/>
                </a:cubicBezTo>
                <a:cubicBezTo>
                  <a:pt x="691744" y="777012"/>
                  <a:pt x="674827" y="771868"/>
                  <a:pt x="660197" y="761581"/>
                </a:cubicBezTo>
                <a:cubicBezTo>
                  <a:pt x="645567" y="751294"/>
                  <a:pt x="634137" y="740207"/>
                  <a:pt x="625907" y="728320"/>
                </a:cubicBezTo>
                <a:cubicBezTo>
                  <a:pt x="615391" y="713689"/>
                  <a:pt x="608076" y="697459"/>
                  <a:pt x="603961" y="679628"/>
                </a:cubicBezTo>
                <a:cubicBezTo>
                  <a:pt x="599847" y="661797"/>
                  <a:pt x="597561" y="643738"/>
                  <a:pt x="597103" y="625450"/>
                </a:cubicBezTo>
                <a:cubicBezTo>
                  <a:pt x="597103" y="619049"/>
                  <a:pt x="596646" y="613105"/>
                  <a:pt x="595732" y="607619"/>
                </a:cubicBezTo>
                <a:cubicBezTo>
                  <a:pt x="594817" y="602133"/>
                  <a:pt x="592303" y="598018"/>
                  <a:pt x="588188" y="595275"/>
                </a:cubicBezTo>
                <a:cubicBezTo>
                  <a:pt x="585902" y="593903"/>
                  <a:pt x="584073" y="593217"/>
                  <a:pt x="582702" y="593217"/>
                </a:cubicBezTo>
                <a:cubicBezTo>
                  <a:pt x="579501" y="593217"/>
                  <a:pt x="577215" y="594932"/>
                  <a:pt x="575844" y="598361"/>
                </a:cubicBezTo>
                <a:cubicBezTo>
                  <a:pt x="574472" y="601790"/>
                  <a:pt x="573786" y="605333"/>
                  <a:pt x="573786" y="608991"/>
                </a:cubicBezTo>
                <a:cubicBezTo>
                  <a:pt x="573786" y="618135"/>
                  <a:pt x="574358" y="626936"/>
                  <a:pt x="575501" y="635394"/>
                </a:cubicBezTo>
                <a:cubicBezTo>
                  <a:pt x="576644" y="643852"/>
                  <a:pt x="577215" y="652425"/>
                  <a:pt x="577215" y="661111"/>
                </a:cubicBezTo>
                <a:cubicBezTo>
                  <a:pt x="577215" y="662940"/>
                  <a:pt x="577101" y="664540"/>
                  <a:pt x="576872" y="665912"/>
                </a:cubicBezTo>
                <a:cubicBezTo>
                  <a:pt x="576644" y="667284"/>
                  <a:pt x="576529" y="668884"/>
                  <a:pt x="576529" y="670713"/>
                </a:cubicBezTo>
                <a:cubicBezTo>
                  <a:pt x="575615" y="692658"/>
                  <a:pt x="569786" y="712318"/>
                  <a:pt x="559042" y="729691"/>
                </a:cubicBezTo>
                <a:cubicBezTo>
                  <a:pt x="548297" y="747065"/>
                  <a:pt x="534238" y="759638"/>
                  <a:pt x="516865" y="767410"/>
                </a:cubicBezTo>
                <a:cubicBezTo>
                  <a:pt x="503606" y="772897"/>
                  <a:pt x="491033" y="775640"/>
                  <a:pt x="479146" y="775640"/>
                </a:cubicBezTo>
                <a:cubicBezTo>
                  <a:pt x="460858" y="775640"/>
                  <a:pt x="444284" y="770725"/>
                  <a:pt x="429425" y="760895"/>
                </a:cubicBezTo>
                <a:cubicBezTo>
                  <a:pt x="414566" y="751065"/>
                  <a:pt x="403251" y="739750"/>
                  <a:pt x="395478" y="726948"/>
                </a:cubicBezTo>
                <a:cubicBezTo>
                  <a:pt x="386334" y="711861"/>
                  <a:pt x="380276" y="695401"/>
                  <a:pt x="377305" y="677571"/>
                </a:cubicBezTo>
                <a:cubicBezTo>
                  <a:pt x="374333" y="659740"/>
                  <a:pt x="372618" y="641909"/>
                  <a:pt x="372161" y="624078"/>
                </a:cubicBezTo>
                <a:lnTo>
                  <a:pt x="372161" y="608991"/>
                </a:lnTo>
                <a:cubicBezTo>
                  <a:pt x="372161" y="587959"/>
                  <a:pt x="372618" y="567157"/>
                  <a:pt x="373533" y="546583"/>
                </a:cubicBezTo>
                <a:cubicBezTo>
                  <a:pt x="374447" y="526009"/>
                  <a:pt x="375361" y="505206"/>
                  <a:pt x="376276" y="484175"/>
                </a:cubicBezTo>
                <a:cubicBezTo>
                  <a:pt x="376733" y="468630"/>
                  <a:pt x="377305" y="453085"/>
                  <a:pt x="377990" y="437541"/>
                </a:cubicBezTo>
                <a:cubicBezTo>
                  <a:pt x="378676" y="421996"/>
                  <a:pt x="381305" y="406908"/>
                  <a:pt x="385877" y="392278"/>
                </a:cubicBezTo>
                <a:cubicBezTo>
                  <a:pt x="390906" y="375819"/>
                  <a:pt x="398564" y="360502"/>
                  <a:pt x="408851" y="346329"/>
                </a:cubicBezTo>
                <a:cubicBezTo>
                  <a:pt x="419138" y="332156"/>
                  <a:pt x="431597" y="320497"/>
                  <a:pt x="446227" y="311353"/>
                </a:cubicBezTo>
                <a:cubicBezTo>
                  <a:pt x="462229" y="301752"/>
                  <a:pt x="481089" y="294894"/>
                  <a:pt x="502806" y="290779"/>
                </a:cubicBezTo>
                <a:cubicBezTo>
                  <a:pt x="524523" y="286665"/>
                  <a:pt x="547497" y="284607"/>
                  <a:pt x="571729" y="284607"/>
                </a:cubicBezTo>
                <a:close/>
                <a:moveTo>
                  <a:pt x="3648837" y="279807"/>
                </a:moveTo>
                <a:cubicBezTo>
                  <a:pt x="3657524" y="279807"/>
                  <a:pt x="3666211" y="280035"/>
                  <a:pt x="3674897" y="280492"/>
                </a:cubicBezTo>
                <a:cubicBezTo>
                  <a:pt x="3683584" y="280950"/>
                  <a:pt x="3692271" y="281864"/>
                  <a:pt x="3700958" y="283236"/>
                </a:cubicBezTo>
                <a:cubicBezTo>
                  <a:pt x="3710559" y="284607"/>
                  <a:pt x="3720046" y="286665"/>
                  <a:pt x="3729418" y="289408"/>
                </a:cubicBezTo>
                <a:cubicBezTo>
                  <a:pt x="3738791" y="292151"/>
                  <a:pt x="3747592" y="296037"/>
                  <a:pt x="3755822" y="301066"/>
                </a:cubicBezTo>
                <a:cubicBezTo>
                  <a:pt x="3766337" y="307467"/>
                  <a:pt x="3774681" y="316154"/>
                  <a:pt x="3780854" y="327127"/>
                </a:cubicBezTo>
                <a:cubicBezTo>
                  <a:pt x="3787026" y="338100"/>
                  <a:pt x="3790569" y="349530"/>
                  <a:pt x="3791484" y="361417"/>
                </a:cubicBezTo>
                <a:cubicBezTo>
                  <a:pt x="3791484" y="362331"/>
                  <a:pt x="3791598" y="363017"/>
                  <a:pt x="3791826" y="363474"/>
                </a:cubicBezTo>
                <a:cubicBezTo>
                  <a:pt x="3792055" y="363931"/>
                  <a:pt x="3792169" y="364617"/>
                  <a:pt x="3792169" y="365532"/>
                </a:cubicBezTo>
                <a:cubicBezTo>
                  <a:pt x="3792169" y="374676"/>
                  <a:pt x="3790341" y="383705"/>
                  <a:pt x="3786683" y="392621"/>
                </a:cubicBezTo>
                <a:cubicBezTo>
                  <a:pt x="3783025" y="401536"/>
                  <a:pt x="3778110" y="409423"/>
                  <a:pt x="3771938" y="416281"/>
                </a:cubicBezTo>
                <a:cubicBezTo>
                  <a:pt x="3765766" y="423139"/>
                  <a:pt x="3758336" y="428625"/>
                  <a:pt x="3749650" y="432740"/>
                </a:cubicBezTo>
                <a:cubicBezTo>
                  <a:pt x="3740963" y="436855"/>
                  <a:pt x="3731590" y="438912"/>
                  <a:pt x="3721532" y="438912"/>
                </a:cubicBezTo>
                <a:cubicBezTo>
                  <a:pt x="3720160" y="438912"/>
                  <a:pt x="3718674" y="438912"/>
                  <a:pt x="3717074" y="438912"/>
                </a:cubicBezTo>
                <a:cubicBezTo>
                  <a:pt x="3715474" y="438912"/>
                  <a:pt x="3713760" y="438684"/>
                  <a:pt x="3711931" y="438226"/>
                </a:cubicBezTo>
                <a:cubicBezTo>
                  <a:pt x="3708273" y="437769"/>
                  <a:pt x="3704387" y="437198"/>
                  <a:pt x="3700272" y="436512"/>
                </a:cubicBezTo>
                <a:cubicBezTo>
                  <a:pt x="3696157" y="435826"/>
                  <a:pt x="3692043" y="435483"/>
                  <a:pt x="3687928" y="435483"/>
                </a:cubicBezTo>
                <a:cubicBezTo>
                  <a:pt x="3683356" y="435483"/>
                  <a:pt x="3679355" y="436169"/>
                  <a:pt x="3675926" y="437541"/>
                </a:cubicBezTo>
                <a:cubicBezTo>
                  <a:pt x="3672497" y="438912"/>
                  <a:pt x="3670097" y="441655"/>
                  <a:pt x="3668725" y="445770"/>
                </a:cubicBezTo>
                <a:cubicBezTo>
                  <a:pt x="3667811" y="448513"/>
                  <a:pt x="3667354" y="450342"/>
                  <a:pt x="3667354" y="451257"/>
                </a:cubicBezTo>
                <a:cubicBezTo>
                  <a:pt x="3667354" y="454914"/>
                  <a:pt x="3669068" y="457429"/>
                  <a:pt x="3672497" y="458800"/>
                </a:cubicBezTo>
                <a:cubicBezTo>
                  <a:pt x="3675926" y="460172"/>
                  <a:pt x="3679698" y="460858"/>
                  <a:pt x="3683813" y="460858"/>
                </a:cubicBezTo>
                <a:cubicBezTo>
                  <a:pt x="3687014" y="460858"/>
                  <a:pt x="3689528" y="460629"/>
                  <a:pt x="3691357" y="460172"/>
                </a:cubicBezTo>
                <a:cubicBezTo>
                  <a:pt x="3695014" y="459715"/>
                  <a:pt x="3698443" y="459372"/>
                  <a:pt x="3701644" y="459143"/>
                </a:cubicBezTo>
                <a:cubicBezTo>
                  <a:pt x="3704844" y="458915"/>
                  <a:pt x="3708273" y="458800"/>
                  <a:pt x="3711931" y="458800"/>
                </a:cubicBezTo>
                <a:cubicBezTo>
                  <a:pt x="3715588" y="458800"/>
                  <a:pt x="3719246" y="458915"/>
                  <a:pt x="3722903" y="459143"/>
                </a:cubicBezTo>
                <a:cubicBezTo>
                  <a:pt x="3726561" y="459372"/>
                  <a:pt x="3730219" y="459715"/>
                  <a:pt x="3733876" y="460172"/>
                </a:cubicBezTo>
                <a:cubicBezTo>
                  <a:pt x="3758565" y="462915"/>
                  <a:pt x="3775253" y="473431"/>
                  <a:pt x="3783940" y="491719"/>
                </a:cubicBezTo>
                <a:cubicBezTo>
                  <a:pt x="3788512" y="501320"/>
                  <a:pt x="3790798" y="511836"/>
                  <a:pt x="3790798" y="523266"/>
                </a:cubicBezTo>
                <a:cubicBezTo>
                  <a:pt x="3790798" y="536982"/>
                  <a:pt x="3787369" y="549669"/>
                  <a:pt x="3780511" y="561327"/>
                </a:cubicBezTo>
                <a:cubicBezTo>
                  <a:pt x="3773653" y="572986"/>
                  <a:pt x="3764966" y="581330"/>
                  <a:pt x="3754450" y="586359"/>
                </a:cubicBezTo>
                <a:cubicBezTo>
                  <a:pt x="3746678" y="590017"/>
                  <a:pt x="3737534" y="591846"/>
                  <a:pt x="3727018" y="591846"/>
                </a:cubicBezTo>
                <a:cubicBezTo>
                  <a:pt x="3720618" y="591846"/>
                  <a:pt x="3714217" y="591274"/>
                  <a:pt x="3707816" y="590131"/>
                </a:cubicBezTo>
                <a:cubicBezTo>
                  <a:pt x="3701415" y="588988"/>
                  <a:pt x="3695014" y="587731"/>
                  <a:pt x="3688613" y="586359"/>
                </a:cubicBezTo>
                <a:cubicBezTo>
                  <a:pt x="3686785" y="585902"/>
                  <a:pt x="3684042" y="585673"/>
                  <a:pt x="3680384" y="585673"/>
                </a:cubicBezTo>
                <a:cubicBezTo>
                  <a:pt x="3675812" y="585673"/>
                  <a:pt x="3672040" y="586588"/>
                  <a:pt x="3669068" y="588417"/>
                </a:cubicBezTo>
                <a:cubicBezTo>
                  <a:pt x="3666096" y="590245"/>
                  <a:pt x="3664611" y="593446"/>
                  <a:pt x="3664611" y="598018"/>
                </a:cubicBezTo>
                <a:cubicBezTo>
                  <a:pt x="3664611" y="604419"/>
                  <a:pt x="3666782" y="608876"/>
                  <a:pt x="3671126" y="611391"/>
                </a:cubicBezTo>
                <a:cubicBezTo>
                  <a:pt x="3675469" y="613905"/>
                  <a:pt x="3680612" y="615163"/>
                  <a:pt x="3686556" y="615163"/>
                </a:cubicBezTo>
                <a:cubicBezTo>
                  <a:pt x="3688842" y="615163"/>
                  <a:pt x="3691242" y="615048"/>
                  <a:pt x="3693757" y="614820"/>
                </a:cubicBezTo>
                <a:cubicBezTo>
                  <a:pt x="3696272" y="614591"/>
                  <a:pt x="3698672" y="614248"/>
                  <a:pt x="3700958" y="613791"/>
                </a:cubicBezTo>
                <a:cubicBezTo>
                  <a:pt x="3704158" y="613334"/>
                  <a:pt x="3707359" y="612991"/>
                  <a:pt x="3710559" y="612762"/>
                </a:cubicBezTo>
                <a:cubicBezTo>
                  <a:pt x="3713760" y="612534"/>
                  <a:pt x="3716731" y="612420"/>
                  <a:pt x="3719475" y="612420"/>
                </a:cubicBezTo>
                <a:cubicBezTo>
                  <a:pt x="3740049" y="612420"/>
                  <a:pt x="3756622" y="618020"/>
                  <a:pt x="3769195" y="629222"/>
                </a:cubicBezTo>
                <a:cubicBezTo>
                  <a:pt x="3781768" y="640423"/>
                  <a:pt x="3788054" y="656539"/>
                  <a:pt x="3788054" y="677571"/>
                </a:cubicBezTo>
                <a:cubicBezTo>
                  <a:pt x="3788054" y="678485"/>
                  <a:pt x="3787940" y="679285"/>
                  <a:pt x="3787712" y="679971"/>
                </a:cubicBezTo>
                <a:cubicBezTo>
                  <a:pt x="3787483" y="680657"/>
                  <a:pt x="3787369" y="681457"/>
                  <a:pt x="3787369" y="682371"/>
                </a:cubicBezTo>
                <a:cubicBezTo>
                  <a:pt x="3786454" y="699288"/>
                  <a:pt x="3782111" y="713575"/>
                  <a:pt x="3774338" y="725234"/>
                </a:cubicBezTo>
                <a:cubicBezTo>
                  <a:pt x="3766566" y="736892"/>
                  <a:pt x="3756394" y="746493"/>
                  <a:pt x="3743821" y="754037"/>
                </a:cubicBezTo>
                <a:cubicBezTo>
                  <a:pt x="3731247" y="761581"/>
                  <a:pt x="3716960" y="767067"/>
                  <a:pt x="3700958" y="770496"/>
                </a:cubicBezTo>
                <a:cubicBezTo>
                  <a:pt x="3684956" y="773925"/>
                  <a:pt x="3668039" y="775640"/>
                  <a:pt x="3650209" y="775640"/>
                </a:cubicBezTo>
                <a:cubicBezTo>
                  <a:pt x="3633292" y="775640"/>
                  <a:pt x="3616376" y="774268"/>
                  <a:pt x="3599460" y="771525"/>
                </a:cubicBezTo>
                <a:cubicBezTo>
                  <a:pt x="3585744" y="769239"/>
                  <a:pt x="3572142" y="765696"/>
                  <a:pt x="3558654" y="760895"/>
                </a:cubicBezTo>
                <a:cubicBezTo>
                  <a:pt x="3545167" y="756095"/>
                  <a:pt x="3533166" y="749122"/>
                  <a:pt x="3522650" y="739978"/>
                </a:cubicBezTo>
                <a:cubicBezTo>
                  <a:pt x="3510305" y="729463"/>
                  <a:pt x="3500590" y="715861"/>
                  <a:pt x="3493504" y="699173"/>
                </a:cubicBezTo>
                <a:cubicBezTo>
                  <a:pt x="3486417" y="682485"/>
                  <a:pt x="3480930" y="664197"/>
                  <a:pt x="3477044" y="644309"/>
                </a:cubicBezTo>
                <a:cubicBezTo>
                  <a:pt x="3473158" y="624421"/>
                  <a:pt x="3470644" y="603276"/>
                  <a:pt x="3469500" y="580873"/>
                </a:cubicBezTo>
                <a:cubicBezTo>
                  <a:pt x="3468357" y="558470"/>
                  <a:pt x="3467786" y="536067"/>
                  <a:pt x="3467786" y="513664"/>
                </a:cubicBezTo>
                <a:lnTo>
                  <a:pt x="3467786" y="473888"/>
                </a:lnTo>
                <a:cubicBezTo>
                  <a:pt x="3468243" y="439141"/>
                  <a:pt x="3471787" y="407823"/>
                  <a:pt x="3478416" y="379933"/>
                </a:cubicBezTo>
                <a:cubicBezTo>
                  <a:pt x="3485045" y="352044"/>
                  <a:pt x="3498876" y="329870"/>
                  <a:pt x="3519907" y="313411"/>
                </a:cubicBezTo>
                <a:cubicBezTo>
                  <a:pt x="3534537" y="301524"/>
                  <a:pt x="3553282" y="292951"/>
                  <a:pt x="3576142" y="287693"/>
                </a:cubicBezTo>
                <a:cubicBezTo>
                  <a:pt x="3599002" y="282435"/>
                  <a:pt x="3623234" y="279807"/>
                  <a:pt x="3648837" y="279807"/>
                </a:cubicBezTo>
                <a:close/>
                <a:moveTo>
                  <a:pt x="1877187" y="279807"/>
                </a:moveTo>
                <a:cubicBezTo>
                  <a:pt x="1885874" y="279807"/>
                  <a:pt x="1894561" y="280035"/>
                  <a:pt x="1903248" y="280492"/>
                </a:cubicBezTo>
                <a:cubicBezTo>
                  <a:pt x="1911934" y="280950"/>
                  <a:pt x="1920621" y="281864"/>
                  <a:pt x="1929308" y="283236"/>
                </a:cubicBezTo>
                <a:cubicBezTo>
                  <a:pt x="1938909" y="284607"/>
                  <a:pt x="1948396" y="286665"/>
                  <a:pt x="1957769" y="289408"/>
                </a:cubicBezTo>
                <a:cubicBezTo>
                  <a:pt x="1967141" y="292151"/>
                  <a:pt x="1975942" y="296037"/>
                  <a:pt x="1984172" y="301066"/>
                </a:cubicBezTo>
                <a:cubicBezTo>
                  <a:pt x="1994688" y="307467"/>
                  <a:pt x="2003031" y="316154"/>
                  <a:pt x="2009204" y="327127"/>
                </a:cubicBezTo>
                <a:cubicBezTo>
                  <a:pt x="2015376" y="338100"/>
                  <a:pt x="2018919" y="349530"/>
                  <a:pt x="2019834" y="361417"/>
                </a:cubicBezTo>
                <a:cubicBezTo>
                  <a:pt x="2019834" y="362331"/>
                  <a:pt x="2019948" y="363017"/>
                  <a:pt x="2020176" y="363474"/>
                </a:cubicBezTo>
                <a:cubicBezTo>
                  <a:pt x="2020405" y="363931"/>
                  <a:pt x="2020519" y="364617"/>
                  <a:pt x="2020519" y="365532"/>
                </a:cubicBezTo>
                <a:cubicBezTo>
                  <a:pt x="2020519" y="374676"/>
                  <a:pt x="2018691" y="383705"/>
                  <a:pt x="2015033" y="392621"/>
                </a:cubicBezTo>
                <a:cubicBezTo>
                  <a:pt x="2011375" y="401536"/>
                  <a:pt x="2006460" y="409423"/>
                  <a:pt x="2000288" y="416281"/>
                </a:cubicBezTo>
                <a:cubicBezTo>
                  <a:pt x="1994116" y="423139"/>
                  <a:pt x="1986687" y="428625"/>
                  <a:pt x="1978000" y="432740"/>
                </a:cubicBezTo>
                <a:cubicBezTo>
                  <a:pt x="1969313" y="436855"/>
                  <a:pt x="1959940" y="438912"/>
                  <a:pt x="1949882" y="438912"/>
                </a:cubicBezTo>
                <a:cubicBezTo>
                  <a:pt x="1948510" y="438912"/>
                  <a:pt x="1947025" y="438912"/>
                  <a:pt x="1945424" y="438912"/>
                </a:cubicBezTo>
                <a:cubicBezTo>
                  <a:pt x="1943824" y="438912"/>
                  <a:pt x="1942110" y="438684"/>
                  <a:pt x="1940281" y="438226"/>
                </a:cubicBezTo>
                <a:cubicBezTo>
                  <a:pt x="1936623" y="437769"/>
                  <a:pt x="1932737" y="437198"/>
                  <a:pt x="1928622" y="436512"/>
                </a:cubicBezTo>
                <a:cubicBezTo>
                  <a:pt x="1924507" y="435826"/>
                  <a:pt x="1920393" y="435483"/>
                  <a:pt x="1916278" y="435483"/>
                </a:cubicBezTo>
                <a:cubicBezTo>
                  <a:pt x="1911706" y="435483"/>
                  <a:pt x="1907705" y="436169"/>
                  <a:pt x="1904276" y="437541"/>
                </a:cubicBezTo>
                <a:cubicBezTo>
                  <a:pt x="1900847" y="438912"/>
                  <a:pt x="1898447" y="441655"/>
                  <a:pt x="1897075" y="445770"/>
                </a:cubicBezTo>
                <a:cubicBezTo>
                  <a:pt x="1896161" y="448513"/>
                  <a:pt x="1895704" y="450342"/>
                  <a:pt x="1895704" y="451257"/>
                </a:cubicBezTo>
                <a:cubicBezTo>
                  <a:pt x="1895704" y="454914"/>
                  <a:pt x="1897418" y="457429"/>
                  <a:pt x="1900847" y="458800"/>
                </a:cubicBezTo>
                <a:cubicBezTo>
                  <a:pt x="1904276" y="460172"/>
                  <a:pt x="1908048" y="460858"/>
                  <a:pt x="1912163" y="460858"/>
                </a:cubicBezTo>
                <a:cubicBezTo>
                  <a:pt x="1915363" y="460858"/>
                  <a:pt x="1917878" y="460629"/>
                  <a:pt x="1919707" y="460172"/>
                </a:cubicBezTo>
                <a:cubicBezTo>
                  <a:pt x="1923364" y="459715"/>
                  <a:pt x="1926794" y="459372"/>
                  <a:pt x="1929994" y="459143"/>
                </a:cubicBezTo>
                <a:cubicBezTo>
                  <a:pt x="1933194" y="458915"/>
                  <a:pt x="1936623" y="458800"/>
                  <a:pt x="1940281" y="458800"/>
                </a:cubicBezTo>
                <a:cubicBezTo>
                  <a:pt x="1943938" y="458800"/>
                  <a:pt x="1947596" y="458915"/>
                  <a:pt x="1951254" y="459143"/>
                </a:cubicBezTo>
                <a:cubicBezTo>
                  <a:pt x="1954911" y="459372"/>
                  <a:pt x="1958569" y="459715"/>
                  <a:pt x="1962226" y="460172"/>
                </a:cubicBezTo>
                <a:cubicBezTo>
                  <a:pt x="1986915" y="462915"/>
                  <a:pt x="2003603" y="473431"/>
                  <a:pt x="2012290" y="491719"/>
                </a:cubicBezTo>
                <a:cubicBezTo>
                  <a:pt x="2016862" y="501320"/>
                  <a:pt x="2019148" y="511836"/>
                  <a:pt x="2019148" y="523266"/>
                </a:cubicBezTo>
                <a:cubicBezTo>
                  <a:pt x="2019148" y="536982"/>
                  <a:pt x="2015719" y="549669"/>
                  <a:pt x="2008861" y="561327"/>
                </a:cubicBezTo>
                <a:cubicBezTo>
                  <a:pt x="2002003" y="572986"/>
                  <a:pt x="1993316" y="581330"/>
                  <a:pt x="1982800" y="586359"/>
                </a:cubicBezTo>
                <a:cubicBezTo>
                  <a:pt x="1975028" y="590017"/>
                  <a:pt x="1965884" y="591846"/>
                  <a:pt x="1955368" y="591846"/>
                </a:cubicBezTo>
                <a:cubicBezTo>
                  <a:pt x="1948968" y="591846"/>
                  <a:pt x="1942567" y="591274"/>
                  <a:pt x="1936166" y="590131"/>
                </a:cubicBezTo>
                <a:cubicBezTo>
                  <a:pt x="1929765" y="588988"/>
                  <a:pt x="1923365" y="587731"/>
                  <a:pt x="1916964" y="586359"/>
                </a:cubicBezTo>
                <a:cubicBezTo>
                  <a:pt x="1915135" y="585902"/>
                  <a:pt x="1912392" y="585673"/>
                  <a:pt x="1908734" y="585673"/>
                </a:cubicBezTo>
                <a:cubicBezTo>
                  <a:pt x="1904162" y="585673"/>
                  <a:pt x="1900390" y="586588"/>
                  <a:pt x="1897418" y="588417"/>
                </a:cubicBezTo>
                <a:cubicBezTo>
                  <a:pt x="1894447" y="590245"/>
                  <a:pt x="1892961" y="593446"/>
                  <a:pt x="1892961" y="598018"/>
                </a:cubicBezTo>
                <a:cubicBezTo>
                  <a:pt x="1892961" y="604419"/>
                  <a:pt x="1895132" y="608876"/>
                  <a:pt x="1899476" y="611391"/>
                </a:cubicBezTo>
                <a:cubicBezTo>
                  <a:pt x="1903819" y="613905"/>
                  <a:pt x="1908963" y="615163"/>
                  <a:pt x="1914906" y="615163"/>
                </a:cubicBezTo>
                <a:cubicBezTo>
                  <a:pt x="1917192" y="615163"/>
                  <a:pt x="1919593" y="615048"/>
                  <a:pt x="1922107" y="614820"/>
                </a:cubicBezTo>
                <a:cubicBezTo>
                  <a:pt x="1924622" y="614591"/>
                  <a:pt x="1927022" y="614248"/>
                  <a:pt x="1929308" y="613791"/>
                </a:cubicBezTo>
                <a:cubicBezTo>
                  <a:pt x="1932508" y="613334"/>
                  <a:pt x="1935709" y="612991"/>
                  <a:pt x="1938909" y="612762"/>
                </a:cubicBezTo>
                <a:cubicBezTo>
                  <a:pt x="1942110" y="612534"/>
                  <a:pt x="1945081" y="612420"/>
                  <a:pt x="1947825" y="612420"/>
                </a:cubicBezTo>
                <a:cubicBezTo>
                  <a:pt x="1968399" y="612420"/>
                  <a:pt x="1984972" y="618020"/>
                  <a:pt x="1997545" y="629222"/>
                </a:cubicBezTo>
                <a:cubicBezTo>
                  <a:pt x="2010118" y="640423"/>
                  <a:pt x="2016405" y="656539"/>
                  <a:pt x="2016405" y="677571"/>
                </a:cubicBezTo>
                <a:cubicBezTo>
                  <a:pt x="2016405" y="678485"/>
                  <a:pt x="2016290" y="679285"/>
                  <a:pt x="2016062" y="679971"/>
                </a:cubicBezTo>
                <a:cubicBezTo>
                  <a:pt x="2015833" y="680657"/>
                  <a:pt x="2015719" y="681457"/>
                  <a:pt x="2015719" y="682371"/>
                </a:cubicBezTo>
                <a:cubicBezTo>
                  <a:pt x="2014804" y="699288"/>
                  <a:pt x="2010461" y="713575"/>
                  <a:pt x="2002689" y="725234"/>
                </a:cubicBezTo>
                <a:cubicBezTo>
                  <a:pt x="1994916" y="736892"/>
                  <a:pt x="1984744" y="746493"/>
                  <a:pt x="1972171" y="754037"/>
                </a:cubicBezTo>
                <a:cubicBezTo>
                  <a:pt x="1959597" y="761581"/>
                  <a:pt x="1945310" y="767067"/>
                  <a:pt x="1929308" y="770496"/>
                </a:cubicBezTo>
                <a:cubicBezTo>
                  <a:pt x="1913306" y="773925"/>
                  <a:pt x="1896390" y="775640"/>
                  <a:pt x="1878559" y="775640"/>
                </a:cubicBezTo>
                <a:cubicBezTo>
                  <a:pt x="1861642" y="775640"/>
                  <a:pt x="1844726" y="774268"/>
                  <a:pt x="1827810" y="771525"/>
                </a:cubicBezTo>
                <a:cubicBezTo>
                  <a:pt x="1814094" y="769239"/>
                  <a:pt x="1800492" y="765696"/>
                  <a:pt x="1787005" y="760895"/>
                </a:cubicBezTo>
                <a:cubicBezTo>
                  <a:pt x="1773517" y="756095"/>
                  <a:pt x="1761516" y="749122"/>
                  <a:pt x="1751000" y="739978"/>
                </a:cubicBezTo>
                <a:cubicBezTo>
                  <a:pt x="1738656" y="729463"/>
                  <a:pt x="1728940" y="715861"/>
                  <a:pt x="1721854" y="699173"/>
                </a:cubicBezTo>
                <a:cubicBezTo>
                  <a:pt x="1714767" y="682485"/>
                  <a:pt x="1709281" y="664197"/>
                  <a:pt x="1705394" y="644309"/>
                </a:cubicBezTo>
                <a:cubicBezTo>
                  <a:pt x="1701508" y="624421"/>
                  <a:pt x="1698994" y="603276"/>
                  <a:pt x="1697851" y="580873"/>
                </a:cubicBezTo>
                <a:cubicBezTo>
                  <a:pt x="1696707" y="558470"/>
                  <a:pt x="1696136" y="536067"/>
                  <a:pt x="1696136" y="513664"/>
                </a:cubicBezTo>
                <a:lnTo>
                  <a:pt x="1696136" y="473888"/>
                </a:lnTo>
                <a:cubicBezTo>
                  <a:pt x="1696593" y="439141"/>
                  <a:pt x="1700137" y="407823"/>
                  <a:pt x="1706766" y="379933"/>
                </a:cubicBezTo>
                <a:cubicBezTo>
                  <a:pt x="1713395" y="352044"/>
                  <a:pt x="1727226" y="329870"/>
                  <a:pt x="1748257" y="313411"/>
                </a:cubicBezTo>
                <a:cubicBezTo>
                  <a:pt x="1762887" y="301524"/>
                  <a:pt x="1781632" y="292951"/>
                  <a:pt x="1804492" y="287693"/>
                </a:cubicBezTo>
                <a:cubicBezTo>
                  <a:pt x="1827352" y="282435"/>
                  <a:pt x="1851584" y="279807"/>
                  <a:pt x="1877187" y="279807"/>
                </a:cubicBezTo>
                <a:close/>
                <a:moveTo>
                  <a:pt x="1359484" y="279807"/>
                </a:moveTo>
                <a:cubicBezTo>
                  <a:pt x="1370457" y="279807"/>
                  <a:pt x="1381087" y="282321"/>
                  <a:pt x="1391374" y="287350"/>
                </a:cubicBezTo>
                <a:cubicBezTo>
                  <a:pt x="1401661" y="292380"/>
                  <a:pt x="1411720" y="299009"/>
                  <a:pt x="1421549" y="307239"/>
                </a:cubicBezTo>
                <a:cubicBezTo>
                  <a:pt x="1431379" y="315468"/>
                  <a:pt x="1440866" y="324726"/>
                  <a:pt x="1450010" y="335013"/>
                </a:cubicBezTo>
                <a:cubicBezTo>
                  <a:pt x="1459154" y="345300"/>
                  <a:pt x="1468298" y="355473"/>
                  <a:pt x="1477442" y="365532"/>
                </a:cubicBezTo>
                <a:cubicBezTo>
                  <a:pt x="1486586" y="355473"/>
                  <a:pt x="1495959" y="345300"/>
                  <a:pt x="1505560" y="335013"/>
                </a:cubicBezTo>
                <a:cubicBezTo>
                  <a:pt x="1515161" y="324726"/>
                  <a:pt x="1524991" y="315468"/>
                  <a:pt x="1535049" y="307239"/>
                </a:cubicBezTo>
                <a:cubicBezTo>
                  <a:pt x="1545108" y="299009"/>
                  <a:pt x="1555280" y="292380"/>
                  <a:pt x="1565567" y="287350"/>
                </a:cubicBezTo>
                <a:cubicBezTo>
                  <a:pt x="1575854" y="282321"/>
                  <a:pt x="1586027" y="279807"/>
                  <a:pt x="1596085" y="279807"/>
                </a:cubicBezTo>
                <a:cubicBezTo>
                  <a:pt x="1608430" y="279807"/>
                  <a:pt x="1620317" y="281864"/>
                  <a:pt x="1631747" y="285979"/>
                </a:cubicBezTo>
                <a:cubicBezTo>
                  <a:pt x="1643177" y="290094"/>
                  <a:pt x="1653464" y="295923"/>
                  <a:pt x="1662608" y="303467"/>
                </a:cubicBezTo>
                <a:cubicBezTo>
                  <a:pt x="1671752" y="311010"/>
                  <a:pt x="1679410" y="319812"/>
                  <a:pt x="1685582" y="329870"/>
                </a:cubicBezTo>
                <a:cubicBezTo>
                  <a:pt x="1691755" y="339928"/>
                  <a:pt x="1695526" y="350901"/>
                  <a:pt x="1696898" y="362788"/>
                </a:cubicBezTo>
                <a:cubicBezTo>
                  <a:pt x="1697355" y="364617"/>
                  <a:pt x="1697584" y="366446"/>
                  <a:pt x="1697584" y="368275"/>
                </a:cubicBezTo>
                <a:cubicBezTo>
                  <a:pt x="1697584" y="370104"/>
                  <a:pt x="1697584" y="371932"/>
                  <a:pt x="1697584" y="373761"/>
                </a:cubicBezTo>
                <a:cubicBezTo>
                  <a:pt x="1697584" y="391135"/>
                  <a:pt x="1693012" y="408394"/>
                  <a:pt x="1683868" y="425539"/>
                </a:cubicBezTo>
                <a:cubicBezTo>
                  <a:pt x="1674724" y="442684"/>
                  <a:pt x="1663523" y="460629"/>
                  <a:pt x="1650264" y="479374"/>
                </a:cubicBezTo>
                <a:lnTo>
                  <a:pt x="1580312" y="562356"/>
                </a:lnTo>
                <a:cubicBezTo>
                  <a:pt x="1580769" y="571500"/>
                  <a:pt x="1581112" y="579273"/>
                  <a:pt x="1581341" y="585673"/>
                </a:cubicBezTo>
                <a:cubicBezTo>
                  <a:pt x="1581569" y="592074"/>
                  <a:pt x="1581684" y="599389"/>
                  <a:pt x="1581684" y="607619"/>
                </a:cubicBezTo>
                <a:cubicBezTo>
                  <a:pt x="1581684" y="614020"/>
                  <a:pt x="1581455" y="621335"/>
                  <a:pt x="1580998" y="629565"/>
                </a:cubicBezTo>
                <a:cubicBezTo>
                  <a:pt x="1580541" y="637794"/>
                  <a:pt x="1579855" y="647853"/>
                  <a:pt x="1578940" y="659740"/>
                </a:cubicBezTo>
                <a:cubicBezTo>
                  <a:pt x="1578026" y="671170"/>
                  <a:pt x="1576769" y="682371"/>
                  <a:pt x="1575168" y="693344"/>
                </a:cubicBezTo>
                <a:cubicBezTo>
                  <a:pt x="1573568" y="704317"/>
                  <a:pt x="1570254" y="715061"/>
                  <a:pt x="1565224" y="725577"/>
                </a:cubicBezTo>
                <a:cubicBezTo>
                  <a:pt x="1558366" y="740207"/>
                  <a:pt x="1547508" y="753123"/>
                  <a:pt x="1532649" y="764324"/>
                </a:cubicBezTo>
                <a:cubicBezTo>
                  <a:pt x="1517790" y="775526"/>
                  <a:pt x="1500073" y="781126"/>
                  <a:pt x="1479499" y="781126"/>
                </a:cubicBezTo>
                <a:cubicBezTo>
                  <a:pt x="1474928" y="781126"/>
                  <a:pt x="1471499" y="780898"/>
                  <a:pt x="1469212" y="780441"/>
                </a:cubicBezTo>
                <a:cubicBezTo>
                  <a:pt x="1450467" y="778155"/>
                  <a:pt x="1434465" y="771639"/>
                  <a:pt x="1421206" y="760895"/>
                </a:cubicBezTo>
                <a:cubicBezTo>
                  <a:pt x="1407948" y="750151"/>
                  <a:pt x="1397432" y="737921"/>
                  <a:pt x="1389660" y="724205"/>
                </a:cubicBezTo>
                <a:cubicBezTo>
                  <a:pt x="1381887" y="710489"/>
                  <a:pt x="1376401" y="691515"/>
                  <a:pt x="1373200" y="667284"/>
                </a:cubicBezTo>
                <a:cubicBezTo>
                  <a:pt x="1370000" y="643052"/>
                  <a:pt x="1368400" y="616992"/>
                  <a:pt x="1368400" y="589102"/>
                </a:cubicBezTo>
                <a:cubicBezTo>
                  <a:pt x="1368400" y="582702"/>
                  <a:pt x="1368400" y="576644"/>
                  <a:pt x="1368400" y="570929"/>
                </a:cubicBezTo>
                <a:cubicBezTo>
                  <a:pt x="1368400" y="565214"/>
                  <a:pt x="1368628" y="559156"/>
                  <a:pt x="1369086" y="552755"/>
                </a:cubicBezTo>
                <a:cubicBezTo>
                  <a:pt x="1358570" y="542239"/>
                  <a:pt x="1348169" y="530581"/>
                  <a:pt x="1337882" y="517779"/>
                </a:cubicBezTo>
                <a:cubicBezTo>
                  <a:pt x="1327595" y="504978"/>
                  <a:pt x="1317651" y="492176"/>
                  <a:pt x="1308049" y="479374"/>
                </a:cubicBezTo>
                <a:cubicBezTo>
                  <a:pt x="1294333" y="460629"/>
                  <a:pt x="1282560" y="442455"/>
                  <a:pt x="1272731" y="424853"/>
                </a:cubicBezTo>
                <a:cubicBezTo>
                  <a:pt x="1262901" y="407251"/>
                  <a:pt x="1257986" y="389763"/>
                  <a:pt x="1257986" y="372390"/>
                </a:cubicBezTo>
                <a:cubicBezTo>
                  <a:pt x="1257986" y="368275"/>
                  <a:pt x="1258215" y="365074"/>
                  <a:pt x="1258672" y="362788"/>
                </a:cubicBezTo>
                <a:cubicBezTo>
                  <a:pt x="1260044" y="350901"/>
                  <a:pt x="1263815" y="339928"/>
                  <a:pt x="1269988" y="329870"/>
                </a:cubicBezTo>
                <a:cubicBezTo>
                  <a:pt x="1276160" y="319812"/>
                  <a:pt x="1283818" y="311010"/>
                  <a:pt x="1292962" y="303467"/>
                </a:cubicBezTo>
                <a:cubicBezTo>
                  <a:pt x="1302106" y="295923"/>
                  <a:pt x="1312393" y="290094"/>
                  <a:pt x="1323823" y="285979"/>
                </a:cubicBezTo>
                <a:cubicBezTo>
                  <a:pt x="1335253" y="281864"/>
                  <a:pt x="1347140" y="279807"/>
                  <a:pt x="1359484" y="279807"/>
                </a:cubicBezTo>
                <a:close/>
                <a:moveTo>
                  <a:pt x="4135907" y="279121"/>
                </a:moveTo>
                <a:cubicBezTo>
                  <a:pt x="4149167" y="279121"/>
                  <a:pt x="4162540" y="282092"/>
                  <a:pt x="4176027" y="288036"/>
                </a:cubicBezTo>
                <a:cubicBezTo>
                  <a:pt x="4189514" y="293980"/>
                  <a:pt x="4200144" y="301752"/>
                  <a:pt x="4207916" y="311353"/>
                </a:cubicBezTo>
                <a:cubicBezTo>
                  <a:pt x="4218432" y="324155"/>
                  <a:pt x="4225405" y="338100"/>
                  <a:pt x="4228833" y="353187"/>
                </a:cubicBezTo>
                <a:cubicBezTo>
                  <a:pt x="4232262" y="368275"/>
                  <a:pt x="4233977" y="385877"/>
                  <a:pt x="4233977" y="405994"/>
                </a:cubicBezTo>
                <a:lnTo>
                  <a:pt x="4233977" y="412852"/>
                </a:lnTo>
                <a:cubicBezTo>
                  <a:pt x="4233977" y="430225"/>
                  <a:pt x="4234091" y="447828"/>
                  <a:pt x="4234320" y="465658"/>
                </a:cubicBezTo>
                <a:cubicBezTo>
                  <a:pt x="4234549" y="483489"/>
                  <a:pt x="4234206" y="501091"/>
                  <a:pt x="4233291" y="518465"/>
                </a:cubicBezTo>
                <a:cubicBezTo>
                  <a:pt x="4232377" y="540411"/>
                  <a:pt x="4231348" y="561670"/>
                  <a:pt x="4230205" y="582244"/>
                </a:cubicBezTo>
                <a:cubicBezTo>
                  <a:pt x="4229062" y="602818"/>
                  <a:pt x="4227119" y="623621"/>
                  <a:pt x="4224376" y="644652"/>
                </a:cubicBezTo>
                <a:cubicBezTo>
                  <a:pt x="4222090" y="661569"/>
                  <a:pt x="4218889" y="678142"/>
                  <a:pt x="4214774" y="694373"/>
                </a:cubicBezTo>
                <a:cubicBezTo>
                  <a:pt x="4210660" y="710603"/>
                  <a:pt x="4204716" y="725119"/>
                  <a:pt x="4196944" y="737921"/>
                </a:cubicBezTo>
                <a:cubicBezTo>
                  <a:pt x="4189171" y="750723"/>
                  <a:pt x="4178999" y="761010"/>
                  <a:pt x="4166426" y="768782"/>
                </a:cubicBezTo>
                <a:cubicBezTo>
                  <a:pt x="4153853" y="776554"/>
                  <a:pt x="4137736" y="780441"/>
                  <a:pt x="4118077" y="780441"/>
                </a:cubicBezTo>
                <a:cubicBezTo>
                  <a:pt x="4102075" y="780441"/>
                  <a:pt x="4088473" y="778840"/>
                  <a:pt x="4077272" y="775640"/>
                </a:cubicBezTo>
                <a:cubicBezTo>
                  <a:pt x="4066070" y="772440"/>
                  <a:pt x="4056355" y="767296"/>
                  <a:pt x="4048125" y="760209"/>
                </a:cubicBezTo>
                <a:cubicBezTo>
                  <a:pt x="4039895" y="753123"/>
                  <a:pt x="4032809" y="743979"/>
                  <a:pt x="4026865" y="732777"/>
                </a:cubicBezTo>
                <a:cubicBezTo>
                  <a:pt x="4020922" y="721576"/>
                  <a:pt x="4015435" y="707974"/>
                  <a:pt x="4010406" y="691972"/>
                </a:cubicBezTo>
                <a:cubicBezTo>
                  <a:pt x="4008577" y="686943"/>
                  <a:pt x="4006520" y="680542"/>
                  <a:pt x="4004234" y="672770"/>
                </a:cubicBezTo>
                <a:cubicBezTo>
                  <a:pt x="4001948" y="664998"/>
                  <a:pt x="3999433" y="657111"/>
                  <a:pt x="3996690" y="649110"/>
                </a:cubicBezTo>
                <a:cubicBezTo>
                  <a:pt x="3993947" y="641109"/>
                  <a:pt x="3990975" y="633565"/>
                  <a:pt x="3987775" y="626478"/>
                </a:cubicBezTo>
                <a:cubicBezTo>
                  <a:pt x="3984574" y="619392"/>
                  <a:pt x="3981145" y="614020"/>
                  <a:pt x="3977488" y="610362"/>
                </a:cubicBezTo>
                <a:cubicBezTo>
                  <a:pt x="3975659" y="608533"/>
                  <a:pt x="3974287" y="607619"/>
                  <a:pt x="3973373" y="607619"/>
                </a:cubicBezTo>
                <a:cubicBezTo>
                  <a:pt x="3971087" y="607619"/>
                  <a:pt x="3969372" y="609219"/>
                  <a:pt x="3968229" y="612420"/>
                </a:cubicBezTo>
                <a:cubicBezTo>
                  <a:pt x="3967087" y="615620"/>
                  <a:pt x="3966515" y="619735"/>
                  <a:pt x="3966515" y="624764"/>
                </a:cubicBezTo>
                <a:lnTo>
                  <a:pt x="3967201" y="641909"/>
                </a:lnTo>
                <a:lnTo>
                  <a:pt x="3967201" y="646710"/>
                </a:lnTo>
                <a:cubicBezTo>
                  <a:pt x="3967201" y="658597"/>
                  <a:pt x="3966972" y="670484"/>
                  <a:pt x="3966515" y="682371"/>
                </a:cubicBezTo>
                <a:cubicBezTo>
                  <a:pt x="3966058" y="694258"/>
                  <a:pt x="3964686" y="705460"/>
                  <a:pt x="3962400" y="715975"/>
                </a:cubicBezTo>
                <a:cubicBezTo>
                  <a:pt x="3958743" y="734263"/>
                  <a:pt x="3950970" y="749122"/>
                  <a:pt x="3939083" y="760552"/>
                </a:cubicBezTo>
                <a:cubicBezTo>
                  <a:pt x="3927196" y="771982"/>
                  <a:pt x="3910279" y="777697"/>
                  <a:pt x="3888334" y="777697"/>
                </a:cubicBezTo>
                <a:cubicBezTo>
                  <a:pt x="3862273" y="777697"/>
                  <a:pt x="3841814" y="770611"/>
                  <a:pt x="3826955" y="756438"/>
                </a:cubicBezTo>
                <a:cubicBezTo>
                  <a:pt x="3812096" y="742264"/>
                  <a:pt x="3802609" y="723976"/>
                  <a:pt x="3798494" y="701574"/>
                </a:cubicBezTo>
                <a:cubicBezTo>
                  <a:pt x="3795294" y="683743"/>
                  <a:pt x="3793350" y="664883"/>
                  <a:pt x="3792665" y="644995"/>
                </a:cubicBezTo>
                <a:cubicBezTo>
                  <a:pt x="3791979" y="625107"/>
                  <a:pt x="3791636" y="604876"/>
                  <a:pt x="3791636" y="584302"/>
                </a:cubicBezTo>
                <a:lnTo>
                  <a:pt x="3791636" y="557556"/>
                </a:lnTo>
                <a:lnTo>
                  <a:pt x="3791636" y="523951"/>
                </a:lnTo>
                <a:cubicBezTo>
                  <a:pt x="3791636" y="497434"/>
                  <a:pt x="3792436" y="470230"/>
                  <a:pt x="3794036" y="442341"/>
                </a:cubicBezTo>
                <a:cubicBezTo>
                  <a:pt x="3795637" y="414452"/>
                  <a:pt x="3799866" y="389077"/>
                  <a:pt x="3806724" y="366217"/>
                </a:cubicBezTo>
                <a:cubicBezTo>
                  <a:pt x="3813582" y="343357"/>
                  <a:pt x="3824097" y="324612"/>
                  <a:pt x="3838270" y="309982"/>
                </a:cubicBezTo>
                <a:cubicBezTo>
                  <a:pt x="3852444" y="295351"/>
                  <a:pt x="3872332" y="288036"/>
                  <a:pt x="3897935" y="288036"/>
                </a:cubicBezTo>
                <a:cubicBezTo>
                  <a:pt x="3913480" y="288036"/>
                  <a:pt x="3926396" y="289979"/>
                  <a:pt x="3936683" y="293865"/>
                </a:cubicBezTo>
                <a:cubicBezTo>
                  <a:pt x="3946970" y="297752"/>
                  <a:pt x="3956914" y="303810"/>
                  <a:pt x="3966515" y="312039"/>
                </a:cubicBezTo>
                <a:cubicBezTo>
                  <a:pt x="3977945" y="322098"/>
                  <a:pt x="3986860" y="334442"/>
                  <a:pt x="3993261" y="349072"/>
                </a:cubicBezTo>
                <a:cubicBezTo>
                  <a:pt x="3999662" y="363703"/>
                  <a:pt x="4005263" y="378790"/>
                  <a:pt x="4010063" y="394335"/>
                </a:cubicBezTo>
                <a:cubicBezTo>
                  <a:pt x="4014864" y="409880"/>
                  <a:pt x="4020007" y="425082"/>
                  <a:pt x="4025494" y="439941"/>
                </a:cubicBezTo>
                <a:cubicBezTo>
                  <a:pt x="4030980" y="454800"/>
                  <a:pt x="4038981" y="467259"/>
                  <a:pt x="4049497" y="477317"/>
                </a:cubicBezTo>
                <a:cubicBezTo>
                  <a:pt x="4050411" y="478231"/>
                  <a:pt x="4051097" y="478689"/>
                  <a:pt x="4051554" y="478689"/>
                </a:cubicBezTo>
                <a:cubicBezTo>
                  <a:pt x="4052926" y="478689"/>
                  <a:pt x="4053954" y="477660"/>
                  <a:pt x="4054640" y="475602"/>
                </a:cubicBezTo>
                <a:cubicBezTo>
                  <a:pt x="4055326" y="473545"/>
                  <a:pt x="4056012" y="471030"/>
                  <a:pt x="4056698" y="468059"/>
                </a:cubicBezTo>
                <a:cubicBezTo>
                  <a:pt x="4057383" y="465087"/>
                  <a:pt x="4057841" y="462001"/>
                  <a:pt x="4058069" y="458800"/>
                </a:cubicBezTo>
                <a:cubicBezTo>
                  <a:pt x="4058298" y="455600"/>
                  <a:pt x="4058412" y="453085"/>
                  <a:pt x="4058412" y="451257"/>
                </a:cubicBezTo>
                <a:lnTo>
                  <a:pt x="4058412" y="444399"/>
                </a:lnTo>
                <a:cubicBezTo>
                  <a:pt x="4058412" y="433426"/>
                  <a:pt x="4058526" y="422567"/>
                  <a:pt x="4058755" y="411823"/>
                </a:cubicBezTo>
                <a:cubicBezTo>
                  <a:pt x="4058984" y="401079"/>
                  <a:pt x="4059098" y="389992"/>
                  <a:pt x="4059098" y="378562"/>
                </a:cubicBezTo>
                <a:cubicBezTo>
                  <a:pt x="4059098" y="360731"/>
                  <a:pt x="4060927" y="345186"/>
                  <a:pt x="4064584" y="331927"/>
                </a:cubicBezTo>
                <a:cubicBezTo>
                  <a:pt x="4068242" y="318669"/>
                  <a:pt x="4075328" y="307239"/>
                  <a:pt x="4085844" y="297637"/>
                </a:cubicBezTo>
                <a:cubicBezTo>
                  <a:pt x="4092702" y="291237"/>
                  <a:pt x="4100475" y="286550"/>
                  <a:pt x="4109161" y="283578"/>
                </a:cubicBezTo>
                <a:cubicBezTo>
                  <a:pt x="4117848" y="280607"/>
                  <a:pt x="4126764" y="279121"/>
                  <a:pt x="4135907" y="279121"/>
                </a:cubicBezTo>
                <a:close/>
                <a:moveTo>
                  <a:pt x="2364257" y="279121"/>
                </a:moveTo>
                <a:cubicBezTo>
                  <a:pt x="2377516" y="279121"/>
                  <a:pt x="2390889" y="282092"/>
                  <a:pt x="2404377" y="288036"/>
                </a:cubicBezTo>
                <a:cubicBezTo>
                  <a:pt x="2417864" y="293980"/>
                  <a:pt x="2428494" y="301752"/>
                  <a:pt x="2436266" y="311353"/>
                </a:cubicBezTo>
                <a:cubicBezTo>
                  <a:pt x="2446782" y="324155"/>
                  <a:pt x="2453754" y="338100"/>
                  <a:pt x="2457183" y="353187"/>
                </a:cubicBezTo>
                <a:cubicBezTo>
                  <a:pt x="2460612" y="368275"/>
                  <a:pt x="2462327" y="385877"/>
                  <a:pt x="2462327" y="405994"/>
                </a:cubicBezTo>
                <a:lnTo>
                  <a:pt x="2462327" y="412852"/>
                </a:lnTo>
                <a:cubicBezTo>
                  <a:pt x="2462327" y="430225"/>
                  <a:pt x="2462441" y="447828"/>
                  <a:pt x="2462670" y="465658"/>
                </a:cubicBezTo>
                <a:cubicBezTo>
                  <a:pt x="2462898" y="483489"/>
                  <a:pt x="2462556" y="501091"/>
                  <a:pt x="2461641" y="518465"/>
                </a:cubicBezTo>
                <a:cubicBezTo>
                  <a:pt x="2460727" y="540411"/>
                  <a:pt x="2459698" y="561670"/>
                  <a:pt x="2458555" y="582244"/>
                </a:cubicBezTo>
                <a:cubicBezTo>
                  <a:pt x="2457412" y="602818"/>
                  <a:pt x="2455469" y="623621"/>
                  <a:pt x="2452726" y="644652"/>
                </a:cubicBezTo>
                <a:cubicBezTo>
                  <a:pt x="2450440" y="661569"/>
                  <a:pt x="2447239" y="678142"/>
                  <a:pt x="2443125" y="694373"/>
                </a:cubicBezTo>
                <a:cubicBezTo>
                  <a:pt x="2439010" y="710603"/>
                  <a:pt x="2433066" y="725119"/>
                  <a:pt x="2425294" y="737921"/>
                </a:cubicBezTo>
                <a:cubicBezTo>
                  <a:pt x="2417521" y="750723"/>
                  <a:pt x="2407349" y="761010"/>
                  <a:pt x="2394776" y="768782"/>
                </a:cubicBezTo>
                <a:cubicBezTo>
                  <a:pt x="2382202" y="776554"/>
                  <a:pt x="2366086" y="780441"/>
                  <a:pt x="2346427" y="780441"/>
                </a:cubicBezTo>
                <a:cubicBezTo>
                  <a:pt x="2330425" y="780441"/>
                  <a:pt x="2316823" y="778840"/>
                  <a:pt x="2305622" y="775640"/>
                </a:cubicBezTo>
                <a:cubicBezTo>
                  <a:pt x="2294420" y="772440"/>
                  <a:pt x="2284705" y="767296"/>
                  <a:pt x="2276475" y="760209"/>
                </a:cubicBezTo>
                <a:cubicBezTo>
                  <a:pt x="2268245" y="753123"/>
                  <a:pt x="2261159" y="743979"/>
                  <a:pt x="2255215" y="732777"/>
                </a:cubicBezTo>
                <a:cubicBezTo>
                  <a:pt x="2249272" y="721576"/>
                  <a:pt x="2243785" y="707974"/>
                  <a:pt x="2238756" y="691972"/>
                </a:cubicBezTo>
                <a:cubicBezTo>
                  <a:pt x="2236927" y="686943"/>
                  <a:pt x="2234870" y="680542"/>
                  <a:pt x="2232584" y="672770"/>
                </a:cubicBezTo>
                <a:cubicBezTo>
                  <a:pt x="2230298" y="664998"/>
                  <a:pt x="2227783" y="657111"/>
                  <a:pt x="2225040" y="649110"/>
                </a:cubicBezTo>
                <a:cubicBezTo>
                  <a:pt x="2222297" y="641109"/>
                  <a:pt x="2219325" y="633565"/>
                  <a:pt x="2216125" y="626478"/>
                </a:cubicBezTo>
                <a:cubicBezTo>
                  <a:pt x="2212924" y="619392"/>
                  <a:pt x="2209495" y="614020"/>
                  <a:pt x="2205838" y="610362"/>
                </a:cubicBezTo>
                <a:cubicBezTo>
                  <a:pt x="2204009" y="608533"/>
                  <a:pt x="2202637" y="607619"/>
                  <a:pt x="2201723" y="607619"/>
                </a:cubicBezTo>
                <a:cubicBezTo>
                  <a:pt x="2199437" y="607619"/>
                  <a:pt x="2197722" y="609219"/>
                  <a:pt x="2196579" y="612420"/>
                </a:cubicBezTo>
                <a:cubicBezTo>
                  <a:pt x="2195437" y="615620"/>
                  <a:pt x="2194865" y="619735"/>
                  <a:pt x="2194865" y="624764"/>
                </a:cubicBezTo>
                <a:lnTo>
                  <a:pt x="2195551" y="641909"/>
                </a:lnTo>
                <a:lnTo>
                  <a:pt x="2195551" y="646710"/>
                </a:lnTo>
                <a:cubicBezTo>
                  <a:pt x="2195551" y="658597"/>
                  <a:pt x="2195322" y="670484"/>
                  <a:pt x="2194865" y="682371"/>
                </a:cubicBezTo>
                <a:cubicBezTo>
                  <a:pt x="2194408" y="694258"/>
                  <a:pt x="2193036" y="705460"/>
                  <a:pt x="2190750" y="715975"/>
                </a:cubicBezTo>
                <a:cubicBezTo>
                  <a:pt x="2187093" y="734263"/>
                  <a:pt x="2179320" y="749122"/>
                  <a:pt x="2167433" y="760552"/>
                </a:cubicBezTo>
                <a:cubicBezTo>
                  <a:pt x="2155546" y="771982"/>
                  <a:pt x="2138629" y="777697"/>
                  <a:pt x="2116684" y="777697"/>
                </a:cubicBezTo>
                <a:cubicBezTo>
                  <a:pt x="2090623" y="777697"/>
                  <a:pt x="2070164" y="770611"/>
                  <a:pt x="2055305" y="756438"/>
                </a:cubicBezTo>
                <a:cubicBezTo>
                  <a:pt x="2040446" y="742264"/>
                  <a:pt x="2030959" y="723976"/>
                  <a:pt x="2026844" y="701574"/>
                </a:cubicBezTo>
                <a:cubicBezTo>
                  <a:pt x="2023644" y="683743"/>
                  <a:pt x="2021700" y="664883"/>
                  <a:pt x="2021015" y="644995"/>
                </a:cubicBezTo>
                <a:cubicBezTo>
                  <a:pt x="2020329" y="625107"/>
                  <a:pt x="2019986" y="604876"/>
                  <a:pt x="2019986" y="584302"/>
                </a:cubicBezTo>
                <a:lnTo>
                  <a:pt x="2019986" y="557556"/>
                </a:lnTo>
                <a:lnTo>
                  <a:pt x="2019986" y="523951"/>
                </a:lnTo>
                <a:cubicBezTo>
                  <a:pt x="2019986" y="497434"/>
                  <a:pt x="2020786" y="470230"/>
                  <a:pt x="2022386" y="442341"/>
                </a:cubicBezTo>
                <a:cubicBezTo>
                  <a:pt x="2023987" y="414452"/>
                  <a:pt x="2028215" y="389077"/>
                  <a:pt x="2035073" y="366217"/>
                </a:cubicBezTo>
                <a:cubicBezTo>
                  <a:pt x="2041932" y="343357"/>
                  <a:pt x="2052447" y="324612"/>
                  <a:pt x="2066620" y="309982"/>
                </a:cubicBezTo>
                <a:cubicBezTo>
                  <a:pt x="2080794" y="295351"/>
                  <a:pt x="2100682" y="288036"/>
                  <a:pt x="2126285" y="288036"/>
                </a:cubicBezTo>
                <a:cubicBezTo>
                  <a:pt x="2141830" y="288036"/>
                  <a:pt x="2154746" y="289979"/>
                  <a:pt x="2165033" y="293865"/>
                </a:cubicBezTo>
                <a:cubicBezTo>
                  <a:pt x="2175320" y="297752"/>
                  <a:pt x="2185264" y="303810"/>
                  <a:pt x="2194865" y="312039"/>
                </a:cubicBezTo>
                <a:cubicBezTo>
                  <a:pt x="2206295" y="322098"/>
                  <a:pt x="2215210" y="334442"/>
                  <a:pt x="2221611" y="349072"/>
                </a:cubicBezTo>
                <a:cubicBezTo>
                  <a:pt x="2228012" y="363703"/>
                  <a:pt x="2233613" y="378790"/>
                  <a:pt x="2238413" y="394335"/>
                </a:cubicBezTo>
                <a:cubicBezTo>
                  <a:pt x="2243214" y="409880"/>
                  <a:pt x="2248357" y="425082"/>
                  <a:pt x="2253844" y="439941"/>
                </a:cubicBezTo>
                <a:cubicBezTo>
                  <a:pt x="2259330" y="454800"/>
                  <a:pt x="2267331" y="467259"/>
                  <a:pt x="2277847" y="477317"/>
                </a:cubicBezTo>
                <a:cubicBezTo>
                  <a:pt x="2278761" y="478231"/>
                  <a:pt x="2279447" y="478689"/>
                  <a:pt x="2279904" y="478689"/>
                </a:cubicBezTo>
                <a:cubicBezTo>
                  <a:pt x="2281276" y="478689"/>
                  <a:pt x="2282304" y="477660"/>
                  <a:pt x="2282990" y="475602"/>
                </a:cubicBezTo>
                <a:cubicBezTo>
                  <a:pt x="2283676" y="473545"/>
                  <a:pt x="2284362" y="471030"/>
                  <a:pt x="2285048" y="468059"/>
                </a:cubicBezTo>
                <a:cubicBezTo>
                  <a:pt x="2285733" y="465087"/>
                  <a:pt x="2286191" y="462001"/>
                  <a:pt x="2286419" y="458800"/>
                </a:cubicBezTo>
                <a:cubicBezTo>
                  <a:pt x="2286648" y="455600"/>
                  <a:pt x="2286762" y="453085"/>
                  <a:pt x="2286762" y="451257"/>
                </a:cubicBezTo>
                <a:lnTo>
                  <a:pt x="2286762" y="444399"/>
                </a:lnTo>
                <a:cubicBezTo>
                  <a:pt x="2286762" y="433426"/>
                  <a:pt x="2286876" y="422567"/>
                  <a:pt x="2287105" y="411823"/>
                </a:cubicBezTo>
                <a:cubicBezTo>
                  <a:pt x="2287334" y="401079"/>
                  <a:pt x="2287448" y="389992"/>
                  <a:pt x="2287448" y="378562"/>
                </a:cubicBezTo>
                <a:cubicBezTo>
                  <a:pt x="2287448" y="360731"/>
                  <a:pt x="2289277" y="345186"/>
                  <a:pt x="2292934" y="331927"/>
                </a:cubicBezTo>
                <a:cubicBezTo>
                  <a:pt x="2296592" y="318669"/>
                  <a:pt x="2303679" y="307239"/>
                  <a:pt x="2314194" y="297637"/>
                </a:cubicBezTo>
                <a:cubicBezTo>
                  <a:pt x="2321052" y="291237"/>
                  <a:pt x="2328825" y="286550"/>
                  <a:pt x="2337511" y="283578"/>
                </a:cubicBezTo>
                <a:cubicBezTo>
                  <a:pt x="2346198" y="280607"/>
                  <a:pt x="2355113" y="279121"/>
                  <a:pt x="2364257" y="279121"/>
                </a:cubicBezTo>
                <a:close/>
                <a:moveTo>
                  <a:pt x="3353715" y="277063"/>
                </a:moveTo>
                <a:cubicBezTo>
                  <a:pt x="3366059" y="277063"/>
                  <a:pt x="3377946" y="279235"/>
                  <a:pt x="3389376" y="283578"/>
                </a:cubicBezTo>
                <a:cubicBezTo>
                  <a:pt x="3400806" y="287922"/>
                  <a:pt x="3411093" y="294437"/>
                  <a:pt x="3420237" y="303124"/>
                </a:cubicBezTo>
                <a:cubicBezTo>
                  <a:pt x="3434410" y="316840"/>
                  <a:pt x="3443669" y="333985"/>
                  <a:pt x="3448012" y="354559"/>
                </a:cubicBezTo>
                <a:cubicBezTo>
                  <a:pt x="3452355" y="375133"/>
                  <a:pt x="3454984" y="398221"/>
                  <a:pt x="3455899" y="423825"/>
                </a:cubicBezTo>
                <a:cubicBezTo>
                  <a:pt x="3457270" y="456743"/>
                  <a:pt x="3457956" y="489890"/>
                  <a:pt x="3457956" y="523266"/>
                </a:cubicBezTo>
                <a:cubicBezTo>
                  <a:pt x="3457956" y="545211"/>
                  <a:pt x="3457613" y="567042"/>
                  <a:pt x="3456928" y="588759"/>
                </a:cubicBezTo>
                <a:cubicBezTo>
                  <a:pt x="3456242" y="610476"/>
                  <a:pt x="3454984" y="632308"/>
                  <a:pt x="3453156" y="654253"/>
                </a:cubicBezTo>
                <a:cubicBezTo>
                  <a:pt x="3452241" y="665683"/>
                  <a:pt x="3450984" y="676885"/>
                  <a:pt x="3449384" y="687858"/>
                </a:cubicBezTo>
                <a:cubicBezTo>
                  <a:pt x="3447783" y="698830"/>
                  <a:pt x="3444469" y="709575"/>
                  <a:pt x="3439440" y="720090"/>
                </a:cubicBezTo>
                <a:cubicBezTo>
                  <a:pt x="3432582" y="734721"/>
                  <a:pt x="3421723" y="747636"/>
                  <a:pt x="3406864" y="758838"/>
                </a:cubicBezTo>
                <a:cubicBezTo>
                  <a:pt x="3392005" y="770039"/>
                  <a:pt x="3374289" y="775640"/>
                  <a:pt x="3353715" y="775640"/>
                </a:cubicBezTo>
                <a:cubicBezTo>
                  <a:pt x="3349143" y="775640"/>
                  <a:pt x="3345713" y="775411"/>
                  <a:pt x="3343427" y="774954"/>
                </a:cubicBezTo>
                <a:cubicBezTo>
                  <a:pt x="3324682" y="772668"/>
                  <a:pt x="3308680" y="766153"/>
                  <a:pt x="3295422" y="755409"/>
                </a:cubicBezTo>
                <a:cubicBezTo>
                  <a:pt x="3282163" y="744665"/>
                  <a:pt x="3271647" y="732435"/>
                  <a:pt x="3263875" y="718719"/>
                </a:cubicBezTo>
                <a:cubicBezTo>
                  <a:pt x="3254731" y="701345"/>
                  <a:pt x="3248787" y="681228"/>
                  <a:pt x="3246044" y="658368"/>
                </a:cubicBezTo>
                <a:cubicBezTo>
                  <a:pt x="3243301" y="635508"/>
                  <a:pt x="3241929" y="611734"/>
                  <a:pt x="3241929" y="587045"/>
                </a:cubicBezTo>
                <a:cubicBezTo>
                  <a:pt x="3241929" y="573786"/>
                  <a:pt x="3242043" y="560642"/>
                  <a:pt x="3242272" y="547611"/>
                </a:cubicBezTo>
                <a:cubicBezTo>
                  <a:pt x="3242501" y="534581"/>
                  <a:pt x="3242844" y="521665"/>
                  <a:pt x="3243301" y="508864"/>
                </a:cubicBezTo>
                <a:cubicBezTo>
                  <a:pt x="3243758" y="489204"/>
                  <a:pt x="3244329" y="469202"/>
                  <a:pt x="3245015" y="448856"/>
                </a:cubicBezTo>
                <a:cubicBezTo>
                  <a:pt x="3245701" y="428511"/>
                  <a:pt x="3247416" y="409080"/>
                  <a:pt x="3250159" y="390563"/>
                </a:cubicBezTo>
                <a:cubicBezTo>
                  <a:pt x="3252902" y="372047"/>
                  <a:pt x="3257245" y="355016"/>
                  <a:pt x="3263189" y="339471"/>
                </a:cubicBezTo>
                <a:cubicBezTo>
                  <a:pt x="3269133" y="323926"/>
                  <a:pt x="3278048" y="310896"/>
                  <a:pt x="3289935" y="300381"/>
                </a:cubicBezTo>
                <a:cubicBezTo>
                  <a:pt x="3298622" y="292608"/>
                  <a:pt x="3308452" y="286779"/>
                  <a:pt x="3319425" y="282893"/>
                </a:cubicBezTo>
                <a:cubicBezTo>
                  <a:pt x="3330397" y="279006"/>
                  <a:pt x="3341827" y="277063"/>
                  <a:pt x="3353715" y="277063"/>
                </a:cubicBezTo>
                <a:close/>
                <a:moveTo>
                  <a:pt x="2903906" y="272949"/>
                </a:moveTo>
                <a:cubicBezTo>
                  <a:pt x="2918079" y="272949"/>
                  <a:pt x="2931795" y="273291"/>
                  <a:pt x="2945054" y="273977"/>
                </a:cubicBezTo>
                <a:cubicBezTo>
                  <a:pt x="2958313" y="274663"/>
                  <a:pt x="2970200" y="275235"/>
                  <a:pt x="2980716" y="275692"/>
                </a:cubicBezTo>
                <a:cubicBezTo>
                  <a:pt x="3014091" y="276606"/>
                  <a:pt x="3045409" y="281978"/>
                  <a:pt x="3074670" y="291808"/>
                </a:cubicBezTo>
                <a:cubicBezTo>
                  <a:pt x="3103931" y="301638"/>
                  <a:pt x="3131134" y="317526"/>
                  <a:pt x="3156280" y="339471"/>
                </a:cubicBezTo>
                <a:cubicBezTo>
                  <a:pt x="3181426" y="361417"/>
                  <a:pt x="3201543" y="387706"/>
                  <a:pt x="3216631" y="418338"/>
                </a:cubicBezTo>
                <a:cubicBezTo>
                  <a:pt x="3231718" y="448971"/>
                  <a:pt x="3239948" y="480975"/>
                  <a:pt x="3241319" y="514350"/>
                </a:cubicBezTo>
                <a:lnTo>
                  <a:pt x="3241319" y="523951"/>
                </a:lnTo>
                <a:cubicBezTo>
                  <a:pt x="3241319" y="556870"/>
                  <a:pt x="3234576" y="588874"/>
                  <a:pt x="3221088" y="619963"/>
                </a:cubicBezTo>
                <a:cubicBezTo>
                  <a:pt x="3207601" y="651053"/>
                  <a:pt x="3188970" y="678256"/>
                  <a:pt x="3165196" y="701574"/>
                </a:cubicBezTo>
                <a:cubicBezTo>
                  <a:pt x="3140507" y="725348"/>
                  <a:pt x="3113646" y="743522"/>
                  <a:pt x="3084614" y="756095"/>
                </a:cubicBezTo>
                <a:cubicBezTo>
                  <a:pt x="3055582" y="768668"/>
                  <a:pt x="3024150" y="774954"/>
                  <a:pt x="2990317" y="774954"/>
                </a:cubicBezTo>
                <a:lnTo>
                  <a:pt x="2984830" y="774954"/>
                </a:lnTo>
                <a:lnTo>
                  <a:pt x="2971114" y="774954"/>
                </a:lnTo>
                <a:cubicBezTo>
                  <a:pt x="2955112" y="774954"/>
                  <a:pt x="2940711" y="775297"/>
                  <a:pt x="2927909" y="775983"/>
                </a:cubicBezTo>
                <a:cubicBezTo>
                  <a:pt x="2915107" y="776669"/>
                  <a:pt x="2902077" y="777012"/>
                  <a:pt x="2888818" y="777012"/>
                </a:cubicBezTo>
                <a:cubicBezTo>
                  <a:pt x="2876474" y="777012"/>
                  <a:pt x="2863215" y="776326"/>
                  <a:pt x="2849042" y="774954"/>
                </a:cubicBezTo>
                <a:cubicBezTo>
                  <a:pt x="2830297" y="772668"/>
                  <a:pt x="2814638" y="766725"/>
                  <a:pt x="2802065" y="757123"/>
                </a:cubicBezTo>
                <a:cubicBezTo>
                  <a:pt x="2789492" y="747522"/>
                  <a:pt x="2780005" y="735406"/>
                  <a:pt x="2773604" y="720776"/>
                </a:cubicBezTo>
                <a:cubicBezTo>
                  <a:pt x="2769489" y="711632"/>
                  <a:pt x="2766746" y="697230"/>
                  <a:pt x="2765374" y="677571"/>
                </a:cubicBezTo>
                <a:cubicBezTo>
                  <a:pt x="2764003" y="657911"/>
                  <a:pt x="2763317" y="632308"/>
                  <a:pt x="2763317" y="600761"/>
                </a:cubicBezTo>
                <a:lnTo>
                  <a:pt x="2763317" y="582930"/>
                </a:lnTo>
                <a:cubicBezTo>
                  <a:pt x="2758745" y="581559"/>
                  <a:pt x="2755087" y="579958"/>
                  <a:pt x="2752344" y="578130"/>
                </a:cubicBezTo>
                <a:cubicBezTo>
                  <a:pt x="2742743" y="573100"/>
                  <a:pt x="2734171" y="565442"/>
                  <a:pt x="2726627" y="555155"/>
                </a:cubicBezTo>
                <a:cubicBezTo>
                  <a:pt x="2719083" y="544868"/>
                  <a:pt x="2715311" y="532410"/>
                  <a:pt x="2715311" y="517779"/>
                </a:cubicBezTo>
                <a:cubicBezTo>
                  <a:pt x="2715311" y="502234"/>
                  <a:pt x="2719083" y="489090"/>
                  <a:pt x="2726627" y="478346"/>
                </a:cubicBezTo>
                <a:cubicBezTo>
                  <a:pt x="2734171" y="467601"/>
                  <a:pt x="2742971" y="459486"/>
                  <a:pt x="2753030" y="454000"/>
                </a:cubicBezTo>
                <a:cubicBezTo>
                  <a:pt x="2754859" y="453085"/>
                  <a:pt x="2756573" y="452171"/>
                  <a:pt x="2758173" y="451257"/>
                </a:cubicBezTo>
                <a:cubicBezTo>
                  <a:pt x="2759774" y="450342"/>
                  <a:pt x="2761717" y="449428"/>
                  <a:pt x="2764003" y="448513"/>
                </a:cubicBezTo>
                <a:cubicBezTo>
                  <a:pt x="2764003" y="435712"/>
                  <a:pt x="2764460" y="421881"/>
                  <a:pt x="2765374" y="407022"/>
                </a:cubicBezTo>
                <a:cubicBezTo>
                  <a:pt x="2766289" y="392163"/>
                  <a:pt x="2767775" y="377876"/>
                  <a:pt x="2769832" y="364160"/>
                </a:cubicBezTo>
                <a:cubicBezTo>
                  <a:pt x="2771889" y="350444"/>
                  <a:pt x="2774633" y="338100"/>
                  <a:pt x="2778062" y="327127"/>
                </a:cubicBezTo>
                <a:cubicBezTo>
                  <a:pt x="2781491" y="316154"/>
                  <a:pt x="2785948" y="307924"/>
                  <a:pt x="2791435" y="302438"/>
                </a:cubicBezTo>
                <a:cubicBezTo>
                  <a:pt x="2803322" y="290551"/>
                  <a:pt x="2819552" y="282664"/>
                  <a:pt x="2840127" y="278778"/>
                </a:cubicBezTo>
                <a:cubicBezTo>
                  <a:pt x="2860701" y="274892"/>
                  <a:pt x="2881960" y="272949"/>
                  <a:pt x="2903906" y="272949"/>
                </a:cubicBezTo>
                <a:close/>
                <a:moveTo>
                  <a:pt x="1136752" y="272949"/>
                </a:moveTo>
                <a:cubicBezTo>
                  <a:pt x="1152297" y="272949"/>
                  <a:pt x="1167156" y="276263"/>
                  <a:pt x="1181329" y="282893"/>
                </a:cubicBezTo>
                <a:cubicBezTo>
                  <a:pt x="1195502" y="289522"/>
                  <a:pt x="1207161" y="298552"/>
                  <a:pt x="1216305" y="309982"/>
                </a:cubicBezTo>
                <a:cubicBezTo>
                  <a:pt x="1227277" y="323241"/>
                  <a:pt x="1234478" y="338671"/>
                  <a:pt x="1237907" y="356273"/>
                </a:cubicBezTo>
                <a:cubicBezTo>
                  <a:pt x="1241336" y="373875"/>
                  <a:pt x="1243051" y="393192"/>
                  <a:pt x="1243051" y="414223"/>
                </a:cubicBezTo>
                <a:cubicBezTo>
                  <a:pt x="1243051" y="419253"/>
                  <a:pt x="1243051" y="424282"/>
                  <a:pt x="1243051" y="429311"/>
                </a:cubicBezTo>
                <a:cubicBezTo>
                  <a:pt x="1243051" y="434340"/>
                  <a:pt x="1242822" y="439369"/>
                  <a:pt x="1242365" y="444399"/>
                </a:cubicBezTo>
                <a:cubicBezTo>
                  <a:pt x="1241451" y="469087"/>
                  <a:pt x="1240536" y="494005"/>
                  <a:pt x="1239622" y="519151"/>
                </a:cubicBezTo>
                <a:cubicBezTo>
                  <a:pt x="1238707" y="544297"/>
                  <a:pt x="1236536" y="568528"/>
                  <a:pt x="1233107" y="591846"/>
                </a:cubicBezTo>
                <a:cubicBezTo>
                  <a:pt x="1229678" y="615163"/>
                  <a:pt x="1224648" y="636994"/>
                  <a:pt x="1218019" y="657339"/>
                </a:cubicBezTo>
                <a:cubicBezTo>
                  <a:pt x="1211390" y="677685"/>
                  <a:pt x="1202131" y="695401"/>
                  <a:pt x="1190244" y="710489"/>
                </a:cubicBezTo>
                <a:cubicBezTo>
                  <a:pt x="1174242" y="730606"/>
                  <a:pt x="1153325" y="746379"/>
                  <a:pt x="1127494" y="757809"/>
                </a:cubicBezTo>
                <a:cubicBezTo>
                  <a:pt x="1101662" y="769239"/>
                  <a:pt x="1072058" y="774954"/>
                  <a:pt x="1038682" y="774954"/>
                </a:cubicBezTo>
                <a:lnTo>
                  <a:pt x="1032510" y="774954"/>
                </a:lnTo>
                <a:cubicBezTo>
                  <a:pt x="989991" y="774040"/>
                  <a:pt x="952386" y="764553"/>
                  <a:pt x="919696" y="746493"/>
                </a:cubicBezTo>
                <a:cubicBezTo>
                  <a:pt x="887006" y="728434"/>
                  <a:pt x="861975" y="705003"/>
                  <a:pt x="844601" y="676199"/>
                </a:cubicBezTo>
                <a:cubicBezTo>
                  <a:pt x="830885" y="653796"/>
                  <a:pt x="821741" y="629336"/>
                  <a:pt x="817169" y="602818"/>
                </a:cubicBezTo>
                <a:cubicBezTo>
                  <a:pt x="812597" y="576301"/>
                  <a:pt x="810311" y="547497"/>
                  <a:pt x="810311" y="516408"/>
                </a:cubicBezTo>
                <a:cubicBezTo>
                  <a:pt x="810311" y="507721"/>
                  <a:pt x="810425" y="499034"/>
                  <a:pt x="810654" y="490347"/>
                </a:cubicBezTo>
                <a:cubicBezTo>
                  <a:pt x="810882" y="481660"/>
                  <a:pt x="811225" y="472745"/>
                  <a:pt x="811683" y="463601"/>
                </a:cubicBezTo>
                <a:cubicBezTo>
                  <a:pt x="812597" y="449428"/>
                  <a:pt x="813397" y="435369"/>
                  <a:pt x="814083" y="421424"/>
                </a:cubicBezTo>
                <a:cubicBezTo>
                  <a:pt x="814769" y="407480"/>
                  <a:pt x="816712" y="393649"/>
                  <a:pt x="819912" y="379933"/>
                </a:cubicBezTo>
                <a:cubicBezTo>
                  <a:pt x="824484" y="358902"/>
                  <a:pt x="832371" y="340043"/>
                  <a:pt x="843572" y="323355"/>
                </a:cubicBezTo>
                <a:cubicBezTo>
                  <a:pt x="854774" y="306667"/>
                  <a:pt x="869290" y="293980"/>
                  <a:pt x="887121" y="285293"/>
                </a:cubicBezTo>
                <a:cubicBezTo>
                  <a:pt x="901294" y="278435"/>
                  <a:pt x="915696" y="275006"/>
                  <a:pt x="930326" y="275006"/>
                </a:cubicBezTo>
                <a:cubicBezTo>
                  <a:pt x="947242" y="275006"/>
                  <a:pt x="962787" y="279121"/>
                  <a:pt x="976960" y="287350"/>
                </a:cubicBezTo>
                <a:cubicBezTo>
                  <a:pt x="991134" y="295580"/>
                  <a:pt x="1002335" y="306324"/>
                  <a:pt x="1010565" y="319583"/>
                </a:cubicBezTo>
                <a:cubicBezTo>
                  <a:pt x="1016508" y="329184"/>
                  <a:pt x="1020623" y="339585"/>
                  <a:pt x="1022909" y="350787"/>
                </a:cubicBezTo>
                <a:cubicBezTo>
                  <a:pt x="1025195" y="361988"/>
                  <a:pt x="1026338" y="373304"/>
                  <a:pt x="1026338" y="384734"/>
                </a:cubicBezTo>
                <a:cubicBezTo>
                  <a:pt x="1026338" y="387477"/>
                  <a:pt x="1026338" y="390335"/>
                  <a:pt x="1026338" y="393306"/>
                </a:cubicBezTo>
                <a:cubicBezTo>
                  <a:pt x="1026338" y="396278"/>
                  <a:pt x="1026109" y="399136"/>
                  <a:pt x="1025652" y="401879"/>
                </a:cubicBezTo>
                <a:cubicBezTo>
                  <a:pt x="1023823" y="421081"/>
                  <a:pt x="1020966" y="440398"/>
                  <a:pt x="1017080" y="459829"/>
                </a:cubicBezTo>
                <a:cubicBezTo>
                  <a:pt x="1013194" y="479260"/>
                  <a:pt x="1011250" y="499263"/>
                  <a:pt x="1011250" y="519837"/>
                </a:cubicBezTo>
                <a:cubicBezTo>
                  <a:pt x="1011250" y="525780"/>
                  <a:pt x="1011593" y="531609"/>
                  <a:pt x="1012279" y="537324"/>
                </a:cubicBezTo>
                <a:cubicBezTo>
                  <a:pt x="1012965" y="543039"/>
                  <a:pt x="1013765" y="549097"/>
                  <a:pt x="1014679" y="555498"/>
                </a:cubicBezTo>
                <a:cubicBezTo>
                  <a:pt x="1015594" y="560527"/>
                  <a:pt x="1017080" y="565328"/>
                  <a:pt x="1019137" y="569900"/>
                </a:cubicBezTo>
                <a:cubicBezTo>
                  <a:pt x="1021194" y="574472"/>
                  <a:pt x="1024052" y="577901"/>
                  <a:pt x="1027710" y="580187"/>
                </a:cubicBezTo>
                <a:cubicBezTo>
                  <a:pt x="1031367" y="582473"/>
                  <a:pt x="1034339" y="583616"/>
                  <a:pt x="1036625" y="583616"/>
                </a:cubicBezTo>
                <a:cubicBezTo>
                  <a:pt x="1043026" y="583616"/>
                  <a:pt x="1047826" y="580187"/>
                  <a:pt x="1051027" y="573329"/>
                </a:cubicBezTo>
                <a:cubicBezTo>
                  <a:pt x="1054227" y="566471"/>
                  <a:pt x="1056285" y="560070"/>
                  <a:pt x="1057199" y="554127"/>
                </a:cubicBezTo>
                <a:cubicBezTo>
                  <a:pt x="1058571" y="544068"/>
                  <a:pt x="1059256" y="533553"/>
                  <a:pt x="1059256" y="522580"/>
                </a:cubicBezTo>
                <a:cubicBezTo>
                  <a:pt x="1059256" y="497434"/>
                  <a:pt x="1057199" y="472631"/>
                  <a:pt x="1053084" y="448170"/>
                </a:cubicBezTo>
                <a:cubicBezTo>
                  <a:pt x="1048969" y="423710"/>
                  <a:pt x="1046683" y="399136"/>
                  <a:pt x="1046226" y="374447"/>
                </a:cubicBezTo>
                <a:lnTo>
                  <a:pt x="1046226" y="370332"/>
                </a:lnTo>
                <a:cubicBezTo>
                  <a:pt x="1046226" y="362103"/>
                  <a:pt x="1046683" y="353987"/>
                  <a:pt x="1047598" y="345986"/>
                </a:cubicBezTo>
                <a:cubicBezTo>
                  <a:pt x="1048512" y="337985"/>
                  <a:pt x="1050798" y="330099"/>
                  <a:pt x="1054456" y="322326"/>
                </a:cubicBezTo>
                <a:cubicBezTo>
                  <a:pt x="1061314" y="306324"/>
                  <a:pt x="1072744" y="293980"/>
                  <a:pt x="1088746" y="285293"/>
                </a:cubicBezTo>
                <a:cubicBezTo>
                  <a:pt x="1096518" y="280721"/>
                  <a:pt x="1104405" y="277521"/>
                  <a:pt x="1112406" y="275692"/>
                </a:cubicBezTo>
                <a:cubicBezTo>
                  <a:pt x="1120407" y="273863"/>
                  <a:pt x="1128522" y="272949"/>
                  <a:pt x="1136752" y="272949"/>
                </a:cubicBezTo>
                <a:close/>
                <a:moveTo>
                  <a:pt x="206426" y="223571"/>
                </a:moveTo>
                <a:cubicBezTo>
                  <a:pt x="235230" y="223571"/>
                  <a:pt x="262204" y="225857"/>
                  <a:pt x="287350" y="230429"/>
                </a:cubicBezTo>
                <a:cubicBezTo>
                  <a:pt x="312496" y="235001"/>
                  <a:pt x="331470" y="242316"/>
                  <a:pt x="344272" y="252375"/>
                </a:cubicBezTo>
                <a:cubicBezTo>
                  <a:pt x="358445" y="262890"/>
                  <a:pt x="368732" y="276378"/>
                  <a:pt x="375133" y="292837"/>
                </a:cubicBezTo>
                <a:cubicBezTo>
                  <a:pt x="381534" y="309296"/>
                  <a:pt x="384734" y="325984"/>
                  <a:pt x="384734" y="342900"/>
                </a:cubicBezTo>
                <a:cubicBezTo>
                  <a:pt x="384734" y="354330"/>
                  <a:pt x="383362" y="365417"/>
                  <a:pt x="380619" y="376161"/>
                </a:cubicBezTo>
                <a:cubicBezTo>
                  <a:pt x="377876" y="386906"/>
                  <a:pt x="373875" y="396393"/>
                  <a:pt x="368618" y="404622"/>
                </a:cubicBezTo>
                <a:cubicBezTo>
                  <a:pt x="363360" y="412852"/>
                  <a:pt x="356959" y="419481"/>
                  <a:pt x="349415" y="424510"/>
                </a:cubicBezTo>
                <a:cubicBezTo>
                  <a:pt x="341871" y="429540"/>
                  <a:pt x="333528" y="432054"/>
                  <a:pt x="324384" y="432054"/>
                </a:cubicBezTo>
                <a:cubicBezTo>
                  <a:pt x="318440" y="432054"/>
                  <a:pt x="312954" y="431140"/>
                  <a:pt x="307924" y="429311"/>
                </a:cubicBezTo>
                <a:cubicBezTo>
                  <a:pt x="306096" y="428854"/>
                  <a:pt x="304610" y="428511"/>
                  <a:pt x="303467" y="428282"/>
                </a:cubicBezTo>
                <a:cubicBezTo>
                  <a:pt x="302324" y="428054"/>
                  <a:pt x="301066" y="427939"/>
                  <a:pt x="299695" y="427939"/>
                </a:cubicBezTo>
                <a:cubicBezTo>
                  <a:pt x="294208" y="427939"/>
                  <a:pt x="290208" y="429997"/>
                  <a:pt x="287693" y="434112"/>
                </a:cubicBezTo>
                <a:cubicBezTo>
                  <a:pt x="285179" y="438226"/>
                  <a:pt x="283921" y="443713"/>
                  <a:pt x="283921" y="450571"/>
                </a:cubicBezTo>
                <a:cubicBezTo>
                  <a:pt x="283921" y="451485"/>
                  <a:pt x="284036" y="452628"/>
                  <a:pt x="284264" y="454000"/>
                </a:cubicBezTo>
                <a:cubicBezTo>
                  <a:pt x="284493" y="455371"/>
                  <a:pt x="284607" y="456514"/>
                  <a:pt x="284607" y="457429"/>
                </a:cubicBezTo>
                <a:cubicBezTo>
                  <a:pt x="285829" y="476631"/>
                  <a:pt x="287049" y="495834"/>
                  <a:pt x="288267" y="515036"/>
                </a:cubicBezTo>
                <a:cubicBezTo>
                  <a:pt x="289485" y="534238"/>
                  <a:pt x="290094" y="553669"/>
                  <a:pt x="290094" y="573329"/>
                </a:cubicBezTo>
                <a:cubicBezTo>
                  <a:pt x="290094" y="586588"/>
                  <a:pt x="289638" y="599961"/>
                  <a:pt x="288727" y="613448"/>
                </a:cubicBezTo>
                <a:cubicBezTo>
                  <a:pt x="287816" y="626936"/>
                  <a:pt x="286222" y="640766"/>
                  <a:pt x="283943" y="654939"/>
                </a:cubicBezTo>
                <a:cubicBezTo>
                  <a:pt x="281664" y="669112"/>
                  <a:pt x="278019" y="683286"/>
                  <a:pt x="273007" y="697459"/>
                </a:cubicBezTo>
                <a:cubicBezTo>
                  <a:pt x="267996" y="711632"/>
                  <a:pt x="261617" y="724548"/>
                  <a:pt x="253869" y="736206"/>
                </a:cubicBezTo>
                <a:cubicBezTo>
                  <a:pt x="246122" y="747865"/>
                  <a:pt x="236894" y="757352"/>
                  <a:pt x="226186" y="764667"/>
                </a:cubicBezTo>
                <a:cubicBezTo>
                  <a:pt x="215477" y="771982"/>
                  <a:pt x="203286" y="775640"/>
                  <a:pt x="189613" y="775640"/>
                </a:cubicBezTo>
                <a:cubicBezTo>
                  <a:pt x="186877" y="775640"/>
                  <a:pt x="184029" y="775411"/>
                  <a:pt x="181067" y="774954"/>
                </a:cubicBezTo>
                <a:cubicBezTo>
                  <a:pt x="178106" y="774497"/>
                  <a:pt x="175033" y="773811"/>
                  <a:pt x="171847" y="772897"/>
                </a:cubicBezTo>
                <a:cubicBezTo>
                  <a:pt x="159995" y="770154"/>
                  <a:pt x="149513" y="765353"/>
                  <a:pt x="140402" y="758495"/>
                </a:cubicBezTo>
                <a:cubicBezTo>
                  <a:pt x="131290" y="751637"/>
                  <a:pt x="123201" y="743293"/>
                  <a:pt x="116136" y="733463"/>
                </a:cubicBezTo>
                <a:cubicBezTo>
                  <a:pt x="109071" y="723633"/>
                  <a:pt x="103259" y="712661"/>
                  <a:pt x="98702" y="700545"/>
                </a:cubicBezTo>
                <a:cubicBezTo>
                  <a:pt x="94144" y="688429"/>
                  <a:pt x="90501" y="675970"/>
                  <a:pt x="87772" y="663169"/>
                </a:cubicBezTo>
                <a:cubicBezTo>
                  <a:pt x="85950" y="654939"/>
                  <a:pt x="84811" y="647167"/>
                  <a:pt x="84354" y="639852"/>
                </a:cubicBezTo>
                <a:cubicBezTo>
                  <a:pt x="83896" y="632536"/>
                  <a:pt x="83668" y="625450"/>
                  <a:pt x="83668" y="618592"/>
                </a:cubicBezTo>
                <a:cubicBezTo>
                  <a:pt x="83668" y="603504"/>
                  <a:pt x="84925" y="589445"/>
                  <a:pt x="87440" y="576415"/>
                </a:cubicBezTo>
                <a:cubicBezTo>
                  <a:pt x="89954" y="563385"/>
                  <a:pt x="92583" y="550355"/>
                  <a:pt x="95326" y="537324"/>
                </a:cubicBezTo>
                <a:cubicBezTo>
                  <a:pt x="98070" y="524294"/>
                  <a:pt x="100698" y="510921"/>
                  <a:pt x="103213" y="497205"/>
                </a:cubicBezTo>
                <a:cubicBezTo>
                  <a:pt x="105728" y="483489"/>
                  <a:pt x="106985" y="468859"/>
                  <a:pt x="106985" y="453314"/>
                </a:cubicBezTo>
                <a:cubicBezTo>
                  <a:pt x="106985" y="451028"/>
                  <a:pt x="106871" y="448742"/>
                  <a:pt x="106642" y="446456"/>
                </a:cubicBezTo>
                <a:cubicBezTo>
                  <a:pt x="106413" y="444170"/>
                  <a:pt x="106299" y="441884"/>
                  <a:pt x="106299" y="439598"/>
                </a:cubicBezTo>
                <a:cubicBezTo>
                  <a:pt x="105385" y="428625"/>
                  <a:pt x="102756" y="421424"/>
                  <a:pt x="98412" y="417995"/>
                </a:cubicBezTo>
                <a:cubicBezTo>
                  <a:pt x="94069" y="414566"/>
                  <a:pt x="88697" y="412852"/>
                  <a:pt x="82296" y="412852"/>
                </a:cubicBezTo>
                <a:cubicBezTo>
                  <a:pt x="77724" y="412852"/>
                  <a:pt x="72924" y="413309"/>
                  <a:pt x="67894" y="414223"/>
                </a:cubicBezTo>
                <a:cubicBezTo>
                  <a:pt x="62865" y="415138"/>
                  <a:pt x="57836" y="415595"/>
                  <a:pt x="52807" y="415595"/>
                </a:cubicBezTo>
                <a:cubicBezTo>
                  <a:pt x="50521" y="415595"/>
                  <a:pt x="47092" y="415138"/>
                  <a:pt x="42520" y="414223"/>
                </a:cubicBezTo>
                <a:cubicBezTo>
                  <a:pt x="28804" y="410566"/>
                  <a:pt x="18288" y="402908"/>
                  <a:pt x="10973" y="391249"/>
                </a:cubicBezTo>
                <a:cubicBezTo>
                  <a:pt x="3658" y="379590"/>
                  <a:pt x="0" y="365303"/>
                  <a:pt x="0" y="348387"/>
                </a:cubicBezTo>
                <a:cubicBezTo>
                  <a:pt x="0" y="347015"/>
                  <a:pt x="114" y="345529"/>
                  <a:pt x="343" y="343929"/>
                </a:cubicBezTo>
                <a:cubicBezTo>
                  <a:pt x="572" y="342329"/>
                  <a:pt x="686" y="340843"/>
                  <a:pt x="686" y="339471"/>
                </a:cubicBezTo>
                <a:cubicBezTo>
                  <a:pt x="4344" y="291465"/>
                  <a:pt x="25832" y="259690"/>
                  <a:pt x="65151" y="244145"/>
                </a:cubicBezTo>
                <a:cubicBezTo>
                  <a:pt x="82525" y="237744"/>
                  <a:pt x="103785" y="232715"/>
                  <a:pt x="128931" y="229057"/>
                </a:cubicBezTo>
                <a:cubicBezTo>
                  <a:pt x="154077" y="225400"/>
                  <a:pt x="179908" y="223571"/>
                  <a:pt x="206426" y="223571"/>
                </a:cubicBezTo>
                <a:close/>
                <a:moveTo>
                  <a:pt x="3641293" y="123444"/>
                </a:moveTo>
                <a:lnTo>
                  <a:pt x="3644036" y="123444"/>
                </a:lnTo>
                <a:cubicBezTo>
                  <a:pt x="3655009" y="123444"/>
                  <a:pt x="3668268" y="128016"/>
                  <a:pt x="3683813" y="137160"/>
                </a:cubicBezTo>
                <a:cubicBezTo>
                  <a:pt x="3699358" y="146304"/>
                  <a:pt x="3713531" y="157734"/>
                  <a:pt x="3726333" y="171450"/>
                </a:cubicBezTo>
                <a:cubicBezTo>
                  <a:pt x="3739134" y="185166"/>
                  <a:pt x="3748735" y="199911"/>
                  <a:pt x="3755136" y="215684"/>
                </a:cubicBezTo>
                <a:cubicBezTo>
                  <a:pt x="3761537" y="231458"/>
                  <a:pt x="3761308" y="245745"/>
                  <a:pt x="3754450" y="258547"/>
                </a:cubicBezTo>
                <a:cubicBezTo>
                  <a:pt x="3750793" y="264948"/>
                  <a:pt x="3746221" y="269520"/>
                  <a:pt x="3740734" y="272263"/>
                </a:cubicBezTo>
                <a:cubicBezTo>
                  <a:pt x="3735248" y="275006"/>
                  <a:pt x="3729990" y="276378"/>
                  <a:pt x="3724961" y="276378"/>
                </a:cubicBezTo>
                <a:cubicBezTo>
                  <a:pt x="3718103" y="276378"/>
                  <a:pt x="3711016" y="274663"/>
                  <a:pt x="3703701" y="271234"/>
                </a:cubicBezTo>
                <a:cubicBezTo>
                  <a:pt x="3696386" y="267805"/>
                  <a:pt x="3689071" y="263119"/>
                  <a:pt x="3681755" y="257175"/>
                </a:cubicBezTo>
                <a:cubicBezTo>
                  <a:pt x="3674440" y="251232"/>
                  <a:pt x="3667468" y="244374"/>
                  <a:pt x="3660839" y="236601"/>
                </a:cubicBezTo>
                <a:cubicBezTo>
                  <a:pt x="3654209" y="228829"/>
                  <a:pt x="3648151" y="220828"/>
                  <a:pt x="3642665" y="212598"/>
                </a:cubicBezTo>
                <a:cubicBezTo>
                  <a:pt x="3637178" y="220828"/>
                  <a:pt x="3631006" y="228829"/>
                  <a:pt x="3624148" y="236601"/>
                </a:cubicBezTo>
                <a:cubicBezTo>
                  <a:pt x="3617290" y="244374"/>
                  <a:pt x="3610204" y="251232"/>
                  <a:pt x="3602888" y="257175"/>
                </a:cubicBezTo>
                <a:cubicBezTo>
                  <a:pt x="3595573" y="263119"/>
                  <a:pt x="3588258" y="267805"/>
                  <a:pt x="3580943" y="271234"/>
                </a:cubicBezTo>
                <a:cubicBezTo>
                  <a:pt x="3573628" y="274663"/>
                  <a:pt x="3566541" y="276378"/>
                  <a:pt x="3559683" y="276378"/>
                </a:cubicBezTo>
                <a:cubicBezTo>
                  <a:pt x="3547796" y="276378"/>
                  <a:pt x="3538195" y="270663"/>
                  <a:pt x="3530879" y="259233"/>
                </a:cubicBezTo>
                <a:cubicBezTo>
                  <a:pt x="3523107" y="245974"/>
                  <a:pt x="3522421" y="231458"/>
                  <a:pt x="3528822" y="215684"/>
                </a:cubicBezTo>
                <a:cubicBezTo>
                  <a:pt x="3535223" y="199911"/>
                  <a:pt x="3544938" y="185166"/>
                  <a:pt x="3557968" y="171450"/>
                </a:cubicBezTo>
                <a:cubicBezTo>
                  <a:pt x="3570999" y="157734"/>
                  <a:pt x="3585401" y="146304"/>
                  <a:pt x="3601174" y="137160"/>
                </a:cubicBezTo>
                <a:cubicBezTo>
                  <a:pt x="3616947" y="128016"/>
                  <a:pt x="3630320" y="123444"/>
                  <a:pt x="3641293" y="123444"/>
                </a:cubicBezTo>
                <a:close/>
                <a:moveTo>
                  <a:pt x="1869643" y="123444"/>
                </a:moveTo>
                <a:lnTo>
                  <a:pt x="1872387" y="123444"/>
                </a:lnTo>
                <a:cubicBezTo>
                  <a:pt x="1883359" y="123444"/>
                  <a:pt x="1896618" y="128016"/>
                  <a:pt x="1912163" y="137160"/>
                </a:cubicBezTo>
                <a:cubicBezTo>
                  <a:pt x="1927708" y="146304"/>
                  <a:pt x="1941881" y="157734"/>
                  <a:pt x="1954683" y="171450"/>
                </a:cubicBezTo>
                <a:cubicBezTo>
                  <a:pt x="1967484" y="185166"/>
                  <a:pt x="1977086" y="199911"/>
                  <a:pt x="1983486" y="215684"/>
                </a:cubicBezTo>
                <a:cubicBezTo>
                  <a:pt x="1989887" y="231458"/>
                  <a:pt x="1989658" y="245745"/>
                  <a:pt x="1982800" y="258547"/>
                </a:cubicBezTo>
                <a:cubicBezTo>
                  <a:pt x="1979143" y="264948"/>
                  <a:pt x="1974571" y="269520"/>
                  <a:pt x="1969084" y="272263"/>
                </a:cubicBezTo>
                <a:cubicBezTo>
                  <a:pt x="1963598" y="275006"/>
                  <a:pt x="1958340" y="276378"/>
                  <a:pt x="1953311" y="276378"/>
                </a:cubicBezTo>
                <a:cubicBezTo>
                  <a:pt x="1946453" y="276378"/>
                  <a:pt x="1939366" y="274663"/>
                  <a:pt x="1932051" y="271234"/>
                </a:cubicBezTo>
                <a:cubicBezTo>
                  <a:pt x="1924736" y="267805"/>
                  <a:pt x="1917421" y="263119"/>
                  <a:pt x="1910106" y="257175"/>
                </a:cubicBezTo>
                <a:cubicBezTo>
                  <a:pt x="1902790" y="251232"/>
                  <a:pt x="1895818" y="244374"/>
                  <a:pt x="1889189" y="236601"/>
                </a:cubicBezTo>
                <a:cubicBezTo>
                  <a:pt x="1882559" y="228829"/>
                  <a:pt x="1876501" y="220828"/>
                  <a:pt x="1871015" y="212598"/>
                </a:cubicBezTo>
                <a:cubicBezTo>
                  <a:pt x="1865529" y="220828"/>
                  <a:pt x="1859356" y="228829"/>
                  <a:pt x="1852498" y="236601"/>
                </a:cubicBezTo>
                <a:cubicBezTo>
                  <a:pt x="1845640" y="244374"/>
                  <a:pt x="1838554" y="251232"/>
                  <a:pt x="1831239" y="257175"/>
                </a:cubicBezTo>
                <a:cubicBezTo>
                  <a:pt x="1823923" y="263119"/>
                  <a:pt x="1816608" y="267805"/>
                  <a:pt x="1809293" y="271234"/>
                </a:cubicBezTo>
                <a:cubicBezTo>
                  <a:pt x="1801978" y="274663"/>
                  <a:pt x="1794891" y="276378"/>
                  <a:pt x="1788033" y="276378"/>
                </a:cubicBezTo>
                <a:cubicBezTo>
                  <a:pt x="1776146" y="276378"/>
                  <a:pt x="1766545" y="270663"/>
                  <a:pt x="1759230" y="259233"/>
                </a:cubicBezTo>
                <a:cubicBezTo>
                  <a:pt x="1751457" y="245974"/>
                  <a:pt x="1750771" y="231458"/>
                  <a:pt x="1757172" y="215684"/>
                </a:cubicBezTo>
                <a:cubicBezTo>
                  <a:pt x="1763573" y="199911"/>
                  <a:pt x="1773289" y="185166"/>
                  <a:pt x="1786319" y="171450"/>
                </a:cubicBezTo>
                <a:cubicBezTo>
                  <a:pt x="1799349" y="157734"/>
                  <a:pt x="1813751" y="146304"/>
                  <a:pt x="1829524" y="137160"/>
                </a:cubicBezTo>
                <a:cubicBezTo>
                  <a:pt x="1845297" y="128016"/>
                  <a:pt x="1858671" y="123444"/>
                  <a:pt x="1869643" y="123444"/>
                </a:cubicBezTo>
                <a:close/>
                <a:moveTo>
                  <a:pt x="1934109" y="0"/>
                </a:moveTo>
                <a:cubicBezTo>
                  <a:pt x="1943710" y="0"/>
                  <a:pt x="1954226" y="4458"/>
                  <a:pt x="1965655" y="13373"/>
                </a:cubicBezTo>
                <a:cubicBezTo>
                  <a:pt x="1977086" y="22289"/>
                  <a:pt x="1987601" y="33376"/>
                  <a:pt x="1997202" y="46635"/>
                </a:cubicBezTo>
                <a:cubicBezTo>
                  <a:pt x="2006803" y="59893"/>
                  <a:pt x="2014804" y="74295"/>
                  <a:pt x="2021205" y="89840"/>
                </a:cubicBezTo>
                <a:cubicBezTo>
                  <a:pt x="2027606" y="105385"/>
                  <a:pt x="2030806" y="120015"/>
                  <a:pt x="2030806" y="133731"/>
                </a:cubicBezTo>
                <a:cubicBezTo>
                  <a:pt x="2030806" y="149276"/>
                  <a:pt x="2027835" y="159563"/>
                  <a:pt x="2021891" y="164592"/>
                </a:cubicBezTo>
                <a:cubicBezTo>
                  <a:pt x="2020519" y="166421"/>
                  <a:pt x="2018919" y="167564"/>
                  <a:pt x="2017090" y="168021"/>
                </a:cubicBezTo>
                <a:cubicBezTo>
                  <a:pt x="2015261" y="168478"/>
                  <a:pt x="2013204" y="168936"/>
                  <a:pt x="2010918" y="169393"/>
                </a:cubicBezTo>
                <a:lnTo>
                  <a:pt x="2008175" y="169393"/>
                </a:lnTo>
                <a:cubicBezTo>
                  <a:pt x="2000403" y="169393"/>
                  <a:pt x="1990344" y="166421"/>
                  <a:pt x="1978000" y="160477"/>
                </a:cubicBezTo>
                <a:cubicBezTo>
                  <a:pt x="1965655" y="154534"/>
                  <a:pt x="1953654" y="146418"/>
                  <a:pt x="1941995" y="136131"/>
                </a:cubicBezTo>
                <a:cubicBezTo>
                  <a:pt x="1930337" y="125844"/>
                  <a:pt x="1920164" y="113614"/>
                  <a:pt x="1911477" y="99441"/>
                </a:cubicBezTo>
                <a:cubicBezTo>
                  <a:pt x="1902790" y="85268"/>
                  <a:pt x="1898447" y="70180"/>
                  <a:pt x="1898447" y="54178"/>
                </a:cubicBezTo>
                <a:cubicBezTo>
                  <a:pt x="1898447" y="43663"/>
                  <a:pt x="1901419" y="31318"/>
                  <a:pt x="1907362" y="17145"/>
                </a:cubicBezTo>
                <a:cubicBezTo>
                  <a:pt x="1910563" y="11202"/>
                  <a:pt x="1914563" y="6858"/>
                  <a:pt x="1919364" y="4115"/>
                </a:cubicBezTo>
                <a:cubicBezTo>
                  <a:pt x="1924164" y="1372"/>
                  <a:pt x="1929079" y="0"/>
                  <a:pt x="1934109" y="0"/>
                </a:cubicBez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12C92AD-3782-43DB-B464-B4316F4542A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634" y="3709164"/>
            <a:ext cx="7953268" cy="3711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220602"/>
      </p:ext>
    </p:extLst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A8642EDD-4AB3-4FA3-AED8-26FC8E7133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2742" l="9947" r="89876">
                        <a14:foregroundMark x1="34813" y1="32581" x2="42984" y2="33065"/>
                        <a14:foregroundMark x1="34281" y1="31290" x2="54529" y2="33548"/>
                        <a14:foregroundMark x1="49201" y1="28226" x2="52931" y2="35645"/>
                        <a14:foregroundMark x1="30018" y1="91935" x2="36767" y2="91452"/>
                        <a14:foregroundMark x1="49201" y1="91935" x2="54529" y2="92742"/>
                        <a14:foregroundMark x1="46359" y1="43065" x2="51510" y2="53548"/>
                        <a14:foregroundMark x1="45293" y1="38710" x2="50089" y2="53548"/>
                        <a14:backgroundMark x1="65897" y1="7258" x2="84725" y2="32097"/>
                        <a14:backgroundMark x1="74600" y1="20323" x2="81350" y2="28226"/>
                        <a14:backgroundMark x1="66430" y1="15161" x2="74067" y2="233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8108" y="3681777"/>
            <a:ext cx="3059413" cy="3369157"/>
          </a:xfrm>
          <a:prstGeom prst="rect">
            <a:avLst/>
          </a:prstGeom>
        </p:spPr>
      </p:pic>
      <p:pic>
        <p:nvPicPr>
          <p:cNvPr id="29" name="图片 3">
            <a:extLst>
              <a:ext uri="{FF2B5EF4-FFF2-40B4-BE49-F238E27FC236}">
                <a16:creationId xmlns:a16="http://schemas.microsoft.com/office/drawing/2014/main" xmlns="" id="{07FF1C4C-13EF-41E8-9BBE-AB051E7417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8400" y="-381000"/>
            <a:ext cx="11176000" cy="7431933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0B667531-570C-4EA2-B691-552ABE124DB1}"/>
              </a:ext>
            </a:extLst>
          </p:cNvPr>
          <p:cNvSpPr txBox="1"/>
          <p:nvPr/>
        </p:nvSpPr>
        <p:spPr>
          <a:xfrm>
            <a:off x="3410155" y="1392084"/>
            <a:ext cx="7213600" cy="30473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16"/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Luật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chơi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381019" indent="-381019" algn="just" defTabSz="609616">
              <a:buFont typeface="Arial" panose="020B0604020202020204" pitchFamily="34" charset="0"/>
              <a:buChar char="•"/>
            </a:pPr>
            <a:r>
              <a:rPr lang="vi-VN" sz="2667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HS </a:t>
            </a:r>
            <a:r>
              <a:rPr lang="en-US" sz="2667" b="1" dirty="0" err="1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nối</a:t>
            </a:r>
            <a:r>
              <a:rPr lang="en-US" sz="2667" b="1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b="1" dirty="0" err="1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tiếp</a:t>
            </a:r>
            <a:r>
              <a:rPr lang="en-US" sz="2667" b="1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b="1" dirty="0" err="1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2667" b="1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b="1" dirty="0" err="1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sz="2667" b="1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b="1" dirty="0" err="1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tác</a:t>
            </a:r>
            <a:r>
              <a:rPr lang="en-US" sz="2667" b="1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b="1" dirty="0" err="1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2667" b="1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b="1" dirty="0" err="1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667" b="1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b="1" dirty="0" err="1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dấu</a:t>
            </a:r>
            <a:r>
              <a:rPr lang="en-US" sz="2667" b="1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b="1" dirty="0" err="1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gạch</a:t>
            </a:r>
            <a:r>
              <a:rPr lang="en-US" sz="2667" b="1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b="1" dirty="0" err="1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ngang</a:t>
            </a:r>
            <a:endParaRPr lang="en-US" sz="2667" b="1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81019" indent="-381019" algn="just" defTabSz="609616">
              <a:buFont typeface="Arial" panose="020B0604020202020204" pitchFamily="34" charset="0"/>
              <a:buChar char="•"/>
            </a:pPr>
            <a:r>
              <a:rPr lang="en-US" sz="2667" b="1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HS </a:t>
            </a:r>
            <a:r>
              <a:rPr lang="en-US" sz="2667" b="1" dirty="0" err="1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sz="2667" b="1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b="1" dirty="0" err="1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đúng</a:t>
            </a:r>
            <a:r>
              <a:rPr lang="en-US" sz="2667" b="1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b="1" dirty="0" err="1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667" b="1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b="1" dirty="0" err="1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quyền</a:t>
            </a:r>
            <a:r>
              <a:rPr lang="en-US" sz="2667" b="1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b="1" dirty="0" err="1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gọi</a:t>
            </a:r>
            <a:r>
              <a:rPr lang="en-US" sz="2667" b="1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b="1" dirty="0" err="1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2667" b="1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b="1" dirty="0" err="1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tiếp</a:t>
            </a:r>
            <a:r>
              <a:rPr lang="en-US" sz="2667" b="1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b="1" dirty="0" err="1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theo.</a:t>
            </a:r>
            <a:endParaRPr lang="en-US" sz="2667" b="1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81019" indent="-381019" algn="just" defTabSz="609616">
              <a:buFont typeface="Arial" panose="020B0604020202020204" pitchFamily="34" charset="0"/>
              <a:buChar char="•"/>
            </a:pPr>
            <a:r>
              <a:rPr lang="vi-VN" sz="2667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Cứ tiếp tục nhưng vậy cho tới khi </a:t>
            </a:r>
            <a:r>
              <a:rPr lang="vi-VN" sz="2667" b="1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giáo </a:t>
            </a:r>
            <a:r>
              <a:rPr lang="vi-VN" sz="2667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viên ra hiệu lệnh dừng </a:t>
            </a:r>
            <a:r>
              <a:rPr lang="vi-VN" sz="2667" b="1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sz="2667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b="1" dirty="0" err="1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lang="en-US" sz="2667" b="1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b="1" dirty="0" err="1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sz="2667" b="1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b="1" dirty="0" err="1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2667" b="1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b="1" dirty="0" err="1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tiếp</a:t>
            </a:r>
            <a:r>
              <a:rPr lang="en-US" sz="2667" b="1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b="1" dirty="0" err="1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2667" b="1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b="1" dirty="0" err="1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2667" b="1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b="1" dirty="0" err="1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đưa</a:t>
            </a:r>
            <a:r>
              <a:rPr lang="en-US" sz="2667" b="1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b="1" dirty="0" err="1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2667" b="1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b="1" dirty="0" err="1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667" b="1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b="1" dirty="0" err="1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667" b="1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b="1" dirty="0" err="1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trả</a:t>
            </a:r>
            <a:r>
              <a:rPr lang="en-US" sz="2667" b="1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7" b="1" dirty="0" err="1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lang="en-US" sz="2667" b="1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2667" b="1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63034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olours052k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531" name="Group 15"/>
          <p:cNvGrpSpPr>
            <a:grpSpLocks/>
          </p:cNvGrpSpPr>
          <p:nvPr/>
        </p:nvGrpSpPr>
        <p:grpSpPr bwMode="auto">
          <a:xfrm>
            <a:off x="9956475" y="5105400"/>
            <a:ext cx="1626577" cy="990600"/>
            <a:chOff x="2256" y="1536"/>
            <a:chExt cx="1176" cy="744"/>
          </a:xfrm>
        </p:grpSpPr>
        <p:pic>
          <p:nvPicPr>
            <p:cNvPr id="22538" name="Picture 16" descr="pretty_flower_purple_hb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4" y="1632"/>
              <a:ext cx="648" cy="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2539" name="Group 17"/>
            <p:cNvGrpSpPr>
              <a:grpSpLocks/>
            </p:cNvGrpSpPr>
            <p:nvPr/>
          </p:nvGrpSpPr>
          <p:grpSpPr bwMode="auto">
            <a:xfrm>
              <a:off x="2256" y="1536"/>
              <a:ext cx="864" cy="744"/>
              <a:chOff x="2256" y="1536"/>
              <a:chExt cx="864" cy="744"/>
            </a:xfrm>
          </p:grpSpPr>
          <p:pic>
            <p:nvPicPr>
              <p:cNvPr id="22540" name="Picture 18" descr="pretty_flower_red_hb"/>
              <p:cNvPicPr>
                <a:picLocks noChangeAspect="1" noChangeArrowheads="1" noCrop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44" y="1680"/>
                <a:ext cx="576" cy="5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2541" name="Picture 19" descr="pretty_flower_yellow_hb"/>
              <p:cNvPicPr>
                <a:picLocks noChangeAspect="1" noChangeArrowheads="1" noCrop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00" y="1536"/>
                <a:ext cx="552" cy="5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2542" name="Picture 20" descr="pretty_flower_orange_hb"/>
              <p:cNvPicPr>
                <a:picLocks noChangeAspect="1" noChangeArrowheads="1" noCrop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56" y="1632"/>
                <a:ext cx="648" cy="6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22532" name="Picture 35" descr="image087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4724401"/>
            <a:ext cx="2526975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533" name="Group 11"/>
          <p:cNvGrpSpPr>
            <a:grpSpLocks/>
          </p:cNvGrpSpPr>
          <p:nvPr/>
        </p:nvGrpSpPr>
        <p:grpSpPr bwMode="auto">
          <a:xfrm>
            <a:off x="2439052" y="381000"/>
            <a:ext cx="5281897" cy="1371600"/>
            <a:chOff x="2864" y="288"/>
            <a:chExt cx="1552" cy="864"/>
          </a:xfrm>
        </p:grpSpPr>
        <p:pic>
          <p:nvPicPr>
            <p:cNvPr id="22535" name="Picture 12" descr="Picture2"/>
            <p:cNvPicPr>
              <a:picLocks noChangeAspect="1" noChangeArrowheads="1" noCrop="1"/>
            </p:cNvPicPr>
            <p:nvPr/>
          </p:nvPicPr>
          <p:blipFill>
            <a:blip r:embed="rId8">
              <a:lum bright="-4000" contrast="-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0" y="576"/>
              <a:ext cx="576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36" name="Picture 13" descr="Dove-02-june"/>
            <p:cNvPicPr>
              <a:picLocks noChangeAspect="1" noChangeArrowheads="1" noCrop="1"/>
            </p:cNvPicPr>
            <p:nvPr/>
          </p:nvPicPr>
          <p:blipFill>
            <a:blip r:embed="rId9">
              <a:lum bright="-4000" contrast="-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578" y="297"/>
              <a:ext cx="838" cy="6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37" name="Picture 14" descr="Dove-02-june"/>
            <p:cNvPicPr>
              <a:picLocks noChangeAspect="1" noChangeArrowheads="1" noCrop="1"/>
            </p:cNvPicPr>
            <p:nvPr/>
          </p:nvPicPr>
          <p:blipFill>
            <a:blip r:embed="rId9">
              <a:lum bright="-4000" contrast="-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64" y="288"/>
              <a:ext cx="838" cy="6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2534" name="WordArt 16"/>
          <p:cNvSpPr>
            <a:spLocks noChangeArrowheads="1" noChangeShapeType="1" noTextEdit="1"/>
          </p:cNvSpPr>
          <p:nvPr/>
        </p:nvSpPr>
        <p:spPr bwMode="auto">
          <a:xfrm>
            <a:off x="1094154" y="1828800"/>
            <a:ext cx="9222154" cy="2743200"/>
          </a:xfrm>
          <a:prstGeom prst="rect">
            <a:avLst/>
          </a:prstGeom>
        </p:spPr>
        <p:txBody>
          <a:bodyPr wrap="none" lIns="92921" tIns="46461" rIns="92921" bIns="46461" numCol="1" fromWordArt="1">
            <a:prstTxWarp prst="textSlantUp">
              <a:avLst>
                <a:gd name="adj" fmla="val 48921"/>
              </a:avLst>
            </a:prstTxWarp>
          </a:bodyPr>
          <a:lstStyle/>
          <a:p>
            <a:pPr algn="ctr"/>
            <a:r>
              <a:rPr lang="en-US" sz="3667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KÍNH CHÀO QUÝ THẦY CÔ!</a:t>
            </a:r>
          </a:p>
        </p:txBody>
      </p:sp>
    </p:spTree>
    <p:extLst>
      <p:ext uri="{BB962C8B-B14F-4D97-AF65-F5344CB8AC3E}">
        <p14:creationId xmlns:p14="http://schemas.microsoft.com/office/powerpoint/2010/main" val="80437121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772D1759-950B-4696-9447-CEA7823C04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nip Diagonal Corner Rectangle 3">
            <a:extLst>
              <a:ext uri="{FF2B5EF4-FFF2-40B4-BE49-F238E27FC236}">
                <a16:creationId xmlns:a16="http://schemas.microsoft.com/office/drawing/2014/main" xmlns="" id="{0BEB7791-20AB-4543-B399-7279E390E3E2}"/>
              </a:ext>
            </a:extLst>
          </p:cNvPr>
          <p:cNvSpPr/>
          <p:nvPr/>
        </p:nvSpPr>
        <p:spPr>
          <a:xfrm>
            <a:off x="1400971" y="205367"/>
            <a:ext cx="10685408" cy="2883571"/>
          </a:xfrm>
          <a:prstGeom prst="round2DiagRect">
            <a:avLst>
              <a:gd name="adj1" fmla="val 29425"/>
              <a:gd name="adj2" fmla="val 5074"/>
            </a:avLst>
          </a:prstGeom>
          <a:solidFill>
            <a:schemeClr val="bg1"/>
          </a:solidFill>
          <a:ln w="57150">
            <a:solidFill>
              <a:srgbClr val="E65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333" b="1" kern="0" dirty="0" err="1" smtClean="0">
                <a:solidFill>
                  <a:srgbClr val="E6500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Điền</a:t>
            </a:r>
            <a:r>
              <a:rPr lang="en-US" sz="3333" b="1" kern="0" dirty="0" smtClean="0">
                <a:solidFill>
                  <a:srgbClr val="E6500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333" b="1" kern="0" dirty="0" err="1" smtClean="0">
                <a:solidFill>
                  <a:srgbClr val="E6500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dấu</a:t>
            </a:r>
            <a:r>
              <a:rPr lang="en-US" sz="3333" b="1" kern="0" dirty="0" smtClean="0">
                <a:solidFill>
                  <a:srgbClr val="E6500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333" b="1" kern="0" dirty="0" err="1" smtClean="0">
                <a:solidFill>
                  <a:srgbClr val="E6500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câu</a:t>
            </a:r>
            <a:r>
              <a:rPr lang="en-US" sz="3333" b="1" kern="0" dirty="0" smtClean="0">
                <a:solidFill>
                  <a:srgbClr val="E6500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333" b="1" kern="0" dirty="0" err="1" smtClean="0">
                <a:solidFill>
                  <a:srgbClr val="E6500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thích</a:t>
            </a:r>
            <a:r>
              <a:rPr lang="en-US" sz="3333" b="1" kern="0" dirty="0" smtClean="0">
                <a:solidFill>
                  <a:srgbClr val="E6500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333" b="1" kern="0" dirty="0" err="1" smtClean="0">
                <a:solidFill>
                  <a:srgbClr val="E6500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hợp</a:t>
            </a:r>
            <a:r>
              <a:rPr lang="en-US" sz="3333" b="1" kern="0" dirty="0" smtClean="0">
                <a:solidFill>
                  <a:srgbClr val="E6500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333" b="1" kern="0" dirty="0" err="1" smtClean="0">
                <a:solidFill>
                  <a:srgbClr val="E6500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vào</a:t>
            </a:r>
            <a:r>
              <a:rPr lang="en-US" sz="3333" b="1" kern="0" dirty="0" smtClean="0">
                <a:solidFill>
                  <a:srgbClr val="E6500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 ô </a:t>
            </a:r>
            <a:r>
              <a:rPr lang="en-US" sz="3333" b="1" kern="0" dirty="0" err="1" smtClean="0">
                <a:solidFill>
                  <a:srgbClr val="E6500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vuông</a:t>
            </a:r>
            <a:r>
              <a:rPr lang="en-US" sz="3333" b="1" kern="0" dirty="0" smtClean="0">
                <a:solidFill>
                  <a:srgbClr val="E6500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333" b="1" kern="0" dirty="0" err="1" smtClean="0">
                <a:solidFill>
                  <a:srgbClr val="E6500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trong</a:t>
            </a:r>
            <a:r>
              <a:rPr lang="en-US" sz="3333" b="1" kern="0" dirty="0" smtClean="0">
                <a:solidFill>
                  <a:srgbClr val="E6500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333" b="1" kern="0" dirty="0" err="1" smtClean="0">
                <a:solidFill>
                  <a:srgbClr val="E6500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câu</a:t>
            </a:r>
            <a:r>
              <a:rPr lang="en-US" sz="3333" b="1" kern="0" dirty="0" smtClean="0">
                <a:solidFill>
                  <a:srgbClr val="E6500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333" b="1" kern="0" dirty="0" err="1" smtClean="0">
                <a:solidFill>
                  <a:srgbClr val="E6500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sau</a:t>
            </a:r>
            <a:r>
              <a:rPr lang="en-US" sz="3333" b="1" kern="0" dirty="0" smtClean="0">
                <a:solidFill>
                  <a:srgbClr val="E6500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:</a:t>
            </a:r>
            <a:endParaRPr lang="en-US" sz="3333" b="1" kern="0" dirty="0">
              <a:solidFill>
                <a:srgbClr val="E6500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  <a:sym typeface="Arial"/>
            </a:endParaRPr>
          </a:p>
          <a:p>
            <a:pPr algn="ctr" defTabSz="1219170">
              <a:buClr>
                <a:srgbClr val="000000"/>
              </a:buClr>
            </a:pPr>
            <a:r>
              <a:rPr lang="en-US" sz="3333" b="1" i="1" kern="0" dirty="0" err="1" smtClean="0">
                <a:solidFill>
                  <a:srgbClr val="00B05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Mẹ</a:t>
            </a:r>
            <a:r>
              <a:rPr lang="en-US" sz="3333" b="1" i="1" kern="0" dirty="0" smtClean="0">
                <a:solidFill>
                  <a:srgbClr val="00B05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333" b="1" i="1" kern="0" dirty="0" err="1" smtClean="0">
                <a:solidFill>
                  <a:srgbClr val="00B05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hỏi</a:t>
            </a:r>
            <a:r>
              <a:rPr lang="en-US" sz="3333" b="1" i="1" kern="0" dirty="0" smtClean="0">
                <a:solidFill>
                  <a:srgbClr val="00B05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  </a:t>
            </a:r>
          </a:p>
          <a:p>
            <a:pPr algn="ctr" defTabSz="1219170">
              <a:buClr>
                <a:srgbClr val="000000"/>
              </a:buClr>
            </a:pPr>
            <a:r>
              <a:rPr lang="en-US" sz="3333" b="1" i="1" kern="0" dirty="0" smtClean="0">
                <a:solidFill>
                  <a:srgbClr val="00B05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- </a:t>
            </a:r>
            <a:r>
              <a:rPr lang="en-US" sz="3333" b="1" i="1" kern="0" dirty="0" err="1" smtClean="0">
                <a:solidFill>
                  <a:srgbClr val="00B05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Hôm</a:t>
            </a:r>
            <a:r>
              <a:rPr lang="en-US" sz="3333" b="1" i="1" kern="0" dirty="0" smtClean="0">
                <a:solidFill>
                  <a:srgbClr val="00B05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 nay con </a:t>
            </a:r>
            <a:r>
              <a:rPr lang="en-US" sz="3333" b="1" i="1" kern="0" dirty="0" err="1" smtClean="0">
                <a:solidFill>
                  <a:srgbClr val="00B05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học</a:t>
            </a:r>
            <a:r>
              <a:rPr lang="en-US" sz="3333" b="1" i="1" kern="0" dirty="0" smtClean="0">
                <a:solidFill>
                  <a:srgbClr val="00B05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333" b="1" i="1" kern="0" dirty="0" err="1" smtClean="0">
                <a:solidFill>
                  <a:srgbClr val="00B05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bài</a:t>
            </a:r>
            <a:r>
              <a:rPr lang="en-US" sz="3333" b="1" i="1" kern="0" dirty="0" smtClean="0">
                <a:solidFill>
                  <a:srgbClr val="00B05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333" b="1" i="1" kern="0" dirty="0" err="1" smtClean="0">
                <a:solidFill>
                  <a:srgbClr val="00B05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gì</a:t>
            </a:r>
            <a:r>
              <a:rPr lang="en-US" sz="3333" b="1" i="1" kern="0" dirty="0" smtClean="0">
                <a:solidFill>
                  <a:srgbClr val="00B05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?</a:t>
            </a:r>
            <a:endParaRPr lang="vi-VN" sz="3333" b="1" i="1" kern="0" dirty="0">
              <a:solidFill>
                <a:srgbClr val="00B05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A30936A0-B094-4C58-AB3F-1DA17E023A7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2500" y="71655"/>
            <a:ext cx="1407136" cy="140713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41C484AF-79E3-41AE-A433-F54C3A7BCA3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935" y="1355783"/>
            <a:ext cx="647213" cy="4306615"/>
          </a:xfrm>
          <a:prstGeom prst="rect">
            <a:avLst/>
          </a:prstGeom>
        </p:spPr>
      </p:pic>
      <p:pic>
        <p:nvPicPr>
          <p:cNvPr id="27" name="Thoi Gian - 9Slide.vn">
            <a:extLst>
              <a:ext uri="{FF2B5EF4-FFF2-40B4-BE49-F238E27FC236}">
                <a16:creationId xmlns:a16="http://schemas.microsoft.com/office/drawing/2014/main" xmlns="" id="{201F5575-422E-4FC8-BD3B-78F09E84370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694" y="1354667"/>
            <a:ext cx="647583" cy="4309071"/>
          </a:xfrm>
          <a:prstGeom prst="rect">
            <a:avLst/>
          </a:prstGeom>
        </p:spPr>
      </p:pic>
      <p:pic>
        <p:nvPicPr>
          <p:cNvPr id="13" name="Content Placeholder 12">
            <a:hlinkClick r:id="rId10" action="ppaction://hlinksldjump"/>
            <a:extLst>
              <a:ext uri="{FF2B5EF4-FFF2-40B4-BE49-F238E27FC236}">
                <a16:creationId xmlns:a16="http://schemas.microsoft.com/office/drawing/2014/main" xmlns="" id="{ED80E900-1749-4BC8-9668-6BC593C919E3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5313" y="5082832"/>
            <a:ext cx="1372764" cy="983309"/>
          </a:xfrm>
          <a:prstGeom prst="rect">
            <a:avLst/>
          </a:prstGeom>
        </p:spPr>
      </p:pic>
      <p:sp>
        <p:nvSpPr>
          <p:cNvPr id="12" name="Dap An A - 9Slide.vn">
            <a:extLst>
              <a:ext uri="{FF2B5EF4-FFF2-40B4-BE49-F238E27FC236}">
                <a16:creationId xmlns:a16="http://schemas.microsoft.com/office/drawing/2014/main" xmlns="" id="{6176446E-A115-45F0-AB68-C5D364CE22F9}"/>
              </a:ext>
            </a:extLst>
          </p:cNvPr>
          <p:cNvSpPr/>
          <p:nvPr/>
        </p:nvSpPr>
        <p:spPr>
          <a:xfrm>
            <a:off x="1505482" y="3526236"/>
            <a:ext cx="4801825" cy="794163"/>
          </a:xfrm>
          <a:prstGeom prst="roundRect">
            <a:avLst>
              <a:gd name="adj" fmla="val 43919"/>
            </a:avLst>
          </a:prstGeom>
          <a:solidFill>
            <a:schemeClr val="bg1"/>
          </a:solidFill>
          <a:ln w="38100">
            <a:solidFill>
              <a:srgbClr val="E65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buClr>
                <a:srgbClr val="000000"/>
              </a:buClr>
              <a:defRPr/>
            </a:pPr>
            <a:r>
              <a:rPr lang="en-US" sz="3733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A. </a:t>
            </a:r>
            <a:r>
              <a:rPr lang="en-US" sz="3733" b="1" kern="0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Dấu</a:t>
            </a:r>
            <a:r>
              <a:rPr lang="en-US" sz="3733" b="1" kern="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b="1" kern="0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gạch</a:t>
            </a:r>
            <a:r>
              <a:rPr lang="en-US" sz="3733" b="1" kern="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b="1" kern="0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ngang</a:t>
            </a:r>
            <a:endParaRPr lang="vi-VN" sz="3733" b="1" kern="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CB4B253C-DB4D-4558-BB38-4785FFA12FB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89986" y="3524138"/>
            <a:ext cx="817321" cy="796261"/>
          </a:xfrm>
          <a:prstGeom prst="rect">
            <a:avLst/>
          </a:prstGeom>
        </p:spPr>
      </p:pic>
      <p:sp>
        <p:nvSpPr>
          <p:cNvPr id="17" name="Dap An B - 9Slide.vn">
            <a:extLst>
              <a:ext uri="{FF2B5EF4-FFF2-40B4-BE49-F238E27FC236}">
                <a16:creationId xmlns:a16="http://schemas.microsoft.com/office/drawing/2014/main" xmlns="" id="{4EE3E23B-2B49-4C98-890B-AE91113638C6}"/>
              </a:ext>
            </a:extLst>
          </p:cNvPr>
          <p:cNvSpPr/>
          <p:nvPr/>
        </p:nvSpPr>
        <p:spPr>
          <a:xfrm>
            <a:off x="6884148" y="3533479"/>
            <a:ext cx="4801825" cy="792804"/>
          </a:xfrm>
          <a:prstGeom prst="roundRect">
            <a:avLst>
              <a:gd name="adj" fmla="val 43919"/>
            </a:avLst>
          </a:prstGeom>
          <a:solidFill>
            <a:schemeClr val="bg1"/>
          </a:solidFill>
          <a:ln w="38100">
            <a:solidFill>
              <a:srgbClr val="E65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buClr>
                <a:srgbClr val="000000"/>
              </a:buClr>
              <a:defRPr/>
            </a:pPr>
            <a:r>
              <a:rPr lang="en-US" sz="3733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B. </a:t>
            </a:r>
            <a:r>
              <a:rPr lang="en-US" sz="3733" b="1" kern="0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Dấu</a:t>
            </a:r>
            <a:r>
              <a:rPr lang="en-US" sz="3733" b="1" kern="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b="1" kern="0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hai</a:t>
            </a:r>
            <a:r>
              <a:rPr lang="en-US" sz="3733" b="1" kern="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b="1" kern="0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chấm</a:t>
            </a:r>
            <a:endParaRPr lang="vi-VN" sz="3733" b="1" kern="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8" name="Dap An C - 9Slide.vn">
            <a:extLst>
              <a:ext uri="{FF2B5EF4-FFF2-40B4-BE49-F238E27FC236}">
                <a16:creationId xmlns:a16="http://schemas.microsoft.com/office/drawing/2014/main" xmlns="" id="{9F682473-4D95-4501-9320-21A6D26E96CC}"/>
              </a:ext>
            </a:extLst>
          </p:cNvPr>
          <p:cNvSpPr/>
          <p:nvPr/>
        </p:nvSpPr>
        <p:spPr>
          <a:xfrm>
            <a:off x="1529417" y="5183153"/>
            <a:ext cx="4801827" cy="792804"/>
          </a:xfrm>
          <a:prstGeom prst="roundRect">
            <a:avLst>
              <a:gd name="adj" fmla="val 43919"/>
            </a:avLst>
          </a:prstGeom>
          <a:solidFill>
            <a:schemeClr val="bg1"/>
          </a:solidFill>
          <a:ln w="38100">
            <a:solidFill>
              <a:srgbClr val="E65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buClr>
                <a:srgbClr val="000000"/>
              </a:buClr>
              <a:defRPr/>
            </a:pPr>
            <a:r>
              <a:rPr lang="en-US" sz="3733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C. </a:t>
            </a:r>
            <a:r>
              <a:rPr lang="en-US" sz="3733" b="1" kern="0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Dấu</a:t>
            </a:r>
            <a:r>
              <a:rPr lang="en-US" sz="3733" b="1" kern="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b="1" kern="0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hỏi</a:t>
            </a:r>
            <a:endParaRPr lang="vi-VN" sz="3733" b="1" kern="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34F30A8C-DA76-44F8-BC6D-CF1DB15124C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21165" y="3508684"/>
            <a:ext cx="888380" cy="79626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60AE0D7F-A524-4513-AB5F-8A0A788B51E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83397" y="5150664"/>
            <a:ext cx="817321" cy="796261"/>
          </a:xfrm>
          <a:prstGeom prst="rect">
            <a:avLst/>
          </a:prstGeom>
        </p:spPr>
      </p:pic>
      <p:pic>
        <p:nvPicPr>
          <p:cNvPr id="15" name="Content Placeholder 121">
            <a:extLst>
              <a:ext uri="{FF2B5EF4-FFF2-40B4-BE49-F238E27FC236}">
                <a16:creationId xmlns:a16="http://schemas.microsoft.com/office/drawing/2014/main" xmlns="" id="{708732F1-9D41-4539-8E15-67376D65174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40099">
            <a:off x="11465054" y="-4611994"/>
            <a:ext cx="7310041" cy="5236265"/>
          </a:xfrm>
          <a:prstGeom prst="rect">
            <a:avLst/>
          </a:prstGeom>
        </p:spPr>
      </p:pic>
      <p:sp>
        <p:nvSpPr>
          <p:cNvPr id="19" name="Dap An C - 9Slide.vn">
            <a:extLst>
              <a:ext uri="{FF2B5EF4-FFF2-40B4-BE49-F238E27FC236}">
                <a16:creationId xmlns:a16="http://schemas.microsoft.com/office/drawing/2014/main" xmlns="" id="{9F682473-4D95-4501-9320-21A6D26E96CC}"/>
              </a:ext>
            </a:extLst>
          </p:cNvPr>
          <p:cNvSpPr/>
          <p:nvPr/>
        </p:nvSpPr>
        <p:spPr>
          <a:xfrm>
            <a:off x="6908084" y="5183153"/>
            <a:ext cx="4801827" cy="792804"/>
          </a:xfrm>
          <a:prstGeom prst="roundRect">
            <a:avLst>
              <a:gd name="adj" fmla="val 43919"/>
            </a:avLst>
          </a:prstGeom>
          <a:solidFill>
            <a:schemeClr val="bg1"/>
          </a:solidFill>
          <a:ln w="38100">
            <a:solidFill>
              <a:srgbClr val="E65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buClr>
                <a:srgbClr val="000000"/>
              </a:buClr>
              <a:defRPr/>
            </a:pPr>
            <a:r>
              <a:rPr lang="vi-VN" sz="3733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</a:t>
            </a:r>
            <a:r>
              <a:rPr lang="en-US" sz="3733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 </a:t>
            </a:r>
            <a:r>
              <a:rPr lang="en-US" sz="3733" b="1" kern="0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Dấu</a:t>
            </a:r>
            <a:r>
              <a:rPr lang="en-US" sz="3733" b="1" kern="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b="1" kern="0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chấm</a:t>
            </a:r>
            <a:r>
              <a:rPr lang="en-US" sz="3733" b="1" kern="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than</a:t>
            </a:r>
            <a:endParaRPr lang="vi-VN" sz="3733" b="1" kern="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60AE0D7F-A524-4513-AB5F-8A0A788B51E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54221" y="5150664"/>
            <a:ext cx="817321" cy="79626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481454" y="1478791"/>
            <a:ext cx="498764" cy="4151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0402855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4" fill="hold" grpId="0" nodeType="click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9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0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grpId="0" nodeType="withEffect" p14:presetBounceEnd="69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23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4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grpId="0" nodeType="withEffect" p14:presetBounceEnd="69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2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grpId="0" nodeType="withEffect" p14:presetBounceEnd="69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31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32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34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2100"/>
                                </p:stCondLst>
                                <p:childTnLst>
                                  <p:par>
                                    <p:cTn id="43" presetID="64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72222E-6 -1.11111E-6 L -4.72222E-6 -0.60154 " pathEditMode="relative" rAng="0" ptsTypes="AA">
                                          <p:cBhvr>
                                            <p:cTn id="44" dur="15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009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7" dur="15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7100"/>
                                </p:stCondLst>
                                <p:childTnLst>
                                  <p:par>
                                    <p:cTn id="49" presetID="26" presetClass="emph" presetSubtype="0" repeatCount="5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500" tmFilter="0, 0; .2, .5; .8, .5; 1, 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1" dur="250" autoRev="1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 vol="8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2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53" dur="1000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5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5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6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3" dur="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5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66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ED5565"/>
                                          </p:to>
                                        </p:animClr>
                                        <p:set>
                                          <p:cBhvr>
                                            <p:cTn id="67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68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7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7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5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6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77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A0D468"/>
                                          </p:to>
                                        </p:animClr>
                                        <p:set>
                                          <p:cBhvr>
                                            <p:cTn id="78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9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0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2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eck mar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84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5" fill="hold">
                          <p:stCondLst>
                            <p:cond delay="0"/>
                          </p:stCondLst>
                          <p:childTnLst>
                            <p:par>
                              <p:cTn id="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7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8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89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90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1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92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ED5565"/>
                                          </p:to>
                                        </p:animClr>
                                        <p:set>
                                          <p:cBhvr>
                                            <p:cTn id="93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94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5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7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8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  <p:seq concurrent="1" nextAc="seek">
                  <p:cTn id="99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0" fill="hold">
                          <p:stCondLst>
                            <p:cond delay="0"/>
                          </p:stCondLst>
                          <p:childTnLst>
                            <p:par>
                              <p:cTn id="10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2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103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10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05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107" dur="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ED5565"/>
                                          </p:to>
                                        </p:animClr>
                                        <p:set>
                                          <p:cBhvr>
                                            <p:cTn id="108" dur="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09" dur="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0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2" dur="2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3" dur="2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12" grpId="0" animBg="1"/>
          <p:bldP spid="17" grpId="0" animBg="1"/>
          <p:bldP spid="18" grpId="0" animBg="1"/>
          <p:bldP spid="1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34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2100"/>
                                </p:stCondLst>
                                <p:childTnLst>
                                  <p:par>
                                    <p:cTn id="43" presetID="64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72222E-6 -1.11111E-6 L -4.72222E-6 -0.60154 " pathEditMode="relative" rAng="0" ptsTypes="AA">
                                          <p:cBhvr>
                                            <p:cTn id="44" dur="15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009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7" dur="15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7100"/>
                                </p:stCondLst>
                                <p:childTnLst>
                                  <p:par>
                                    <p:cTn id="49" presetID="26" presetClass="emph" presetSubtype="0" repeatCount="5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500" tmFilter="0, 0; .2, .5; .8, .5; 1, 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1" dur="250" autoRev="1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 vol="8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2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53" dur="1000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5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5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6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3" dur="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5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66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ED5565"/>
                                          </p:to>
                                        </p:animClr>
                                        <p:set>
                                          <p:cBhvr>
                                            <p:cTn id="67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68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7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7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5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6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77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A0D468"/>
                                          </p:to>
                                        </p:animClr>
                                        <p:set>
                                          <p:cBhvr>
                                            <p:cTn id="78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9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0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2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Check mar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84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5" fill="hold">
                          <p:stCondLst>
                            <p:cond delay="0"/>
                          </p:stCondLst>
                          <p:childTnLst>
                            <p:par>
                              <p:cTn id="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7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8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89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90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1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92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ED5565"/>
                                          </p:to>
                                        </p:animClr>
                                        <p:set>
                                          <p:cBhvr>
                                            <p:cTn id="93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94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5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7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8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  <p:seq concurrent="1" nextAc="seek">
                  <p:cTn id="99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0" fill="hold">
                          <p:stCondLst>
                            <p:cond delay="0"/>
                          </p:stCondLst>
                          <p:childTnLst>
                            <p:par>
                              <p:cTn id="10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2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103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10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05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107" dur="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ED5565"/>
                                          </p:to>
                                        </p:animClr>
                                        <p:set>
                                          <p:cBhvr>
                                            <p:cTn id="108" dur="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09" dur="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0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2" dur="2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3" dur="2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12" grpId="0" animBg="1"/>
          <p:bldP spid="17" grpId="0" animBg="1"/>
          <p:bldP spid="18" grpId="0" animBg="1"/>
          <p:bldP spid="19" grpId="0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46A7650-52DF-48E4-A77E-DEB342DD05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Graphic 3">
            <a:extLst>
              <a:ext uri="{FF2B5EF4-FFF2-40B4-BE49-F238E27FC236}">
                <a16:creationId xmlns:a16="http://schemas.microsoft.com/office/drawing/2014/main" xmlns="" id="{02993569-6859-4A40-9727-B41288755FF5}"/>
              </a:ext>
            </a:extLst>
          </p:cNvPr>
          <p:cNvGrpSpPr/>
          <p:nvPr/>
        </p:nvGrpSpPr>
        <p:grpSpPr>
          <a:xfrm>
            <a:off x="2001679" y="1905000"/>
            <a:ext cx="8188643" cy="3048000"/>
            <a:chOff x="2001679" y="1905000"/>
            <a:chExt cx="8188642" cy="3048000"/>
          </a:xfrm>
        </p:grpSpPr>
        <p:grpSp>
          <p:nvGrpSpPr>
            <p:cNvPr id="9" name="Graphic 3">
              <a:extLst>
                <a:ext uri="{FF2B5EF4-FFF2-40B4-BE49-F238E27FC236}">
                  <a16:creationId xmlns:a16="http://schemas.microsoft.com/office/drawing/2014/main" xmlns="" id="{02993569-6859-4A40-9727-B41288755FF5}"/>
                </a:ext>
              </a:extLst>
            </p:cNvPr>
            <p:cNvGrpSpPr/>
            <p:nvPr/>
          </p:nvGrpSpPr>
          <p:grpSpPr>
            <a:xfrm>
              <a:off x="4607682" y="1904825"/>
              <a:ext cx="2962821" cy="2857553"/>
              <a:chOff x="4607682" y="1904825"/>
              <a:chExt cx="2962821" cy="2857553"/>
            </a:xfrm>
          </p:grpSpPr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xmlns="" id="{5154C0A2-308B-42D3-9182-5A9185FA17C4}"/>
                  </a:ext>
                </a:extLst>
              </p:cNvPr>
              <p:cNvSpPr/>
              <p:nvPr/>
            </p:nvSpPr>
            <p:spPr>
              <a:xfrm>
                <a:off x="4607835" y="1905109"/>
                <a:ext cx="2962668" cy="2857270"/>
              </a:xfrm>
              <a:custGeom>
                <a:avLst/>
                <a:gdLst>
                  <a:gd name="connsiteX0" fmla="*/ 2055000 w 2962668"/>
                  <a:gd name="connsiteY0" fmla="*/ 2832256 h 2857270"/>
                  <a:gd name="connsiteX1" fmla="*/ 1605535 w 2962668"/>
                  <a:gd name="connsiteY1" fmla="*/ 2687135 h 2857270"/>
                  <a:gd name="connsiteX2" fmla="*/ 1370794 w 2962668"/>
                  <a:gd name="connsiteY2" fmla="*/ 2688045 h 2857270"/>
                  <a:gd name="connsiteX3" fmla="*/ 922693 w 2962668"/>
                  <a:gd name="connsiteY3" fmla="*/ 2837716 h 2857270"/>
                  <a:gd name="connsiteX4" fmla="*/ 428190 w 2962668"/>
                  <a:gd name="connsiteY4" fmla="*/ 2481964 h 2857270"/>
                  <a:gd name="connsiteX5" fmla="*/ 428190 w 2962668"/>
                  <a:gd name="connsiteY5" fmla="*/ 2009751 h 2857270"/>
                  <a:gd name="connsiteX6" fmla="*/ 354493 w 2962668"/>
                  <a:gd name="connsiteY6" fmla="*/ 1786838 h 2857270"/>
                  <a:gd name="connsiteX7" fmla="*/ 73804 w 2962668"/>
                  <a:gd name="connsiteY7" fmla="*/ 1406975 h 2857270"/>
                  <a:gd name="connsiteX8" fmla="*/ 259413 w 2962668"/>
                  <a:gd name="connsiteY8" fmla="*/ 826945 h 2857270"/>
                  <a:gd name="connsiteX9" fmla="*/ 708424 w 2962668"/>
                  <a:gd name="connsiteY9" fmla="*/ 680459 h 2857270"/>
                  <a:gd name="connsiteX10" fmla="*/ 897672 w 2962668"/>
                  <a:gd name="connsiteY10" fmla="*/ 541707 h 2857270"/>
                  <a:gd name="connsiteX11" fmla="*/ 1171992 w 2962668"/>
                  <a:gd name="connsiteY11" fmla="*/ 157295 h 2857270"/>
                  <a:gd name="connsiteX12" fmla="*/ 1781136 w 2962668"/>
                  <a:gd name="connsiteY12" fmla="*/ 154566 h 2857270"/>
                  <a:gd name="connsiteX13" fmla="*/ 2059095 w 2962668"/>
                  <a:gd name="connsiteY13" fmla="*/ 536248 h 2857270"/>
                  <a:gd name="connsiteX14" fmla="*/ 2249708 w 2962668"/>
                  <a:gd name="connsiteY14" fmla="*/ 673181 h 2857270"/>
                  <a:gd name="connsiteX15" fmla="*/ 2700084 w 2962668"/>
                  <a:gd name="connsiteY15" fmla="*/ 815572 h 2857270"/>
                  <a:gd name="connsiteX16" fmla="*/ 2891152 w 2962668"/>
                  <a:gd name="connsiteY16" fmla="*/ 1393782 h 2857270"/>
                  <a:gd name="connsiteX17" fmla="*/ 2614103 w 2962668"/>
                  <a:gd name="connsiteY17" fmla="*/ 1776375 h 2857270"/>
                  <a:gd name="connsiteX18" fmla="*/ 2542680 w 2962668"/>
                  <a:gd name="connsiteY18" fmla="*/ 1999743 h 2857270"/>
                  <a:gd name="connsiteX19" fmla="*/ 2546774 w 2962668"/>
                  <a:gd name="connsiteY19" fmla="*/ 2471956 h 2857270"/>
                  <a:gd name="connsiteX20" fmla="*/ 2055000 w 2962668"/>
                  <a:gd name="connsiteY20" fmla="*/ 2832256 h 2857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962668" h="2857270">
                    <a:moveTo>
                      <a:pt x="2055000" y="2832256"/>
                    </a:moveTo>
                    <a:lnTo>
                      <a:pt x="1605535" y="2687135"/>
                    </a:lnTo>
                    <a:cubicBezTo>
                      <a:pt x="1529108" y="2662569"/>
                      <a:pt x="1447221" y="2663024"/>
                      <a:pt x="1370794" y="2688045"/>
                    </a:cubicBezTo>
                    <a:lnTo>
                      <a:pt x="922693" y="2837716"/>
                    </a:lnTo>
                    <a:cubicBezTo>
                      <a:pt x="679764" y="2918692"/>
                      <a:pt x="428645" y="2738087"/>
                      <a:pt x="428190" y="2481964"/>
                    </a:cubicBezTo>
                    <a:lnTo>
                      <a:pt x="428190" y="2009751"/>
                    </a:lnTo>
                    <a:cubicBezTo>
                      <a:pt x="428190" y="1929684"/>
                      <a:pt x="402259" y="1851437"/>
                      <a:pt x="354493" y="1786838"/>
                    </a:cubicBezTo>
                    <a:lnTo>
                      <a:pt x="73804" y="1406975"/>
                    </a:lnTo>
                    <a:cubicBezTo>
                      <a:pt x="-78596" y="1200894"/>
                      <a:pt x="15574" y="906102"/>
                      <a:pt x="259413" y="826945"/>
                    </a:cubicBezTo>
                    <a:lnTo>
                      <a:pt x="708424" y="680459"/>
                    </a:lnTo>
                    <a:cubicBezTo>
                      <a:pt x="784851" y="655438"/>
                      <a:pt x="850815" y="606761"/>
                      <a:pt x="897672" y="541707"/>
                    </a:cubicBezTo>
                    <a:lnTo>
                      <a:pt x="1171992" y="157295"/>
                    </a:lnTo>
                    <a:cubicBezTo>
                      <a:pt x="1320752" y="-51061"/>
                      <a:pt x="1630101" y="-52880"/>
                      <a:pt x="1781136" y="154566"/>
                    </a:cubicBezTo>
                    <a:lnTo>
                      <a:pt x="2059095" y="536248"/>
                    </a:lnTo>
                    <a:cubicBezTo>
                      <a:pt x="2106407" y="600847"/>
                      <a:pt x="2172826" y="649069"/>
                      <a:pt x="2249708" y="673181"/>
                    </a:cubicBezTo>
                    <a:lnTo>
                      <a:pt x="2700084" y="815572"/>
                    </a:lnTo>
                    <a:cubicBezTo>
                      <a:pt x="2944378" y="892909"/>
                      <a:pt x="3041277" y="1186336"/>
                      <a:pt x="2891152" y="1393782"/>
                    </a:cubicBezTo>
                    <a:lnTo>
                      <a:pt x="2614103" y="1776375"/>
                    </a:lnTo>
                    <a:cubicBezTo>
                      <a:pt x="2567246" y="1841429"/>
                      <a:pt x="2542225" y="1919676"/>
                      <a:pt x="2542680" y="1999743"/>
                    </a:cubicBezTo>
                    <a:lnTo>
                      <a:pt x="2546774" y="2471956"/>
                    </a:lnTo>
                    <a:cubicBezTo>
                      <a:pt x="2548139" y="2728079"/>
                      <a:pt x="2298840" y="2910959"/>
                      <a:pt x="2055000" y="2832256"/>
                    </a:cubicBezTo>
                    <a:close/>
                  </a:path>
                </a:pathLst>
              </a:custGeom>
              <a:solidFill>
                <a:srgbClr val="BBDEFF">
                  <a:alpha val="25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9170">
                  <a:buClr>
                    <a:srgbClr val="000000"/>
                  </a:buClr>
                </a:pPr>
                <a:endParaRPr lang="en-US"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xmlns="" id="{2CEDC6F2-8AC8-4DE6-AF4E-2A24500607A1}"/>
                  </a:ext>
                </a:extLst>
              </p:cNvPr>
              <p:cNvSpPr/>
              <p:nvPr/>
            </p:nvSpPr>
            <p:spPr>
              <a:xfrm>
                <a:off x="5288990" y="4230426"/>
                <a:ext cx="238782" cy="295729"/>
              </a:xfrm>
              <a:custGeom>
                <a:avLst/>
                <a:gdLst>
                  <a:gd name="connsiteX0" fmla="*/ 214243 w 238782"/>
                  <a:gd name="connsiteY0" fmla="*/ 98415 h 295729"/>
                  <a:gd name="connsiteX1" fmla="*/ 191952 w 238782"/>
                  <a:gd name="connsiteY1" fmla="*/ 287210 h 295729"/>
                  <a:gd name="connsiteX2" fmla="*/ 24540 w 238782"/>
                  <a:gd name="connsiteY2" fmla="*/ 197134 h 295729"/>
                  <a:gd name="connsiteX3" fmla="*/ 46831 w 238782"/>
                  <a:gd name="connsiteY3" fmla="*/ 8340 h 295729"/>
                  <a:gd name="connsiteX4" fmla="*/ 214243 w 238782"/>
                  <a:gd name="connsiteY4" fmla="*/ 98415 h 295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8782" h="295729">
                    <a:moveTo>
                      <a:pt x="214243" y="98415"/>
                    </a:moveTo>
                    <a:cubicBezTo>
                      <a:pt x="254276" y="175298"/>
                      <a:pt x="244268" y="259914"/>
                      <a:pt x="191952" y="287210"/>
                    </a:cubicBezTo>
                    <a:cubicBezTo>
                      <a:pt x="139635" y="314505"/>
                      <a:pt x="64573" y="274017"/>
                      <a:pt x="24540" y="197134"/>
                    </a:cubicBezTo>
                    <a:cubicBezTo>
                      <a:pt x="-15494" y="120252"/>
                      <a:pt x="-5486" y="35636"/>
                      <a:pt x="46831" y="8340"/>
                    </a:cubicBezTo>
                    <a:cubicBezTo>
                      <a:pt x="99602" y="-18500"/>
                      <a:pt x="174209" y="21533"/>
                      <a:pt x="214243" y="98415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9170">
                  <a:buClr>
                    <a:srgbClr val="000000"/>
                  </a:buClr>
                </a:pPr>
                <a:endParaRPr lang="en-US"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xmlns="" id="{7281CE4E-3D36-452A-9F62-647BFDA7D88C}"/>
                  </a:ext>
                </a:extLst>
              </p:cNvPr>
              <p:cNvSpPr/>
              <p:nvPr/>
            </p:nvSpPr>
            <p:spPr>
              <a:xfrm>
                <a:off x="4607682" y="1904825"/>
                <a:ext cx="2962428" cy="2857098"/>
              </a:xfrm>
              <a:custGeom>
                <a:avLst/>
                <a:gdLst>
                  <a:gd name="connsiteX0" fmla="*/ 2699782 w 2962428"/>
                  <a:gd name="connsiteY0" fmla="*/ 815401 h 2857098"/>
                  <a:gd name="connsiteX1" fmla="*/ 2249406 w 2962428"/>
                  <a:gd name="connsiteY1" fmla="*/ 673009 h 2857098"/>
                  <a:gd name="connsiteX2" fmla="*/ 2058793 w 2962428"/>
                  <a:gd name="connsiteY2" fmla="*/ 536076 h 2857098"/>
                  <a:gd name="connsiteX3" fmla="*/ 1780834 w 2962428"/>
                  <a:gd name="connsiteY3" fmla="*/ 154394 h 2857098"/>
                  <a:gd name="connsiteX4" fmla="*/ 1171690 w 2962428"/>
                  <a:gd name="connsiteY4" fmla="*/ 157124 h 2857098"/>
                  <a:gd name="connsiteX5" fmla="*/ 897371 w 2962428"/>
                  <a:gd name="connsiteY5" fmla="*/ 541536 h 2857098"/>
                  <a:gd name="connsiteX6" fmla="*/ 708122 w 2962428"/>
                  <a:gd name="connsiteY6" fmla="*/ 680288 h 2857098"/>
                  <a:gd name="connsiteX7" fmla="*/ 259111 w 2962428"/>
                  <a:gd name="connsiteY7" fmla="*/ 826774 h 2857098"/>
                  <a:gd name="connsiteX8" fmla="*/ 73502 w 2962428"/>
                  <a:gd name="connsiteY8" fmla="*/ 1406804 h 2857098"/>
                  <a:gd name="connsiteX9" fmla="*/ 354191 w 2962428"/>
                  <a:gd name="connsiteY9" fmla="*/ 1786666 h 2857098"/>
                  <a:gd name="connsiteX10" fmla="*/ 427888 w 2962428"/>
                  <a:gd name="connsiteY10" fmla="*/ 2009580 h 2857098"/>
                  <a:gd name="connsiteX11" fmla="*/ 428343 w 2962428"/>
                  <a:gd name="connsiteY11" fmla="*/ 2481792 h 2857098"/>
                  <a:gd name="connsiteX12" fmla="*/ 922846 w 2962428"/>
                  <a:gd name="connsiteY12" fmla="*/ 2837544 h 2857098"/>
                  <a:gd name="connsiteX13" fmla="*/ 1370947 w 2962428"/>
                  <a:gd name="connsiteY13" fmla="*/ 2687874 h 2857098"/>
                  <a:gd name="connsiteX14" fmla="*/ 1605688 w 2962428"/>
                  <a:gd name="connsiteY14" fmla="*/ 2686964 h 2857098"/>
                  <a:gd name="connsiteX15" fmla="*/ 2055153 w 2962428"/>
                  <a:gd name="connsiteY15" fmla="*/ 2832085 h 2857098"/>
                  <a:gd name="connsiteX16" fmla="*/ 2546017 w 2962428"/>
                  <a:gd name="connsiteY16" fmla="*/ 2471784 h 2857098"/>
                  <a:gd name="connsiteX17" fmla="*/ 2541923 w 2962428"/>
                  <a:gd name="connsiteY17" fmla="*/ 1999571 h 2857098"/>
                  <a:gd name="connsiteX18" fmla="*/ 2613346 w 2962428"/>
                  <a:gd name="connsiteY18" fmla="*/ 1776203 h 2857098"/>
                  <a:gd name="connsiteX19" fmla="*/ 2890395 w 2962428"/>
                  <a:gd name="connsiteY19" fmla="*/ 1393611 h 2857098"/>
                  <a:gd name="connsiteX20" fmla="*/ 2699782 w 2962428"/>
                  <a:gd name="connsiteY20" fmla="*/ 815401 h 2857098"/>
                  <a:gd name="connsiteX21" fmla="*/ 2851271 w 2962428"/>
                  <a:gd name="connsiteY21" fmla="*/ 1394976 h 2857098"/>
                  <a:gd name="connsiteX22" fmla="*/ 2581956 w 2962428"/>
                  <a:gd name="connsiteY22" fmla="*/ 1766650 h 2857098"/>
                  <a:gd name="connsiteX23" fmla="*/ 2512353 w 2962428"/>
                  <a:gd name="connsiteY23" fmla="*/ 1983649 h 2857098"/>
                  <a:gd name="connsiteX24" fmla="*/ 2515992 w 2962428"/>
                  <a:gd name="connsiteY24" fmla="*/ 2442669 h 2857098"/>
                  <a:gd name="connsiteX25" fmla="*/ 2038776 w 2962428"/>
                  <a:gd name="connsiteY25" fmla="*/ 2792961 h 2857098"/>
                  <a:gd name="connsiteX26" fmla="*/ 1602049 w 2962428"/>
                  <a:gd name="connsiteY26" fmla="*/ 2651935 h 2857098"/>
                  <a:gd name="connsiteX27" fmla="*/ 1374131 w 2962428"/>
                  <a:gd name="connsiteY27" fmla="*/ 2652844 h 2857098"/>
                  <a:gd name="connsiteX28" fmla="*/ 938769 w 2962428"/>
                  <a:gd name="connsiteY28" fmla="*/ 2798420 h 2857098"/>
                  <a:gd name="connsiteX29" fmla="*/ 458368 w 2962428"/>
                  <a:gd name="connsiteY29" fmla="*/ 2452677 h 2857098"/>
                  <a:gd name="connsiteX30" fmla="*/ 457913 w 2962428"/>
                  <a:gd name="connsiteY30" fmla="*/ 1993657 h 2857098"/>
                  <a:gd name="connsiteX31" fmla="*/ 386490 w 2962428"/>
                  <a:gd name="connsiteY31" fmla="*/ 1777113 h 2857098"/>
                  <a:gd name="connsiteX32" fmla="*/ 113535 w 2962428"/>
                  <a:gd name="connsiteY32" fmla="*/ 1408169 h 2857098"/>
                  <a:gd name="connsiteX33" fmla="*/ 293686 w 2962428"/>
                  <a:gd name="connsiteY33" fmla="*/ 844516 h 2857098"/>
                  <a:gd name="connsiteX34" fmla="*/ 729958 w 2962428"/>
                  <a:gd name="connsiteY34" fmla="*/ 702124 h 2857098"/>
                  <a:gd name="connsiteX35" fmla="*/ 913748 w 2962428"/>
                  <a:gd name="connsiteY35" fmla="*/ 567466 h 2857098"/>
                  <a:gd name="connsiteX36" fmla="*/ 1180334 w 2962428"/>
                  <a:gd name="connsiteY36" fmla="*/ 193973 h 2857098"/>
                  <a:gd name="connsiteX37" fmla="*/ 1772190 w 2962428"/>
                  <a:gd name="connsiteY37" fmla="*/ 191243 h 2857098"/>
                  <a:gd name="connsiteX38" fmla="*/ 2042416 w 2962428"/>
                  <a:gd name="connsiteY38" fmla="*/ 562007 h 2857098"/>
                  <a:gd name="connsiteX39" fmla="*/ 2227570 w 2962428"/>
                  <a:gd name="connsiteY39" fmla="*/ 695300 h 2857098"/>
                  <a:gd name="connsiteX40" fmla="*/ 2665208 w 2962428"/>
                  <a:gd name="connsiteY40" fmla="*/ 833598 h 2857098"/>
                  <a:gd name="connsiteX41" fmla="*/ 2851271 w 2962428"/>
                  <a:gd name="connsiteY41" fmla="*/ 1394976 h 2857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2962428" h="2857098">
                    <a:moveTo>
                      <a:pt x="2699782" y="815401"/>
                    </a:moveTo>
                    <a:lnTo>
                      <a:pt x="2249406" y="673009"/>
                    </a:lnTo>
                    <a:cubicBezTo>
                      <a:pt x="2172979" y="648898"/>
                      <a:pt x="2106105" y="600676"/>
                      <a:pt x="2058793" y="536076"/>
                    </a:cubicBezTo>
                    <a:lnTo>
                      <a:pt x="1780834" y="154394"/>
                    </a:lnTo>
                    <a:cubicBezTo>
                      <a:pt x="1629799" y="-52597"/>
                      <a:pt x="1320450" y="-51232"/>
                      <a:pt x="1171690" y="157124"/>
                    </a:cubicBezTo>
                    <a:lnTo>
                      <a:pt x="897371" y="541536"/>
                    </a:lnTo>
                    <a:cubicBezTo>
                      <a:pt x="850968" y="606590"/>
                      <a:pt x="784549" y="655267"/>
                      <a:pt x="708122" y="680288"/>
                    </a:cubicBezTo>
                    <a:lnTo>
                      <a:pt x="259111" y="826774"/>
                    </a:lnTo>
                    <a:cubicBezTo>
                      <a:pt x="15727" y="906386"/>
                      <a:pt x="-78443" y="1201177"/>
                      <a:pt x="73502" y="1406804"/>
                    </a:cubicBezTo>
                    <a:lnTo>
                      <a:pt x="354191" y="1786666"/>
                    </a:lnTo>
                    <a:cubicBezTo>
                      <a:pt x="401958" y="1851266"/>
                      <a:pt x="427433" y="1929058"/>
                      <a:pt x="427888" y="2009580"/>
                    </a:cubicBezTo>
                    <a:lnTo>
                      <a:pt x="428343" y="2481792"/>
                    </a:lnTo>
                    <a:cubicBezTo>
                      <a:pt x="428798" y="2737915"/>
                      <a:pt x="679917" y="2918521"/>
                      <a:pt x="922846" y="2837544"/>
                    </a:cubicBezTo>
                    <a:lnTo>
                      <a:pt x="1370947" y="2687874"/>
                    </a:lnTo>
                    <a:cubicBezTo>
                      <a:pt x="1446919" y="2662398"/>
                      <a:pt x="1529261" y="2661943"/>
                      <a:pt x="1605688" y="2686964"/>
                    </a:cubicBezTo>
                    <a:lnTo>
                      <a:pt x="2055153" y="2832085"/>
                    </a:lnTo>
                    <a:cubicBezTo>
                      <a:pt x="2298993" y="2910787"/>
                      <a:pt x="2548292" y="2727907"/>
                      <a:pt x="2546017" y="2471784"/>
                    </a:cubicBezTo>
                    <a:lnTo>
                      <a:pt x="2541923" y="1999571"/>
                    </a:lnTo>
                    <a:cubicBezTo>
                      <a:pt x="2541468" y="1919505"/>
                      <a:pt x="2566489" y="1841257"/>
                      <a:pt x="2613346" y="1776203"/>
                    </a:cubicBezTo>
                    <a:lnTo>
                      <a:pt x="2890395" y="1393611"/>
                    </a:lnTo>
                    <a:cubicBezTo>
                      <a:pt x="3041430" y="1186165"/>
                      <a:pt x="2944076" y="892738"/>
                      <a:pt x="2699782" y="815401"/>
                    </a:cubicBezTo>
                    <a:close/>
                    <a:moveTo>
                      <a:pt x="2851271" y="1394976"/>
                    </a:moveTo>
                    <a:lnTo>
                      <a:pt x="2581956" y="1766650"/>
                    </a:lnTo>
                    <a:cubicBezTo>
                      <a:pt x="2536464" y="1829884"/>
                      <a:pt x="2511898" y="1905857"/>
                      <a:pt x="2512353" y="1983649"/>
                    </a:cubicBezTo>
                    <a:lnTo>
                      <a:pt x="2515992" y="2442669"/>
                    </a:lnTo>
                    <a:cubicBezTo>
                      <a:pt x="2518267" y="2691513"/>
                      <a:pt x="2275792" y="2869389"/>
                      <a:pt x="2038776" y="2792961"/>
                    </a:cubicBezTo>
                    <a:lnTo>
                      <a:pt x="1602049" y="2651935"/>
                    </a:lnTo>
                    <a:cubicBezTo>
                      <a:pt x="1527896" y="2627823"/>
                      <a:pt x="1447829" y="2628278"/>
                      <a:pt x="1374131" y="2652844"/>
                    </a:cubicBezTo>
                    <a:lnTo>
                      <a:pt x="938769" y="2798420"/>
                    </a:lnTo>
                    <a:cubicBezTo>
                      <a:pt x="702663" y="2877123"/>
                      <a:pt x="458368" y="2701976"/>
                      <a:pt x="458368" y="2452677"/>
                    </a:cubicBezTo>
                    <a:lnTo>
                      <a:pt x="457913" y="1993657"/>
                    </a:lnTo>
                    <a:cubicBezTo>
                      <a:pt x="457913" y="1915865"/>
                      <a:pt x="432893" y="1839893"/>
                      <a:pt x="386490" y="1777113"/>
                    </a:cubicBezTo>
                    <a:lnTo>
                      <a:pt x="113535" y="1408169"/>
                    </a:lnTo>
                    <a:cubicBezTo>
                      <a:pt x="-34315" y="1208001"/>
                      <a:pt x="57125" y="921398"/>
                      <a:pt x="293686" y="844516"/>
                    </a:cubicBezTo>
                    <a:lnTo>
                      <a:pt x="729958" y="702124"/>
                    </a:lnTo>
                    <a:cubicBezTo>
                      <a:pt x="804111" y="678013"/>
                      <a:pt x="868255" y="630701"/>
                      <a:pt x="913748" y="567466"/>
                    </a:cubicBezTo>
                    <a:lnTo>
                      <a:pt x="1180334" y="193973"/>
                    </a:lnTo>
                    <a:cubicBezTo>
                      <a:pt x="1325000" y="-8469"/>
                      <a:pt x="1625705" y="-10289"/>
                      <a:pt x="1772190" y="191243"/>
                    </a:cubicBezTo>
                    <a:lnTo>
                      <a:pt x="2042416" y="562007"/>
                    </a:lnTo>
                    <a:cubicBezTo>
                      <a:pt x="2088363" y="624787"/>
                      <a:pt x="2152962" y="671644"/>
                      <a:pt x="2227570" y="695300"/>
                    </a:cubicBezTo>
                    <a:lnTo>
                      <a:pt x="2665208" y="833598"/>
                    </a:lnTo>
                    <a:cubicBezTo>
                      <a:pt x="2902678" y="907751"/>
                      <a:pt x="2997302" y="1193444"/>
                      <a:pt x="2851271" y="1394976"/>
                    </a:cubicBezTo>
                    <a:close/>
                  </a:path>
                </a:pathLst>
              </a:custGeom>
              <a:solidFill>
                <a:srgbClr val="BBEEFF">
                  <a:alpha val="4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9170">
                  <a:buClr>
                    <a:srgbClr val="000000"/>
                  </a:buClr>
                </a:pPr>
                <a:endParaRPr lang="en-US"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xmlns="" id="{968DA310-612D-45E8-B799-859082C2166D}"/>
                  </a:ext>
                </a:extLst>
              </p:cNvPr>
              <p:cNvSpPr/>
              <p:nvPr/>
            </p:nvSpPr>
            <p:spPr>
              <a:xfrm>
                <a:off x="4652555" y="1936101"/>
                <a:ext cx="2859624" cy="1266184"/>
              </a:xfrm>
              <a:custGeom>
                <a:avLst/>
                <a:gdLst>
                  <a:gd name="connsiteX0" fmla="*/ 2623064 w 2859624"/>
                  <a:gd name="connsiteY0" fmla="*/ 791858 h 1266184"/>
                  <a:gd name="connsiteX1" fmla="*/ 2185427 w 2859624"/>
                  <a:gd name="connsiteY1" fmla="*/ 653561 h 1266184"/>
                  <a:gd name="connsiteX2" fmla="*/ 2000272 w 2859624"/>
                  <a:gd name="connsiteY2" fmla="*/ 520268 h 1266184"/>
                  <a:gd name="connsiteX3" fmla="*/ 1730047 w 2859624"/>
                  <a:gd name="connsiteY3" fmla="*/ 149959 h 1266184"/>
                  <a:gd name="connsiteX4" fmla="*/ 1138190 w 2859624"/>
                  <a:gd name="connsiteY4" fmla="*/ 152688 h 1266184"/>
                  <a:gd name="connsiteX5" fmla="*/ 871605 w 2859624"/>
                  <a:gd name="connsiteY5" fmla="*/ 526182 h 1266184"/>
                  <a:gd name="connsiteX6" fmla="*/ 687815 w 2859624"/>
                  <a:gd name="connsiteY6" fmla="*/ 660840 h 1266184"/>
                  <a:gd name="connsiteX7" fmla="*/ 251542 w 2859624"/>
                  <a:gd name="connsiteY7" fmla="*/ 803232 h 1266184"/>
                  <a:gd name="connsiteX8" fmla="*/ 5883 w 2859624"/>
                  <a:gd name="connsiteY8" fmla="*/ 1215849 h 1266184"/>
                  <a:gd name="connsiteX9" fmla="*/ 814739 w 2859624"/>
                  <a:gd name="connsiteY9" fmla="*/ 1074822 h 1266184"/>
                  <a:gd name="connsiteX10" fmla="*/ 2294609 w 2859624"/>
                  <a:gd name="connsiteY10" fmla="*/ 1259067 h 1266184"/>
                  <a:gd name="connsiteX11" fmla="*/ 2859625 w 2859624"/>
                  <a:gd name="connsiteY11" fmla="*/ 1027055 h 1266184"/>
                  <a:gd name="connsiteX12" fmla="*/ 2623064 w 2859624"/>
                  <a:gd name="connsiteY12" fmla="*/ 791858 h 1266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859624" h="1266184">
                    <a:moveTo>
                      <a:pt x="2623064" y="791858"/>
                    </a:moveTo>
                    <a:lnTo>
                      <a:pt x="2185427" y="653561"/>
                    </a:lnTo>
                    <a:cubicBezTo>
                      <a:pt x="2111274" y="629905"/>
                      <a:pt x="2046220" y="583503"/>
                      <a:pt x="2000272" y="520268"/>
                    </a:cubicBezTo>
                    <a:lnTo>
                      <a:pt x="1730047" y="149959"/>
                    </a:lnTo>
                    <a:cubicBezTo>
                      <a:pt x="1583562" y="-51118"/>
                      <a:pt x="1282856" y="-49754"/>
                      <a:pt x="1138190" y="152688"/>
                    </a:cubicBezTo>
                    <a:lnTo>
                      <a:pt x="871605" y="526182"/>
                    </a:lnTo>
                    <a:cubicBezTo>
                      <a:pt x="826112" y="589417"/>
                      <a:pt x="761968" y="636729"/>
                      <a:pt x="687815" y="660840"/>
                    </a:cubicBezTo>
                    <a:lnTo>
                      <a:pt x="251542" y="803232"/>
                    </a:lnTo>
                    <a:cubicBezTo>
                      <a:pt x="70482" y="862372"/>
                      <a:pt x="-25507" y="1043887"/>
                      <a:pt x="5883" y="1215849"/>
                    </a:cubicBezTo>
                    <a:cubicBezTo>
                      <a:pt x="195587" y="1158073"/>
                      <a:pt x="433057" y="1074822"/>
                      <a:pt x="814739" y="1074822"/>
                    </a:cubicBezTo>
                    <a:cubicBezTo>
                      <a:pt x="1351095" y="1074822"/>
                      <a:pt x="1720039" y="1309563"/>
                      <a:pt x="2294609" y="1259067"/>
                    </a:cubicBezTo>
                    <a:cubicBezTo>
                      <a:pt x="2556645" y="1236321"/>
                      <a:pt x="2707680" y="1160803"/>
                      <a:pt x="2859625" y="1027055"/>
                    </a:cubicBezTo>
                    <a:cubicBezTo>
                      <a:pt x="2825051" y="920602"/>
                      <a:pt x="2742255" y="829617"/>
                      <a:pt x="2623064" y="791858"/>
                    </a:cubicBezTo>
                    <a:close/>
                  </a:path>
                </a:pathLst>
              </a:custGeom>
              <a:solidFill>
                <a:srgbClr val="FFFFFF">
                  <a:alpha val="5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9170">
                  <a:buClr>
                    <a:srgbClr val="000000"/>
                  </a:buClr>
                </a:pPr>
                <a:endParaRPr lang="en-US"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xmlns="" id="{4902D25D-A743-4BB4-9FBA-1BE6584D0924}"/>
                  </a:ext>
                </a:extLst>
              </p:cNvPr>
              <p:cNvSpPr/>
              <p:nvPr/>
            </p:nvSpPr>
            <p:spPr>
              <a:xfrm>
                <a:off x="4885957" y="2080984"/>
                <a:ext cx="1239740" cy="982189"/>
              </a:xfrm>
              <a:custGeom>
                <a:avLst/>
                <a:gdLst>
                  <a:gd name="connsiteX0" fmla="*/ 183278 w 1239740"/>
                  <a:gd name="connsiteY0" fmla="*/ 975887 h 982189"/>
                  <a:gd name="connsiteX1" fmla="*/ 53170 w 1239740"/>
                  <a:gd name="connsiteY1" fmla="*/ 757977 h 982189"/>
                  <a:gd name="connsiteX2" fmla="*/ 480799 w 1239740"/>
                  <a:gd name="connsiteY2" fmla="*/ 644701 h 982189"/>
                  <a:gd name="connsiteX3" fmla="*/ 774225 w 1239740"/>
                  <a:gd name="connsiteY3" fmla="*/ 422697 h 982189"/>
                  <a:gd name="connsiteX4" fmla="*/ 1029893 w 1239740"/>
                  <a:gd name="connsiteY4" fmla="*/ 32826 h 982189"/>
                  <a:gd name="connsiteX5" fmla="*/ 1230969 w 1239740"/>
                  <a:gd name="connsiteY5" fmla="*/ 146103 h 982189"/>
                  <a:gd name="connsiteX6" fmla="*/ 992134 w 1239740"/>
                  <a:gd name="connsiteY6" fmla="*/ 552806 h 982189"/>
                  <a:gd name="connsiteX7" fmla="*/ 585431 w 1239740"/>
                  <a:gd name="connsiteY7" fmla="*/ 846233 h 982189"/>
                  <a:gd name="connsiteX8" fmla="*/ 183278 w 1239740"/>
                  <a:gd name="connsiteY8" fmla="*/ 975887 h 9821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39740" h="982189">
                    <a:moveTo>
                      <a:pt x="183278" y="975887"/>
                    </a:moveTo>
                    <a:cubicBezTo>
                      <a:pt x="36792" y="1021834"/>
                      <a:pt x="-68295" y="803015"/>
                      <a:pt x="53170" y="757977"/>
                    </a:cubicBezTo>
                    <a:lnTo>
                      <a:pt x="480799" y="644701"/>
                    </a:lnTo>
                    <a:cubicBezTo>
                      <a:pt x="598624" y="601028"/>
                      <a:pt x="696433" y="526875"/>
                      <a:pt x="774225" y="422697"/>
                    </a:cubicBezTo>
                    <a:lnTo>
                      <a:pt x="1029893" y="32826"/>
                    </a:lnTo>
                    <a:cubicBezTo>
                      <a:pt x="1065377" y="-41327"/>
                      <a:pt x="1286015" y="15994"/>
                      <a:pt x="1230969" y="146103"/>
                    </a:cubicBezTo>
                    <a:lnTo>
                      <a:pt x="992134" y="552806"/>
                    </a:lnTo>
                    <a:cubicBezTo>
                      <a:pt x="898875" y="688829"/>
                      <a:pt x="766036" y="788912"/>
                      <a:pt x="585431" y="846233"/>
                    </a:cubicBezTo>
                    <a:lnTo>
                      <a:pt x="183278" y="975887"/>
                    </a:ln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9170">
                  <a:buClr>
                    <a:srgbClr val="000000"/>
                  </a:buClr>
                </a:pPr>
                <a:endParaRPr lang="en-US"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xmlns="" id="{20E28916-362D-46F6-802A-72A4A3070FDF}"/>
                  </a:ext>
                </a:extLst>
              </p:cNvPr>
              <p:cNvSpPr/>
              <p:nvPr/>
            </p:nvSpPr>
            <p:spPr>
              <a:xfrm>
                <a:off x="4649637" y="1945200"/>
                <a:ext cx="2878594" cy="2776136"/>
              </a:xfrm>
              <a:custGeom>
                <a:avLst/>
                <a:gdLst>
                  <a:gd name="connsiteX0" fmla="*/ 2623252 w 2878594"/>
                  <a:gd name="connsiteY0" fmla="*/ 792313 h 2776136"/>
                  <a:gd name="connsiteX1" fmla="*/ 2185615 w 2878594"/>
                  <a:gd name="connsiteY1" fmla="*/ 654016 h 2776136"/>
                  <a:gd name="connsiteX2" fmla="*/ 2000460 w 2878594"/>
                  <a:gd name="connsiteY2" fmla="*/ 520723 h 2776136"/>
                  <a:gd name="connsiteX3" fmla="*/ 1730235 w 2878594"/>
                  <a:gd name="connsiteY3" fmla="*/ 149959 h 2776136"/>
                  <a:gd name="connsiteX4" fmla="*/ 1138378 w 2878594"/>
                  <a:gd name="connsiteY4" fmla="*/ 152688 h 2776136"/>
                  <a:gd name="connsiteX5" fmla="*/ 871793 w 2878594"/>
                  <a:gd name="connsiteY5" fmla="*/ 526182 h 2776136"/>
                  <a:gd name="connsiteX6" fmla="*/ 688003 w 2878594"/>
                  <a:gd name="connsiteY6" fmla="*/ 660840 h 2776136"/>
                  <a:gd name="connsiteX7" fmla="*/ 251730 w 2878594"/>
                  <a:gd name="connsiteY7" fmla="*/ 803232 h 2776136"/>
                  <a:gd name="connsiteX8" fmla="*/ 71580 w 2878594"/>
                  <a:gd name="connsiteY8" fmla="*/ 1366884 h 2776136"/>
                  <a:gd name="connsiteX9" fmla="*/ 344535 w 2878594"/>
                  <a:gd name="connsiteY9" fmla="*/ 1735829 h 2776136"/>
                  <a:gd name="connsiteX10" fmla="*/ 415958 w 2878594"/>
                  <a:gd name="connsiteY10" fmla="*/ 1952373 h 2776136"/>
                  <a:gd name="connsiteX11" fmla="*/ 416413 w 2878594"/>
                  <a:gd name="connsiteY11" fmla="*/ 2411393 h 2776136"/>
                  <a:gd name="connsiteX12" fmla="*/ 896813 w 2878594"/>
                  <a:gd name="connsiteY12" fmla="*/ 2757136 h 2776136"/>
                  <a:gd name="connsiteX13" fmla="*/ 1332176 w 2878594"/>
                  <a:gd name="connsiteY13" fmla="*/ 2611560 h 2776136"/>
                  <a:gd name="connsiteX14" fmla="*/ 1560093 w 2878594"/>
                  <a:gd name="connsiteY14" fmla="*/ 2610650 h 2776136"/>
                  <a:gd name="connsiteX15" fmla="*/ 1996821 w 2878594"/>
                  <a:gd name="connsiteY15" fmla="*/ 2751677 h 2776136"/>
                  <a:gd name="connsiteX16" fmla="*/ 2474037 w 2878594"/>
                  <a:gd name="connsiteY16" fmla="*/ 2401384 h 2776136"/>
                  <a:gd name="connsiteX17" fmla="*/ 2470398 w 2878594"/>
                  <a:gd name="connsiteY17" fmla="*/ 1942365 h 2776136"/>
                  <a:gd name="connsiteX18" fmla="*/ 2540001 w 2878594"/>
                  <a:gd name="connsiteY18" fmla="*/ 1725365 h 2776136"/>
                  <a:gd name="connsiteX19" fmla="*/ 2809316 w 2878594"/>
                  <a:gd name="connsiteY19" fmla="*/ 1353691 h 2776136"/>
                  <a:gd name="connsiteX20" fmla="*/ 2623252 w 2878594"/>
                  <a:gd name="connsiteY20" fmla="*/ 792313 h 2776136"/>
                  <a:gd name="connsiteX21" fmla="*/ 2698770 w 2878594"/>
                  <a:gd name="connsiteY21" fmla="*/ 1357331 h 2776136"/>
                  <a:gd name="connsiteX22" fmla="*/ 2451290 w 2878594"/>
                  <a:gd name="connsiteY22" fmla="*/ 1698980 h 2776136"/>
                  <a:gd name="connsiteX23" fmla="*/ 2387601 w 2878594"/>
                  <a:gd name="connsiteY23" fmla="*/ 1898692 h 2776136"/>
                  <a:gd name="connsiteX24" fmla="*/ 2391240 w 2878594"/>
                  <a:gd name="connsiteY24" fmla="*/ 2320408 h 2776136"/>
                  <a:gd name="connsiteX25" fmla="*/ 1952693 w 2878594"/>
                  <a:gd name="connsiteY25" fmla="*/ 2642495 h 2776136"/>
                  <a:gd name="connsiteX26" fmla="*/ 1551450 w 2878594"/>
                  <a:gd name="connsiteY26" fmla="*/ 2512841 h 2776136"/>
                  <a:gd name="connsiteX27" fmla="*/ 1341729 w 2878594"/>
                  <a:gd name="connsiteY27" fmla="*/ 2513751 h 2776136"/>
                  <a:gd name="connsiteX28" fmla="*/ 941396 w 2878594"/>
                  <a:gd name="connsiteY28" fmla="*/ 2647499 h 2776136"/>
                  <a:gd name="connsiteX29" fmla="*/ 499664 w 2878594"/>
                  <a:gd name="connsiteY29" fmla="*/ 2329506 h 2776136"/>
                  <a:gd name="connsiteX30" fmla="*/ 499209 w 2878594"/>
                  <a:gd name="connsiteY30" fmla="*/ 1907336 h 2776136"/>
                  <a:gd name="connsiteX31" fmla="*/ 433700 w 2878594"/>
                  <a:gd name="connsiteY31" fmla="*/ 1708533 h 2776136"/>
                  <a:gd name="connsiteX32" fmla="*/ 183037 w 2878594"/>
                  <a:gd name="connsiteY32" fmla="*/ 1369159 h 2776136"/>
                  <a:gd name="connsiteX33" fmla="*/ 348629 w 2878594"/>
                  <a:gd name="connsiteY33" fmla="*/ 850544 h 2776136"/>
                  <a:gd name="connsiteX34" fmla="*/ 749873 w 2878594"/>
                  <a:gd name="connsiteY34" fmla="*/ 719525 h 2776136"/>
                  <a:gd name="connsiteX35" fmla="*/ 918650 w 2878594"/>
                  <a:gd name="connsiteY35" fmla="*/ 595331 h 2776136"/>
                  <a:gd name="connsiteX36" fmla="*/ 1163854 w 2878594"/>
                  <a:gd name="connsiteY36" fmla="*/ 251862 h 2776136"/>
                  <a:gd name="connsiteX37" fmla="*/ 1707944 w 2878594"/>
                  <a:gd name="connsiteY37" fmla="*/ 249132 h 2776136"/>
                  <a:gd name="connsiteX38" fmla="*/ 1956333 w 2878594"/>
                  <a:gd name="connsiteY38" fmla="*/ 590326 h 2776136"/>
                  <a:gd name="connsiteX39" fmla="*/ 2126474 w 2878594"/>
                  <a:gd name="connsiteY39" fmla="*/ 712701 h 2776136"/>
                  <a:gd name="connsiteX40" fmla="*/ 2528628 w 2878594"/>
                  <a:gd name="connsiteY40" fmla="*/ 839626 h 2776136"/>
                  <a:gd name="connsiteX41" fmla="*/ 2698770 w 2878594"/>
                  <a:gd name="connsiteY41" fmla="*/ 1357331 h 27761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2878594" h="2776136">
                    <a:moveTo>
                      <a:pt x="2623252" y="792313"/>
                    </a:moveTo>
                    <a:lnTo>
                      <a:pt x="2185615" y="654016"/>
                    </a:lnTo>
                    <a:cubicBezTo>
                      <a:pt x="2111462" y="630360"/>
                      <a:pt x="2046408" y="583958"/>
                      <a:pt x="2000460" y="520723"/>
                    </a:cubicBezTo>
                    <a:lnTo>
                      <a:pt x="1730235" y="149959"/>
                    </a:lnTo>
                    <a:cubicBezTo>
                      <a:pt x="1583749" y="-51118"/>
                      <a:pt x="1283044" y="-49754"/>
                      <a:pt x="1138378" y="152688"/>
                    </a:cubicBezTo>
                    <a:lnTo>
                      <a:pt x="871793" y="526182"/>
                    </a:lnTo>
                    <a:cubicBezTo>
                      <a:pt x="826300" y="589417"/>
                      <a:pt x="762156" y="636729"/>
                      <a:pt x="688003" y="660840"/>
                    </a:cubicBezTo>
                    <a:lnTo>
                      <a:pt x="251730" y="803232"/>
                    </a:lnTo>
                    <a:cubicBezTo>
                      <a:pt x="15170" y="880569"/>
                      <a:pt x="-76270" y="1166717"/>
                      <a:pt x="71580" y="1366884"/>
                    </a:cubicBezTo>
                    <a:lnTo>
                      <a:pt x="344535" y="1735829"/>
                    </a:lnTo>
                    <a:cubicBezTo>
                      <a:pt x="390937" y="1798608"/>
                      <a:pt x="415958" y="1874126"/>
                      <a:pt x="415958" y="1952373"/>
                    </a:cubicBezTo>
                    <a:lnTo>
                      <a:pt x="416413" y="2411393"/>
                    </a:lnTo>
                    <a:cubicBezTo>
                      <a:pt x="416868" y="2660237"/>
                      <a:pt x="660708" y="2835838"/>
                      <a:pt x="896813" y="2757136"/>
                    </a:cubicBezTo>
                    <a:lnTo>
                      <a:pt x="1332176" y="2611560"/>
                    </a:lnTo>
                    <a:cubicBezTo>
                      <a:pt x="1405874" y="2586994"/>
                      <a:pt x="1485941" y="2586539"/>
                      <a:pt x="1560093" y="2610650"/>
                    </a:cubicBezTo>
                    <a:lnTo>
                      <a:pt x="1996821" y="2751677"/>
                    </a:lnTo>
                    <a:cubicBezTo>
                      <a:pt x="2233837" y="2828104"/>
                      <a:pt x="2475856" y="2650229"/>
                      <a:pt x="2474037" y="2401384"/>
                    </a:cubicBezTo>
                    <a:lnTo>
                      <a:pt x="2470398" y="1942365"/>
                    </a:lnTo>
                    <a:cubicBezTo>
                      <a:pt x="2469943" y="1864572"/>
                      <a:pt x="2494053" y="1788600"/>
                      <a:pt x="2540001" y="1725365"/>
                    </a:cubicBezTo>
                    <a:lnTo>
                      <a:pt x="2809316" y="1353691"/>
                    </a:lnTo>
                    <a:cubicBezTo>
                      <a:pt x="2954892" y="1153069"/>
                      <a:pt x="2860723" y="867376"/>
                      <a:pt x="2623252" y="792313"/>
                    </a:cubicBezTo>
                    <a:close/>
                    <a:moveTo>
                      <a:pt x="2698770" y="1357331"/>
                    </a:moveTo>
                    <a:lnTo>
                      <a:pt x="2451290" y="1698980"/>
                    </a:lnTo>
                    <a:cubicBezTo>
                      <a:pt x="2409437" y="1757210"/>
                      <a:pt x="2386691" y="1826814"/>
                      <a:pt x="2387601" y="1898692"/>
                    </a:cubicBezTo>
                    <a:lnTo>
                      <a:pt x="2391240" y="2320408"/>
                    </a:lnTo>
                    <a:cubicBezTo>
                      <a:pt x="2393060" y="2549235"/>
                      <a:pt x="2170147" y="2713008"/>
                      <a:pt x="1952693" y="2642495"/>
                    </a:cubicBezTo>
                    <a:lnTo>
                      <a:pt x="1551450" y="2512841"/>
                    </a:lnTo>
                    <a:cubicBezTo>
                      <a:pt x="1483211" y="2491005"/>
                      <a:pt x="1409968" y="2491005"/>
                      <a:pt x="1341729" y="2513751"/>
                    </a:cubicBezTo>
                    <a:lnTo>
                      <a:pt x="941396" y="2647499"/>
                    </a:lnTo>
                    <a:cubicBezTo>
                      <a:pt x="724397" y="2719832"/>
                      <a:pt x="499664" y="2558789"/>
                      <a:pt x="499664" y="2329506"/>
                    </a:cubicBezTo>
                    <a:lnTo>
                      <a:pt x="499209" y="1907336"/>
                    </a:lnTo>
                    <a:cubicBezTo>
                      <a:pt x="499209" y="1835457"/>
                      <a:pt x="476008" y="1765854"/>
                      <a:pt x="433700" y="1708533"/>
                    </a:cubicBezTo>
                    <a:lnTo>
                      <a:pt x="183037" y="1369159"/>
                    </a:lnTo>
                    <a:cubicBezTo>
                      <a:pt x="47014" y="1184914"/>
                      <a:pt x="131175" y="921967"/>
                      <a:pt x="348629" y="850544"/>
                    </a:cubicBezTo>
                    <a:lnTo>
                      <a:pt x="749873" y="719525"/>
                    </a:lnTo>
                    <a:cubicBezTo>
                      <a:pt x="818111" y="697234"/>
                      <a:pt x="877251" y="654016"/>
                      <a:pt x="918650" y="595331"/>
                    </a:cubicBezTo>
                    <a:lnTo>
                      <a:pt x="1163854" y="251862"/>
                    </a:lnTo>
                    <a:cubicBezTo>
                      <a:pt x="1296692" y="65343"/>
                      <a:pt x="1573286" y="64433"/>
                      <a:pt x="1707944" y="249132"/>
                    </a:cubicBezTo>
                    <a:lnTo>
                      <a:pt x="1956333" y="590326"/>
                    </a:lnTo>
                    <a:cubicBezTo>
                      <a:pt x="1998641" y="648102"/>
                      <a:pt x="2058236" y="691320"/>
                      <a:pt x="2126474" y="712701"/>
                    </a:cubicBezTo>
                    <a:lnTo>
                      <a:pt x="2528628" y="839626"/>
                    </a:lnTo>
                    <a:cubicBezTo>
                      <a:pt x="2746537" y="909229"/>
                      <a:pt x="2832972" y="1171721"/>
                      <a:pt x="2698770" y="1357331"/>
                    </a:cubicBezTo>
                    <a:close/>
                  </a:path>
                </a:pathLst>
              </a:custGeom>
              <a:solidFill>
                <a:srgbClr val="CEF1FF">
                  <a:alpha val="5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9170">
                  <a:buClr>
                    <a:srgbClr val="000000"/>
                  </a:buClr>
                </a:pPr>
                <a:endParaRPr lang="en-US"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xmlns="" id="{C6CD9EA3-E104-49E8-ADBF-4EA7C99DD39C}"/>
                  </a:ext>
                </a:extLst>
              </p:cNvPr>
              <p:cNvSpPr/>
              <p:nvPr/>
            </p:nvSpPr>
            <p:spPr>
              <a:xfrm>
                <a:off x="6777570" y="2734311"/>
                <a:ext cx="430172" cy="159257"/>
              </a:xfrm>
              <a:custGeom>
                <a:avLst/>
                <a:gdLst>
                  <a:gd name="connsiteX0" fmla="*/ 429811 w 430172"/>
                  <a:gd name="connsiteY0" fmla="*/ 117388 h 159257"/>
                  <a:gd name="connsiteX1" fmla="*/ 202803 w 430172"/>
                  <a:gd name="connsiteY1" fmla="*/ 149687 h 159257"/>
                  <a:gd name="connsiteX2" fmla="*/ 362 w 430172"/>
                  <a:gd name="connsiteY2" fmla="*/ 41870 h 159257"/>
                  <a:gd name="connsiteX3" fmla="*/ 227369 w 430172"/>
                  <a:gd name="connsiteY3" fmla="*/ 9570 h 159257"/>
                  <a:gd name="connsiteX4" fmla="*/ 429811 w 430172"/>
                  <a:gd name="connsiteY4" fmla="*/ 117388 h 159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0172" h="159257">
                    <a:moveTo>
                      <a:pt x="429811" y="117388"/>
                    </a:moveTo>
                    <a:cubicBezTo>
                      <a:pt x="422987" y="156056"/>
                      <a:pt x="321539" y="170614"/>
                      <a:pt x="202803" y="149687"/>
                    </a:cubicBezTo>
                    <a:cubicBezTo>
                      <a:pt x="84068" y="128761"/>
                      <a:pt x="-6462" y="80539"/>
                      <a:pt x="362" y="41870"/>
                    </a:cubicBezTo>
                    <a:cubicBezTo>
                      <a:pt x="7186" y="3201"/>
                      <a:pt x="108634" y="-11356"/>
                      <a:pt x="227369" y="9570"/>
                    </a:cubicBezTo>
                    <a:cubicBezTo>
                      <a:pt x="346104" y="30497"/>
                      <a:pt x="436635" y="78719"/>
                      <a:pt x="429811" y="117388"/>
                    </a:cubicBezTo>
                    <a:close/>
                  </a:path>
                </a:pathLst>
              </a:custGeom>
              <a:solidFill>
                <a:srgbClr val="FFFFFF">
                  <a:alpha val="3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9170">
                  <a:buClr>
                    <a:srgbClr val="000000"/>
                  </a:buClr>
                </a:pPr>
                <a:endParaRPr lang="en-US"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xmlns="" id="{9E55A657-FEC9-4AF0-A612-A47728A5933B}"/>
                  </a:ext>
                </a:extLst>
              </p:cNvPr>
              <p:cNvSpPr/>
              <p:nvPr/>
            </p:nvSpPr>
            <p:spPr>
              <a:xfrm>
                <a:off x="5603771" y="4356137"/>
                <a:ext cx="98263" cy="98263"/>
              </a:xfrm>
              <a:custGeom>
                <a:avLst/>
                <a:gdLst>
                  <a:gd name="connsiteX0" fmla="*/ 98264 w 98263"/>
                  <a:gd name="connsiteY0" fmla="*/ 49132 h 98263"/>
                  <a:gd name="connsiteX1" fmla="*/ 49132 w 98263"/>
                  <a:gd name="connsiteY1" fmla="*/ 98264 h 98263"/>
                  <a:gd name="connsiteX2" fmla="*/ 0 w 98263"/>
                  <a:gd name="connsiteY2" fmla="*/ 49132 h 98263"/>
                  <a:gd name="connsiteX3" fmla="*/ 49132 w 98263"/>
                  <a:gd name="connsiteY3" fmla="*/ 0 h 98263"/>
                  <a:gd name="connsiteX4" fmla="*/ 98264 w 98263"/>
                  <a:gd name="connsiteY4" fmla="*/ 49132 h 98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263" h="98263">
                    <a:moveTo>
                      <a:pt x="98264" y="49132"/>
                    </a:moveTo>
                    <a:cubicBezTo>
                      <a:pt x="98264" y="76267"/>
                      <a:pt x="76266" y="98264"/>
                      <a:pt x="49132" y="98264"/>
                    </a:cubicBezTo>
                    <a:cubicBezTo>
                      <a:pt x="21997" y="98264"/>
                      <a:pt x="0" y="76267"/>
                      <a:pt x="0" y="49132"/>
                    </a:cubicBezTo>
                    <a:cubicBezTo>
                      <a:pt x="0" y="21997"/>
                      <a:pt x="21997" y="0"/>
                      <a:pt x="49132" y="0"/>
                    </a:cubicBezTo>
                    <a:cubicBezTo>
                      <a:pt x="76266" y="0"/>
                      <a:pt x="98264" y="21997"/>
                      <a:pt x="98264" y="49132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9170">
                  <a:buClr>
                    <a:srgbClr val="000000"/>
                  </a:buClr>
                </a:pPr>
                <a:endParaRPr lang="en-US"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xmlns="" id="{301A9A97-A43B-42F7-852E-D0122382B03E}"/>
                  </a:ext>
                </a:extLst>
              </p:cNvPr>
              <p:cNvSpPr/>
              <p:nvPr/>
            </p:nvSpPr>
            <p:spPr>
              <a:xfrm>
                <a:off x="5505962" y="4201008"/>
                <a:ext cx="72787" cy="46402"/>
              </a:xfrm>
              <a:custGeom>
                <a:avLst/>
                <a:gdLst>
                  <a:gd name="connsiteX0" fmla="*/ 72788 w 72787"/>
                  <a:gd name="connsiteY0" fmla="*/ 23201 h 46402"/>
                  <a:gd name="connsiteX1" fmla="*/ 36394 w 72787"/>
                  <a:gd name="connsiteY1" fmla="*/ 46402 h 46402"/>
                  <a:gd name="connsiteX2" fmla="*/ 0 w 72787"/>
                  <a:gd name="connsiteY2" fmla="*/ 23201 h 46402"/>
                  <a:gd name="connsiteX3" fmla="*/ 36394 w 72787"/>
                  <a:gd name="connsiteY3" fmla="*/ 0 h 46402"/>
                  <a:gd name="connsiteX4" fmla="*/ 72788 w 72787"/>
                  <a:gd name="connsiteY4" fmla="*/ 23201 h 464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2787" h="46402">
                    <a:moveTo>
                      <a:pt x="72788" y="23201"/>
                    </a:moveTo>
                    <a:cubicBezTo>
                      <a:pt x="72788" y="35939"/>
                      <a:pt x="56411" y="46402"/>
                      <a:pt x="36394" y="46402"/>
                    </a:cubicBezTo>
                    <a:cubicBezTo>
                      <a:pt x="16377" y="46402"/>
                      <a:pt x="0" y="35939"/>
                      <a:pt x="0" y="23201"/>
                    </a:cubicBezTo>
                    <a:cubicBezTo>
                      <a:pt x="0" y="10463"/>
                      <a:pt x="16377" y="0"/>
                      <a:pt x="36394" y="0"/>
                    </a:cubicBezTo>
                    <a:cubicBezTo>
                      <a:pt x="56411" y="0"/>
                      <a:pt x="72788" y="10463"/>
                      <a:pt x="72788" y="23201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9170">
                  <a:buClr>
                    <a:srgbClr val="000000"/>
                  </a:buClr>
                </a:pPr>
                <a:endParaRPr lang="en-US"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9" name="Graphic 3">
              <a:extLst>
                <a:ext uri="{FF2B5EF4-FFF2-40B4-BE49-F238E27FC236}">
                  <a16:creationId xmlns:a16="http://schemas.microsoft.com/office/drawing/2014/main" xmlns="" id="{02993569-6859-4A40-9727-B41288755FF5}"/>
                </a:ext>
              </a:extLst>
            </p:cNvPr>
            <p:cNvGrpSpPr/>
            <p:nvPr/>
          </p:nvGrpSpPr>
          <p:grpSpPr>
            <a:xfrm>
              <a:off x="2000727" y="2557994"/>
              <a:ext cx="2394819" cy="2401148"/>
              <a:chOff x="2000727" y="2557994"/>
              <a:chExt cx="2394819" cy="2401148"/>
            </a:xfrm>
          </p:grpSpPr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xmlns="" id="{2CB08326-7EB7-4CC9-B17E-31D73E4F06E3}"/>
                  </a:ext>
                </a:extLst>
              </p:cNvPr>
              <p:cNvSpPr/>
              <p:nvPr/>
            </p:nvSpPr>
            <p:spPr>
              <a:xfrm>
                <a:off x="2001637" y="2558449"/>
                <a:ext cx="2393909" cy="2400693"/>
              </a:xfrm>
              <a:custGeom>
                <a:avLst/>
                <a:gdLst>
                  <a:gd name="connsiteX0" fmla="*/ 1882519 w 2393909"/>
                  <a:gd name="connsiteY0" fmla="*/ 2207121 h 2400693"/>
                  <a:gd name="connsiteX1" fmla="*/ 1500838 w 2393909"/>
                  <a:gd name="connsiteY1" fmla="*/ 2150711 h 2400693"/>
                  <a:gd name="connsiteX2" fmla="*/ 1312044 w 2393909"/>
                  <a:gd name="connsiteY2" fmla="*/ 2183465 h 2400693"/>
                  <a:gd name="connsiteX3" fmla="*/ 971305 w 2393909"/>
                  <a:gd name="connsiteY3" fmla="*/ 2364525 h 2400693"/>
                  <a:gd name="connsiteX4" fmla="*/ 525024 w 2393909"/>
                  <a:gd name="connsiteY4" fmla="*/ 2144797 h 2400693"/>
                  <a:gd name="connsiteX5" fmla="*/ 460425 w 2393909"/>
                  <a:gd name="connsiteY5" fmla="*/ 1764479 h 2400693"/>
                  <a:gd name="connsiteX6" fmla="*/ 371260 w 2393909"/>
                  <a:gd name="connsiteY6" fmla="*/ 1595247 h 2400693"/>
                  <a:gd name="connsiteX7" fmla="*/ 93756 w 2393909"/>
                  <a:gd name="connsiteY7" fmla="*/ 1327296 h 2400693"/>
                  <a:gd name="connsiteX8" fmla="*/ 164724 w 2393909"/>
                  <a:gd name="connsiteY8" fmla="*/ 835066 h 2400693"/>
                  <a:gd name="connsiteX9" fmla="*/ 506372 w 2393909"/>
                  <a:gd name="connsiteY9" fmla="*/ 656281 h 2400693"/>
                  <a:gd name="connsiteX10" fmla="*/ 640120 w 2393909"/>
                  <a:gd name="connsiteY10" fmla="*/ 518893 h 2400693"/>
                  <a:gd name="connsiteX11" fmla="*/ 809352 w 2393909"/>
                  <a:gd name="connsiteY11" fmla="*/ 172240 h 2400693"/>
                  <a:gd name="connsiteX12" fmla="*/ 1299761 w 2393909"/>
                  <a:gd name="connsiteY12" fmla="*/ 87624 h 2400693"/>
                  <a:gd name="connsiteX13" fmla="*/ 1575445 w 2393909"/>
                  <a:gd name="connsiteY13" fmla="*/ 357395 h 2400693"/>
                  <a:gd name="connsiteX14" fmla="*/ 1747407 w 2393909"/>
                  <a:gd name="connsiteY14" fmla="*/ 442011 h 2400693"/>
                  <a:gd name="connsiteX15" fmla="*/ 2129543 w 2393909"/>
                  <a:gd name="connsiteY15" fmla="*/ 495692 h 2400693"/>
                  <a:gd name="connsiteX16" fmla="*/ 2361555 w 2393909"/>
                  <a:gd name="connsiteY16" fmla="*/ 935605 h 2400693"/>
                  <a:gd name="connsiteX17" fmla="*/ 2190048 w 2393909"/>
                  <a:gd name="connsiteY17" fmla="*/ 1281348 h 2400693"/>
                  <a:gd name="connsiteX18" fmla="*/ 2162753 w 2393909"/>
                  <a:gd name="connsiteY18" fmla="*/ 1471052 h 2400693"/>
                  <a:gd name="connsiteX19" fmla="*/ 2229172 w 2393909"/>
                  <a:gd name="connsiteY19" fmla="*/ 1850460 h 2400693"/>
                  <a:gd name="connsiteX20" fmla="*/ 1882519 w 2393909"/>
                  <a:gd name="connsiteY20" fmla="*/ 2207121 h 2400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393909" h="2400693">
                    <a:moveTo>
                      <a:pt x="1882519" y="2207121"/>
                    </a:moveTo>
                    <a:lnTo>
                      <a:pt x="1500838" y="2150711"/>
                    </a:lnTo>
                    <a:cubicBezTo>
                      <a:pt x="1436238" y="2141157"/>
                      <a:pt x="1369819" y="2152530"/>
                      <a:pt x="1312044" y="2183465"/>
                    </a:cubicBezTo>
                    <a:lnTo>
                      <a:pt x="971305" y="2364525"/>
                    </a:lnTo>
                    <a:cubicBezTo>
                      <a:pt x="786606" y="2462789"/>
                      <a:pt x="559599" y="2351333"/>
                      <a:pt x="525024" y="2144797"/>
                    </a:cubicBezTo>
                    <a:lnTo>
                      <a:pt x="460425" y="1764479"/>
                    </a:lnTo>
                    <a:cubicBezTo>
                      <a:pt x="449507" y="1699880"/>
                      <a:pt x="418117" y="1640739"/>
                      <a:pt x="371260" y="1595247"/>
                    </a:cubicBezTo>
                    <a:lnTo>
                      <a:pt x="93756" y="1327296"/>
                    </a:lnTo>
                    <a:cubicBezTo>
                      <a:pt x="-56824" y="1182174"/>
                      <a:pt x="-20885" y="931965"/>
                      <a:pt x="164724" y="835066"/>
                    </a:cubicBezTo>
                    <a:lnTo>
                      <a:pt x="506372" y="656281"/>
                    </a:lnTo>
                    <a:cubicBezTo>
                      <a:pt x="564603" y="625801"/>
                      <a:pt x="611005" y="577579"/>
                      <a:pt x="640120" y="518893"/>
                    </a:cubicBezTo>
                    <a:lnTo>
                      <a:pt x="809352" y="172240"/>
                    </a:lnTo>
                    <a:cubicBezTo>
                      <a:pt x="901247" y="-15644"/>
                      <a:pt x="1150091" y="-58862"/>
                      <a:pt x="1299761" y="87624"/>
                    </a:cubicBezTo>
                    <a:lnTo>
                      <a:pt x="1575445" y="357395"/>
                    </a:lnTo>
                    <a:cubicBezTo>
                      <a:pt x="1622302" y="403342"/>
                      <a:pt x="1682352" y="432912"/>
                      <a:pt x="1747407" y="442011"/>
                    </a:cubicBezTo>
                    <a:lnTo>
                      <a:pt x="2129543" y="495692"/>
                    </a:lnTo>
                    <a:cubicBezTo>
                      <a:pt x="2336989" y="524807"/>
                      <a:pt x="2454814" y="748176"/>
                      <a:pt x="2361555" y="935605"/>
                    </a:cubicBezTo>
                    <a:lnTo>
                      <a:pt x="2190048" y="1281348"/>
                    </a:lnTo>
                    <a:cubicBezTo>
                      <a:pt x="2160933" y="1340034"/>
                      <a:pt x="2151380" y="1406453"/>
                      <a:pt x="2162753" y="1471052"/>
                    </a:cubicBezTo>
                    <a:lnTo>
                      <a:pt x="2229172" y="1850460"/>
                    </a:lnTo>
                    <a:cubicBezTo>
                      <a:pt x="2265566" y="2056541"/>
                      <a:pt x="2089510" y="2237601"/>
                      <a:pt x="1882519" y="2207121"/>
                    </a:cubicBezTo>
                    <a:close/>
                  </a:path>
                </a:pathLst>
              </a:custGeom>
              <a:solidFill>
                <a:srgbClr val="BBDEFF">
                  <a:alpha val="25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9170">
                  <a:buClr>
                    <a:srgbClr val="000000"/>
                  </a:buClr>
                </a:pPr>
                <a:endParaRPr lang="en-US"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xmlns="" id="{EC79579A-0424-4892-B1A1-6EAFF617DA28}"/>
                  </a:ext>
                </a:extLst>
              </p:cNvPr>
              <p:cNvSpPr/>
              <p:nvPr/>
            </p:nvSpPr>
            <p:spPr>
              <a:xfrm>
                <a:off x="2721117" y="4531072"/>
                <a:ext cx="207948" cy="230444"/>
              </a:xfrm>
              <a:custGeom>
                <a:avLst/>
                <a:gdLst>
                  <a:gd name="connsiteX0" fmla="*/ 173578 w 207948"/>
                  <a:gd name="connsiteY0" fmla="*/ 62536 h 230444"/>
                  <a:gd name="connsiteX1" fmla="*/ 181312 w 207948"/>
                  <a:gd name="connsiteY1" fmla="*/ 217666 h 230444"/>
                  <a:gd name="connsiteX2" fmla="*/ 34371 w 207948"/>
                  <a:gd name="connsiteY2" fmla="*/ 167624 h 230444"/>
                  <a:gd name="connsiteX3" fmla="*/ 26637 w 207948"/>
                  <a:gd name="connsiteY3" fmla="*/ 12494 h 230444"/>
                  <a:gd name="connsiteX4" fmla="*/ 173578 w 207948"/>
                  <a:gd name="connsiteY4" fmla="*/ 62536 h 230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7948" h="230444">
                    <a:moveTo>
                      <a:pt x="173578" y="62536"/>
                    </a:moveTo>
                    <a:cubicBezTo>
                      <a:pt x="216341" y="118947"/>
                      <a:pt x="219525" y="188550"/>
                      <a:pt x="181312" y="217666"/>
                    </a:cubicBezTo>
                    <a:cubicBezTo>
                      <a:pt x="142643" y="246781"/>
                      <a:pt x="77134" y="224490"/>
                      <a:pt x="34371" y="167624"/>
                    </a:cubicBezTo>
                    <a:cubicBezTo>
                      <a:pt x="-8392" y="111213"/>
                      <a:pt x="-11576" y="41610"/>
                      <a:pt x="26637" y="12494"/>
                    </a:cubicBezTo>
                    <a:cubicBezTo>
                      <a:pt x="65306" y="-16166"/>
                      <a:pt x="131270" y="6125"/>
                      <a:pt x="173578" y="62536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9170">
                  <a:buClr>
                    <a:srgbClr val="000000"/>
                  </a:buClr>
                </a:pPr>
                <a:endParaRPr lang="en-US"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xmlns="" id="{354D661A-9E63-42D4-9C4B-35344F922FA7}"/>
                  </a:ext>
                </a:extLst>
              </p:cNvPr>
              <p:cNvSpPr/>
              <p:nvPr/>
            </p:nvSpPr>
            <p:spPr>
              <a:xfrm>
                <a:off x="2000727" y="2557994"/>
                <a:ext cx="2393708" cy="2400693"/>
              </a:xfrm>
              <a:custGeom>
                <a:avLst/>
                <a:gdLst>
                  <a:gd name="connsiteX0" fmla="*/ 2129543 w 2393708"/>
                  <a:gd name="connsiteY0" fmla="*/ 495692 h 2400693"/>
                  <a:gd name="connsiteX1" fmla="*/ 1747407 w 2393708"/>
                  <a:gd name="connsiteY1" fmla="*/ 442011 h 2400693"/>
                  <a:gd name="connsiteX2" fmla="*/ 1575445 w 2393708"/>
                  <a:gd name="connsiteY2" fmla="*/ 357395 h 2400693"/>
                  <a:gd name="connsiteX3" fmla="*/ 1299761 w 2393708"/>
                  <a:gd name="connsiteY3" fmla="*/ 87624 h 2400693"/>
                  <a:gd name="connsiteX4" fmla="*/ 809352 w 2393708"/>
                  <a:gd name="connsiteY4" fmla="*/ 172240 h 2400693"/>
                  <a:gd name="connsiteX5" fmla="*/ 640120 w 2393708"/>
                  <a:gd name="connsiteY5" fmla="*/ 518893 h 2400693"/>
                  <a:gd name="connsiteX6" fmla="*/ 506372 w 2393708"/>
                  <a:gd name="connsiteY6" fmla="*/ 656281 h 2400693"/>
                  <a:gd name="connsiteX7" fmla="*/ 164724 w 2393708"/>
                  <a:gd name="connsiteY7" fmla="*/ 835066 h 2400693"/>
                  <a:gd name="connsiteX8" fmla="*/ 93756 w 2393708"/>
                  <a:gd name="connsiteY8" fmla="*/ 1327296 h 2400693"/>
                  <a:gd name="connsiteX9" fmla="*/ 371260 w 2393708"/>
                  <a:gd name="connsiteY9" fmla="*/ 1595247 h 2400693"/>
                  <a:gd name="connsiteX10" fmla="*/ 460425 w 2393708"/>
                  <a:gd name="connsiteY10" fmla="*/ 1764479 h 2400693"/>
                  <a:gd name="connsiteX11" fmla="*/ 525024 w 2393708"/>
                  <a:gd name="connsiteY11" fmla="*/ 2144797 h 2400693"/>
                  <a:gd name="connsiteX12" fmla="*/ 971305 w 2393708"/>
                  <a:gd name="connsiteY12" fmla="*/ 2364526 h 2400693"/>
                  <a:gd name="connsiteX13" fmla="*/ 1312044 w 2393708"/>
                  <a:gd name="connsiteY13" fmla="*/ 2183465 h 2400693"/>
                  <a:gd name="connsiteX14" fmla="*/ 1500837 w 2393708"/>
                  <a:gd name="connsiteY14" fmla="*/ 2150711 h 2400693"/>
                  <a:gd name="connsiteX15" fmla="*/ 1882519 w 2393708"/>
                  <a:gd name="connsiteY15" fmla="*/ 2207121 h 2400693"/>
                  <a:gd name="connsiteX16" fmla="*/ 2229172 w 2393708"/>
                  <a:gd name="connsiteY16" fmla="*/ 1850460 h 2400693"/>
                  <a:gd name="connsiteX17" fmla="*/ 2162298 w 2393708"/>
                  <a:gd name="connsiteY17" fmla="*/ 1470597 h 2400693"/>
                  <a:gd name="connsiteX18" fmla="*/ 2189593 w 2393708"/>
                  <a:gd name="connsiteY18" fmla="*/ 1280893 h 2400693"/>
                  <a:gd name="connsiteX19" fmla="*/ 2361100 w 2393708"/>
                  <a:gd name="connsiteY19" fmla="*/ 935150 h 2400693"/>
                  <a:gd name="connsiteX20" fmla="*/ 2129543 w 2393708"/>
                  <a:gd name="connsiteY20" fmla="*/ 495692 h 2400693"/>
                  <a:gd name="connsiteX21" fmla="*/ 2329710 w 2393708"/>
                  <a:gd name="connsiteY21" fmla="*/ 941974 h 2400693"/>
                  <a:gd name="connsiteX22" fmla="*/ 2163208 w 2393708"/>
                  <a:gd name="connsiteY22" fmla="*/ 1277709 h 2400693"/>
                  <a:gd name="connsiteX23" fmla="*/ 2136822 w 2393708"/>
                  <a:gd name="connsiteY23" fmla="*/ 1461954 h 2400693"/>
                  <a:gd name="connsiteX24" fmla="*/ 2201876 w 2393708"/>
                  <a:gd name="connsiteY24" fmla="*/ 1830898 h 2400693"/>
                  <a:gd name="connsiteX25" fmla="*/ 1864777 w 2393708"/>
                  <a:gd name="connsiteY25" fmla="*/ 2177551 h 2400693"/>
                  <a:gd name="connsiteX26" fmla="*/ 1494014 w 2393708"/>
                  <a:gd name="connsiteY26" fmla="*/ 2122960 h 2400693"/>
                  <a:gd name="connsiteX27" fmla="*/ 1310679 w 2393708"/>
                  <a:gd name="connsiteY27" fmla="*/ 2154805 h 2400693"/>
                  <a:gd name="connsiteX28" fmla="*/ 979949 w 2393708"/>
                  <a:gd name="connsiteY28" fmla="*/ 2330861 h 2400693"/>
                  <a:gd name="connsiteX29" fmla="*/ 545951 w 2393708"/>
                  <a:gd name="connsiteY29" fmla="*/ 2117501 h 2400693"/>
                  <a:gd name="connsiteX30" fmla="*/ 483171 w 2393708"/>
                  <a:gd name="connsiteY30" fmla="*/ 1748102 h 2400693"/>
                  <a:gd name="connsiteX31" fmla="*/ 396281 w 2393708"/>
                  <a:gd name="connsiteY31" fmla="*/ 1583419 h 2400693"/>
                  <a:gd name="connsiteX32" fmla="*/ 126510 w 2393708"/>
                  <a:gd name="connsiteY32" fmla="*/ 1323201 h 2400693"/>
                  <a:gd name="connsiteX33" fmla="*/ 195204 w 2393708"/>
                  <a:gd name="connsiteY33" fmla="*/ 844620 h 2400693"/>
                  <a:gd name="connsiteX34" fmla="*/ 527299 w 2393708"/>
                  <a:gd name="connsiteY34" fmla="*/ 670838 h 2400693"/>
                  <a:gd name="connsiteX35" fmla="*/ 656952 w 2393708"/>
                  <a:gd name="connsiteY35" fmla="*/ 537545 h 2400693"/>
                  <a:gd name="connsiteX36" fmla="*/ 821180 w 2393708"/>
                  <a:gd name="connsiteY36" fmla="*/ 200445 h 2400693"/>
                  <a:gd name="connsiteX37" fmla="*/ 1297486 w 2393708"/>
                  <a:gd name="connsiteY37" fmla="*/ 118104 h 2400693"/>
                  <a:gd name="connsiteX38" fmla="*/ 1565437 w 2393708"/>
                  <a:gd name="connsiteY38" fmla="*/ 380141 h 2400693"/>
                  <a:gd name="connsiteX39" fmla="*/ 1732394 w 2393708"/>
                  <a:gd name="connsiteY39" fmla="*/ 462482 h 2400693"/>
                  <a:gd name="connsiteX40" fmla="*/ 2103613 w 2393708"/>
                  <a:gd name="connsiteY40" fmla="*/ 514799 h 2400693"/>
                  <a:gd name="connsiteX41" fmla="*/ 2329710 w 2393708"/>
                  <a:gd name="connsiteY41" fmla="*/ 941974 h 2400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2393708" h="2400693">
                    <a:moveTo>
                      <a:pt x="2129543" y="495692"/>
                    </a:moveTo>
                    <a:lnTo>
                      <a:pt x="1747407" y="442011"/>
                    </a:lnTo>
                    <a:cubicBezTo>
                      <a:pt x="1682352" y="432912"/>
                      <a:pt x="1622302" y="403342"/>
                      <a:pt x="1575445" y="357395"/>
                    </a:cubicBezTo>
                    <a:lnTo>
                      <a:pt x="1299761" y="87624"/>
                    </a:lnTo>
                    <a:cubicBezTo>
                      <a:pt x="1150091" y="-58862"/>
                      <a:pt x="901247" y="-15644"/>
                      <a:pt x="809352" y="172240"/>
                    </a:cubicBezTo>
                    <a:lnTo>
                      <a:pt x="640120" y="518893"/>
                    </a:lnTo>
                    <a:cubicBezTo>
                      <a:pt x="611460" y="577579"/>
                      <a:pt x="564603" y="625801"/>
                      <a:pt x="506372" y="656281"/>
                    </a:cubicBezTo>
                    <a:lnTo>
                      <a:pt x="164724" y="835066"/>
                    </a:lnTo>
                    <a:cubicBezTo>
                      <a:pt x="-20885" y="931965"/>
                      <a:pt x="-56824" y="1182174"/>
                      <a:pt x="93756" y="1327296"/>
                    </a:cubicBezTo>
                    <a:lnTo>
                      <a:pt x="371260" y="1595247"/>
                    </a:lnTo>
                    <a:cubicBezTo>
                      <a:pt x="418572" y="1640739"/>
                      <a:pt x="449507" y="1700334"/>
                      <a:pt x="460425" y="1764479"/>
                    </a:cubicBezTo>
                    <a:lnTo>
                      <a:pt x="525024" y="2144797"/>
                    </a:lnTo>
                    <a:cubicBezTo>
                      <a:pt x="560053" y="2351333"/>
                      <a:pt x="786606" y="2462789"/>
                      <a:pt x="971305" y="2364526"/>
                    </a:cubicBezTo>
                    <a:lnTo>
                      <a:pt x="1312044" y="2183465"/>
                    </a:lnTo>
                    <a:cubicBezTo>
                      <a:pt x="1369819" y="2152530"/>
                      <a:pt x="1436238" y="2141157"/>
                      <a:pt x="1500837" y="2150711"/>
                    </a:cubicBezTo>
                    <a:lnTo>
                      <a:pt x="1882519" y="2207121"/>
                    </a:lnTo>
                    <a:cubicBezTo>
                      <a:pt x="2089510" y="2237601"/>
                      <a:pt x="2265566" y="2056541"/>
                      <a:pt x="2229172" y="1850460"/>
                    </a:cubicBezTo>
                    <a:lnTo>
                      <a:pt x="2162298" y="1470597"/>
                    </a:lnTo>
                    <a:cubicBezTo>
                      <a:pt x="2150925" y="1405998"/>
                      <a:pt x="2160478" y="1339579"/>
                      <a:pt x="2189593" y="1280893"/>
                    </a:cubicBezTo>
                    <a:lnTo>
                      <a:pt x="2361100" y="935150"/>
                    </a:lnTo>
                    <a:cubicBezTo>
                      <a:pt x="2454814" y="748631"/>
                      <a:pt x="2336989" y="524807"/>
                      <a:pt x="2129543" y="495692"/>
                    </a:cubicBezTo>
                    <a:close/>
                    <a:moveTo>
                      <a:pt x="2329710" y="941974"/>
                    </a:moveTo>
                    <a:lnTo>
                      <a:pt x="2163208" y="1277709"/>
                    </a:lnTo>
                    <a:cubicBezTo>
                      <a:pt x="2135002" y="1334574"/>
                      <a:pt x="2125449" y="1399174"/>
                      <a:pt x="2136822" y="1461954"/>
                    </a:cubicBezTo>
                    <a:lnTo>
                      <a:pt x="2201876" y="1830898"/>
                    </a:lnTo>
                    <a:cubicBezTo>
                      <a:pt x="2237360" y="2031065"/>
                      <a:pt x="2065854" y="2207121"/>
                      <a:pt x="1864777" y="2177551"/>
                    </a:cubicBezTo>
                    <a:lnTo>
                      <a:pt x="1494014" y="2122960"/>
                    </a:lnTo>
                    <a:cubicBezTo>
                      <a:pt x="1431234" y="2113862"/>
                      <a:pt x="1366635" y="2124780"/>
                      <a:pt x="1310679" y="2154805"/>
                    </a:cubicBezTo>
                    <a:lnTo>
                      <a:pt x="979949" y="2330861"/>
                    </a:lnTo>
                    <a:cubicBezTo>
                      <a:pt x="800254" y="2426396"/>
                      <a:pt x="580070" y="2318123"/>
                      <a:pt x="545951" y="2117501"/>
                    </a:cubicBezTo>
                    <a:lnTo>
                      <a:pt x="483171" y="1748102"/>
                    </a:lnTo>
                    <a:cubicBezTo>
                      <a:pt x="472708" y="1685322"/>
                      <a:pt x="442228" y="1627546"/>
                      <a:pt x="396281" y="1583419"/>
                    </a:cubicBezTo>
                    <a:lnTo>
                      <a:pt x="126510" y="1323201"/>
                    </a:lnTo>
                    <a:cubicBezTo>
                      <a:pt x="-19975" y="1182174"/>
                      <a:pt x="15054" y="938789"/>
                      <a:pt x="195204" y="844620"/>
                    </a:cubicBezTo>
                    <a:lnTo>
                      <a:pt x="527299" y="670838"/>
                    </a:lnTo>
                    <a:cubicBezTo>
                      <a:pt x="583710" y="641268"/>
                      <a:pt x="629202" y="594411"/>
                      <a:pt x="656952" y="537545"/>
                    </a:cubicBezTo>
                    <a:lnTo>
                      <a:pt x="821180" y="200445"/>
                    </a:lnTo>
                    <a:cubicBezTo>
                      <a:pt x="910345" y="17565"/>
                      <a:pt x="1152365" y="-24288"/>
                      <a:pt x="1297486" y="118104"/>
                    </a:cubicBezTo>
                    <a:lnTo>
                      <a:pt x="1565437" y="380141"/>
                    </a:lnTo>
                    <a:cubicBezTo>
                      <a:pt x="1610929" y="424724"/>
                      <a:pt x="1669614" y="453384"/>
                      <a:pt x="1732394" y="462482"/>
                    </a:cubicBezTo>
                    <a:lnTo>
                      <a:pt x="2103613" y="514799"/>
                    </a:lnTo>
                    <a:cubicBezTo>
                      <a:pt x="2305599" y="542549"/>
                      <a:pt x="2420240" y="760004"/>
                      <a:pt x="2329710" y="941974"/>
                    </a:cubicBezTo>
                    <a:close/>
                  </a:path>
                </a:pathLst>
              </a:custGeom>
              <a:solidFill>
                <a:srgbClr val="BBEEFF">
                  <a:alpha val="4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9170">
                  <a:buClr>
                    <a:srgbClr val="000000"/>
                  </a:buClr>
                </a:pPr>
                <a:endParaRPr lang="en-US"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xmlns="" id="{FF73C41C-E91D-4BD1-9E55-3BB3B521D7C7}"/>
                  </a:ext>
                </a:extLst>
              </p:cNvPr>
              <p:cNvSpPr/>
              <p:nvPr/>
            </p:nvSpPr>
            <p:spPr>
              <a:xfrm>
                <a:off x="2037609" y="2582695"/>
                <a:ext cx="2290553" cy="1177490"/>
              </a:xfrm>
              <a:custGeom>
                <a:avLst/>
                <a:gdLst>
                  <a:gd name="connsiteX0" fmla="*/ 2068095 w 2290553"/>
                  <a:gd name="connsiteY0" fmla="*/ 481910 h 1177490"/>
                  <a:gd name="connsiteX1" fmla="*/ 1696877 w 2290553"/>
                  <a:gd name="connsiteY1" fmla="*/ 429593 h 1177490"/>
                  <a:gd name="connsiteX2" fmla="*/ 1529919 w 2290553"/>
                  <a:gd name="connsiteY2" fmla="*/ 347252 h 1177490"/>
                  <a:gd name="connsiteX3" fmla="*/ 1261969 w 2290553"/>
                  <a:gd name="connsiteY3" fmla="*/ 85215 h 1177490"/>
                  <a:gd name="connsiteX4" fmla="*/ 785663 w 2290553"/>
                  <a:gd name="connsiteY4" fmla="*/ 167556 h 1177490"/>
                  <a:gd name="connsiteX5" fmla="*/ 621435 w 2290553"/>
                  <a:gd name="connsiteY5" fmla="*/ 504656 h 1177490"/>
                  <a:gd name="connsiteX6" fmla="*/ 491782 w 2290553"/>
                  <a:gd name="connsiteY6" fmla="*/ 637949 h 1177490"/>
                  <a:gd name="connsiteX7" fmla="*/ 159687 w 2290553"/>
                  <a:gd name="connsiteY7" fmla="*/ 811731 h 1177490"/>
                  <a:gd name="connsiteX8" fmla="*/ 17750 w 2290553"/>
                  <a:gd name="connsiteY8" fmla="*/ 1177491 h 1177490"/>
                  <a:gd name="connsiteX9" fmla="*/ 650095 w 2290553"/>
                  <a:gd name="connsiteY9" fmla="*/ 954122 h 1177490"/>
                  <a:gd name="connsiteX10" fmla="*/ 1867019 w 2290553"/>
                  <a:gd name="connsiteY10" fmla="*/ 902261 h 1177490"/>
                  <a:gd name="connsiteX11" fmla="*/ 2290553 w 2290553"/>
                  <a:gd name="connsiteY11" fmla="*/ 638859 h 1177490"/>
                  <a:gd name="connsiteX12" fmla="*/ 2068095 w 2290553"/>
                  <a:gd name="connsiteY12" fmla="*/ 481910 h 1177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290553" h="1177490">
                    <a:moveTo>
                      <a:pt x="2068095" y="481910"/>
                    </a:moveTo>
                    <a:lnTo>
                      <a:pt x="1696877" y="429593"/>
                    </a:lnTo>
                    <a:cubicBezTo>
                      <a:pt x="1633642" y="420950"/>
                      <a:pt x="1575412" y="391835"/>
                      <a:pt x="1529919" y="347252"/>
                    </a:cubicBezTo>
                    <a:lnTo>
                      <a:pt x="1261969" y="85215"/>
                    </a:lnTo>
                    <a:cubicBezTo>
                      <a:pt x="1116848" y="-57177"/>
                      <a:pt x="874828" y="-15324"/>
                      <a:pt x="785663" y="167556"/>
                    </a:cubicBezTo>
                    <a:lnTo>
                      <a:pt x="621435" y="504656"/>
                    </a:lnTo>
                    <a:cubicBezTo>
                      <a:pt x="593685" y="561977"/>
                      <a:pt x="548192" y="608834"/>
                      <a:pt x="491782" y="637949"/>
                    </a:cubicBezTo>
                    <a:lnTo>
                      <a:pt x="159687" y="811731"/>
                    </a:lnTo>
                    <a:cubicBezTo>
                      <a:pt x="21844" y="884064"/>
                      <a:pt x="-30927" y="1043288"/>
                      <a:pt x="17750" y="1177491"/>
                    </a:cubicBezTo>
                    <a:cubicBezTo>
                      <a:pt x="162871" y="1105158"/>
                      <a:pt x="342566" y="1005984"/>
                      <a:pt x="650095" y="954122"/>
                    </a:cubicBezTo>
                    <a:cubicBezTo>
                      <a:pt x="1082274" y="881334"/>
                      <a:pt x="1410729" y="1020541"/>
                      <a:pt x="1867019" y="902261"/>
                    </a:cubicBezTo>
                    <a:cubicBezTo>
                      <a:pt x="2074919" y="848125"/>
                      <a:pt x="2186376" y="767148"/>
                      <a:pt x="2290553" y="638859"/>
                    </a:cubicBezTo>
                    <a:cubicBezTo>
                      <a:pt x="2248245" y="557882"/>
                      <a:pt x="2169089" y="496012"/>
                      <a:pt x="2068095" y="481910"/>
                    </a:cubicBezTo>
                    <a:close/>
                  </a:path>
                </a:pathLst>
              </a:custGeom>
              <a:solidFill>
                <a:srgbClr val="FFFFFF">
                  <a:alpha val="5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9170">
                  <a:buClr>
                    <a:srgbClr val="000000"/>
                  </a:buClr>
                </a:pPr>
                <a:endParaRPr lang="en-US"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xmlns="" id="{66B336EC-BE9C-44E1-A8C1-6D0F520B9808}"/>
                  </a:ext>
                </a:extLst>
              </p:cNvPr>
              <p:cNvSpPr/>
              <p:nvPr/>
            </p:nvSpPr>
            <p:spPr>
              <a:xfrm>
                <a:off x="2205595" y="2716598"/>
                <a:ext cx="901923" cy="923138"/>
              </a:xfrm>
              <a:custGeom>
                <a:avLst/>
                <a:gdLst>
                  <a:gd name="connsiteX0" fmla="*/ 167756 w 901923"/>
                  <a:gd name="connsiteY0" fmla="*/ 911204 h 923138"/>
                  <a:gd name="connsiteX1" fmla="*/ 33554 w 901923"/>
                  <a:gd name="connsiteY1" fmla="*/ 753345 h 923138"/>
                  <a:gd name="connsiteX2" fmla="*/ 362464 w 901923"/>
                  <a:gd name="connsiteY2" fmla="*/ 604584 h 923138"/>
                  <a:gd name="connsiteX3" fmla="*/ 568545 w 901923"/>
                  <a:gd name="connsiteY3" fmla="*/ 386220 h 923138"/>
                  <a:gd name="connsiteX4" fmla="*/ 721855 w 901923"/>
                  <a:gd name="connsiteY4" fmla="*/ 37747 h 923138"/>
                  <a:gd name="connsiteX5" fmla="*/ 899275 w 901923"/>
                  <a:gd name="connsiteY5" fmla="*/ 101892 h 923138"/>
                  <a:gd name="connsiteX6" fmla="*/ 761888 w 901923"/>
                  <a:gd name="connsiteY6" fmla="*/ 461738 h 923138"/>
                  <a:gd name="connsiteX7" fmla="*/ 474376 w 901923"/>
                  <a:gd name="connsiteY7" fmla="*/ 752890 h 923138"/>
                  <a:gd name="connsiteX8" fmla="*/ 167756 w 901923"/>
                  <a:gd name="connsiteY8" fmla="*/ 911204 h 9231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01923" h="923138">
                    <a:moveTo>
                      <a:pt x="167756" y="911204"/>
                    </a:moveTo>
                    <a:cubicBezTo>
                      <a:pt x="55845" y="968070"/>
                      <a:pt x="-58341" y="806116"/>
                      <a:pt x="33554" y="753345"/>
                    </a:cubicBezTo>
                    <a:lnTo>
                      <a:pt x="362464" y="604584"/>
                    </a:lnTo>
                    <a:cubicBezTo>
                      <a:pt x="451174" y="553633"/>
                      <a:pt x="519868" y="480845"/>
                      <a:pt x="568545" y="386220"/>
                    </a:cubicBezTo>
                    <a:lnTo>
                      <a:pt x="721855" y="37747"/>
                    </a:lnTo>
                    <a:cubicBezTo>
                      <a:pt x="740506" y="-26852"/>
                      <a:pt x="926116" y="-10475"/>
                      <a:pt x="899275" y="101892"/>
                    </a:cubicBezTo>
                    <a:lnTo>
                      <a:pt x="761888" y="461738"/>
                    </a:lnTo>
                    <a:cubicBezTo>
                      <a:pt x="705477" y="584113"/>
                      <a:pt x="611763" y="682377"/>
                      <a:pt x="474376" y="752890"/>
                    </a:cubicBezTo>
                    <a:lnTo>
                      <a:pt x="167756" y="911204"/>
                    </a:ln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9170">
                  <a:buClr>
                    <a:srgbClr val="000000"/>
                  </a:buClr>
                </a:pPr>
                <a:endParaRPr lang="en-US"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xmlns="" id="{9E0B18EC-4933-4AFE-92A9-4515ECBC31BE}"/>
                  </a:ext>
                </a:extLst>
              </p:cNvPr>
              <p:cNvSpPr/>
              <p:nvPr/>
            </p:nvSpPr>
            <p:spPr>
              <a:xfrm>
                <a:off x="2036481" y="2590428"/>
                <a:ext cx="2325136" cy="2332696"/>
              </a:xfrm>
              <a:custGeom>
                <a:avLst/>
                <a:gdLst>
                  <a:gd name="connsiteX0" fmla="*/ 2068314 w 2325136"/>
                  <a:gd name="connsiteY0" fmla="*/ 481910 h 2332696"/>
                  <a:gd name="connsiteX1" fmla="*/ 1697095 w 2325136"/>
                  <a:gd name="connsiteY1" fmla="*/ 429593 h 2332696"/>
                  <a:gd name="connsiteX2" fmla="*/ 1530138 w 2325136"/>
                  <a:gd name="connsiteY2" fmla="*/ 347252 h 2332696"/>
                  <a:gd name="connsiteX3" fmla="*/ 1262187 w 2325136"/>
                  <a:gd name="connsiteY3" fmla="*/ 85215 h 2332696"/>
                  <a:gd name="connsiteX4" fmla="*/ 785881 w 2325136"/>
                  <a:gd name="connsiteY4" fmla="*/ 167556 h 2332696"/>
                  <a:gd name="connsiteX5" fmla="*/ 621654 w 2325136"/>
                  <a:gd name="connsiteY5" fmla="*/ 504201 h 2332696"/>
                  <a:gd name="connsiteX6" fmla="*/ 492000 w 2325136"/>
                  <a:gd name="connsiteY6" fmla="*/ 637494 h 2332696"/>
                  <a:gd name="connsiteX7" fmla="*/ 159905 w 2325136"/>
                  <a:gd name="connsiteY7" fmla="*/ 811276 h 2332696"/>
                  <a:gd name="connsiteX8" fmla="*/ 91212 w 2325136"/>
                  <a:gd name="connsiteY8" fmla="*/ 1289857 h 2332696"/>
                  <a:gd name="connsiteX9" fmla="*/ 360982 w 2325136"/>
                  <a:gd name="connsiteY9" fmla="*/ 1550075 h 2332696"/>
                  <a:gd name="connsiteX10" fmla="*/ 447872 w 2325136"/>
                  <a:gd name="connsiteY10" fmla="*/ 1714757 h 2332696"/>
                  <a:gd name="connsiteX11" fmla="*/ 510652 w 2325136"/>
                  <a:gd name="connsiteY11" fmla="*/ 2084157 h 2332696"/>
                  <a:gd name="connsiteX12" fmla="*/ 944195 w 2325136"/>
                  <a:gd name="connsiteY12" fmla="*/ 2297517 h 2332696"/>
                  <a:gd name="connsiteX13" fmla="*/ 1274925 w 2325136"/>
                  <a:gd name="connsiteY13" fmla="*/ 2121461 h 2332696"/>
                  <a:gd name="connsiteX14" fmla="*/ 1458260 w 2325136"/>
                  <a:gd name="connsiteY14" fmla="*/ 2089616 h 2332696"/>
                  <a:gd name="connsiteX15" fmla="*/ 1829023 w 2325136"/>
                  <a:gd name="connsiteY15" fmla="*/ 2144207 h 2332696"/>
                  <a:gd name="connsiteX16" fmla="*/ 2166123 w 2325136"/>
                  <a:gd name="connsiteY16" fmla="*/ 1797554 h 2332696"/>
                  <a:gd name="connsiteX17" fmla="*/ 2101068 w 2325136"/>
                  <a:gd name="connsiteY17" fmla="*/ 1428610 h 2332696"/>
                  <a:gd name="connsiteX18" fmla="*/ 2127454 w 2325136"/>
                  <a:gd name="connsiteY18" fmla="*/ 1244365 h 2332696"/>
                  <a:gd name="connsiteX19" fmla="*/ 2293956 w 2325136"/>
                  <a:gd name="connsiteY19" fmla="*/ 908630 h 2332696"/>
                  <a:gd name="connsiteX20" fmla="*/ 2068314 w 2325136"/>
                  <a:gd name="connsiteY20" fmla="*/ 481910 h 2332696"/>
                  <a:gd name="connsiteX21" fmla="*/ 2205701 w 2325136"/>
                  <a:gd name="connsiteY21" fmla="*/ 926827 h 2332696"/>
                  <a:gd name="connsiteX22" fmla="*/ 2052391 w 2325136"/>
                  <a:gd name="connsiteY22" fmla="*/ 1235721 h 2332696"/>
                  <a:gd name="connsiteX23" fmla="*/ 2027825 w 2325136"/>
                  <a:gd name="connsiteY23" fmla="*/ 1404953 h 2332696"/>
                  <a:gd name="connsiteX24" fmla="*/ 2087875 w 2325136"/>
                  <a:gd name="connsiteY24" fmla="*/ 1744328 h 2332696"/>
                  <a:gd name="connsiteX25" fmla="*/ 1778072 w 2325136"/>
                  <a:gd name="connsiteY25" fmla="*/ 2063230 h 2332696"/>
                  <a:gd name="connsiteX26" fmla="*/ 1437333 w 2325136"/>
                  <a:gd name="connsiteY26" fmla="*/ 2012734 h 2332696"/>
                  <a:gd name="connsiteX27" fmla="*/ 1268556 w 2325136"/>
                  <a:gd name="connsiteY27" fmla="*/ 2041849 h 2332696"/>
                  <a:gd name="connsiteX28" fmla="*/ 964212 w 2325136"/>
                  <a:gd name="connsiteY28" fmla="*/ 2203802 h 2332696"/>
                  <a:gd name="connsiteX29" fmla="*/ 565243 w 2325136"/>
                  <a:gd name="connsiteY29" fmla="*/ 2007730 h 2332696"/>
                  <a:gd name="connsiteX30" fmla="*/ 507922 w 2325136"/>
                  <a:gd name="connsiteY30" fmla="*/ 1667900 h 2332696"/>
                  <a:gd name="connsiteX31" fmla="*/ 427856 w 2325136"/>
                  <a:gd name="connsiteY31" fmla="*/ 1516410 h 2332696"/>
                  <a:gd name="connsiteX32" fmla="*/ 179922 w 2325136"/>
                  <a:gd name="connsiteY32" fmla="*/ 1277119 h 2332696"/>
                  <a:gd name="connsiteX33" fmla="*/ 243156 w 2325136"/>
                  <a:gd name="connsiteY33" fmla="*/ 837207 h 2332696"/>
                  <a:gd name="connsiteX34" fmla="*/ 548411 w 2325136"/>
                  <a:gd name="connsiteY34" fmla="*/ 677528 h 2332696"/>
                  <a:gd name="connsiteX35" fmla="*/ 667601 w 2325136"/>
                  <a:gd name="connsiteY35" fmla="*/ 554698 h 2332696"/>
                  <a:gd name="connsiteX36" fmla="*/ 818636 w 2325136"/>
                  <a:gd name="connsiteY36" fmla="*/ 244894 h 2332696"/>
                  <a:gd name="connsiteX37" fmla="*/ 1256728 w 2325136"/>
                  <a:gd name="connsiteY37" fmla="*/ 169376 h 2332696"/>
                  <a:gd name="connsiteX38" fmla="*/ 1502842 w 2325136"/>
                  <a:gd name="connsiteY38" fmla="*/ 410486 h 2332696"/>
                  <a:gd name="connsiteX39" fmla="*/ 1656607 w 2325136"/>
                  <a:gd name="connsiteY39" fmla="*/ 486004 h 2332696"/>
                  <a:gd name="connsiteX40" fmla="*/ 1997800 w 2325136"/>
                  <a:gd name="connsiteY40" fmla="*/ 533771 h 2332696"/>
                  <a:gd name="connsiteX41" fmla="*/ 2205701 w 2325136"/>
                  <a:gd name="connsiteY41" fmla="*/ 926827 h 2332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2325136" h="2332696">
                    <a:moveTo>
                      <a:pt x="2068314" y="481910"/>
                    </a:moveTo>
                    <a:lnTo>
                      <a:pt x="1697095" y="429593"/>
                    </a:lnTo>
                    <a:cubicBezTo>
                      <a:pt x="1633861" y="420950"/>
                      <a:pt x="1575630" y="391835"/>
                      <a:pt x="1530138" y="347252"/>
                    </a:cubicBezTo>
                    <a:lnTo>
                      <a:pt x="1262187" y="85215"/>
                    </a:lnTo>
                    <a:cubicBezTo>
                      <a:pt x="1117066" y="-57177"/>
                      <a:pt x="875047" y="-15324"/>
                      <a:pt x="785881" y="167556"/>
                    </a:cubicBezTo>
                    <a:lnTo>
                      <a:pt x="621654" y="504201"/>
                    </a:lnTo>
                    <a:cubicBezTo>
                      <a:pt x="593903" y="561522"/>
                      <a:pt x="548411" y="608379"/>
                      <a:pt x="492000" y="637494"/>
                    </a:cubicBezTo>
                    <a:lnTo>
                      <a:pt x="159905" y="811276"/>
                    </a:lnTo>
                    <a:cubicBezTo>
                      <a:pt x="-20245" y="905445"/>
                      <a:pt x="-55274" y="1148376"/>
                      <a:pt x="91212" y="1289857"/>
                    </a:cubicBezTo>
                    <a:lnTo>
                      <a:pt x="360982" y="1550075"/>
                    </a:lnTo>
                    <a:cubicBezTo>
                      <a:pt x="406929" y="1594202"/>
                      <a:pt x="437409" y="1651978"/>
                      <a:pt x="447872" y="1714757"/>
                    </a:cubicBezTo>
                    <a:lnTo>
                      <a:pt x="510652" y="2084157"/>
                    </a:lnTo>
                    <a:cubicBezTo>
                      <a:pt x="544771" y="2284779"/>
                      <a:pt x="764955" y="2393051"/>
                      <a:pt x="944195" y="2297517"/>
                    </a:cubicBezTo>
                    <a:lnTo>
                      <a:pt x="1274925" y="2121461"/>
                    </a:lnTo>
                    <a:cubicBezTo>
                      <a:pt x="1331336" y="2091436"/>
                      <a:pt x="1395480" y="2080518"/>
                      <a:pt x="1458260" y="2089616"/>
                    </a:cubicBezTo>
                    <a:lnTo>
                      <a:pt x="1829023" y="2144207"/>
                    </a:lnTo>
                    <a:cubicBezTo>
                      <a:pt x="2030100" y="2173777"/>
                      <a:pt x="2201152" y="1997721"/>
                      <a:pt x="2166123" y="1797554"/>
                    </a:cubicBezTo>
                    <a:lnTo>
                      <a:pt x="2101068" y="1428610"/>
                    </a:lnTo>
                    <a:cubicBezTo>
                      <a:pt x="2090150" y="1365830"/>
                      <a:pt x="2099249" y="1301230"/>
                      <a:pt x="2127454" y="1244365"/>
                    </a:cubicBezTo>
                    <a:lnTo>
                      <a:pt x="2293956" y="908630"/>
                    </a:lnTo>
                    <a:cubicBezTo>
                      <a:pt x="2384031" y="727569"/>
                      <a:pt x="2269845" y="510570"/>
                      <a:pt x="2068314" y="481910"/>
                    </a:cubicBezTo>
                    <a:close/>
                    <a:moveTo>
                      <a:pt x="2205701" y="926827"/>
                    </a:moveTo>
                    <a:lnTo>
                      <a:pt x="2052391" y="1235721"/>
                    </a:lnTo>
                    <a:cubicBezTo>
                      <a:pt x="2026461" y="1288038"/>
                      <a:pt x="2017817" y="1347633"/>
                      <a:pt x="2027825" y="1404953"/>
                    </a:cubicBezTo>
                    <a:lnTo>
                      <a:pt x="2087875" y="1744328"/>
                    </a:lnTo>
                    <a:cubicBezTo>
                      <a:pt x="2120175" y="1928572"/>
                      <a:pt x="1963226" y="2090526"/>
                      <a:pt x="1778072" y="2063230"/>
                    </a:cubicBezTo>
                    <a:lnTo>
                      <a:pt x="1437333" y="2012734"/>
                    </a:lnTo>
                    <a:cubicBezTo>
                      <a:pt x="1379558" y="2004090"/>
                      <a:pt x="1320418" y="2014553"/>
                      <a:pt x="1268556" y="2041849"/>
                    </a:cubicBezTo>
                    <a:lnTo>
                      <a:pt x="964212" y="2203802"/>
                    </a:lnTo>
                    <a:cubicBezTo>
                      <a:pt x="799074" y="2291603"/>
                      <a:pt x="596633" y="2191974"/>
                      <a:pt x="565243" y="2007730"/>
                    </a:cubicBezTo>
                    <a:lnTo>
                      <a:pt x="507922" y="1667900"/>
                    </a:lnTo>
                    <a:cubicBezTo>
                      <a:pt x="498369" y="1610125"/>
                      <a:pt x="470164" y="1557353"/>
                      <a:pt x="427856" y="1516410"/>
                    </a:cubicBezTo>
                    <a:lnTo>
                      <a:pt x="179922" y="1277119"/>
                    </a:lnTo>
                    <a:cubicBezTo>
                      <a:pt x="45264" y="1147466"/>
                      <a:pt x="77564" y="923642"/>
                      <a:pt x="243156" y="837207"/>
                    </a:cubicBezTo>
                    <a:lnTo>
                      <a:pt x="548411" y="677528"/>
                    </a:lnTo>
                    <a:cubicBezTo>
                      <a:pt x="600272" y="650232"/>
                      <a:pt x="642125" y="607469"/>
                      <a:pt x="667601" y="554698"/>
                    </a:cubicBezTo>
                    <a:lnTo>
                      <a:pt x="818636" y="244894"/>
                    </a:lnTo>
                    <a:cubicBezTo>
                      <a:pt x="900522" y="77026"/>
                      <a:pt x="1122980" y="38358"/>
                      <a:pt x="1256728" y="169376"/>
                    </a:cubicBezTo>
                    <a:lnTo>
                      <a:pt x="1502842" y="410486"/>
                    </a:lnTo>
                    <a:cubicBezTo>
                      <a:pt x="1544696" y="451430"/>
                      <a:pt x="1598377" y="477815"/>
                      <a:pt x="1656607" y="486004"/>
                    </a:cubicBezTo>
                    <a:lnTo>
                      <a:pt x="1997800" y="533771"/>
                    </a:lnTo>
                    <a:cubicBezTo>
                      <a:pt x="2183410" y="559702"/>
                      <a:pt x="2288497" y="759414"/>
                      <a:pt x="2205701" y="926827"/>
                    </a:cubicBezTo>
                    <a:close/>
                  </a:path>
                </a:pathLst>
              </a:custGeom>
              <a:solidFill>
                <a:srgbClr val="CEF1FF">
                  <a:alpha val="5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9170">
                  <a:buClr>
                    <a:srgbClr val="000000"/>
                  </a:buClr>
                </a:pPr>
                <a:endParaRPr lang="en-US"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xmlns="" id="{2877FBEB-8D5A-4051-ABE1-1604AEDE9B24}"/>
                  </a:ext>
                </a:extLst>
              </p:cNvPr>
              <p:cNvSpPr/>
              <p:nvPr/>
            </p:nvSpPr>
            <p:spPr>
              <a:xfrm>
                <a:off x="3711738" y="3113713"/>
                <a:ext cx="355754" cy="116508"/>
              </a:xfrm>
              <a:custGeom>
                <a:avLst/>
                <a:gdLst>
                  <a:gd name="connsiteX0" fmla="*/ 355753 w 355754"/>
                  <a:gd name="connsiteY0" fmla="*/ 59619 h 116508"/>
                  <a:gd name="connsiteX1" fmla="*/ 177423 w 355754"/>
                  <a:gd name="connsiteY1" fmla="*/ 116485 h 116508"/>
                  <a:gd name="connsiteX2" fmla="*/ 2 w 355754"/>
                  <a:gd name="connsiteY2" fmla="*/ 56889 h 116508"/>
                  <a:gd name="connsiteX3" fmla="*/ 178332 w 355754"/>
                  <a:gd name="connsiteY3" fmla="*/ 24 h 116508"/>
                  <a:gd name="connsiteX4" fmla="*/ 355753 w 355754"/>
                  <a:gd name="connsiteY4" fmla="*/ 59619 h 1165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5754" h="116508">
                    <a:moveTo>
                      <a:pt x="355753" y="59619"/>
                    </a:moveTo>
                    <a:cubicBezTo>
                      <a:pt x="355298" y="91919"/>
                      <a:pt x="275686" y="117394"/>
                      <a:pt x="177423" y="116485"/>
                    </a:cubicBezTo>
                    <a:cubicBezTo>
                      <a:pt x="79159" y="115575"/>
                      <a:pt x="-453" y="89189"/>
                      <a:pt x="2" y="56889"/>
                    </a:cubicBezTo>
                    <a:cubicBezTo>
                      <a:pt x="457" y="24590"/>
                      <a:pt x="80069" y="-886"/>
                      <a:pt x="178332" y="24"/>
                    </a:cubicBezTo>
                    <a:cubicBezTo>
                      <a:pt x="276596" y="934"/>
                      <a:pt x="356208" y="27319"/>
                      <a:pt x="355753" y="59619"/>
                    </a:cubicBezTo>
                    <a:close/>
                  </a:path>
                </a:pathLst>
              </a:custGeom>
              <a:solidFill>
                <a:srgbClr val="FFFFFF">
                  <a:alpha val="3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9170">
                  <a:buClr>
                    <a:srgbClr val="000000"/>
                  </a:buClr>
                </a:pPr>
                <a:endParaRPr lang="en-US"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xmlns="" id="{2C2C1934-8B02-4A5E-BADA-4D463813688F}"/>
                  </a:ext>
                </a:extLst>
              </p:cNvPr>
              <p:cNvSpPr/>
              <p:nvPr/>
            </p:nvSpPr>
            <p:spPr>
              <a:xfrm>
                <a:off x="2985123" y="4594537"/>
                <a:ext cx="80725" cy="80605"/>
              </a:xfrm>
              <a:custGeom>
                <a:avLst/>
                <a:gdLst>
                  <a:gd name="connsiteX0" fmla="*/ 80169 w 80725"/>
                  <a:gd name="connsiteY0" fmla="*/ 33646 h 80605"/>
                  <a:gd name="connsiteX1" fmla="*/ 46959 w 80725"/>
                  <a:gd name="connsiteY1" fmla="*/ 80049 h 80605"/>
                  <a:gd name="connsiteX2" fmla="*/ 557 w 80725"/>
                  <a:gd name="connsiteY2" fmla="*/ 46839 h 80605"/>
                  <a:gd name="connsiteX3" fmla="*/ 33766 w 80725"/>
                  <a:gd name="connsiteY3" fmla="*/ 437 h 80605"/>
                  <a:gd name="connsiteX4" fmla="*/ 80169 w 80725"/>
                  <a:gd name="connsiteY4" fmla="*/ 33646 h 80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725" h="80605">
                    <a:moveTo>
                      <a:pt x="80169" y="33646"/>
                    </a:moveTo>
                    <a:cubicBezTo>
                      <a:pt x="83808" y="55482"/>
                      <a:pt x="69250" y="76409"/>
                      <a:pt x="46959" y="80049"/>
                    </a:cubicBezTo>
                    <a:cubicBezTo>
                      <a:pt x="25123" y="83688"/>
                      <a:pt x="4196" y="69130"/>
                      <a:pt x="557" y="46839"/>
                    </a:cubicBezTo>
                    <a:cubicBezTo>
                      <a:pt x="-3083" y="25002"/>
                      <a:pt x="11475" y="4076"/>
                      <a:pt x="33766" y="437"/>
                    </a:cubicBezTo>
                    <a:cubicBezTo>
                      <a:pt x="55603" y="-2748"/>
                      <a:pt x="76529" y="11810"/>
                      <a:pt x="80169" y="33646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9170">
                  <a:buClr>
                    <a:srgbClr val="000000"/>
                  </a:buClr>
                </a:pPr>
                <a:endParaRPr lang="en-US"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xmlns="" id="{075A0D49-7823-4962-A6DD-5C96365A9FFF}"/>
                  </a:ext>
                </a:extLst>
              </p:cNvPr>
              <p:cNvSpPr/>
              <p:nvPr/>
            </p:nvSpPr>
            <p:spPr>
              <a:xfrm>
                <a:off x="2882682" y="4484702"/>
                <a:ext cx="58600" cy="38601"/>
              </a:xfrm>
              <a:custGeom>
                <a:avLst/>
                <a:gdLst>
                  <a:gd name="connsiteX0" fmla="*/ 58415 w 58600"/>
                  <a:gd name="connsiteY0" fmla="*/ 14282 h 38601"/>
                  <a:gd name="connsiteX1" fmla="*/ 32485 w 58600"/>
                  <a:gd name="connsiteY1" fmla="*/ 37938 h 38601"/>
                  <a:gd name="connsiteX2" fmla="*/ 185 w 58600"/>
                  <a:gd name="connsiteY2" fmla="*/ 24290 h 38601"/>
                  <a:gd name="connsiteX3" fmla="*/ 26116 w 58600"/>
                  <a:gd name="connsiteY3" fmla="*/ 634 h 38601"/>
                  <a:gd name="connsiteX4" fmla="*/ 58415 w 58600"/>
                  <a:gd name="connsiteY4" fmla="*/ 14282 h 386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600" h="38601">
                    <a:moveTo>
                      <a:pt x="58415" y="14282"/>
                    </a:moveTo>
                    <a:cubicBezTo>
                      <a:pt x="60235" y="24745"/>
                      <a:pt x="48407" y="35208"/>
                      <a:pt x="32485" y="37938"/>
                    </a:cubicBezTo>
                    <a:cubicBezTo>
                      <a:pt x="16562" y="40667"/>
                      <a:pt x="2005" y="34753"/>
                      <a:pt x="185" y="24290"/>
                    </a:cubicBezTo>
                    <a:cubicBezTo>
                      <a:pt x="-1635" y="13827"/>
                      <a:pt x="10193" y="3363"/>
                      <a:pt x="26116" y="634"/>
                    </a:cubicBezTo>
                    <a:cubicBezTo>
                      <a:pt x="42493" y="-2096"/>
                      <a:pt x="56596" y="4273"/>
                      <a:pt x="58415" y="14282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9170">
                  <a:buClr>
                    <a:srgbClr val="000000"/>
                  </a:buClr>
                </a:pPr>
                <a:endParaRPr lang="en-US"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29" name="Graphic 3">
              <a:extLst>
                <a:ext uri="{FF2B5EF4-FFF2-40B4-BE49-F238E27FC236}">
                  <a16:creationId xmlns:a16="http://schemas.microsoft.com/office/drawing/2014/main" xmlns="" id="{02993569-6859-4A40-9727-B41288755FF5}"/>
                </a:ext>
              </a:extLst>
            </p:cNvPr>
            <p:cNvGrpSpPr/>
            <p:nvPr/>
          </p:nvGrpSpPr>
          <p:grpSpPr>
            <a:xfrm>
              <a:off x="7823264" y="2537076"/>
              <a:ext cx="2388238" cy="2405364"/>
              <a:chOff x="7823264" y="2537076"/>
              <a:chExt cx="2388238" cy="2405364"/>
            </a:xfrm>
          </p:grpSpPr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xmlns="" id="{8DCCB576-DBEB-432C-BFAB-F126D37A5A7A}"/>
                  </a:ext>
                </a:extLst>
              </p:cNvPr>
              <p:cNvSpPr/>
              <p:nvPr/>
            </p:nvSpPr>
            <p:spPr>
              <a:xfrm>
                <a:off x="7823264" y="2537206"/>
                <a:ext cx="2388238" cy="2405234"/>
              </a:xfrm>
              <a:custGeom>
                <a:avLst/>
                <a:gdLst>
                  <a:gd name="connsiteX0" fmla="*/ 1397157 w 2388238"/>
                  <a:gd name="connsiteY0" fmla="*/ 2366662 h 2405234"/>
                  <a:gd name="connsiteX1" fmla="*/ 1059603 w 2388238"/>
                  <a:gd name="connsiteY1" fmla="*/ 2180142 h 2405234"/>
                  <a:gd name="connsiteX2" fmla="*/ 871265 w 2388238"/>
                  <a:gd name="connsiteY2" fmla="*/ 2144658 h 2405234"/>
                  <a:gd name="connsiteX3" fmla="*/ 488674 w 2388238"/>
                  <a:gd name="connsiteY3" fmla="*/ 2195155 h 2405234"/>
                  <a:gd name="connsiteX4" fmla="*/ 147480 w 2388238"/>
                  <a:gd name="connsiteY4" fmla="*/ 1833034 h 2405234"/>
                  <a:gd name="connsiteX5" fmla="*/ 220268 w 2388238"/>
                  <a:gd name="connsiteY5" fmla="*/ 1454081 h 2405234"/>
                  <a:gd name="connsiteX6" fmla="*/ 196157 w 2388238"/>
                  <a:gd name="connsiteY6" fmla="*/ 1263922 h 2405234"/>
                  <a:gd name="connsiteX7" fmla="*/ 30110 w 2388238"/>
                  <a:gd name="connsiteY7" fmla="*/ 915904 h 2405234"/>
                  <a:gd name="connsiteX8" fmla="*/ 268945 w 2388238"/>
                  <a:gd name="connsiteY8" fmla="*/ 479631 h 2405234"/>
                  <a:gd name="connsiteX9" fmla="*/ 651536 w 2388238"/>
                  <a:gd name="connsiteY9" fmla="*/ 431864 h 2405234"/>
                  <a:gd name="connsiteX10" fmla="*/ 824863 w 2388238"/>
                  <a:gd name="connsiteY10" fmla="*/ 349977 h 2405234"/>
                  <a:gd name="connsiteX11" fmla="*/ 1104641 w 2388238"/>
                  <a:gd name="connsiteY11" fmla="*/ 84301 h 2405234"/>
                  <a:gd name="connsiteX12" fmla="*/ 1593685 w 2388238"/>
                  <a:gd name="connsiteY12" fmla="*/ 176651 h 2405234"/>
                  <a:gd name="connsiteX13" fmla="*/ 1757458 w 2388238"/>
                  <a:gd name="connsiteY13" fmla="*/ 526033 h 2405234"/>
                  <a:gd name="connsiteX14" fmla="*/ 1888931 w 2388238"/>
                  <a:gd name="connsiteY14" fmla="*/ 665696 h 2405234"/>
                  <a:gd name="connsiteX15" fmla="*/ 2227850 w 2388238"/>
                  <a:gd name="connsiteY15" fmla="*/ 849940 h 2405234"/>
                  <a:gd name="connsiteX16" fmla="*/ 2291085 w 2388238"/>
                  <a:gd name="connsiteY16" fmla="*/ 1343534 h 2405234"/>
                  <a:gd name="connsiteX17" fmla="*/ 2009486 w 2388238"/>
                  <a:gd name="connsiteY17" fmla="*/ 1606936 h 2405234"/>
                  <a:gd name="connsiteX18" fmla="*/ 1917591 w 2388238"/>
                  <a:gd name="connsiteY18" fmla="*/ 1774804 h 2405234"/>
                  <a:gd name="connsiteX19" fmla="*/ 1847078 w 2388238"/>
                  <a:gd name="connsiteY19" fmla="*/ 2154211 h 2405234"/>
                  <a:gd name="connsiteX20" fmla="*/ 1397157 w 2388238"/>
                  <a:gd name="connsiteY20" fmla="*/ 2366662 h 2405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388238" h="2405234">
                    <a:moveTo>
                      <a:pt x="1397157" y="2366662"/>
                    </a:moveTo>
                    <a:lnTo>
                      <a:pt x="1059603" y="2180142"/>
                    </a:lnTo>
                    <a:cubicBezTo>
                      <a:pt x="1002283" y="2148297"/>
                      <a:pt x="936319" y="2136014"/>
                      <a:pt x="871265" y="2144658"/>
                    </a:cubicBezTo>
                    <a:lnTo>
                      <a:pt x="488674" y="2195155"/>
                    </a:lnTo>
                    <a:cubicBezTo>
                      <a:pt x="281227" y="2222450"/>
                      <a:pt x="107901" y="2038660"/>
                      <a:pt x="147480" y="1833034"/>
                    </a:cubicBezTo>
                    <a:lnTo>
                      <a:pt x="220268" y="1454081"/>
                    </a:lnTo>
                    <a:cubicBezTo>
                      <a:pt x="232551" y="1389937"/>
                      <a:pt x="223907" y="1323063"/>
                      <a:pt x="196157" y="1263922"/>
                    </a:cubicBezTo>
                    <a:lnTo>
                      <a:pt x="30110" y="915904"/>
                    </a:lnTo>
                    <a:cubicBezTo>
                      <a:pt x="-59966" y="727110"/>
                      <a:pt x="61499" y="505562"/>
                      <a:pt x="268945" y="479631"/>
                    </a:cubicBezTo>
                    <a:lnTo>
                      <a:pt x="651536" y="431864"/>
                    </a:lnTo>
                    <a:cubicBezTo>
                      <a:pt x="716591" y="423675"/>
                      <a:pt x="777096" y="395015"/>
                      <a:pt x="824863" y="349977"/>
                    </a:cubicBezTo>
                    <a:lnTo>
                      <a:pt x="1104641" y="84301"/>
                    </a:lnTo>
                    <a:cubicBezTo>
                      <a:pt x="1256586" y="-59910"/>
                      <a:pt x="1504520" y="-12598"/>
                      <a:pt x="1593685" y="176651"/>
                    </a:cubicBezTo>
                    <a:lnTo>
                      <a:pt x="1757458" y="526033"/>
                    </a:lnTo>
                    <a:cubicBezTo>
                      <a:pt x="1785209" y="585174"/>
                      <a:pt x="1831156" y="634306"/>
                      <a:pt x="1888931" y="665696"/>
                    </a:cubicBezTo>
                    <a:lnTo>
                      <a:pt x="2227850" y="849940"/>
                    </a:lnTo>
                    <a:cubicBezTo>
                      <a:pt x="2411639" y="950024"/>
                      <a:pt x="2443939" y="1200233"/>
                      <a:pt x="2291085" y="1343534"/>
                    </a:cubicBezTo>
                    <a:lnTo>
                      <a:pt x="2009486" y="1606936"/>
                    </a:lnTo>
                    <a:cubicBezTo>
                      <a:pt x="1961719" y="1651519"/>
                      <a:pt x="1929420" y="1710659"/>
                      <a:pt x="1917591" y="1774804"/>
                    </a:cubicBezTo>
                    <a:lnTo>
                      <a:pt x="1847078" y="2154211"/>
                    </a:lnTo>
                    <a:cubicBezTo>
                      <a:pt x="1808864" y="2359838"/>
                      <a:pt x="1580493" y="2468110"/>
                      <a:pt x="1397157" y="2366662"/>
                    </a:cubicBezTo>
                    <a:close/>
                  </a:path>
                </a:pathLst>
              </a:custGeom>
              <a:solidFill>
                <a:srgbClr val="BBDEFF">
                  <a:alpha val="25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9170">
                  <a:buClr>
                    <a:srgbClr val="000000"/>
                  </a:buClr>
                </a:pPr>
                <a:endParaRPr lang="en-US"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xmlns="" id="{B094D05A-AFFB-4FA7-B39B-A0275817DB91}"/>
                  </a:ext>
                </a:extLst>
              </p:cNvPr>
              <p:cNvSpPr/>
              <p:nvPr/>
            </p:nvSpPr>
            <p:spPr>
              <a:xfrm>
                <a:off x="8179250" y="4295867"/>
                <a:ext cx="182577" cy="251087"/>
              </a:xfrm>
              <a:custGeom>
                <a:avLst/>
                <a:gdLst>
                  <a:gd name="connsiteX0" fmla="*/ 174995 w 182577"/>
                  <a:gd name="connsiteY0" fmla="*/ 100759 h 251087"/>
                  <a:gd name="connsiteX1" fmla="*/ 127683 w 182577"/>
                  <a:gd name="connsiteY1" fmla="*/ 248610 h 251087"/>
                  <a:gd name="connsiteX2" fmla="*/ 7583 w 182577"/>
                  <a:gd name="connsiteY2" fmla="*/ 150346 h 251087"/>
                  <a:gd name="connsiteX3" fmla="*/ 54895 w 182577"/>
                  <a:gd name="connsiteY3" fmla="*/ 2495 h 251087"/>
                  <a:gd name="connsiteX4" fmla="*/ 174995 w 182577"/>
                  <a:gd name="connsiteY4" fmla="*/ 100759 h 2510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2577" h="251087">
                    <a:moveTo>
                      <a:pt x="174995" y="100759"/>
                    </a:moveTo>
                    <a:cubicBezTo>
                      <a:pt x="195011" y="168543"/>
                      <a:pt x="174085" y="234962"/>
                      <a:pt x="127683" y="248610"/>
                    </a:cubicBezTo>
                    <a:cubicBezTo>
                      <a:pt x="81280" y="262258"/>
                      <a:pt x="27599" y="218130"/>
                      <a:pt x="7583" y="150346"/>
                    </a:cubicBezTo>
                    <a:cubicBezTo>
                      <a:pt x="-12434" y="82562"/>
                      <a:pt x="8492" y="16143"/>
                      <a:pt x="54895" y="2495"/>
                    </a:cubicBezTo>
                    <a:cubicBezTo>
                      <a:pt x="101297" y="-11152"/>
                      <a:pt x="154978" y="32520"/>
                      <a:pt x="174995" y="100759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9170">
                  <a:buClr>
                    <a:srgbClr val="000000"/>
                  </a:buClr>
                </a:pPr>
                <a:endParaRPr lang="en-US"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xmlns="" id="{C25B59C3-21C3-4DF8-A731-9EE57B8570BB}"/>
                  </a:ext>
                </a:extLst>
              </p:cNvPr>
              <p:cNvSpPr/>
              <p:nvPr/>
            </p:nvSpPr>
            <p:spPr>
              <a:xfrm>
                <a:off x="7823264" y="2537076"/>
                <a:ext cx="2388238" cy="2405170"/>
              </a:xfrm>
              <a:custGeom>
                <a:avLst/>
                <a:gdLst>
                  <a:gd name="connsiteX0" fmla="*/ 2227850 w 2388238"/>
                  <a:gd name="connsiteY0" fmla="*/ 850070 h 2405170"/>
                  <a:gd name="connsiteX1" fmla="*/ 1888931 w 2388238"/>
                  <a:gd name="connsiteY1" fmla="*/ 665825 h 2405170"/>
                  <a:gd name="connsiteX2" fmla="*/ 1757458 w 2388238"/>
                  <a:gd name="connsiteY2" fmla="*/ 526163 h 2405170"/>
                  <a:gd name="connsiteX3" fmla="*/ 1593685 w 2388238"/>
                  <a:gd name="connsiteY3" fmla="*/ 176781 h 2405170"/>
                  <a:gd name="connsiteX4" fmla="*/ 1104641 w 2388238"/>
                  <a:gd name="connsiteY4" fmla="*/ 84431 h 2405170"/>
                  <a:gd name="connsiteX5" fmla="*/ 824863 w 2388238"/>
                  <a:gd name="connsiteY5" fmla="*/ 350107 h 2405170"/>
                  <a:gd name="connsiteX6" fmla="*/ 651536 w 2388238"/>
                  <a:gd name="connsiteY6" fmla="*/ 431994 h 2405170"/>
                  <a:gd name="connsiteX7" fmla="*/ 268945 w 2388238"/>
                  <a:gd name="connsiteY7" fmla="*/ 479761 h 2405170"/>
                  <a:gd name="connsiteX8" fmla="*/ 30110 w 2388238"/>
                  <a:gd name="connsiteY8" fmla="*/ 916034 h 2405170"/>
                  <a:gd name="connsiteX9" fmla="*/ 196157 w 2388238"/>
                  <a:gd name="connsiteY9" fmla="*/ 1264052 h 2405170"/>
                  <a:gd name="connsiteX10" fmla="*/ 220268 w 2388238"/>
                  <a:gd name="connsiteY10" fmla="*/ 1454211 h 2405170"/>
                  <a:gd name="connsiteX11" fmla="*/ 147480 w 2388238"/>
                  <a:gd name="connsiteY11" fmla="*/ 1833164 h 2405170"/>
                  <a:gd name="connsiteX12" fmla="*/ 488674 w 2388238"/>
                  <a:gd name="connsiteY12" fmla="*/ 2195285 h 2405170"/>
                  <a:gd name="connsiteX13" fmla="*/ 871265 w 2388238"/>
                  <a:gd name="connsiteY13" fmla="*/ 2144788 h 2405170"/>
                  <a:gd name="connsiteX14" fmla="*/ 1059603 w 2388238"/>
                  <a:gd name="connsiteY14" fmla="*/ 2180272 h 2405170"/>
                  <a:gd name="connsiteX15" fmla="*/ 1397157 w 2388238"/>
                  <a:gd name="connsiteY15" fmla="*/ 2366791 h 2405170"/>
                  <a:gd name="connsiteX16" fmla="*/ 1847078 w 2388238"/>
                  <a:gd name="connsiteY16" fmla="*/ 2154341 h 2405170"/>
                  <a:gd name="connsiteX17" fmla="*/ 1917591 w 2388238"/>
                  <a:gd name="connsiteY17" fmla="*/ 1774933 h 2405170"/>
                  <a:gd name="connsiteX18" fmla="*/ 2009486 w 2388238"/>
                  <a:gd name="connsiteY18" fmla="*/ 1607066 h 2405170"/>
                  <a:gd name="connsiteX19" fmla="*/ 2291085 w 2388238"/>
                  <a:gd name="connsiteY19" fmla="*/ 1343664 h 2405170"/>
                  <a:gd name="connsiteX20" fmla="*/ 2227850 w 2388238"/>
                  <a:gd name="connsiteY20" fmla="*/ 850070 h 2405170"/>
                  <a:gd name="connsiteX21" fmla="*/ 2258785 w 2388238"/>
                  <a:gd name="connsiteY21" fmla="*/ 1338205 h 2405170"/>
                  <a:gd name="connsiteX22" fmla="*/ 1984921 w 2388238"/>
                  <a:gd name="connsiteY22" fmla="*/ 1594328 h 2405170"/>
                  <a:gd name="connsiteX23" fmla="*/ 1895300 w 2388238"/>
                  <a:gd name="connsiteY23" fmla="*/ 1757646 h 2405170"/>
                  <a:gd name="connsiteX24" fmla="*/ 1827062 w 2388238"/>
                  <a:gd name="connsiteY24" fmla="*/ 2126136 h 2405170"/>
                  <a:gd name="connsiteX25" fmla="*/ 1389879 w 2388238"/>
                  <a:gd name="connsiteY25" fmla="*/ 2332672 h 2405170"/>
                  <a:gd name="connsiteX26" fmla="*/ 1061878 w 2388238"/>
                  <a:gd name="connsiteY26" fmla="*/ 2151612 h 2405170"/>
                  <a:gd name="connsiteX27" fmla="*/ 878998 w 2388238"/>
                  <a:gd name="connsiteY27" fmla="*/ 2117037 h 2405170"/>
                  <a:gd name="connsiteX28" fmla="*/ 507325 w 2388238"/>
                  <a:gd name="connsiteY28" fmla="*/ 2165714 h 2405170"/>
                  <a:gd name="connsiteX29" fmla="*/ 175685 w 2388238"/>
                  <a:gd name="connsiteY29" fmla="*/ 1814057 h 2405170"/>
                  <a:gd name="connsiteX30" fmla="*/ 246653 w 2388238"/>
                  <a:gd name="connsiteY30" fmla="*/ 1446022 h 2405170"/>
                  <a:gd name="connsiteX31" fmla="*/ 222997 w 2388238"/>
                  <a:gd name="connsiteY31" fmla="*/ 1261323 h 2405170"/>
                  <a:gd name="connsiteX32" fmla="*/ 61499 w 2388238"/>
                  <a:gd name="connsiteY32" fmla="*/ 922858 h 2405170"/>
                  <a:gd name="connsiteX33" fmla="*/ 293511 w 2388238"/>
                  <a:gd name="connsiteY33" fmla="*/ 498868 h 2405170"/>
                  <a:gd name="connsiteX34" fmla="*/ 665639 w 2388238"/>
                  <a:gd name="connsiteY34" fmla="*/ 452465 h 2405170"/>
                  <a:gd name="connsiteX35" fmla="*/ 833961 w 2388238"/>
                  <a:gd name="connsiteY35" fmla="*/ 372853 h 2405170"/>
                  <a:gd name="connsiteX36" fmla="*/ 1106006 w 2388238"/>
                  <a:gd name="connsiteY36" fmla="*/ 114911 h 2405170"/>
                  <a:gd name="connsiteX37" fmla="*/ 1580947 w 2388238"/>
                  <a:gd name="connsiteY37" fmla="*/ 204531 h 2405170"/>
                  <a:gd name="connsiteX38" fmla="*/ 1739716 w 2388238"/>
                  <a:gd name="connsiteY38" fmla="*/ 543905 h 2405170"/>
                  <a:gd name="connsiteX39" fmla="*/ 1867550 w 2388238"/>
                  <a:gd name="connsiteY39" fmla="*/ 679473 h 2405170"/>
                  <a:gd name="connsiteX40" fmla="*/ 2196915 w 2388238"/>
                  <a:gd name="connsiteY40" fmla="*/ 858259 h 2405170"/>
                  <a:gd name="connsiteX41" fmla="*/ 2258785 w 2388238"/>
                  <a:gd name="connsiteY41" fmla="*/ 1338205 h 24051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2388238" h="2405170">
                    <a:moveTo>
                      <a:pt x="2227850" y="850070"/>
                    </a:moveTo>
                    <a:lnTo>
                      <a:pt x="1888931" y="665825"/>
                    </a:lnTo>
                    <a:cubicBezTo>
                      <a:pt x="1831156" y="634435"/>
                      <a:pt x="1785209" y="585758"/>
                      <a:pt x="1757458" y="526163"/>
                    </a:cubicBezTo>
                    <a:lnTo>
                      <a:pt x="1593685" y="176781"/>
                    </a:lnTo>
                    <a:cubicBezTo>
                      <a:pt x="1504975" y="-12923"/>
                      <a:pt x="1256586" y="-59781"/>
                      <a:pt x="1104641" y="84431"/>
                    </a:cubicBezTo>
                    <a:lnTo>
                      <a:pt x="824863" y="350107"/>
                    </a:lnTo>
                    <a:cubicBezTo>
                      <a:pt x="777550" y="395145"/>
                      <a:pt x="716591" y="423805"/>
                      <a:pt x="651536" y="431994"/>
                    </a:cubicBezTo>
                    <a:lnTo>
                      <a:pt x="268945" y="479761"/>
                    </a:lnTo>
                    <a:cubicBezTo>
                      <a:pt x="61499" y="505692"/>
                      <a:pt x="-59966" y="727240"/>
                      <a:pt x="30110" y="916034"/>
                    </a:cubicBezTo>
                    <a:lnTo>
                      <a:pt x="196157" y="1264052"/>
                    </a:lnTo>
                    <a:cubicBezTo>
                      <a:pt x="224362" y="1323192"/>
                      <a:pt x="233006" y="1389612"/>
                      <a:pt x="220268" y="1454211"/>
                    </a:cubicBezTo>
                    <a:lnTo>
                      <a:pt x="147480" y="1833164"/>
                    </a:lnTo>
                    <a:cubicBezTo>
                      <a:pt x="107901" y="2038790"/>
                      <a:pt x="281227" y="2222580"/>
                      <a:pt x="488674" y="2195285"/>
                    </a:cubicBezTo>
                    <a:lnTo>
                      <a:pt x="871265" y="2144788"/>
                    </a:lnTo>
                    <a:cubicBezTo>
                      <a:pt x="936319" y="2136144"/>
                      <a:pt x="1002283" y="2148882"/>
                      <a:pt x="1059603" y="2180272"/>
                    </a:cubicBezTo>
                    <a:lnTo>
                      <a:pt x="1397157" y="2366791"/>
                    </a:lnTo>
                    <a:cubicBezTo>
                      <a:pt x="1580493" y="2467785"/>
                      <a:pt x="1808864" y="2359967"/>
                      <a:pt x="1847078" y="2154341"/>
                    </a:cubicBezTo>
                    <a:lnTo>
                      <a:pt x="1917591" y="1774933"/>
                    </a:lnTo>
                    <a:cubicBezTo>
                      <a:pt x="1929420" y="1710334"/>
                      <a:pt x="1961719" y="1651649"/>
                      <a:pt x="2009486" y="1607066"/>
                    </a:cubicBezTo>
                    <a:lnTo>
                      <a:pt x="2291085" y="1343664"/>
                    </a:lnTo>
                    <a:cubicBezTo>
                      <a:pt x="2443939" y="1200818"/>
                      <a:pt x="2411639" y="950154"/>
                      <a:pt x="2227850" y="850070"/>
                    </a:cubicBezTo>
                    <a:close/>
                    <a:moveTo>
                      <a:pt x="2258785" y="1338205"/>
                    </a:moveTo>
                    <a:lnTo>
                      <a:pt x="1984921" y="1594328"/>
                    </a:lnTo>
                    <a:cubicBezTo>
                      <a:pt x="1938518" y="1638001"/>
                      <a:pt x="1907128" y="1694867"/>
                      <a:pt x="1895300" y="1757646"/>
                    </a:cubicBezTo>
                    <a:lnTo>
                      <a:pt x="1827062" y="2126136"/>
                    </a:lnTo>
                    <a:cubicBezTo>
                      <a:pt x="1789757" y="2325848"/>
                      <a:pt x="1568209" y="2430936"/>
                      <a:pt x="1389879" y="2332672"/>
                    </a:cubicBezTo>
                    <a:lnTo>
                      <a:pt x="1061878" y="2151612"/>
                    </a:lnTo>
                    <a:cubicBezTo>
                      <a:pt x="1006377" y="2120677"/>
                      <a:pt x="942233" y="2108849"/>
                      <a:pt x="878998" y="2117037"/>
                    </a:cubicBezTo>
                    <a:lnTo>
                      <a:pt x="507325" y="2165714"/>
                    </a:lnTo>
                    <a:cubicBezTo>
                      <a:pt x="305794" y="2192100"/>
                      <a:pt x="137472" y="2013314"/>
                      <a:pt x="175685" y="1814057"/>
                    </a:cubicBezTo>
                    <a:lnTo>
                      <a:pt x="246653" y="1446022"/>
                    </a:lnTo>
                    <a:cubicBezTo>
                      <a:pt x="258481" y="1383698"/>
                      <a:pt x="250293" y="1318643"/>
                      <a:pt x="222997" y="1261323"/>
                    </a:cubicBezTo>
                    <a:lnTo>
                      <a:pt x="61499" y="922858"/>
                    </a:lnTo>
                    <a:cubicBezTo>
                      <a:pt x="-25846" y="739523"/>
                      <a:pt x="91979" y="523889"/>
                      <a:pt x="293511" y="498868"/>
                    </a:cubicBezTo>
                    <a:lnTo>
                      <a:pt x="665639" y="452465"/>
                    </a:lnTo>
                    <a:cubicBezTo>
                      <a:pt x="728874" y="444732"/>
                      <a:pt x="787559" y="416526"/>
                      <a:pt x="833961" y="372853"/>
                    </a:cubicBezTo>
                    <a:lnTo>
                      <a:pt x="1106006" y="114911"/>
                    </a:lnTo>
                    <a:cubicBezTo>
                      <a:pt x="1253402" y="-25206"/>
                      <a:pt x="1494967" y="20741"/>
                      <a:pt x="1580947" y="204531"/>
                    </a:cubicBezTo>
                    <a:lnTo>
                      <a:pt x="1739716" y="543905"/>
                    </a:lnTo>
                    <a:cubicBezTo>
                      <a:pt x="1766557" y="601681"/>
                      <a:pt x="1811594" y="648993"/>
                      <a:pt x="1867550" y="679473"/>
                    </a:cubicBezTo>
                    <a:lnTo>
                      <a:pt x="2196915" y="858259"/>
                    </a:lnTo>
                    <a:cubicBezTo>
                      <a:pt x="2376155" y="955613"/>
                      <a:pt x="2407545" y="1199453"/>
                      <a:pt x="2258785" y="1338205"/>
                    </a:cubicBezTo>
                    <a:close/>
                  </a:path>
                </a:pathLst>
              </a:custGeom>
              <a:solidFill>
                <a:srgbClr val="BBEEFF">
                  <a:alpha val="4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9170">
                  <a:buClr>
                    <a:srgbClr val="000000"/>
                  </a:buClr>
                </a:pPr>
                <a:endParaRPr lang="en-US"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xmlns="" id="{6C6CAD7B-7383-40A4-A7E3-272E75C1AB2C}"/>
                  </a:ext>
                </a:extLst>
              </p:cNvPr>
              <p:cNvSpPr/>
              <p:nvPr/>
            </p:nvSpPr>
            <p:spPr>
              <a:xfrm>
                <a:off x="7859742" y="2563113"/>
                <a:ext cx="2317840" cy="1155691"/>
              </a:xfrm>
              <a:custGeom>
                <a:avLst/>
                <a:gdLst>
                  <a:gd name="connsiteX0" fmla="*/ 2164531 w 2317840"/>
                  <a:gd name="connsiteY0" fmla="*/ 825398 h 1155691"/>
                  <a:gd name="connsiteX1" fmla="*/ 1835166 w 2317840"/>
                  <a:gd name="connsiteY1" fmla="*/ 646613 h 1155691"/>
                  <a:gd name="connsiteX2" fmla="*/ 1707332 w 2317840"/>
                  <a:gd name="connsiteY2" fmla="*/ 511045 h 1155691"/>
                  <a:gd name="connsiteX3" fmla="*/ 1548563 w 2317840"/>
                  <a:gd name="connsiteY3" fmla="*/ 171670 h 1155691"/>
                  <a:gd name="connsiteX4" fmla="*/ 1073622 w 2317840"/>
                  <a:gd name="connsiteY4" fmla="*/ 82050 h 1155691"/>
                  <a:gd name="connsiteX5" fmla="*/ 801577 w 2317840"/>
                  <a:gd name="connsiteY5" fmla="*/ 339993 h 1155691"/>
                  <a:gd name="connsiteX6" fmla="*/ 633255 w 2317840"/>
                  <a:gd name="connsiteY6" fmla="*/ 419605 h 1155691"/>
                  <a:gd name="connsiteX7" fmla="*/ 261126 w 2317840"/>
                  <a:gd name="connsiteY7" fmla="*/ 466007 h 1155691"/>
                  <a:gd name="connsiteX8" fmla="*/ 0 w 2317840"/>
                  <a:gd name="connsiteY8" fmla="*/ 758524 h 1155691"/>
                  <a:gd name="connsiteX9" fmla="*/ 670558 w 2317840"/>
                  <a:gd name="connsiteY9" fmla="*/ 771262 h 1155691"/>
                  <a:gd name="connsiteX10" fmla="*/ 1828797 w 2317840"/>
                  <a:gd name="connsiteY10" fmla="*/ 1149305 h 1155691"/>
                  <a:gd name="connsiteX11" fmla="*/ 2317841 w 2317840"/>
                  <a:gd name="connsiteY11" fmla="*/ 1051041 h 1155691"/>
                  <a:gd name="connsiteX12" fmla="*/ 2164531 w 2317840"/>
                  <a:gd name="connsiteY12" fmla="*/ 825398 h 1155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317840" h="1155691">
                    <a:moveTo>
                      <a:pt x="2164531" y="825398"/>
                    </a:moveTo>
                    <a:lnTo>
                      <a:pt x="1835166" y="646613"/>
                    </a:lnTo>
                    <a:cubicBezTo>
                      <a:pt x="1779210" y="616133"/>
                      <a:pt x="1734627" y="568820"/>
                      <a:pt x="1707332" y="511045"/>
                    </a:cubicBezTo>
                    <a:lnTo>
                      <a:pt x="1548563" y="171670"/>
                    </a:lnTo>
                    <a:cubicBezTo>
                      <a:pt x="1462128" y="-12574"/>
                      <a:pt x="1221017" y="-58067"/>
                      <a:pt x="1073622" y="82050"/>
                    </a:cubicBezTo>
                    <a:lnTo>
                      <a:pt x="801577" y="339993"/>
                    </a:lnTo>
                    <a:cubicBezTo>
                      <a:pt x="755630" y="383666"/>
                      <a:pt x="696489" y="411871"/>
                      <a:pt x="633255" y="419605"/>
                    </a:cubicBezTo>
                    <a:lnTo>
                      <a:pt x="261126" y="466007"/>
                    </a:lnTo>
                    <a:cubicBezTo>
                      <a:pt x="106452" y="485114"/>
                      <a:pt x="1819" y="616133"/>
                      <a:pt x="0" y="758524"/>
                    </a:cubicBezTo>
                    <a:cubicBezTo>
                      <a:pt x="161043" y="741692"/>
                      <a:pt x="364394" y="711667"/>
                      <a:pt x="670558" y="771262"/>
                    </a:cubicBezTo>
                    <a:cubicBezTo>
                      <a:pt x="1100463" y="854513"/>
                      <a:pt x="1359770" y="1100173"/>
                      <a:pt x="1828797" y="1149305"/>
                    </a:cubicBezTo>
                    <a:cubicBezTo>
                      <a:pt x="2042611" y="1171597"/>
                      <a:pt x="2175449" y="1134748"/>
                      <a:pt x="2317841" y="1051041"/>
                    </a:cubicBezTo>
                    <a:cubicBezTo>
                      <a:pt x="2306467" y="960056"/>
                      <a:pt x="2254151" y="874075"/>
                      <a:pt x="2164531" y="825398"/>
                    </a:cubicBezTo>
                    <a:close/>
                  </a:path>
                </a:pathLst>
              </a:custGeom>
              <a:solidFill>
                <a:srgbClr val="FFFFFF">
                  <a:alpha val="5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9170">
                  <a:buClr>
                    <a:srgbClr val="000000"/>
                  </a:buClr>
                </a:pPr>
                <a:endParaRPr lang="en-US"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xmlns="" id="{EB168935-8A2C-4332-AC02-2F2D7E7C7547}"/>
                  </a:ext>
                </a:extLst>
              </p:cNvPr>
              <p:cNvSpPr/>
              <p:nvPr/>
            </p:nvSpPr>
            <p:spPr>
              <a:xfrm>
                <a:off x="8077381" y="2667742"/>
                <a:ext cx="1110631" cy="641897"/>
              </a:xfrm>
              <a:custGeom>
                <a:avLst/>
                <a:gdLst>
                  <a:gd name="connsiteX0" fmla="*/ 126739 w 1110631"/>
                  <a:gd name="connsiteY0" fmla="*/ 641157 h 641897"/>
                  <a:gd name="connsiteX1" fmla="*/ 56681 w 1110631"/>
                  <a:gd name="connsiteY1" fmla="*/ 446449 h 641897"/>
                  <a:gd name="connsiteX2" fmla="*/ 416981 w 1110631"/>
                  <a:gd name="connsiteY2" fmla="*/ 422338 h 641897"/>
                  <a:gd name="connsiteX3" fmla="*/ 686751 w 1110631"/>
                  <a:gd name="connsiteY3" fmla="*/ 289955 h 641897"/>
                  <a:gd name="connsiteX4" fmla="*/ 952427 w 1110631"/>
                  <a:gd name="connsiteY4" fmla="*/ 17455 h 641897"/>
                  <a:gd name="connsiteX5" fmla="*/ 1096183 w 1110631"/>
                  <a:gd name="connsiteY5" fmla="*/ 139375 h 641897"/>
                  <a:gd name="connsiteX6" fmla="*/ 841426 w 1110631"/>
                  <a:gd name="connsiteY6" fmla="*/ 428252 h 641897"/>
                  <a:gd name="connsiteX7" fmla="*/ 469752 w 1110631"/>
                  <a:gd name="connsiteY7" fmla="*/ 600214 h 641897"/>
                  <a:gd name="connsiteX8" fmla="*/ 126739 w 1110631"/>
                  <a:gd name="connsiteY8" fmla="*/ 641157 h 6418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10631" h="641897">
                    <a:moveTo>
                      <a:pt x="126739" y="641157"/>
                    </a:moveTo>
                    <a:cubicBezTo>
                      <a:pt x="2090" y="655260"/>
                      <a:pt x="-47952" y="463282"/>
                      <a:pt x="56681" y="446449"/>
                    </a:cubicBezTo>
                    <a:lnTo>
                      <a:pt x="416981" y="422338"/>
                    </a:lnTo>
                    <a:cubicBezTo>
                      <a:pt x="517974" y="405961"/>
                      <a:pt x="608049" y="361378"/>
                      <a:pt x="686751" y="289955"/>
                    </a:cubicBezTo>
                    <a:lnTo>
                      <a:pt x="952427" y="17455"/>
                    </a:lnTo>
                    <a:cubicBezTo>
                      <a:pt x="992460" y="-36681"/>
                      <a:pt x="1160328" y="43840"/>
                      <a:pt x="1096183" y="139375"/>
                    </a:cubicBezTo>
                    <a:lnTo>
                      <a:pt x="841426" y="428252"/>
                    </a:lnTo>
                    <a:cubicBezTo>
                      <a:pt x="745437" y="522877"/>
                      <a:pt x="623062" y="582472"/>
                      <a:pt x="469752" y="600214"/>
                    </a:cubicBezTo>
                    <a:lnTo>
                      <a:pt x="126739" y="641157"/>
                    </a:ln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9170">
                  <a:buClr>
                    <a:srgbClr val="000000"/>
                  </a:buClr>
                </a:pPr>
                <a:endParaRPr lang="en-US"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xmlns="" id="{3DA63247-172E-43CD-8A3C-62A6117CCA82}"/>
                  </a:ext>
                </a:extLst>
              </p:cNvPr>
              <p:cNvSpPr/>
              <p:nvPr/>
            </p:nvSpPr>
            <p:spPr>
              <a:xfrm>
                <a:off x="7856300" y="2570392"/>
                <a:ext cx="2320302" cy="2337128"/>
              </a:xfrm>
              <a:custGeom>
                <a:avLst/>
                <a:gdLst>
                  <a:gd name="connsiteX0" fmla="*/ 2164334 w 2320302"/>
                  <a:gd name="connsiteY0" fmla="*/ 825398 h 2337128"/>
                  <a:gd name="connsiteX1" fmla="*/ 1834968 w 2320302"/>
                  <a:gd name="connsiteY1" fmla="*/ 646613 h 2337128"/>
                  <a:gd name="connsiteX2" fmla="*/ 1707135 w 2320302"/>
                  <a:gd name="connsiteY2" fmla="*/ 511045 h 2337128"/>
                  <a:gd name="connsiteX3" fmla="*/ 1548366 w 2320302"/>
                  <a:gd name="connsiteY3" fmla="*/ 171670 h 2337128"/>
                  <a:gd name="connsiteX4" fmla="*/ 1073424 w 2320302"/>
                  <a:gd name="connsiteY4" fmla="*/ 82050 h 2337128"/>
                  <a:gd name="connsiteX5" fmla="*/ 801380 w 2320302"/>
                  <a:gd name="connsiteY5" fmla="*/ 339993 h 2337128"/>
                  <a:gd name="connsiteX6" fmla="*/ 633058 w 2320302"/>
                  <a:gd name="connsiteY6" fmla="*/ 419605 h 2337128"/>
                  <a:gd name="connsiteX7" fmla="*/ 261384 w 2320302"/>
                  <a:gd name="connsiteY7" fmla="*/ 466007 h 2337128"/>
                  <a:gd name="connsiteX8" fmla="*/ 29373 w 2320302"/>
                  <a:gd name="connsiteY8" fmla="*/ 889998 h 2337128"/>
                  <a:gd name="connsiteX9" fmla="*/ 190871 w 2320302"/>
                  <a:gd name="connsiteY9" fmla="*/ 1228462 h 2337128"/>
                  <a:gd name="connsiteX10" fmla="*/ 214527 w 2320302"/>
                  <a:gd name="connsiteY10" fmla="*/ 1413162 h 2337128"/>
                  <a:gd name="connsiteX11" fmla="*/ 143559 w 2320302"/>
                  <a:gd name="connsiteY11" fmla="*/ 1781196 h 2337128"/>
                  <a:gd name="connsiteX12" fmla="*/ 475199 w 2320302"/>
                  <a:gd name="connsiteY12" fmla="*/ 2132854 h 2337128"/>
                  <a:gd name="connsiteX13" fmla="*/ 846872 w 2320302"/>
                  <a:gd name="connsiteY13" fmla="*/ 2084177 h 2337128"/>
                  <a:gd name="connsiteX14" fmla="*/ 1029752 w 2320302"/>
                  <a:gd name="connsiteY14" fmla="*/ 2118751 h 2337128"/>
                  <a:gd name="connsiteX15" fmla="*/ 1357752 w 2320302"/>
                  <a:gd name="connsiteY15" fmla="*/ 2299811 h 2337128"/>
                  <a:gd name="connsiteX16" fmla="*/ 1794935 w 2320302"/>
                  <a:gd name="connsiteY16" fmla="*/ 2093275 h 2337128"/>
                  <a:gd name="connsiteX17" fmla="*/ 1863174 w 2320302"/>
                  <a:gd name="connsiteY17" fmla="*/ 1724786 h 2337128"/>
                  <a:gd name="connsiteX18" fmla="*/ 1952794 w 2320302"/>
                  <a:gd name="connsiteY18" fmla="*/ 1561468 h 2337128"/>
                  <a:gd name="connsiteX19" fmla="*/ 2226659 w 2320302"/>
                  <a:gd name="connsiteY19" fmla="*/ 1305344 h 2337128"/>
                  <a:gd name="connsiteX20" fmla="*/ 2164334 w 2320302"/>
                  <a:gd name="connsiteY20" fmla="*/ 825398 h 2337128"/>
                  <a:gd name="connsiteX21" fmla="*/ 2137038 w 2320302"/>
                  <a:gd name="connsiteY21" fmla="*/ 1289877 h 2337128"/>
                  <a:gd name="connsiteX22" fmla="*/ 1885465 w 2320302"/>
                  <a:gd name="connsiteY22" fmla="*/ 1525528 h 2337128"/>
                  <a:gd name="connsiteX23" fmla="*/ 1803124 w 2320302"/>
                  <a:gd name="connsiteY23" fmla="*/ 1675654 h 2337128"/>
                  <a:gd name="connsiteX24" fmla="*/ 1740344 w 2320302"/>
                  <a:gd name="connsiteY24" fmla="*/ 2014573 h 2337128"/>
                  <a:gd name="connsiteX25" fmla="*/ 1338646 w 2320302"/>
                  <a:gd name="connsiteY25" fmla="*/ 2204277 h 2337128"/>
                  <a:gd name="connsiteX26" fmla="*/ 1037031 w 2320302"/>
                  <a:gd name="connsiteY26" fmla="*/ 2037774 h 2337128"/>
                  <a:gd name="connsiteX27" fmla="*/ 868708 w 2320302"/>
                  <a:gd name="connsiteY27" fmla="*/ 2005930 h 2337128"/>
                  <a:gd name="connsiteX28" fmla="*/ 527060 w 2320302"/>
                  <a:gd name="connsiteY28" fmla="*/ 2050967 h 2337128"/>
                  <a:gd name="connsiteX29" fmla="*/ 222261 w 2320302"/>
                  <a:gd name="connsiteY29" fmla="*/ 1727515 h 2337128"/>
                  <a:gd name="connsiteX30" fmla="*/ 287315 w 2320302"/>
                  <a:gd name="connsiteY30" fmla="*/ 1389051 h 2337128"/>
                  <a:gd name="connsiteX31" fmla="*/ 265479 w 2320302"/>
                  <a:gd name="connsiteY31" fmla="*/ 1219364 h 2337128"/>
                  <a:gd name="connsiteX32" fmla="*/ 117173 w 2320302"/>
                  <a:gd name="connsiteY32" fmla="*/ 908195 h 2337128"/>
                  <a:gd name="connsiteX33" fmla="*/ 330533 w 2320302"/>
                  <a:gd name="connsiteY33" fmla="*/ 518324 h 2337128"/>
                  <a:gd name="connsiteX34" fmla="*/ 672636 w 2320302"/>
                  <a:gd name="connsiteY34" fmla="*/ 475561 h 2337128"/>
                  <a:gd name="connsiteX35" fmla="*/ 827311 w 2320302"/>
                  <a:gd name="connsiteY35" fmla="*/ 402318 h 2337128"/>
                  <a:gd name="connsiteX36" fmla="*/ 1077519 w 2320302"/>
                  <a:gd name="connsiteY36" fmla="*/ 165301 h 2337128"/>
                  <a:gd name="connsiteX37" fmla="*/ 1514246 w 2320302"/>
                  <a:gd name="connsiteY37" fmla="*/ 248098 h 2337128"/>
                  <a:gd name="connsiteX38" fmla="*/ 1660278 w 2320302"/>
                  <a:gd name="connsiteY38" fmla="*/ 560177 h 2337128"/>
                  <a:gd name="connsiteX39" fmla="*/ 1777648 w 2320302"/>
                  <a:gd name="connsiteY39" fmla="*/ 684826 h 2337128"/>
                  <a:gd name="connsiteX40" fmla="*/ 2080627 w 2320302"/>
                  <a:gd name="connsiteY40" fmla="*/ 849509 h 2337128"/>
                  <a:gd name="connsiteX41" fmla="*/ 2137038 w 2320302"/>
                  <a:gd name="connsiteY41" fmla="*/ 1289877 h 23371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2320302" h="2337128">
                    <a:moveTo>
                      <a:pt x="2164334" y="825398"/>
                    </a:moveTo>
                    <a:lnTo>
                      <a:pt x="1834968" y="646613"/>
                    </a:lnTo>
                    <a:cubicBezTo>
                      <a:pt x="1779013" y="616133"/>
                      <a:pt x="1734430" y="568820"/>
                      <a:pt x="1707135" y="511045"/>
                    </a:cubicBezTo>
                    <a:lnTo>
                      <a:pt x="1548366" y="171670"/>
                    </a:lnTo>
                    <a:cubicBezTo>
                      <a:pt x="1461930" y="-12574"/>
                      <a:pt x="1220820" y="-58067"/>
                      <a:pt x="1073424" y="82050"/>
                    </a:cubicBezTo>
                    <a:lnTo>
                      <a:pt x="801380" y="339993"/>
                    </a:lnTo>
                    <a:cubicBezTo>
                      <a:pt x="755433" y="383666"/>
                      <a:pt x="696292" y="411871"/>
                      <a:pt x="633058" y="419605"/>
                    </a:cubicBezTo>
                    <a:lnTo>
                      <a:pt x="261384" y="466007"/>
                    </a:lnTo>
                    <a:cubicBezTo>
                      <a:pt x="59853" y="491028"/>
                      <a:pt x="-58427" y="706663"/>
                      <a:pt x="29373" y="889998"/>
                    </a:cubicBezTo>
                    <a:lnTo>
                      <a:pt x="190871" y="1228462"/>
                    </a:lnTo>
                    <a:cubicBezTo>
                      <a:pt x="218167" y="1285783"/>
                      <a:pt x="226355" y="1350382"/>
                      <a:pt x="214527" y="1413162"/>
                    </a:cubicBezTo>
                    <a:lnTo>
                      <a:pt x="143559" y="1781196"/>
                    </a:lnTo>
                    <a:cubicBezTo>
                      <a:pt x="104890" y="1980909"/>
                      <a:pt x="273668" y="2159694"/>
                      <a:pt x="475199" y="2132854"/>
                    </a:cubicBezTo>
                    <a:lnTo>
                      <a:pt x="846872" y="2084177"/>
                    </a:lnTo>
                    <a:cubicBezTo>
                      <a:pt x="910107" y="2075988"/>
                      <a:pt x="974251" y="2087816"/>
                      <a:pt x="1029752" y="2118751"/>
                    </a:cubicBezTo>
                    <a:lnTo>
                      <a:pt x="1357752" y="2299811"/>
                    </a:lnTo>
                    <a:cubicBezTo>
                      <a:pt x="1535628" y="2398075"/>
                      <a:pt x="1757631" y="2292987"/>
                      <a:pt x="1794935" y="2093275"/>
                    </a:cubicBezTo>
                    <a:lnTo>
                      <a:pt x="1863174" y="1724786"/>
                    </a:lnTo>
                    <a:cubicBezTo>
                      <a:pt x="1875002" y="1662006"/>
                      <a:pt x="1905937" y="1605140"/>
                      <a:pt x="1952794" y="1561468"/>
                    </a:cubicBezTo>
                    <a:lnTo>
                      <a:pt x="2226659" y="1305344"/>
                    </a:lnTo>
                    <a:cubicBezTo>
                      <a:pt x="2374054" y="1166137"/>
                      <a:pt x="2343119" y="922297"/>
                      <a:pt x="2164334" y="825398"/>
                    </a:cubicBezTo>
                    <a:close/>
                    <a:moveTo>
                      <a:pt x="2137038" y="1289877"/>
                    </a:moveTo>
                    <a:lnTo>
                      <a:pt x="1885465" y="1525528"/>
                    </a:lnTo>
                    <a:cubicBezTo>
                      <a:pt x="1842702" y="1565562"/>
                      <a:pt x="1814042" y="1618333"/>
                      <a:pt x="1803124" y="1675654"/>
                    </a:cubicBezTo>
                    <a:lnTo>
                      <a:pt x="1740344" y="2014573"/>
                    </a:lnTo>
                    <a:cubicBezTo>
                      <a:pt x="1706225" y="2198363"/>
                      <a:pt x="1501964" y="2294807"/>
                      <a:pt x="1338646" y="2204277"/>
                    </a:cubicBezTo>
                    <a:lnTo>
                      <a:pt x="1037031" y="2037774"/>
                    </a:lnTo>
                    <a:cubicBezTo>
                      <a:pt x="985624" y="2009569"/>
                      <a:pt x="926939" y="1998196"/>
                      <a:pt x="868708" y="2005930"/>
                    </a:cubicBezTo>
                    <a:lnTo>
                      <a:pt x="527060" y="2050967"/>
                    </a:lnTo>
                    <a:cubicBezTo>
                      <a:pt x="341906" y="2075533"/>
                      <a:pt x="186777" y="1910850"/>
                      <a:pt x="222261" y="1727515"/>
                    </a:cubicBezTo>
                    <a:lnTo>
                      <a:pt x="287315" y="1389051"/>
                    </a:lnTo>
                    <a:cubicBezTo>
                      <a:pt x="298233" y="1331730"/>
                      <a:pt x="290954" y="1272135"/>
                      <a:pt x="265479" y="1219364"/>
                    </a:cubicBezTo>
                    <a:lnTo>
                      <a:pt x="117173" y="908195"/>
                    </a:lnTo>
                    <a:cubicBezTo>
                      <a:pt x="36652" y="739417"/>
                      <a:pt x="144924" y="541525"/>
                      <a:pt x="330533" y="518324"/>
                    </a:cubicBezTo>
                    <a:lnTo>
                      <a:pt x="672636" y="475561"/>
                    </a:lnTo>
                    <a:cubicBezTo>
                      <a:pt x="730866" y="468282"/>
                      <a:pt x="785002" y="442806"/>
                      <a:pt x="827311" y="402318"/>
                    </a:cubicBezTo>
                    <a:lnTo>
                      <a:pt x="1077519" y="165301"/>
                    </a:lnTo>
                    <a:cubicBezTo>
                      <a:pt x="1213087" y="36558"/>
                      <a:pt x="1435090" y="78411"/>
                      <a:pt x="1514246" y="248098"/>
                    </a:cubicBezTo>
                    <a:lnTo>
                      <a:pt x="1660278" y="560177"/>
                    </a:lnTo>
                    <a:cubicBezTo>
                      <a:pt x="1685299" y="612948"/>
                      <a:pt x="1726241" y="656621"/>
                      <a:pt x="1777648" y="684826"/>
                    </a:cubicBezTo>
                    <a:lnTo>
                      <a:pt x="2080627" y="849509"/>
                    </a:lnTo>
                    <a:cubicBezTo>
                      <a:pt x="2244855" y="938220"/>
                      <a:pt x="2273516" y="1162043"/>
                      <a:pt x="2137038" y="1289877"/>
                    </a:cubicBezTo>
                    <a:close/>
                  </a:path>
                </a:pathLst>
              </a:custGeom>
              <a:solidFill>
                <a:srgbClr val="CEF1FF">
                  <a:alpha val="5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9170">
                  <a:buClr>
                    <a:srgbClr val="000000"/>
                  </a:buClr>
                </a:pPr>
                <a:endParaRPr lang="en-US"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xmlns="" id="{5AFC69EC-CEA7-44D8-87B3-269B9C42CE80}"/>
                  </a:ext>
                </a:extLst>
              </p:cNvPr>
              <p:cNvSpPr/>
              <p:nvPr/>
            </p:nvSpPr>
            <p:spPr>
              <a:xfrm>
                <a:off x="9616735" y="3330201"/>
                <a:ext cx="335130" cy="167117"/>
              </a:xfrm>
              <a:custGeom>
                <a:avLst/>
                <a:gdLst>
                  <a:gd name="connsiteX0" fmla="*/ 333840 w 335130"/>
                  <a:gd name="connsiteY0" fmla="*/ 147021 h 167117"/>
                  <a:gd name="connsiteX1" fmla="*/ 146866 w 335130"/>
                  <a:gd name="connsiteY1" fmla="*/ 137922 h 167117"/>
                  <a:gd name="connsiteX2" fmla="*/ 1291 w 335130"/>
                  <a:gd name="connsiteY2" fmla="*/ 20097 h 167117"/>
                  <a:gd name="connsiteX3" fmla="*/ 188265 w 335130"/>
                  <a:gd name="connsiteY3" fmla="*/ 29195 h 167117"/>
                  <a:gd name="connsiteX4" fmla="*/ 333840 w 335130"/>
                  <a:gd name="connsiteY4" fmla="*/ 147021 h 1671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5130" h="167117">
                    <a:moveTo>
                      <a:pt x="333840" y="147021"/>
                    </a:moveTo>
                    <a:cubicBezTo>
                      <a:pt x="322467" y="177046"/>
                      <a:pt x="238761" y="172951"/>
                      <a:pt x="146866" y="137922"/>
                    </a:cubicBezTo>
                    <a:cubicBezTo>
                      <a:pt x="54972" y="102893"/>
                      <a:pt x="-10083" y="50122"/>
                      <a:pt x="1291" y="20097"/>
                    </a:cubicBezTo>
                    <a:cubicBezTo>
                      <a:pt x="12664" y="-9929"/>
                      <a:pt x="96370" y="-5834"/>
                      <a:pt x="188265" y="29195"/>
                    </a:cubicBezTo>
                    <a:cubicBezTo>
                      <a:pt x="280160" y="64224"/>
                      <a:pt x="345213" y="116996"/>
                      <a:pt x="333840" y="147021"/>
                    </a:cubicBezTo>
                    <a:close/>
                  </a:path>
                </a:pathLst>
              </a:custGeom>
              <a:solidFill>
                <a:srgbClr val="FFFFFF">
                  <a:alpha val="3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9170">
                  <a:buClr>
                    <a:srgbClr val="000000"/>
                  </a:buClr>
                </a:pPr>
                <a:endParaRPr lang="en-US"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xmlns="" id="{E62181E4-8103-4CF3-8B2B-9415BE8E7A1A}"/>
                  </a:ext>
                </a:extLst>
              </p:cNvPr>
              <p:cNvSpPr/>
              <p:nvPr/>
            </p:nvSpPr>
            <p:spPr>
              <a:xfrm>
                <a:off x="8421777" y="4440502"/>
                <a:ext cx="80697" cy="80570"/>
              </a:xfrm>
              <a:custGeom>
                <a:avLst/>
                <a:gdLst>
                  <a:gd name="connsiteX0" fmla="*/ 79864 w 80697"/>
                  <a:gd name="connsiteY0" fmla="*/ 48019 h 80570"/>
                  <a:gd name="connsiteX1" fmla="*/ 32551 w 80697"/>
                  <a:gd name="connsiteY1" fmla="*/ 79864 h 80570"/>
                  <a:gd name="connsiteX2" fmla="*/ 707 w 80697"/>
                  <a:gd name="connsiteY2" fmla="*/ 32551 h 80570"/>
                  <a:gd name="connsiteX3" fmla="*/ 48018 w 80697"/>
                  <a:gd name="connsiteY3" fmla="*/ 707 h 80570"/>
                  <a:gd name="connsiteX4" fmla="*/ 79864 w 80697"/>
                  <a:gd name="connsiteY4" fmla="*/ 48019 h 80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697" h="80570">
                    <a:moveTo>
                      <a:pt x="79864" y="48019"/>
                    </a:moveTo>
                    <a:cubicBezTo>
                      <a:pt x="75769" y="69855"/>
                      <a:pt x="54388" y="83958"/>
                      <a:pt x="32551" y="79864"/>
                    </a:cubicBezTo>
                    <a:cubicBezTo>
                      <a:pt x="10715" y="75769"/>
                      <a:pt x="-3388" y="54388"/>
                      <a:pt x="707" y="32551"/>
                    </a:cubicBezTo>
                    <a:cubicBezTo>
                      <a:pt x="4801" y="10715"/>
                      <a:pt x="26182" y="-3388"/>
                      <a:pt x="48018" y="707"/>
                    </a:cubicBezTo>
                    <a:cubicBezTo>
                      <a:pt x="69855" y="5256"/>
                      <a:pt x="84412" y="26182"/>
                      <a:pt x="79864" y="48019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9170">
                  <a:buClr>
                    <a:srgbClr val="000000"/>
                  </a:buClr>
                </a:pPr>
                <a:endParaRPr lang="en-US"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xmlns="" id="{C579EC0E-FE5E-4B9D-8691-814580AA282D}"/>
                  </a:ext>
                </a:extLst>
              </p:cNvPr>
              <p:cNvSpPr/>
              <p:nvPr/>
            </p:nvSpPr>
            <p:spPr>
              <a:xfrm>
                <a:off x="8372251" y="4298862"/>
                <a:ext cx="58711" cy="38578"/>
              </a:xfrm>
              <a:custGeom>
                <a:avLst/>
                <a:gdLst>
                  <a:gd name="connsiteX0" fmla="*/ 58422 w 58711"/>
                  <a:gd name="connsiteY0" fmla="*/ 24976 h 38578"/>
                  <a:gd name="connsiteX1" fmla="*/ 25667 w 58711"/>
                  <a:gd name="connsiteY1" fmla="*/ 37714 h 38578"/>
                  <a:gd name="connsiteX2" fmla="*/ 191 w 58711"/>
                  <a:gd name="connsiteY2" fmla="*/ 13603 h 38578"/>
                  <a:gd name="connsiteX3" fmla="*/ 32946 w 58711"/>
                  <a:gd name="connsiteY3" fmla="*/ 865 h 38578"/>
                  <a:gd name="connsiteX4" fmla="*/ 58422 w 58711"/>
                  <a:gd name="connsiteY4" fmla="*/ 24976 h 38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711" h="38578">
                    <a:moveTo>
                      <a:pt x="58422" y="24976"/>
                    </a:moveTo>
                    <a:cubicBezTo>
                      <a:pt x="56602" y="34984"/>
                      <a:pt x="41589" y="40898"/>
                      <a:pt x="25667" y="37714"/>
                    </a:cubicBezTo>
                    <a:cubicBezTo>
                      <a:pt x="9745" y="34529"/>
                      <a:pt x="-1628" y="23611"/>
                      <a:pt x="191" y="13603"/>
                    </a:cubicBezTo>
                    <a:cubicBezTo>
                      <a:pt x="2011" y="3594"/>
                      <a:pt x="17024" y="-2320"/>
                      <a:pt x="32946" y="865"/>
                    </a:cubicBezTo>
                    <a:cubicBezTo>
                      <a:pt x="49323" y="4049"/>
                      <a:pt x="60696" y="14968"/>
                      <a:pt x="58422" y="24976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9170">
                  <a:buClr>
                    <a:srgbClr val="000000"/>
                  </a:buClr>
                </a:pPr>
                <a:endParaRPr lang="en-US"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pic>
        <p:nvPicPr>
          <p:cNvPr id="183" name="Picture 182">
            <a:extLst>
              <a:ext uri="{FF2B5EF4-FFF2-40B4-BE49-F238E27FC236}">
                <a16:creationId xmlns:a16="http://schemas.microsoft.com/office/drawing/2014/main" xmlns="" id="{6931B8EC-ABFB-46D2-B845-5219E0DD4A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9134" y="1889627"/>
            <a:ext cx="8193735" cy="3048264"/>
          </a:xfrm>
          <a:prstGeom prst="rect">
            <a:avLst/>
          </a:prstGeom>
        </p:spPr>
      </p:pic>
      <p:pic>
        <p:nvPicPr>
          <p:cNvPr id="5" name="Content Placeholder 12">
            <a:extLst>
              <a:ext uri="{FF2B5EF4-FFF2-40B4-BE49-F238E27FC236}">
                <a16:creationId xmlns:a16="http://schemas.microsoft.com/office/drawing/2014/main" xmlns="" id="{9390FB25-280A-4914-9D65-42B810082B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51637" y="1046679"/>
            <a:ext cx="6651637" cy="4764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630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0 L 1.52279 0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33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772D1759-950B-4696-9447-CEA7823C04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nip Diagonal Corner Rectangle 3">
            <a:extLst>
              <a:ext uri="{FF2B5EF4-FFF2-40B4-BE49-F238E27FC236}">
                <a16:creationId xmlns:a16="http://schemas.microsoft.com/office/drawing/2014/main" xmlns="" id="{0BEB7791-20AB-4543-B399-7279E390E3E2}"/>
              </a:ext>
            </a:extLst>
          </p:cNvPr>
          <p:cNvSpPr/>
          <p:nvPr/>
        </p:nvSpPr>
        <p:spPr>
          <a:xfrm>
            <a:off x="1037851" y="147319"/>
            <a:ext cx="11029836" cy="2186168"/>
          </a:xfrm>
          <a:prstGeom prst="round2DiagRect">
            <a:avLst>
              <a:gd name="adj1" fmla="val 29311"/>
              <a:gd name="adj2" fmla="val 4908"/>
            </a:avLst>
          </a:prstGeom>
          <a:solidFill>
            <a:schemeClr val="bg1"/>
          </a:solidFill>
          <a:ln w="57150">
            <a:solidFill>
              <a:srgbClr val="E65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vi-VN" sz="3200" b="1" i="1" kern="0" dirty="0">
              <a:solidFill>
                <a:srgbClr val="E6500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A30936A0-B094-4C58-AB3F-1DA17E023A7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1812" y="684308"/>
            <a:ext cx="1084096" cy="108409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41C484AF-79E3-41AE-A433-F54C3A7BCA3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49" y="1768404"/>
            <a:ext cx="668223" cy="4387240"/>
          </a:xfrm>
          <a:prstGeom prst="rect">
            <a:avLst/>
          </a:prstGeom>
        </p:spPr>
      </p:pic>
      <p:pic>
        <p:nvPicPr>
          <p:cNvPr id="27" name="Thoi Gian - 9Slide.vn">
            <a:extLst>
              <a:ext uri="{FF2B5EF4-FFF2-40B4-BE49-F238E27FC236}">
                <a16:creationId xmlns:a16="http://schemas.microsoft.com/office/drawing/2014/main" xmlns="" id="{201F5575-422E-4FC8-BD3B-78F09E84370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08" y="1767251"/>
            <a:ext cx="668603" cy="4389733"/>
          </a:xfrm>
          <a:prstGeom prst="rect">
            <a:avLst/>
          </a:prstGeom>
        </p:spPr>
      </p:pic>
      <p:pic>
        <p:nvPicPr>
          <p:cNvPr id="13" name="Content Placeholder 12">
            <a:hlinkClick r:id="rId10" action="ppaction://hlinksldjump"/>
            <a:extLst>
              <a:ext uri="{FF2B5EF4-FFF2-40B4-BE49-F238E27FC236}">
                <a16:creationId xmlns:a16="http://schemas.microsoft.com/office/drawing/2014/main" xmlns="" id="{ED80E900-1749-4BC8-9668-6BC593C919E3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78425" y="5505619"/>
            <a:ext cx="1417324" cy="1015228"/>
          </a:xfrm>
          <a:prstGeom prst="rect">
            <a:avLst/>
          </a:prstGeom>
        </p:spPr>
      </p:pic>
      <p:sp>
        <p:nvSpPr>
          <p:cNvPr id="17" name="Dap An A - 9Slide.vn">
            <a:extLst>
              <a:ext uri="{FF2B5EF4-FFF2-40B4-BE49-F238E27FC236}">
                <a16:creationId xmlns:a16="http://schemas.microsoft.com/office/drawing/2014/main" xmlns="" id="{4EE3E23B-2B49-4C98-890B-AE91113638C6}"/>
              </a:ext>
            </a:extLst>
          </p:cNvPr>
          <p:cNvSpPr/>
          <p:nvPr/>
        </p:nvSpPr>
        <p:spPr>
          <a:xfrm>
            <a:off x="1117814" y="5736979"/>
            <a:ext cx="10757383" cy="855208"/>
          </a:xfrm>
          <a:prstGeom prst="roundRect">
            <a:avLst>
              <a:gd name="adj" fmla="val 43919"/>
            </a:avLst>
          </a:prstGeom>
          <a:solidFill>
            <a:schemeClr val="bg1"/>
          </a:solidFill>
          <a:ln w="38100">
            <a:solidFill>
              <a:srgbClr val="E65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buClr>
                <a:srgbClr val="000000"/>
              </a:buClr>
              <a:defRPr/>
            </a:pPr>
            <a:r>
              <a:rPr lang="vi-VN" sz="3467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D. </a:t>
            </a:r>
            <a:r>
              <a:rPr lang="en-US" sz="3467" kern="0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Dấu</a:t>
            </a:r>
            <a:r>
              <a:rPr lang="en-US" sz="3467" kern="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467" kern="0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gạch</a:t>
            </a:r>
            <a:r>
              <a:rPr lang="en-US" sz="3467" kern="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467" kern="0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ngang</a:t>
            </a:r>
            <a:endParaRPr lang="vi-VN" sz="3467" kern="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34F30A8C-DA76-44F8-BC6D-CF1DB15124C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76698" y="5648998"/>
            <a:ext cx="1105927" cy="991249"/>
          </a:xfrm>
          <a:prstGeom prst="rect">
            <a:avLst/>
          </a:prstGeom>
        </p:spPr>
      </p:pic>
      <p:pic>
        <p:nvPicPr>
          <p:cNvPr id="15" name="Content Placeholder 121">
            <a:extLst>
              <a:ext uri="{FF2B5EF4-FFF2-40B4-BE49-F238E27FC236}">
                <a16:creationId xmlns:a16="http://schemas.microsoft.com/office/drawing/2014/main" xmlns="" id="{708732F1-9D41-4539-8E15-67376D65174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40099">
            <a:off x="11465054" y="-4611994"/>
            <a:ext cx="7310041" cy="5236265"/>
          </a:xfrm>
          <a:prstGeom prst="rect">
            <a:avLst/>
          </a:prstGeom>
        </p:spPr>
      </p:pic>
      <p:sp>
        <p:nvSpPr>
          <p:cNvPr id="19" name="Dap An C - 9Slide.vn">
            <a:extLst>
              <a:ext uri="{FF2B5EF4-FFF2-40B4-BE49-F238E27FC236}">
                <a16:creationId xmlns:a16="http://schemas.microsoft.com/office/drawing/2014/main" xmlns="" id="{9F682473-4D95-4501-9320-21A6D26E96CC}"/>
              </a:ext>
            </a:extLst>
          </p:cNvPr>
          <p:cNvSpPr/>
          <p:nvPr/>
        </p:nvSpPr>
        <p:spPr>
          <a:xfrm>
            <a:off x="1117817" y="2452713"/>
            <a:ext cx="10757380" cy="842927"/>
          </a:xfrm>
          <a:prstGeom prst="roundRect">
            <a:avLst>
              <a:gd name="adj" fmla="val 43919"/>
            </a:avLst>
          </a:prstGeom>
          <a:solidFill>
            <a:schemeClr val="bg1"/>
          </a:solidFill>
          <a:ln w="38100">
            <a:solidFill>
              <a:srgbClr val="E65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buClr>
                <a:srgbClr val="000000"/>
              </a:buClr>
              <a:defRPr/>
            </a:pPr>
            <a:r>
              <a:rPr lang="vi-VN" sz="3467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</a:t>
            </a:r>
            <a:r>
              <a:rPr lang="en-US" sz="3467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 </a:t>
            </a:r>
            <a:r>
              <a:rPr lang="en-US" sz="3467" kern="0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Dấu</a:t>
            </a:r>
            <a:r>
              <a:rPr lang="en-US" sz="3467" kern="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467" kern="0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ngoặc</a:t>
            </a:r>
            <a:r>
              <a:rPr lang="en-US" sz="3467" kern="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467" kern="0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kép</a:t>
            </a:r>
            <a:endParaRPr lang="vi-VN" sz="3467" kern="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60AE0D7F-A524-4513-AB5F-8A0A788B51E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24203" y="2293017"/>
            <a:ext cx="1017467" cy="991249"/>
          </a:xfrm>
          <a:prstGeom prst="rect">
            <a:avLst/>
          </a:prstGeom>
        </p:spPr>
      </p:pic>
      <p:sp>
        <p:nvSpPr>
          <p:cNvPr id="12" name="Dap An B - 9Slide.vn">
            <a:extLst>
              <a:ext uri="{FF2B5EF4-FFF2-40B4-BE49-F238E27FC236}">
                <a16:creationId xmlns:a16="http://schemas.microsoft.com/office/drawing/2014/main" xmlns="" id="{6176446E-A115-45F0-AB68-C5D364CE22F9}"/>
              </a:ext>
            </a:extLst>
          </p:cNvPr>
          <p:cNvSpPr/>
          <p:nvPr/>
        </p:nvSpPr>
        <p:spPr>
          <a:xfrm>
            <a:off x="1037851" y="3552298"/>
            <a:ext cx="10720963" cy="867416"/>
          </a:xfrm>
          <a:prstGeom prst="roundRect">
            <a:avLst>
              <a:gd name="adj" fmla="val 43919"/>
            </a:avLst>
          </a:prstGeom>
          <a:solidFill>
            <a:schemeClr val="bg1"/>
          </a:solidFill>
          <a:ln w="38100">
            <a:solidFill>
              <a:srgbClr val="E65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buClr>
                <a:srgbClr val="000000"/>
              </a:buClr>
              <a:defRPr/>
            </a:pPr>
            <a:r>
              <a:rPr lang="en-US" sz="3467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B. </a:t>
            </a:r>
            <a:r>
              <a:rPr lang="en-US" sz="3467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</a:t>
            </a:r>
            <a:r>
              <a:rPr lang="en-US" sz="3467" kern="0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ấu</a:t>
            </a:r>
            <a:r>
              <a:rPr lang="en-US" sz="3467" kern="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467" kern="0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hai</a:t>
            </a:r>
            <a:r>
              <a:rPr lang="en-US" sz="3467" kern="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467" kern="0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chấm</a:t>
            </a:r>
            <a:endParaRPr lang="vi-VN" sz="3467" kern="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CB4B253C-DB4D-4558-BB38-4785FFA12FB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57729" y="3471836"/>
            <a:ext cx="1017467" cy="991249"/>
          </a:xfrm>
          <a:prstGeom prst="rect">
            <a:avLst/>
          </a:prstGeom>
        </p:spPr>
      </p:pic>
      <p:sp>
        <p:nvSpPr>
          <p:cNvPr id="18" name="Dap An C - 9Slide.vn">
            <a:extLst>
              <a:ext uri="{FF2B5EF4-FFF2-40B4-BE49-F238E27FC236}">
                <a16:creationId xmlns:a16="http://schemas.microsoft.com/office/drawing/2014/main" xmlns="" id="{9F682473-4D95-4501-9320-21A6D26E96CC}"/>
              </a:ext>
            </a:extLst>
          </p:cNvPr>
          <p:cNvSpPr/>
          <p:nvPr/>
        </p:nvSpPr>
        <p:spPr>
          <a:xfrm>
            <a:off x="1119261" y="4657749"/>
            <a:ext cx="10739172" cy="872260"/>
          </a:xfrm>
          <a:prstGeom prst="roundRect">
            <a:avLst>
              <a:gd name="adj" fmla="val 43919"/>
            </a:avLst>
          </a:prstGeom>
          <a:solidFill>
            <a:schemeClr val="bg1"/>
          </a:solidFill>
          <a:ln w="38100">
            <a:solidFill>
              <a:srgbClr val="E65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buClr>
                <a:srgbClr val="000000"/>
              </a:buClr>
              <a:defRPr/>
            </a:pPr>
            <a:r>
              <a:rPr lang="en-US" sz="3467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C. </a:t>
            </a:r>
            <a:r>
              <a:rPr lang="en-US" sz="3467" kern="0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Dấu</a:t>
            </a:r>
            <a:r>
              <a:rPr lang="en-US" sz="3467" kern="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467" kern="0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phẩy</a:t>
            </a:r>
            <a:endParaRPr lang="vi-VN" sz="3467" kern="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60AE0D7F-A524-4513-AB5F-8A0A788B51E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20928" y="4618412"/>
            <a:ext cx="1017467" cy="99124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13240" y="391510"/>
            <a:ext cx="109619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800" b="1" kern="0" dirty="0" err="1" smtClean="0">
                <a:solidFill>
                  <a:srgbClr val="E6500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Để</a:t>
            </a:r>
            <a:r>
              <a:rPr lang="en-US" sz="4800" b="1" kern="0" dirty="0" smtClean="0">
                <a:solidFill>
                  <a:srgbClr val="E6500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b="1" kern="0" dirty="0" err="1" smtClean="0">
                <a:solidFill>
                  <a:srgbClr val="E6500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đánh</a:t>
            </a:r>
            <a:r>
              <a:rPr lang="en-US" sz="4800" b="1" kern="0" dirty="0" smtClean="0">
                <a:solidFill>
                  <a:srgbClr val="E6500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b="1" kern="0" dirty="0" err="1" smtClean="0">
                <a:solidFill>
                  <a:srgbClr val="E6500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dấu</a:t>
            </a:r>
            <a:r>
              <a:rPr lang="en-US" sz="4800" b="1" kern="0" dirty="0" smtClean="0">
                <a:solidFill>
                  <a:srgbClr val="E6500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b="1" kern="0" dirty="0" err="1" smtClean="0">
                <a:solidFill>
                  <a:srgbClr val="E6500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các</a:t>
            </a:r>
            <a:r>
              <a:rPr lang="en-US" sz="4800" b="1" kern="0" dirty="0" smtClean="0">
                <a:solidFill>
                  <a:srgbClr val="E6500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 ý </a:t>
            </a:r>
            <a:r>
              <a:rPr lang="en-US" sz="4800" b="1" kern="0" dirty="0" err="1" smtClean="0">
                <a:solidFill>
                  <a:srgbClr val="E6500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trong</a:t>
            </a:r>
            <a:r>
              <a:rPr lang="en-US" sz="4800" b="1" kern="0" dirty="0" smtClean="0">
                <a:solidFill>
                  <a:srgbClr val="E6500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b="1" kern="0" dirty="0" err="1" smtClean="0">
                <a:solidFill>
                  <a:srgbClr val="E6500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một</a:t>
            </a:r>
            <a:r>
              <a:rPr lang="en-US" sz="4800" b="1" kern="0" dirty="0" smtClean="0">
                <a:solidFill>
                  <a:srgbClr val="E6500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b="1" kern="0" dirty="0" err="1" smtClean="0">
                <a:solidFill>
                  <a:srgbClr val="E6500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đoạn</a:t>
            </a:r>
            <a:r>
              <a:rPr lang="en-US" sz="4800" b="1" kern="0" dirty="0" smtClean="0">
                <a:solidFill>
                  <a:srgbClr val="E6500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b="1" kern="0" dirty="0" err="1" smtClean="0">
                <a:solidFill>
                  <a:srgbClr val="E6500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liệt</a:t>
            </a:r>
            <a:r>
              <a:rPr lang="en-US" sz="4800" b="1" kern="0" dirty="0" smtClean="0">
                <a:solidFill>
                  <a:srgbClr val="E6500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b="1" kern="0" dirty="0" err="1" smtClean="0">
                <a:solidFill>
                  <a:srgbClr val="E6500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kê</a:t>
            </a:r>
            <a:r>
              <a:rPr lang="en-US" sz="4800" b="1" kern="0" dirty="0" smtClean="0">
                <a:solidFill>
                  <a:srgbClr val="E6500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, ta </a:t>
            </a:r>
            <a:r>
              <a:rPr lang="en-US" sz="4800" b="1" kern="0" dirty="0" err="1" smtClean="0">
                <a:solidFill>
                  <a:srgbClr val="E6500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sử</a:t>
            </a:r>
            <a:r>
              <a:rPr lang="en-US" sz="4800" b="1" kern="0" dirty="0" smtClean="0">
                <a:solidFill>
                  <a:srgbClr val="E6500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b="1" kern="0" dirty="0" err="1" smtClean="0">
                <a:solidFill>
                  <a:srgbClr val="E6500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dụng</a:t>
            </a:r>
            <a:r>
              <a:rPr lang="en-US" sz="4800" b="1" kern="0" dirty="0" smtClean="0">
                <a:solidFill>
                  <a:srgbClr val="E6500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b="1" kern="0" dirty="0" err="1" smtClean="0">
                <a:solidFill>
                  <a:srgbClr val="E6500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dấu</a:t>
            </a:r>
            <a:r>
              <a:rPr lang="en-US" sz="4800" b="1" kern="0" dirty="0" smtClean="0">
                <a:solidFill>
                  <a:srgbClr val="E6500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b="1" kern="0" dirty="0" err="1" smtClean="0">
                <a:solidFill>
                  <a:srgbClr val="E6500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câu</a:t>
            </a:r>
            <a:r>
              <a:rPr lang="en-US" sz="4800" b="1" kern="0" dirty="0" smtClean="0">
                <a:solidFill>
                  <a:srgbClr val="E6500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b="1" kern="0" dirty="0" err="1" smtClean="0">
                <a:solidFill>
                  <a:srgbClr val="E6500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gì</a:t>
            </a:r>
            <a:r>
              <a:rPr lang="en-US" sz="4800" b="1" kern="0" dirty="0" smtClean="0">
                <a:solidFill>
                  <a:srgbClr val="E6500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?</a:t>
            </a:r>
            <a:endParaRPr lang="vi-VN" sz="4800" b="1" i="1" kern="0" dirty="0">
              <a:solidFill>
                <a:srgbClr val="00B05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44219253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4" fill="hold" grpId="0" nodeType="click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9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0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grpId="0" nodeType="with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23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4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grpId="0" nodeType="with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2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grpId="0" nodeType="with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3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32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4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3" presetID="64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7778E-6 -1.85185E-6 L -2.77778E-6 -0.60154 " pathEditMode="relative" rAng="0" ptsTypes="AA">
                                          <p:cBhvr>
                                            <p:cTn id="44" dur="15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009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7" dur="15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6500"/>
                                </p:stCondLst>
                                <p:childTnLst>
                                  <p:par>
                                    <p:cTn id="49" presetID="26" presetClass="emph" presetSubtype="0" repeatCount="5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500" tmFilter="0, 0; .2, .5; .8, .5; 1, 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1" dur="250" autoRev="1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 vol="8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2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53" dur="1000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5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5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6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3" dur="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5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66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ED5565"/>
                                          </p:to>
                                        </p:animClr>
                                        <p:set>
                                          <p:cBhvr>
                                            <p:cTn id="67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68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7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7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5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6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77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A0D468"/>
                                          </p:to>
                                        </p:animClr>
                                        <p:set>
                                          <p:cBhvr>
                                            <p:cTn id="78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9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0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2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eck mar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84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5" fill="hold">
                          <p:stCondLst>
                            <p:cond delay="0"/>
                          </p:stCondLst>
                          <p:childTnLst>
                            <p:par>
                              <p:cTn id="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7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8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89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90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1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92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ED5565"/>
                                          </p:to>
                                        </p:animClr>
                                        <p:set>
                                          <p:cBhvr>
                                            <p:cTn id="93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94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5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7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8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  <p:seq concurrent="1" nextAc="seek">
                  <p:cTn id="99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0" fill="hold">
                          <p:stCondLst>
                            <p:cond delay="0"/>
                          </p:stCondLst>
                          <p:childTnLst>
                            <p:par>
                              <p:cTn id="10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2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103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10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05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107" dur="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ED5565"/>
                                          </p:to>
                                        </p:animClr>
                                        <p:set>
                                          <p:cBhvr>
                                            <p:cTn id="108" dur="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09" dur="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0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2" dur="2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3" dur="2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17" grpId="0" animBg="1"/>
          <p:bldP spid="19" grpId="0" animBg="1"/>
          <p:bldP spid="12" grpId="0" animBg="1"/>
          <p:bldP spid="1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4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3" presetID="64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7778E-6 -1.85185E-6 L -2.77778E-6 -0.60154 " pathEditMode="relative" rAng="0" ptsTypes="AA">
                                          <p:cBhvr>
                                            <p:cTn id="44" dur="15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009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7" dur="15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6500"/>
                                </p:stCondLst>
                                <p:childTnLst>
                                  <p:par>
                                    <p:cTn id="49" presetID="26" presetClass="emph" presetSubtype="0" repeatCount="5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500" tmFilter="0, 0; .2, .5; .8, .5; 1, 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1" dur="250" autoRev="1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 vol="8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2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53" dur="1000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5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5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6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3" dur="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5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66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ED5565"/>
                                          </p:to>
                                        </p:animClr>
                                        <p:set>
                                          <p:cBhvr>
                                            <p:cTn id="67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68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7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7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5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6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77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A0D468"/>
                                          </p:to>
                                        </p:animClr>
                                        <p:set>
                                          <p:cBhvr>
                                            <p:cTn id="78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9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0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2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Check mar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84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5" fill="hold">
                          <p:stCondLst>
                            <p:cond delay="0"/>
                          </p:stCondLst>
                          <p:childTnLst>
                            <p:par>
                              <p:cTn id="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7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8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89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90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1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92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ED5565"/>
                                          </p:to>
                                        </p:animClr>
                                        <p:set>
                                          <p:cBhvr>
                                            <p:cTn id="93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94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5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7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8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  <p:seq concurrent="1" nextAc="seek">
                  <p:cTn id="99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0" fill="hold">
                          <p:stCondLst>
                            <p:cond delay="0"/>
                          </p:stCondLst>
                          <p:childTnLst>
                            <p:par>
                              <p:cTn id="10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2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103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10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05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107" dur="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ED5565"/>
                                          </p:to>
                                        </p:animClr>
                                        <p:set>
                                          <p:cBhvr>
                                            <p:cTn id="108" dur="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09" dur="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0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2" dur="2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3" dur="2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17" grpId="0" animBg="1"/>
          <p:bldP spid="19" grpId="0" animBg="1"/>
          <p:bldP spid="12" grpId="0" animBg="1"/>
          <p:bldP spid="18" grpId="0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46A7650-52DF-48E4-A77E-DEB342DD05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68F432CE-EE1C-4D61-B1E2-202E7CD1A8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9134" y="1889627"/>
            <a:ext cx="8193735" cy="3048264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6C3C508A-3906-4859-8A28-2D78E6B049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2555" y="1878195"/>
            <a:ext cx="8266892" cy="3078747"/>
          </a:xfrm>
          <a:prstGeom prst="rect">
            <a:avLst/>
          </a:prstGeom>
        </p:spPr>
      </p:pic>
      <p:pic>
        <p:nvPicPr>
          <p:cNvPr id="5" name="Content Placeholder 12">
            <a:extLst>
              <a:ext uri="{FF2B5EF4-FFF2-40B4-BE49-F238E27FC236}">
                <a16:creationId xmlns:a16="http://schemas.microsoft.com/office/drawing/2014/main" xmlns="" id="{9390FB25-280A-4914-9D65-42B810082B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51637" y="1046679"/>
            <a:ext cx="6651637" cy="4764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57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0 L 1.52279 0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33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772D1759-950B-4696-9447-CEA7823C04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nip Diagonal Corner Rectangle 3">
            <a:extLst>
              <a:ext uri="{FF2B5EF4-FFF2-40B4-BE49-F238E27FC236}">
                <a16:creationId xmlns:a16="http://schemas.microsoft.com/office/drawing/2014/main" xmlns="" id="{0BEB7791-20AB-4543-B399-7279E390E3E2}"/>
              </a:ext>
            </a:extLst>
          </p:cNvPr>
          <p:cNvSpPr/>
          <p:nvPr/>
        </p:nvSpPr>
        <p:spPr>
          <a:xfrm>
            <a:off x="1140626" y="412873"/>
            <a:ext cx="11051373" cy="2924687"/>
          </a:xfrm>
          <a:prstGeom prst="round2DiagRect">
            <a:avLst>
              <a:gd name="adj1" fmla="val 27081"/>
              <a:gd name="adj2" fmla="val 5933"/>
            </a:avLst>
          </a:prstGeom>
          <a:solidFill>
            <a:schemeClr val="bg1"/>
          </a:solidFill>
          <a:ln w="57150">
            <a:solidFill>
              <a:srgbClr val="E65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vi-VN" sz="3200" b="1" kern="0" dirty="0">
              <a:solidFill>
                <a:srgbClr val="E6500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A30936A0-B094-4C58-AB3F-1DA17E023A7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3355" y="412874"/>
            <a:ext cx="1332372" cy="133237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41C484AF-79E3-41AE-A433-F54C3A7BCA3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486" y="1625602"/>
            <a:ext cx="612825" cy="4211421"/>
          </a:xfrm>
          <a:prstGeom prst="rect">
            <a:avLst/>
          </a:prstGeom>
        </p:spPr>
      </p:pic>
      <p:pic>
        <p:nvPicPr>
          <p:cNvPr id="27" name="Thoi Gian - 9Slide.vn">
            <a:extLst>
              <a:ext uri="{FF2B5EF4-FFF2-40B4-BE49-F238E27FC236}">
                <a16:creationId xmlns:a16="http://schemas.microsoft.com/office/drawing/2014/main" xmlns="" id="{201F5575-422E-4FC8-BD3B-78F09E84370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245" y="1624542"/>
            <a:ext cx="613175" cy="4213820"/>
          </a:xfrm>
          <a:prstGeom prst="rect">
            <a:avLst/>
          </a:prstGeom>
        </p:spPr>
      </p:pic>
      <p:pic>
        <p:nvPicPr>
          <p:cNvPr id="13" name="Content Placeholder 12">
            <a:hlinkClick r:id="rId10" action="ppaction://hlinksldjump"/>
            <a:extLst>
              <a:ext uri="{FF2B5EF4-FFF2-40B4-BE49-F238E27FC236}">
                <a16:creationId xmlns:a16="http://schemas.microsoft.com/office/drawing/2014/main" xmlns="" id="{ED80E900-1749-4BC8-9668-6BC593C919E3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7081" y="5371488"/>
            <a:ext cx="1299825" cy="931064"/>
          </a:xfrm>
          <a:prstGeom prst="rect">
            <a:avLst/>
          </a:prstGeom>
        </p:spPr>
      </p:pic>
      <p:pic>
        <p:nvPicPr>
          <p:cNvPr id="15" name="Content Placeholder 121">
            <a:extLst>
              <a:ext uri="{FF2B5EF4-FFF2-40B4-BE49-F238E27FC236}">
                <a16:creationId xmlns:a16="http://schemas.microsoft.com/office/drawing/2014/main" xmlns="" id="{708732F1-9D41-4539-8E15-67376D65174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40099">
            <a:off x="11465054" y="-4611994"/>
            <a:ext cx="7310041" cy="5236265"/>
          </a:xfrm>
          <a:prstGeom prst="rect">
            <a:avLst/>
          </a:prstGeom>
        </p:spPr>
      </p:pic>
      <p:sp>
        <p:nvSpPr>
          <p:cNvPr id="12" name="Dap An A - 9Slide.vn">
            <a:extLst>
              <a:ext uri="{FF2B5EF4-FFF2-40B4-BE49-F238E27FC236}">
                <a16:creationId xmlns:a16="http://schemas.microsoft.com/office/drawing/2014/main" xmlns="" id="{4EE3E23B-2B49-4C98-890B-AE91113638C6}"/>
              </a:ext>
            </a:extLst>
          </p:cNvPr>
          <p:cNvSpPr/>
          <p:nvPr/>
        </p:nvSpPr>
        <p:spPr>
          <a:xfrm>
            <a:off x="6599065" y="5137736"/>
            <a:ext cx="5351001" cy="855208"/>
          </a:xfrm>
          <a:prstGeom prst="roundRect">
            <a:avLst>
              <a:gd name="adj" fmla="val 43919"/>
            </a:avLst>
          </a:prstGeom>
          <a:solidFill>
            <a:schemeClr val="bg1"/>
          </a:solidFill>
          <a:ln w="38100">
            <a:solidFill>
              <a:srgbClr val="E65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buClr>
                <a:srgbClr val="000000"/>
              </a:buClr>
              <a:defRPr/>
            </a:pPr>
            <a:r>
              <a:rPr lang="vi-VN" sz="32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D. </a:t>
            </a:r>
            <a:r>
              <a:rPr lang="en-US" sz="3200" kern="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4 </a:t>
            </a:r>
            <a:r>
              <a:rPr lang="en-US" sz="3200" kern="0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cách</a:t>
            </a:r>
            <a:r>
              <a:rPr lang="en-US" sz="3200" kern="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dùng</a:t>
            </a:r>
            <a:endParaRPr lang="vi-VN" sz="3200" kern="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4F30A8C-DA76-44F8-BC6D-CF1DB15124C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35401" y="5192617"/>
            <a:ext cx="728452" cy="652916"/>
          </a:xfrm>
          <a:prstGeom prst="rect">
            <a:avLst/>
          </a:prstGeom>
        </p:spPr>
      </p:pic>
      <p:sp>
        <p:nvSpPr>
          <p:cNvPr id="17" name="Dap An C - 9Slide.vn">
            <a:extLst>
              <a:ext uri="{FF2B5EF4-FFF2-40B4-BE49-F238E27FC236}">
                <a16:creationId xmlns:a16="http://schemas.microsoft.com/office/drawing/2014/main" xmlns="" id="{9F682473-4D95-4501-9320-21A6D26E96CC}"/>
              </a:ext>
            </a:extLst>
          </p:cNvPr>
          <p:cNvSpPr/>
          <p:nvPr/>
        </p:nvSpPr>
        <p:spPr>
          <a:xfrm>
            <a:off x="1131721" y="3966641"/>
            <a:ext cx="5261719" cy="842927"/>
          </a:xfrm>
          <a:prstGeom prst="roundRect">
            <a:avLst>
              <a:gd name="adj" fmla="val 43919"/>
            </a:avLst>
          </a:prstGeom>
          <a:solidFill>
            <a:schemeClr val="bg1"/>
          </a:solidFill>
          <a:ln w="38100">
            <a:solidFill>
              <a:srgbClr val="E65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buClr>
                <a:srgbClr val="000000"/>
              </a:buClr>
              <a:defRPr/>
            </a:pPr>
            <a:r>
              <a:rPr lang="vi-VN" sz="32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</a:t>
            </a:r>
            <a:r>
              <a:rPr lang="en-US" sz="32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 </a:t>
            </a:r>
            <a:r>
              <a:rPr lang="en-US" sz="3200" kern="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2 </a:t>
            </a:r>
            <a:r>
              <a:rPr lang="en-US" sz="3200" kern="0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cách</a:t>
            </a:r>
            <a:r>
              <a:rPr lang="en-US" sz="3200" kern="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dùng</a:t>
            </a:r>
            <a:endParaRPr lang="vi-VN" sz="3200" kern="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60AE0D7F-A524-4513-AB5F-8A0A788B51E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3254" y="4061645"/>
            <a:ext cx="670185" cy="652916"/>
          </a:xfrm>
          <a:prstGeom prst="rect">
            <a:avLst/>
          </a:prstGeom>
        </p:spPr>
      </p:pic>
      <p:sp>
        <p:nvSpPr>
          <p:cNvPr id="19" name="Dap An B - 9Slide.vn">
            <a:extLst>
              <a:ext uri="{FF2B5EF4-FFF2-40B4-BE49-F238E27FC236}">
                <a16:creationId xmlns:a16="http://schemas.microsoft.com/office/drawing/2014/main" xmlns="" id="{6176446E-A115-45F0-AB68-C5D364CE22F9}"/>
              </a:ext>
            </a:extLst>
          </p:cNvPr>
          <p:cNvSpPr/>
          <p:nvPr/>
        </p:nvSpPr>
        <p:spPr>
          <a:xfrm>
            <a:off x="6599065" y="3967065"/>
            <a:ext cx="5396743" cy="867416"/>
          </a:xfrm>
          <a:prstGeom prst="roundRect">
            <a:avLst>
              <a:gd name="adj" fmla="val 43919"/>
            </a:avLst>
          </a:prstGeom>
          <a:solidFill>
            <a:schemeClr val="bg1"/>
          </a:solidFill>
          <a:ln w="38100">
            <a:solidFill>
              <a:srgbClr val="E65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buClr>
                <a:srgbClr val="000000"/>
              </a:buClr>
              <a:defRPr/>
            </a:pPr>
            <a:r>
              <a:rPr lang="en-US" sz="32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B. </a:t>
            </a:r>
            <a:r>
              <a:rPr lang="en-US" sz="3200" kern="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3 </a:t>
            </a:r>
            <a:r>
              <a:rPr lang="en-US" sz="3200" kern="0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cách</a:t>
            </a:r>
            <a:r>
              <a:rPr lang="en-US" sz="3200" kern="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dùng</a:t>
            </a:r>
            <a:endParaRPr lang="vi-VN" sz="3200" kern="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CB4B253C-DB4D-4558-BB38-4785FFA12FB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79194" y="4066754"/>
            <a:ext cx="670185" cy="652916"/>
          </a:xfrm>
          <a:prstGeom prst="rect">
            <a:avLst/>
          </a:prstGeom>
        </p:spPr>
      </p:pic>
      <p:sp>
        <p:nvSpPr>
          <p:cNvPr id="21" name="Dap An C - 9Slide.vn">
            <a:extLst>
              <a:ext uri="{FF2B5EF4-FFF2-40B4-BE49-F238E27FC236}">
                <a16:creationId xmlns:a16="http://schemas.microsoft.com/office/drawing/2014/main" xmlns="" id="{9F682473-4D95-4501-9320-21A6D26E96CC}"/>
              </a:ext>
            </a:extLst>
          </p:cNvPr>
          <p:cNvSpPr/>
          <p:nvPr/>
        </p:nvSpPr>
        <p:spPr>
          <a:xfrm>
            <a:off x="1140627" y="5082521"/>
            <a:ext cx="5252812" cy="872260"/>
          </a:xfrm>
          <a:prstGeom prst="roundRect">
            <a:avLst>
              <a:gd name="adj" fmla="val 43919"/>
            </a:avLst>
          </a:prstGeom>
          <a:solidFill>
            <a:schemeClr val="bg1"/>
          </a:solidFill>
          <a:ln w="38100">
            <a:solidFill>
              <a:srgbClr val="E65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buClr>
                <a:srgbClr val="000000"/>
              </a:buClr>
              <a:defRPr/>
            </a:pPr>
            <a:r>
              <a:rPr lang="en-US" sz="32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C. </a:t>
            </a:r>
            <a:r>
              <a:rPr lang="en-US" sz="3200" kern="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5 </a:t>
            </a:r>
            <a:r>
              <a:rPr lang="en-US" sz="3200" kern="0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cách</a:t>
            </a:r>
            <a:r>
              <a:rPr lang="en-US" sz="3200" kern="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dùng</a:t>
            </a:r>
            <a:endParaRPr lang="vi-VN" sz="3200" kern="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60AE0D7F-A524-4513-AB5F-8A0A788B51E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26066" y="5192617"/>
            <a:ext cx="670185" cy="652916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238930" y="1336989"/>
            <a:ext cx="109530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400" b="1" kern="0" dirty="0" err="1" smtClean="0">
                <a:solidFill>
                  <a:srgbClr val="D83813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Em</a:t>
            </a:r>
            <a:r>
              <a:rPr lang="en-US" sz="4400" b="1" kern="0" dirty="0" smtClean="0">
                <a:solidFill>
                  <a:srgbClr val="D83813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400" b="1" kern="0" dirty="0" err="1" smtClean="0">
                <a:solidFill>
                  <a:srgbClr val="D83813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đã</a:t>
            </a:r>
            <a:r>
              <a:rPr lang="en-US" sz="4400" b="1" kern="0" dirty="0" smtClean="0">
                <a:solidFill>
                  <a:srgbClr val="D83813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400" b="1" kern="0" dirty="0" err="1" smtClean="0">
                <a:solidFill>
                  <a:srgbClr val="D83813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biết</a:t>
            </a:r>
            <a:r>
              <a:rPr lang="en-US" sz="4400" b="1" kern="0" dirty="0" smtClean="0">
                <a:solidFill>
                  <a:srgbClr val="D83813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400" b="1" kern="0" dirty="0" err="1" smtClean="0">
                <a:solidFill>
                  <a:srgbClr val="D83813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dấu</a:t>
            </a:r>
            <a:r>
              <a:rPr lang="en-US" sz="4400" b="1" kern="0" dirty="0" smtClean="0">
                <a:solidFill>
                  <a:srgbClr val="D83813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400" b="1" kern="0" dirty="0" err="1" smtClean="0">
                <a:solidFill>
                  <a:srgbClr val="D83813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gạch</a:t>
            </a:r>
            <a:r>
              <a:rPr lang="en-US" sz="4400" b="1" kern="0" dirty="0" smtClean="0">
                <a:solidFill>
                  <a:srgbClr val="D83813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400" b="1" kern="0" dirty="0" err="1" smtClean="0">
                <a:solidFill>
                  <a:srgbClr val="D83813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ngang</a:t>
            </a:r>
            <a:r>
              <a:rPr lang="en-US" sz="4400" b="1" kern="0" dirty="0" smtClean="0">
                <a:solidFill>
                  <a:srgbClr val="D83813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400" b="1" kern="0" dirty="0" err="1" smtClean="0">
                <a:solidFill>
                  <a:srgbClr val="D83813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có</a:t>
            </a:r>
            <a:r>
              <a:rPr lang="en-US" sz="4400" b="1" kern="0" dirty="0" smtClean="0">
                <a:solidFill>
                  <a:srgbClr val="D83813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400" b="1" kern="0" dirty="0" err="1" smtClean="0">
                <a:solidFill>
                  <a:srgbClr val="D83813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mấy</a:t>
            </a:r>
            <a:r>
              <a:rPr lang="en-US" sz="4400" b="1" kern="0" dirty="0" smtClean="0">
                <a:solidFill>
                  <a:srgbClr val="D83813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400" b="1" kern="0" dirty="0" err="1" smtClean="0">
                <a:solidFill>
                  <a:srgbClr val="D83813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cách</a:t>
            </a:r>
            <a:r>
              <a:rPr lang="en-US" sz="4400" b="1" kern="0" dirty="0" smtClean="0">
                <a:solidFill>
                  <a:srgbClr val="D83813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400" b="1" kern="0" dirty="0" err="1" smtClean="0">
                <a:solidFill>
                  <a:srgbClr val="D83813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dùng</a:t>
            </a:r>
            <a:r>
              <a:rPr lang="en-US" sz="4400" b="1" kern="0" dirty="0" smtClean="0">
                <a:solidFill>
                  <a:srgbClr val="D83813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?</a:t>
            </a:r>
            <a:endParaRPr lang="vi-VN" sz="4400" b="1" i="1" kern="0" dirty="0">
              <a:solidFill>
                <a:srgbClr val="D83813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12441690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6" presetID="2" presetClass="entr" presetSubtype="4" fill="hold" grpId="0" nodeType="after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9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grpId="0" nodeType="with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22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3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grpId="0" nodeType="with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26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7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4" fill="hold" grpId="0" nodeType="with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30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31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3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2" presetID="64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7778E-7 -4.5679E-6 L 2.77778E-7 -0.60154 " pathEditMode="relative" rAng="0" ptsTypes="AA">
                                          <p:cBhvr>
                                            <p:cTn id="43" dur="15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009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6" dur="15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17000"/>
                                </p:stCondLst>
                                <p:childTnLst>
                                  <p:par>
                                    <p:cTn id="48" presetID="26" presetClass="emph" presetSubtype="0" repeatCount="5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 tmFilter="0, 0; .2, .5; .8, .5; 1, 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0" dur="250" autoRev="1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 vol="8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1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52" dur="1000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3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4" fill="hold">
                          <p:stCondLst>
                            <p:cond delay="0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57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5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59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2" dur="2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2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4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65" dur="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ED5565"/>
                                          </p:to>
                                        </p:animClr>
                                        <p:set>
                                          <p:cBhvr>
                                            <p:cTn id="66" dur="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67" dur="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68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9" fill="hold">
                          <p:stCondLst>
                            <p:cond delay="0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7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7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76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A0D468"/>
                                          </p:to>
                                        </p:animClr>
                                        <p:set>
                                          <p:cBhvr>
                                            <p:cTn id="77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8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9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1" dur="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eck mar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83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4" fill="hold">
                          <p:stCondLst>
                            <p:cond delay="0"/>
                          </p:stCondLst>
                          <p:childTnLst>
                            <p:par>
                              <p:cTn id="8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6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8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8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89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0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91" dur="2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ED5565"/>
                                          </p:to>
                                        </p:animClr>
                                        <p:set>
                                          <p:cBhvr>
                                            <p:cTn id="92" dur="2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93" dur="2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4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6" dur="2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7" dur="2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10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10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0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106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ED5565"/>
                                          </p:to>
                                        </p:animClr>
                                        <p:set>
                                          <p:cBhvr>
                                            <p:cTn id="107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08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9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1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2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12" grpId="0" animBg="1"/>
          <p:bldP spid="17" grpId="0" animBg="1"/>
          <p:bldP spid="19" grpId="0" animBg="1"/>
          <p:bldP spid="2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6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3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2" presetID="64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7778E-7 -4.5679E-6 L 2.77778E-7 -0.60154 " pathEditMode="relative" rAng="0" ptsTypes="AA">
                                          <p:cBhvr>
                                            <p:cTn id="43" dur="15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009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6" dur="15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17000"/>
                                </p:stCondLst>
                                <p:childTnLst>
                                  <p:par>
                                    <p:cTn id="48" presetID="26" presetClass="emph" presetSubtype="0" repeatCount="5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 tmFilter="0, 0; .2, .5; .8, .5; 1, 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0" dur="250" autoRev="1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 vol="8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1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52" dur="1000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3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4" fill="hold">
                          <p:stCondLst>
                            <p:cond delay="0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57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5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59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2" dur="2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2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4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65" dur="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ED5565"/>
                                          </p:to>
                                        </p:animClr>
                                        <p:set>
                                          <p:cBhvr>
                                            <p:cTn id="66" dur="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67" dur="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68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9" fill="hold">
                          <p:stCondLst>
                            <p:cond delay="0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7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7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76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A0D468"/>
                                          </p:to>
                                        </p:animClr>
                                        <p:set>
                                          <p:cBhvr>
                                            <p:cTn id="77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8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9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1" dur="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Check mar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83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4" fill="hold">
                          <p:stCondLst>
                            <p:cond delay="0"/>
                          </p:stCondLst>
                          <p:childTnLst>
                            <p:par>
                              <p:cTn id="8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6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8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8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89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0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91" dur="2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ED5565"/>
                                          </p:to>
                                        </p:animClr>
                                        <p:set>
                                          <p:cBhvr>
                                            <p:cTn id="92" dur="2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93" dur="2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4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6" dur="2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7" dur="2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10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10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0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106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ED5565"/>
                                          </p:to>
                                        </p:animClr>
                                        <p:set>
                                          <p:cBhvr>
                                            <p:cTn id="107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08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9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1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2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12" grpId="0" animBg="1"/>
          <p:bldP spid="17" grpId="0" animBg="1"/>
          <p:bldP spid="19" grpId="0" animBg="1"/>
          <p:bldP spid="21" grpId="0" animBg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46A7650-52DF-48E4-A77E-DEB342DD05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6C3C508A-3906-4859-8A28-2D78E6B049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2555" y="1889625"/>
            <a:ext cx="8266892" cy="3078747"/>
          </a:xfrm>
          <a:prstGeom prst="rect">
            <a:avLst/>
          </a:prstGeom>
        </p:spPr>
      </p:pic>
      <p:pic>
        <p:nvPicPr>
          <p:cNvPr id="5" name="Content Placeholder 12">
            <a:extLst>
              <a:ext uri="{FF2B5EF4-FFF2-40B4-BE49-F238E27FC236}">
                <a16:creationId xmlns:a16="http://schemas.microsoft.com/office/drawing/2014/main" xmlns="" id="{9390FB25-280A-4914-9D65-42B810082B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51637" y="1046679"/>
            <a:ext cx="6651637" cy="476464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DD57DB2-24A5-46B0-AAF9-AA1F1C1F39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01275" y="3748275"/>
            <a:ext cx="7389451" cy="2063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26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" dur="10000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54167E-6 0 L 1.52279 0 " pathEditMode="relative" rAng="0" ptsTypes="AA">
                                          <p:cBhvr>
                                            <p:cTn id="8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6133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" presetID="10" presetClass="exit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4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5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" dur="10000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54167E-6 0 L 1.52279 0 " pathEditMode="relative" rAng="0" ptsTypes="AA">
                                          <p:cBhvr>
                                            <p:cTn id="8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6133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" presetID="10" presetClass="exit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 L 0 -0.18889 " pathEditMode="relative" rAng="0" ptsTypes="AA">
                                          <p:cBhvr>
                                            <p:cTn id="18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94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06044095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Kawaii Scrapbook for College by Slidesgo">
  <a:themeElements>
    <a:clrScheme name="Simple Light">
      <a:dk1>
        <a:srgbClr val="383838"/>
      </a:dk1>
      <a:lt1>
        <a:srgbClr val="FFFFFF"/>
      </a:lt1>
      <a:dk2>
        <a:srgbClr val="E7597C"/>
      </a:dk2>
      <a:lt2>
        <a:srgbClr val="FDBB45"/>
      </a:lt2>
      <a:accent1>
        <a:srgbClr val="F998B0"/>
      </a:accent1>
      <a:accent2>
        <a:srgbClr val="B7FCF6"/>
      </a:accent2>
      <a:accent3>
        <a:srgbClr val="DBBCFF"/>
      </a:accent3>
      <a:accent4>
        <a:srgbClr val="67C7D0"/>
      </a:accent4>
      <a:accent5>
        <a:srgbClr val="96FF9B"/>
      </a:accent5>
      <a:accent6>
        <a:srgbClr val="FEE567"/>
      </a:accent6>
      <a:hlink>
        <a:srgbClr val="38383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629</TotalTime>
  <Words>1123</Words>
  <Application>Microsoft Office PowerPoint</Application>
  <PresentationFormat>Custom</PresentationFormat>
  <Paragraphs>111</Paragraphs>
  <Slides>35</Slides>
  <Notes>13</Notes>
  <HiddenSlides>0</HiddenSlides>
  <MMClips>1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35</vt:i4>
      </vt:variant>
    </vt:vector>
  </HeadingPairs>
  <TitlesOfParts>
    <vt:vector size="41" baseType="lpstr">
      <vt:lpstr>Office Theme</vt:lpstr>
      <vt:lpstr>Office 主题​​</vt:lpstr>
      <vt:lpstr>1_Office 主题​​</vt:lpstr>
      <vt:lpstr>office</vt:lpstr>
      <vt:lpstr>2_Office 主题​​</vt:lpstr>
      <vt:lpstr>Kawaii Scrapbook for College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MANG NON</Manager>
  <Company>MANG NON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MANG NON</dc:title>
  <dc:subject>10NA</dc:subject>
  <dc:creator>Huong Thao - 0972115126</dc:creator>
  <cp:keywords>10NA</cp:keywords>
  <dc:description>10NA</dc:description>
  <cp:lastModifiedBy>HP</cp:lastModifiedBy>
  <cp:revision>36</cp:revision>
  <dcterms:created xsi:type="dcterms:W3CDTF">2022-09-22T15:43:53Z</dcterms:created>
  <dcterms:modified xsi:type="dcterms:W3CDTF">2025-02-16T15:02:56Z</dcterms:modified>
  <cp:category>10NA</cp:category>
  <cp:version>10NA</cp:version>
</cp:coreProperties>
</file>