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8"/>
  </p:notesMasterIdLst>
  <p:sldIdLst>
    <p:sldId id="258" r:id="rId4"/>
    <p:sldId id="317" r:id="rId5"/>
    <p:sldId id="261" r:id="rId6"/>
    <p:sldId id="262" r:id="rId7"/>
    <p:sldId id="263" r:id="rId8"/>
    <p:sldId id="265" r:id="rId9"/>
    <p:sldId id="264" r:id="rId10"/>
    <p:sldId id="266" r:id="rId11"/>
    <p:sldId id="307" r:id="rId12"/>
    <p:sldId id="260" r:id="rId13"/>
    <p:sldId id="308" r:id="rId14"/>
    <p:sldId id="309" r:id="rId15"/>
    <p:sldId id="259" r:id="rId16"/>
    <p:sldId id="318" r:id="rId17"/>
    <p:sldId id="319" r:id="rId18"/>
    <p:sldId id="320" r:id="rId19"/>
    <p:sldId id="321" r:id="rId20"/>
    <p:sldId id="322" r:id="rId21"/>
    <p:sldId id="311" r:id="rId22"/>
    <p:sldId id="312" r:id="rId23"/>
    <p:sldId id="323" r:id="rId24"/>
    <p:sldId id="324" r:id="rId25"/>
    <p:sldId id="325"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8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8491E-B3D0-480E-BC83-C46A5C6C93C2}" type="datetimeFigureOut">
              <a:rPr lang="en-US" smtClean="0"/>
              <a:t>5/30/2025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849FD-071B-417E-9829-5E7A6C84BA3B}" type="slidenum">
              <a:rPr lang="en-US" smtClean="0"/>
              <a:t>‹#›</a:t>
            </a:fld>
            <a:endParaRPr lang="en-US"/>
          </a:p>
        </p:txBody>
      </p:sp>
    </p:spTree>
    <p:extLst>
      <p:ext uri="{BB962C8B-B14F-4D97-AF65-F5344CB8AC3E}">
        <p14:creationId xmlns:p14="http://schemas.microsoft.com/office/powerpoint/2010/main" val="225161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39641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8938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32087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39096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2360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39223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77819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0887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67578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358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5398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078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1308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56046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035424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6231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9955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5/30/2025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577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4468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4600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5/30/2025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09670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5/30/2025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822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5/30/2025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11857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70784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5/30/2025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5604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45729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995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23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5/30/2025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5320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1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02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64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4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40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3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12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18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07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5/30/2025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067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5/30/2025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1320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5/30/2025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343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2449DFC4-FDED-4B41-982D-8052FC63661B}" type="datetimeFigureOut">
              <a:rPr lang="zh-CN" altLang="en-US" smtClean="0"/>
              <a:t>2025/5/30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65FFF5A-79EA-4B61-A2E3-443713E82035}" type="slidenum">
              <a:rPr lang="zh-CN" altLang="en-US" smtClean="0"/>
              <a:t>‹#›</a:t>
            </a:fld>
            <a:endParaRPr lang="zh-CN" altLang="en-US"/>
          </a:p>
        </p:txBody>
      </p:sp>
    </p:spTree>
    <p:extLst>
      <p:ext uri="{BB962C8B-B14F-4D97-AF65-F5344CB8AC3E}">
        <p14:creationId xmlns:p14="http://schemas.microsoft.com/office/powerpoint/2010/main" val="33105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5" name="组合 4"/>
          <p:cNvGrpSpPr/>
          <p:nvPr userDrawn="1"/>
        </p:nvGrpSpPr>
        <p:grpSpPr>
          <a:xfrm>
            <a:off x="0" y="0"/>
            <a:ext cx="12192000" cy="6858000"/>
            <a:chOff x="0" y="0"/>
            <a:chExt cx="9144000" cy="51435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907"/>
              <a:ext cx="9143244" cy="1633593"/>
            </a:xfrm>
            <a:prstGeom prst="rect">
              <a:avLst/>
            </a:prstGeom>
          </p:spPr>
        </p:pic>
      </p:gr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0"/>
            <a:ext cx="2844885" cy="1625085"/>
          </a:xfrm>
          <a:prstGeom prst="rect">
            <a:avLst/>
          </a:prstGeom>
        </p:spPr>
      </p:pic>
      <p:sp>
        <p:nvSpPr>
          <p:cNvPr id="7" name="文本框 6"/>
          <p:cNvSpPr txBox="1"/>
          <p:nvPr userDrawn="1"/>
        </p:nvSpPr>
        <p:spPr>
          <a:xfrm>
            <a:off x="1625718" y="279483"/>
            <a:ext cx="4977645" cy="6667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37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单击此处添加文字标题</a:t>
            </a:r>
          </a:p>
        </p:txBody>
      </p:sp>
      <p:sp>
        <p:nvSpPr>
          <p:cNvPr id="2" name="矩形 1"/>
          <p:cNvSpPr/>
          <p:nvPr userDrawn="1"/>
        </p:nvSpPr>
        <p:spPr>
          <a:xfrm>
            <a:off x="2" y="977109"/>
            <a:ext cx="12191999" cy="559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33893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8744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5/30/2025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27545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0"/>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1"/>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784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5/30/2025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5288737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5/30/2025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2880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4.jp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38.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39.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40.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3.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jp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5.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49.png"/><Relationship Id="rId4" Type="http://schemas.openxmlformats.org/officeDocument/2006/relationships/image" Target="../media/image4.jp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9.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53.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8.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54.png"/><Relationship Id="rId4" Type="http://schemas.openxmlformats.org/officeDocument/2006/relationships/image" Target="../media/image4.jp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9.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0.xm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4.jpg"/><Relationship Id="rId7" Type="http://schemas.microsoft.com/office/2007/relationships/hdphoto" Target="../media/hdphoto4.wdp"/><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6.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5.wdp"/><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5.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2.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1.png"/><Relationship Id="rId16" Type="http://schemas.openxmlformats.org/officeDocument/2006/relationships/image" Target="../media/image26.png"/><Relationship Id="rId20"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slide" Target="slide5.xml"/><Relationship Id="rId11" Type="http://schemas.openxmlformats.org/officeDocument/2006/relationships/image" Target="../media/image24.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23.png"/><Relationship Id="rId14" Type="http://schemas.openxmlformats.org/officeDocument/2006/relationships/image" Target="../media/image25.png"/><Relationship Id="rId22"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31.png"/><Relationship Id="rId4" Type="http://schemas.openxmlformats.org/officeDocument/2006/relationships/notesSlide" Target="../notesSlides/notesSlide5.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315" y="4120301"/>
            <a:ext cx="5120216" cy="2795801"/>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4029" y="64318"/>
            <a:ext cx="3827972" cy="1918049"/>
          </a:xfrm>
          <a:prstGeom prst="rect">
            <a:avLst/>
          </a:prstGeom>
        </p:spPr>
      </p:pic>
      <p:pic>
        <p:nvPicPr>
          <p:cNvPr id="14" name="Picture 13">
            <a:extLst>
              <a:ext uri="{FF2B5EF4-FFF2-40B4-BE49-F238E27FC236}">
                <a16:creationId xmlns:a16="http://schemas.microsoft.com/office/drawing/2014/main" id="{44F164DA-BDE9-4B2F-91F6-3657F8B2F6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43600" y="25908000"/>
            <a:ext cx="2119555" cy="2119555"/>
          </a:xfrm>
          <a:prstGeom prst="ellipse">
            <a:avLst/>
          </a:prstGeom>
          <a:ln>
            <a:noFill/>
          </a:ln>
          <a:effectLst>
            <a:softEdge rad="112500"/>
          </a:effectLst>
        </p:spPr>
      </p:pic>
      <p:pic>
        <p:nvPicPr>
          <p:cNvPr id="2" name="Picture 1">
            <a:extLst>
              <a:ext uri="{FF2B5EF4-FFF2-40B4-BE49-F238E27FC236}">
                <a16:creationId xmlns:a16="http://schemas.microsoft.com/office/drawing/2014/main" id="{E5E30049-0662-EF27-7660-63A6344A5705}"/>
              </a:ext>
            </a:extLst>
          </p:cNvPr>
          <p:cNvPicPr>
            <a:picLocks noChangeAspect="1"/>
          </p:cNvPicPr>
          <p:nvPr/>
        </p:nvPicPr>
        <p:blipFill>
          <a:blip r:embed="rId7"/>
          <a:stretch>
            <a:fillRect/>
          </a:stretch>
        </p:blipFill>
        <p:spPr>
          <a:xfrm>
            <a:off x="2038889" y="2130201"/>
            <a:ext cx="8193734" cy="1981372"/>
          </a:xfrm>
          <a:prstGeom prst="rect">
            <a:avLst/>
          </a:prstGeom>
        </p:spPr>
      </p:pic>
    </p:spTree>
    <p:extLst>
      <p:ext uri="{BB962C8B-B14F-4D97-AF65-F5344CB8AC3E}">
        <p14:creationId xmlns:p14="http://schemas.microsoft.com/office/powerpoint/2010/main" val="345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2" name="Picture 1">
            <a:extLst>
              <a:ext uri="{FF2B5EF4-FFF2-40B4-BE49-F238E27FC236}">
                <a16:creationId xmlns:a16="http://schemas.microsoft.com/office/drawing/2014/main" id="{FEE523DE-C450-84C8-49A1-1208AEAD512E}"/>
              </a:ext>
            </a:extLst>
          </p:cNvPr>
          <p:cNvPicPr>
            <a:picLocks noChangeAspect="1"/>
          </p:cNvPicPr>
          <p:nvPr/>
        </p:nvPicPr>
        <p:blipFill>
          <a:blip r:embed="rId10"/>
          <a:stretch>
            <a:fillRect/>
          </a:stretch>
        </p:blipFill>
        <p:spPr>
          <a:xfrm>
            <a:off x="4965451" y="2776781"/>
            <a:ext cx="6236749" cy="1841152"/>
          </a:xfrm>
          <a:prstGeom prst="rect">
            <a:avLst/>
          </a:prstGeom>
        </p:spPr>
      </p:pic>
    </p:spTree>
    <p:custDataLst>
      <p:tags r:id="rId1"/>
    </p:custDataLst>
    <p:extLst>
      <p:ext uri="{BB962C8B-B14F-4D97-AF65-F5344CB8AC3E}">
        <p14:creationId xmlns:p14="http://schemas.microsoft.com/office/powerpoint/2010/main" val="33407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14614" y="341244"/>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4" name="Picture 3">
            <a:extLst>
              <a:ext uri="{FF2B5EF4-FFF2-40B4-BE49-F238E27FC236}">
                <a16:creationId xmlns:a16="http://schemas.microsoft.com/office/drawing/2014/main" id="{5A378F91-954C-D7F6-8381-E1446BBF9623}"/>
              </a:ext>
            </a:extLst>
          </p:cNvPr>
          <p:cNvPicPr>
            <a:picLocks noChangeAspect="1"/>
          </p:cNvPicPr>
          <p:nvPr/>
        </p:nvPicPr>
        <p:blipFill>
          <a:blip r:embed="rId5"/>
          <a:stretch>
            <a:fillRect/>
          </a:stretch>
        </p:blipFill>
        <p:spPr>
          <a:xfrm>
            <a:off x="1106142" y="1299127"/>
            <a:ext cx="10391240" cy="4813437"/>
          </a:xfrm>
          <a:prstGeom prst="rect">
            <a:avLst/>
          </a:prstGeom>
        </p:spPr>
      </p:pic>
    </p:spTree>
    <p:custDataLst>
      <p:tags r:id="rId1"/>
    </p:custDataLst>
    <p:extLst>
      <p:ext uri="{BB962C8B-B14F-4D97-AF65-F5344CB8AC3E}">
        <p14:creationId xmlns:p14="http://schemas.microsoft.com/office/powerpoint/2010/main" val="67215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1" y="698265"/>
            <a:ext cx="6728792" cy="2641599"/>
          </a:xfrm>
          <a:prstGeom prst="wedgeEllipseCallout">
            <a:avLst>
              <a:gd name="adj1" fmla="val -50415"/>
              <a:gd name="adj2" fmla="val 56530"/>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vi-VN" sz="4000" b="1" dirty="0">
                <a:solidFill>
                  <a:srgbClr val="C00000"/>
                </a:solidFill>
                <a:latin typeface="Calibri" panose="020F0502020204030204" pitchFamily="34" charset="0"/>
                <a:ea typeface="杨任东竹石体-Semibold"/>
                <a:cs typeface="Calibri" panose="020F0502020204030204" pitchFamily="34" charset="0"/>
              </a:rPr>
              <a:t>Muốn san sẻ các số sách bằng nhau, ta sẽ làm như thế nào?</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
        <p:nvSpPr>
          <p:cNvPr id="3" name="Rounded Rectangle 2">
            <a:extLst>
              <a:ext uri="{FF2B5EF4-FFF2-40B4-BE49-F238E27FC236}">
                <a16:creationId xmlns:a16="http://schemas.microsoft.com/office/drawing/2014/main" id="{D795BA61-FE41-B25B-DEF0-0939A5E942DA}"/>
              </a:ext>
            </a:extLst>
          </p:cNvPr>
          <p:cNvSpPr/>
          <p:nvPr/>
        </p:nvSpPr>
        <p:spPr>
          <a:xfrm>
            <a:off x="3712683" y="3925903"/>
            <a:ext cx="7747133" cy="1759279"/>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Muốn</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biết</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số</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sách</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san</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đều</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ở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mỗi</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chồng</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ta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có</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thể</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lấy</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tổng</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số</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sách</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chia 3</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50723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 name="TextBox 1">
            <a:extLst>
              <a:ext uri="{FF2B5EF4-FFF2-40B4-BE49-F238E27FC236}">
                <a16:creationId xmlns:a16="http://schemas.microsoft.com/office/drawing/2014/main" id="{1F10FCE6-EF83-26FC-B2DA-6D768B528EAD}"/>
              </a:ext>
            </a:extLst>
          </p:cNvPr>
          <p:cNvSpPr txBox="1"/>
          <p:nvPr/>
        </p:nvSpPr>
        <p:spPr>
          <a:xfrm>
            <a:off x="3756991" y="695739"/>
            <a:ext cx="4959626" cy="492443"/>
          </a:xfrm>
          <a:prstGeom prst="rect">
            <a:avLst/>
          </a:prstGeom>
          <a:noFill/>
        </p:spPr>
        <p:txBody>
          <a:bodyPr wrap="square" lIns="0" tIns="0" rIns="0" bIns="0" rtlCol="0">
            <a:spAutoFit/>
          </a:bodyPr>
          <a:lstStyle/>
          <a:p>
            <a:pPr algn="l"/>
            <a:r>
              <a:rPr lang="en-US" sz="3200" b="1" dirty="0">
                <a:solidFill>
                  <a:srgbClr val="002060"/>
                </a:solidFill>
                <a:latin typeface="Cambria" panose="02040503050406030204" pitchFamily="18" charset="0"/>
                <a:ea typeface="Cambria" panose="02040503050406030204" pitchFamily="18" charset="0"/>
              </a:rPr>
              <a:t>A. SỐ TRUNG BÌNH CỘNG</a:t>
            </a:r>
          </a:p>
        </p:txBody>
      </p:sp>
      <p:sp>
        <p:nvSpPr>
          <p:cNvPr id="4" name="TextBox 3">
            <a:extLst>
              <a:ext uri="{FF2B5EF4-FFF2-40B4-BE49-F238E27FC236}">
                <a16:creationId xmlns:a16="http://schemas.microsoft.com/office/drawing/2014/main" id="{ED4EE4FD-589B-5CD3-D5AE-C4D5214FEA80}"/>
              </a:ext>
            </a:extLst>
          </p:cNvPr>
          <p:cNvSpPr txBox="1"/>
          <p:nvPr/>
        </p:nvSpPr>
        <p:spPr>
          <a:xfrm>
            <a:off x="894522" y="1341783"/>
            <a:ext cx="10694504" cy="430887"/>
          </a:xfrm>
          <a:prstGeom prst="rect">
            <a:avLst/>
          </a:prstGeom>
          <a:noFill/>
        </p:spPr>
        <p:txBody>
          <a:bodyPr wrap="square" lIns="0" tIns="0" rIns="0" bIns="0" rtlCol="0">
            <a:spAutoFit/>
          </a:bodyPr>
          <a:lstStyle/>
          <a:p>
            <a:pPr rtl="0">
              <a:spcBef>
                <a:spcPts val="0"/>
              </a:spcBef>
              <a:spcAft>
                <a:spcPts val="500"/>
              </a:spcAft>
            </a:pPr>
            <a:r>
              <a:rPr lang="vi-VN" sz="2800" b="0" i="0" u="none" strike="noStrike" dirty="0">
                <a:effectLst/>
                <a:latin typeface="Cambria" panose="02040503050406030204" pitchFamily="18" charset="0"/>
                <a:ea typeface="Cambria" panose="02040503050406030204" pitchFamily="18" charset="0"/>
              </a:rPr>
              <a:t>• Lấy tổng số sách chia cho 3 được số sách san đều vào mỗi chồng:</a:t>
            </a:r>
            <a:endParaRPr lang="vi-VN" sz="2800" b="0" dirty="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7904095A-97D3-8771-474D-1995CEBADD68}"/>
              </a:ext>
            </a:extLst>
          </p:cNvPr>
          <p:cNvSpPr txBox="1"/>
          <p:nvPr/>
        </p:nvSpPr>
        <p:spPr>
          <a:xfrm>
            <a:off x="924340" y="1918252"/>
            <a:ext cx="10694504" cy="553998"/>
          </a:xfrm>
          <a:prstGeom prst="rect">
            <a:avLst/>
          </a:prstGeom>
          <a:noFill/>
        </p:spPr>
        <p:txBody>
          <a:bodyPr wrap="square" lIns="0" tIns="0" rIns="0" bIns="0" rtlCol="0">
            <a:spAutoFit/>
          </a:bodyPr>
          <a:lstStyle/>
          <a:p>
            <a:pPr algn="ctr">
              <a:spcAft>
                <a:spcPts val="500"/>
              </a:spcAft>
            </a:pPr>
            <a:r>
              <a:rPr lang="es-ES" sz="3600" dirty="0">
                <a:latin typeface="Cambria" panose="02040503050406030204" pitchFamily="18" charset="0"/>
                <a:ea typeface="Cambria" panose="02040503050406030204" pitchFamily="18" charset="0"/>
              </a:rPr>
              <a:t>(11 + 15 + 10) : 3 = 12 (</a:t>
            </a:r>
            <a:r>
              <a:rPr lang="es-ES" sz="3600" dirty="0" err="1">
                <a:latin typeface="Cambria" panose="02040503050406030204" pitchFamily="18" charset="0"/>
                <a:ea typeface="Cambria" panose="02040503050406030204" pitchFamily="18" charset="0"/>
              </a:rPr>
              <a:t>quyển</a:t>
            </a:r>
            <a:r>
              <a:rPr lang="es-E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624B942A-3117-5C1C-6D0C-9E2D9DA5FB35}"/>
              </a:ext>
            </a:extLst>
          </p:cNvPr>
          <p:cNvSpPr txBox="1"/>
          <p:nvPr/>
        </p:nvSpPr>
        <p:spPr>
          <a:xfrm>
            <a:off x="874643" y="2773018"/>
            <a:ext cx="10694504" cy="492443"/>
          </a:xfrm>
          <a:prstGeom prst="rect">
            <a:avLst/>
          </a:prstGeom>
          <a:noFill/>
        </p:spPr>
        <p:txBody>
          <a:bodyPr wrap="square" lIns="0" tIns="0" rIns="0" bIns="0" rtlCol="0">
            <a:spAutoFit/>
          </a:bodyPr>
          <a:lstStyle/>
          <a:p>
            <a:pPr>
              <a:spcAft>
                <a:spcPts val="500"/>
              </a:spcAft>
            </a:pPr>
            <a:r>
              <a:rPr lang="vi-VN" sz="3200" b="1" dirty="0">
                <a:solidFill>
                  <a:srgbClr val="FF0000"/>
                </a:solidFill>
                <a:latin typeface="Cambria" panose="02040503050406030204" pitchFamily="18" charset="0"/>
                <a:ea typeface="Cambria" panose="02040503050406030204" pitchFamily="18" charset="0"/>
              </a:rPr>
              <a:t>• Ta gọi 12 là số trung bình cộng của ba số 11, 15 và 10.</a:t>
            </a:r>
          </a:p>
        </p:txBody>
      </p:sp>
      <p:sp>
        <p:nvSpPr>
          <p:cNvPr id="7" name="TextBox 6">
            <a:extLst>
              <a:ext uri="{FF2B5EF4-FFF2-40B4-BE49-F238E27FC236}">
                <a16:creationId xmlns:a16="http://schemas.microsoft.com/office/drawing/2014/main" id="{20401EFE-A416-C931-49A0-EC2F607609D1}"/>
              </a:ext>
            </a:extLst>
          </p:cNvPr>
          <p:cNvSpPr txBox="1"/>
          <p:nvPr/>
        </p:nvSpPr>
        <p:spPr>
          <a:xfrm>
            <a:off x="745437" y="3478696"/>
            <a:ext cx="10694504" cy="492443"/>
          </a:xfrm>
          <a:prstGeom prst="rect">
            <a:avLst/>
          </a:prstGeom>
          <a:noFill/>
        </p:spPr>
        <p:txBody>
          <a:bodyPr wrap="square" lIns="0" tIns="0" rIns="0" bIns="0" rtlCol="0">
            <a:spAutoFit/>
          </a:bodyPr>
          <a:lstStyle/>
          <a:p>
            <a:pPr marL="457200" indent="-457200">
              <a:spcAft>
                <a:spcPts val="500"/>
              </a:spcAf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Ta nói: Trung bình mỗi chồng có 12 quyển sách.</a:t>
            </a:r>
          </a:p>
        </p:txBody>
      </p:sp>
      <p:sp>
        <p:nvSpPr>
          <p:cNvPr id="9" name="Rounded Rectangle 2">
            <a:extLst>
              <a:ext uri="{FF2B5EF4-FFF2-40B4-BE49-F238E27FC236}">
                <a16:creationId xmlns:a16="http://schemas.microsoft.com/office/drawing/2014/main" id="{B4E33017-DA3C-890D-5F8A-FD9A1137625E}"/>
              </a:ext>
            </a:extLst>
          </p:cNvPr>
          <p:cNvSpPr/>
          <p:nvPr/>
        </p:nvSpPr>
        <p:spPr>
          <a:xfrm>
            <a:off x="785192" y="4283712"/>
            <a:ext cx="10644807" cy="1133114"/>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chemeClr val="tx1"/>
                </a:solidFill>
                <a:latin typeface="Cambria" panose="02040503050406030204" pitchFamily="18" charset="0"/>
                <a:ea typeface="Cambria" panose="02040503050406030204" pitchFamily="18" charset="0"/>
                <a:cs typeface="Arial-Rounded" panose="020B0500000000000000" pitchFamily="34" charset="0"/>
              </a:rPr>
              <a:t>Muốn tìm số trung bình cộng của nhiều số, ta tính tổng của các số đó, rồi lấy tổng tìm được chia cho số các số hạng.</a:t>
            </a:r>
          </a:p>
        </p:txBody>
      </p:sp>
    </p:spTree>
    <p:custDataLst>
      <p:tags r:id="rId1"/>
    </p:custDataLst>
    <p:extLst>
      <p:ext uri="{BB962C8B-B14F-4D97-AF65-F5344CB8AC3E}">
        <p14:creationId xmlns:p14="http://schemas.microsoft.com/office/powerpoint/2010/main" val="339699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4" name="TextBox 3">
            <a:extLst>
              <a:ext uri="{FF2B5EF4-FFF2-40B4-BE49-F238E27FC236}">
                <a16:creationId xmlns:a16="http://schemas.microsoft.com/office/drawing/2014/main" id="{ED4EE4FD-589B-5CD3-D5AE-C4D5214FEA80}"/>
              </a:ext>
            </a:extLst>
          </p:cNvPr>
          <p:cNvSpPr txBox="1"/>
          <p:nvPr/>
        </p:nvSpPr>
        <p:spPr>
          <a:xfrm>
            <a:off x="954157" y="815009"/>
            <a:ext cx="1620078"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4E0C2EAB-C725-152E-44AE-6610C4719D16}"/>
              </a:ext>
            </a:extLst>
          </p:cNvPr>
          <p:cNvSpPr txBox="1"/>
          <p:nvPr/>
        </p:nvSpPr>
        <p:spPr>
          <a:xfrm>
            <a:off x="636104" y="1679713"/>
            <a:ext cx="5526157" cy="1107996"/>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a) </a:t>
            </a:r>
            <a:r>
              <a:rPr lang="en-US" sz="3600" b="0" i="0" u="none" strike="noStrike" dirty="0" err="1">
                <a:solidFill>
                  <a:srgbClr val="002060"/>
                </a:solidFill>
                <a:effectLst/>
                <a:latin typeface="Cambria" panose="02040503050406030204" pitchFamily="18" charset="0"/>
                <a:ea typeface="Cambria" panose="02040503050406030204" pitchFamily="18" charset="0"/>
              </a:rPr>
              <a:t>Số</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trung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bình</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cộng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của</a:t>
            </a:r>
            <a:r>
              <a:rPr lang="en-US" sz="3600" b="0" i="0" u="none" strike="noStrike" dirty="0">
                <a:solidFill>
                  <a:srgbClr val="002060"/>
                </a:solidFill>
                <a:effectLst/>
                <a:latin typeface="Cambria" panose="02040503050406030204" pitchFamily="18" charset="0"/>
                <a:ea typeface="Cambria" panose="02040503050406030204" pitchFamily="18" charset="0"/>
              </a:rPr>
              <a:t> 46 </a:t>
            </a:r>
            <a:r>
              <a:rPr lang="en-US" sz="3600" b="0" i="0" u="none" strike="noStrike" dirty="0" err="1">
                <a:solidFill>
                  <a:srgbClr val="002060"/>
                </a:solidFill>
                <a:effectLst/>
                <a:latin typeface="Cambria" panose="02040503050406030204" pitchFamily="18" charset="0"/>
                <a:ea typeface="Cambria" panose="02040503050406030204" pitchFamily="18" charset="0"/>
              </a:rPr>
              <a:t>và</a:t>
            </a:r>
            <a:r>
              <a:rPr lang="en-US" sz="3600" b="0" i="0" u="none" strike="noStrike" dirty="0">
                <a:solidFill>
                  <a:srgbClr val="002060"/>
                </a:solidFill>
                <a:effectLst/>
                <a:latin typeface="Cambria" panose="02040503050406030204" pitchFamily="18" charset="0"/>
                <a:ea typeface="Cambria" panose="02040503050406030204" pitchFamily="18" charset="0"/>
              </a:rPr>
              <a:t> 24 </a:t>
            </a:r>
            <a:r>
              <a:rPr lang="en-US" sz="3600" b="0" i="0" u="none" strike="noStrike" dirty="0" err="1">
                <a:solidFill>
                  <a:srgbClr val="002060"/>
                </a:solidFill>
                <a:effectLst/>
                <a:latin typeface="Cambria" panose="02040503050406030204" pitchFamily="18" charset="0"/>
                <a:ea typeface="Cambria" panose="02040503050406030204" pitchFamily="18" charset="0"/>
              </a:rPr>
              <a:t>là</a:t>
            </a:r>
            <a:r>
              <a:rPr lang="en-US" sz="3600" b="0" i="0" u="none" strike="noStrike" dirty="0">
                <a:solidFill>
                  <a:srgbClr val="002060"/>
                </a:solidFill>
                <a:effectLst/>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81B7F3E-1329-602B-FEB7-F7679515EDBA}"/>
              </a:ext>
            </a:extLst>
          </p:cNvPr>
          <p:cNvCxnSpPr/>
          <p:nvPr/>
        </p:nvCxnSpPr>
        <p:spPr>
          <a:xfrm>
            <a:off x="6052930" y="1461052"/>
            <a:ext cx="0" cy="35681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563E24-FB97-B4CE-7BA2-F6A38F980132}"/>
              </a:ext>
            </a:extLst>
          </p:cNvPr>
          <p:cNvSpPr txBox="1"/>
          <p:nvPr/>
        </p:nvSpPr>
        <p:spPr>
          <a:xfrm>
            <a:off x="1272209" y="3091068"/>
            <a:ext cx="4065105" cy="553998"/>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(46 +24) : 2 = 35</a:t>
            </a:r>
          </a:p>
        </p:txBody>
      </p:sp>
      <p:sp>
        <p:nvSpPr>
          <p:cNvPr id="12" name="TextBox 11">
            <a:extLst>
              <a:ext uri="{FF2B5EF4-FFF2-40B4-BE49-F238E27FC236}">
                <a16:creationId xmlns:a16="http://schemas.microsoft.com/office/drawing/2014/main" id="{3CEDF2A3-45E2-69EA-339B-14643045496E}"/>
              </a:ext>
            </a:extLst>
          </p:cNvPr>
          <p:cNvSpPr txBox="1"/>
          <p:nvPr/>
        </p:nvSpPr>
        <p:spPr>
          <a:xfrm>
            <a:off x="6430617" y="1679714"/>
            <a:ext cx="5526157" cy="1107996"/>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b) </a:t>
            </a:r>
            <a:r>
              <a:rPr lang="en-US" sz="3600" b="0" i="0" u="none" strike="noStrike" dirty="0" err="1">
                <a:solidFill>
                  <a:srgbClr val="002060"/>
                </a:solidFill>
                <a:effectLst/>
                <a:latin typeface="Cambria" panose="02040503050406030204" pitchFamily="18" charset="0"/>
                <a:ea typeface="Cambria" panose="02040503050406030204" pitchFamily="18" charset="0"/>
              </a:rPr>
              <a:t>Số</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trung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bình</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cộng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của</a:t>
            </a:r>
            <a:r>
              <a:rPr lang="en-US" sz="3600" b="0" i="0" u="none" strike="noStrike" dirty="0">
                <a:solidFill>
                  <a:srgbClr val="002060"/>
                </a:solidFill>
                <a:effectLst/>
                <a:latin typeface="Cambria" panose="02040503050406030204" pitchFamily="18" charset="0"/>
                <a:ea typeface="Cambria" panose="02040503050406030204" pitchFamily="18" charset="0"/>
              </a:rPr>
              <a:t> 10, 7 </a:t>
            </a:r>
            <a:r>
              <a:rPr lang="en-US" sz="3600" b="0" i="0" u="none" strike="noStrike" dirty="0" err="1">
                <a:solidFill>
                  <a:srgbClr val="002060"/>
                </a:solidFill>
                <a:effectLst/>
                <a:latin typeface="Cambria" panose="02040503050406030204" pitchFamily="18" charset="0"/>
                <a:ea typeface="Cambria" panose="02040503050406030204" pitchFamily="18" charset="0"/>
              </a:rPr>
              <a:t>và</a:t>
            </a:r>
            <a:r>
              <a:rPr lang="en-US" sz="3600" b="0" i="0" u="none" strike="noStrike" dirty="0">
                <a:solidFill>
                  <a:srgbClr val="002060"/>
                </a:solidFill>
                <a:effectLst/>
                <a:latin typeface="Cambria" panose="02040503050406030204" pitchFamily="18" charset="0"/>
                <a:ea typeface="Cambria" panose="02040503050406030204" pitchFamily="18" charset="0"/>
              </a:rPr>
              <a:t> 11 </a:t>
            </a:r>
            <a:r>
              <a:rPr lang="en-US" sz="3600" b="0" i="0" u="none" strike="noStrike" dirty="0" err="1">
                <a:solidFill>
                  <a:srgbClr val="002060"/>
                </a:solidFill>
                <a:effectLst/>
                <a:latin typeface="Cambria" panose="02040503050406030204" pitchFamily="18" charset="0"/>
                <a:ea typeface="Cambria" panose="02040503050406030204" pitchFamily="18" charset="0"/>
              </a:rPr>
              <a:t>là</a:t>
            </a:r>
            <a:r>
              <a:rPr lang="en-US" sz="3600" b="0" i="0" u="none" strike="noStrike" dirty="0">
                <a:solidFill>
                  <a:srgbClr val="002060"/>
                </a:solidFill>
                <a:effectLst/>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F70189-B228-7738-3C5C-A42A349504BC}"/>
              </a:ext>
            </a:extLst>
          </p:cNvPr>
          <p:cNvSpPr txBox="1"/>
          <p:nvPr/>
        </p:nvSpPr>
        <p:spPr>
          <a:xfrm>
            <a:off x="6460435" y="3081129"/>
            <a:ext cx="4989443" cy="553998"/>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(10 + 20 + 7 +11) : 4 = 12</a:t>
            </a:r>
          </a:p>
        </p:txBody>
      </p:sp>
    </p:spTree>
    <p:custDataLst>
      <p:tags r:id="rId1"/>
    </p:custDataLst>
    <p:extLst>
      <p:ext uri="{BB962C8B-B14F-4D97-AF65-F5344CB8AC3E}">
        <p14:creationId xmlns:p14="http://schemas.microsoft.com/office/powerpoint/2010/main" val="367934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1" y="698265"/>
            <a:ext cx="6728792" cy="2641599"/>
          </a:xfrm>
          <a:prstGeom prst="wedgeEllipseCallout">
            <a:avLst>
              <a:gd name="adj1" fmla="val -50415"/>
              <a:gd name="adj2" fmla="val 56530"/>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en-US" sz="4000" b="1" dirty="0" err="1">
                <a:solidFill>
                  <a:srgbClr val="C00000"/>
                </a:solidFill>
                <a:latin typeface="Calibri" panose="020F0502020204030204" pitchFamily="34" charset="0"/>
                <a:ea typeface="杨任东竹石体-Semibold"/>
                <a:cs typeface="Calibri" panose="020F0502020204030204" pitchFamily="34" charset="0"/>
              </a:rPr>
              <a:t>Em</a:t>
            </a:r>
            <a:r>
              <a:rPr lang="en-US" sz="4000" b="1" dirty="0">
                <a:solidFill>
                  <a:srgbClr val="C00000"/>
                </a:solidFill>
                <a:latin typeface="Calibri" panose="020F0502020204030204" pitchFamily="34" charset="0"/>
                <a:ea typeface="杨任东竹石体-Semibold"/>
                <a:cs typeface="Calibri" panose="020F0502020204030204" pitchFamily="34" charset="0"/>
              </a:rPr>
              <a:t> </a:t>
            </a:r>
            <a:r>
              <a:rPr lang="en-US" sz="4000" b="1" dirty="0" err="1">
                <a:solidFill>
                  <a:srgbClr val="C00000"/>
                </a:solidFill>
                <a:latin typeface="Calibri" panose="020F0502020204030204" pitchFamily="34" charset="0"/>
                <a:ea typeface="杨任东竹石体-Semibold"/>
                <a:cs typeface="Calibri" panose="020F0502020204030204" pitchFamily="34" charset="0"/>
              </a:rPr>
              <a:t>hãy</a:t>
            </a:r>
            <a:r>
              <a:rPr lang="en-US" sz="4000" b="1" dirty="0">
                <a:solidFill>
                  <a:srgbClr val="C00000"/>
                </a:solidFill>
                <a:latin typeface="Calibri" panose="020F0502020204030204" pitchFamily="34" charset="0"/>
                <a:ea typeface="杨任东竹石体-Semibold"/>
                <a:cs typeface="Calibri" panose="020F0502020204030204" pitchFamily="34" charset="0"/>
              </a:rPr>
              <a:t> </a:t>
            </a:r>
            <a:r>
              <a:rPr lang="vi-VN" sz="4000" b="1" dirty="0">
                <a:solidFill>
                  <a:srgbClr val="C00000"/>
                </a:solidFill>
                <a:latin typeface="Calibri" panose="020F0502020204030204" pitchFamily="34" charset="0"/>
                <a:ea typeface="杨任东竹石体-Semibold"/>
                <a:cs typeface="Calibri" panose="020F0502020204030204" pitchFamily="34" charset="0"/>
              </a:rPr>
              <a:t>rút ra cách tính số trung bình cộng của nhiều số? </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
        <p:nvSpPr>
          <p:cNvPr id="3" name="Rounded Rectangle 2">
            <a:extLst>
              <a:ext uri="{FF2B5EF4-FFF2-40B4-BE49-F238E27FC236}">
                <a16:creationId xmlns:a16="http://schemas.microsoft.com/office/drawing/2014/main" id="{D795BA61-FE41-B25B-DEF0-0939A5E942DA}"/>
              </a:ext>
            </a:extLst>
          </p:cNvPr>
          <p:cNvSpPr/>
          <p:nvPr/>
        </p:nvSpPr>
        <p:spPr>
          <a:xfrm>
            <a:off x="2941983" y="3925903"/>
            <a:ext cx="8517833" cy="1759279"/>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mbria" panose="02040503050406030204" pitchFamily="18" charset="0"/>
                <a:ea typeface="Cambria" panose="02040503050406030204" pitchFamily="18" charset="0"/>
                <a:cs typeface="Arial-Rounded" panose="020B0500000000000000" pitchFamily="34" charset="0"/>
              </a:rPr>
              <a:t>Muốn tìm số trung bình cộng của nhiều số, ta tính tổng của các số đó, rồi lấy tổng tìm được chia cho số các số hạng.</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5913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 name="TextBox 1">
            <a:extLst>
              <a:ext uri="{FF2B5EF4-FFF2-40B4-BE49-F238E27FC236}">
                <a16:creationId xmlns:a16="http://schemas.microsoft.com/office/drawing/2014/main" id="{1F10FCE6-EF83-26FC-B2DA-6D768B528EAD}"/>
              </a:ext>
            </a:extLst>
          </p:cNvPr>
          <p:cNvSpPr txBox="1"/>
          <p:nvPr/>
        </p:nvSpPr>
        <p:spPr>
          <a:xfrm>
            <a:off x="1590262" y="695739"/>
            <a:ext cx="933284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mbria" panose="02040503050406030204" pitchFamily="18" charset="0"/>
                <a:ea typeface="Cambria" panose="02040503050406030204" pitchFamily="18" charset="0"/>
              </a:rPr>
              <a:t>B. GIẢI BÀI TOÁN VỀ TÌM SỐ TRUNG BÌNH CỘNG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ED4EE4FD-589B-5CD3-D5AE-C4D5214FEA80}"/>
              </a:ext>
            </a:extLst>
          </p:cNvPr>
          <p:cNvSpPr txBox="1"/>
          <p:nvPr/>
        </p:nvSpPr>
        <p:spPr>
          <a:xfrm>
            <a:off x="1063486" y="1798983"/>
            <a:ext cx="5575853" cy="3447098"/>
          </a:xfrm>
          <a:prstGeom prst="rect">
            <a:avLst/>
          </a:prstGeom>
          <a:noFill/>
        </p:spPr>
        <p:txBody>
          <a:bodyPr wrap="square" lIns="0" tIns="0" rIns="0" bIns="0" rtlCol="0">
            <a:spAutoFit/>
          </a:bodyPr>
          <a:lstStyle/>
          <a:p>
            <a:pPr lvl="0" algn="just">
              <a:spcAft>
                <a:spcPts val="500"/>
              </a:spcAft>
            </a:pPr>
            <a:r>
              <a:rPr lang="vi-VN" sz="3200" b="1" dirty="0">
                <a:solidFill>
                  <a:prstClr val="black"/>
                </a:solidFill>
                <a:latin typeface="Cambria" panose="02040503050406030204" pitchFamily="18" charset="0"/>
                <a:ea typeface="Cambria" panose="02040503050406030204" pitchFamily="18" charset="0"/>
              </a:rPr>
              <a:t>Bài toán: </a:t>
            </a:r>
            <a:r>
              <a:rPr lang="vi-VN" sz="3200" dirty="0">
                <a:solidFill>
                  <a:prstClr val="black"/>
                </a:solidFill>
                <a:latin typeface="Cambria" panose="02040503050406030204" pitchFamily="18" charset="0"/>
                <a:ea typeface="Cambria" panose="02040503050406030204" pitchFamily="18" charset="0"/>
              </a:rPr>
              <a:t>Ba bạn Hiền, Hoa và Thanh vào rừng hái nấm. Hiền hải được 14 cây nấm, Hoa hải được 16 cây nấm và Thanh hải được 12 cây nấm. Hỏi trung bình mỗi bạn hái được bao nhiêu cây nấm?</a:t>
            </a:r>
          </a:p>
        </p:txBody>
      </p:sp>
      <p:pic>
        <p:nvPicPr>
          <p:cNvPr id="8" name="Picture 7">
            <a:extLst>
              <a:ext uri="{FF2B5EF4-FFF2-40B4-BE49-F238E27FC236}">
                <a16:creationId xmlns:a16="http://schemas.microsoft.com/office/drawing/2014/main" id="{D145199C-BCAB-AA96-0486-5DF57E04E3EB}"/>
              </a:ext>
            </a:extLst>
          </p:cNvPr>
          <p:cNvPicPr>
            <a:picLocks noChangeAspect="1"/>
          </p:cNvPicPr>
          <p:nvPr/>
        </p:nvPicPr>
        <p:blipFill>
          <a:blip r:embed="rId5"/>
          <a:stretch>
            <a:fillRect/>
          </a:stretch>
        </p:blipFill>
        <p:spPr>
          <a:xfrm>
            <a:off x="7101539" y="1828801"/>
            <a:ext cx="4128435" cy="3172590"/>
          </a:xfrm>
          <a:prstGeom prst="rect">
            <a:avLst/>
          </a:prstGeom>
        </p:spPr>
      </p:pic>
    </p:spTree>
    <p:custDataLst>
      <p:tags r:id="rId1"/>
    </p:custDataLst>
    <p:extLst>
      <p:ext uri="{BB962C8B-B14F-4D97-AF65-F5344CB8AC3E}">
        <p14:creationId xmlns:p14="http://schemas.microsoft.com/office/powerpoint/2010/main" val="274430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5" name="Picture 4">
            <a:extLst>
              <a:ext uri="{FF2B5EF4-FFF2-40B4-BE49-F238E27FC236}">
                <a16:creationId xmlns:a16="http://schemas.microsoft.com/office/drawing/2014/main" id="{062BED85-FDE2-D2B1-E23E-1566B0AC0384}"/>
              </a:ext>
            </a:extLst>
          </p:cNvPr>
          <p:cNvPicPr>
            <a:picLocks noChangeAspect="1"/>
          </p:cNvPicPr>
          <p:nvPr/>
        </p:nvPicPr>
        <p:blipFill>
          <a:blip r:embed="rId5"/>
          <a:stretch>
            <a:fillRect/>
          </a:stretch>
        </p:blipFill>
        <p:spPr>
          <a:xfrm>
            <a:off x="1102622" y="434215"/>
            <a:ext cx="1644939" cy="629272"/>
          </a:xfrm>
          <a:prstGeom prst="rect">
            <a:avLst/>
          </a:prstGeom>
        </p:spPr>
      </p:pic>
      <p:pic>
        <p:nvPicPr>
          <p:cNvPr id="11" name="Picture 10">
            <a:extLst>
              <a:ext uri="{FF2B5EF4-FFF2-40B4-BE49-F238E27FC236}">
                <a16:creationId xmlns:a16="http://schemas.microsoft.com/office/drawing/2014/main" id="{92491186-92C8-4826-F6D6-732ADE06B9CF}"/>
              </a:ext>
            </a:extLst>
          </p:cNvPr>
          <p:cNvPicPr>
            <a:picLocks noChangeAspect="1"/>
          </p:cNvPicPr>
          <p:nvPr/>
        </p:nvPicPr>
        <p:blipFill>
          <a:blip r:embed="rId6"/>
          <a:stretch>
            <a:fillRect/>
          </a:stretch>
        </p:blipFill>
        <p:spPr>
          <a:xfrm>
            <a:off x="646043" y="1023730"/>
            <a:ext cx="5289598" cy="2424701"/>
          </a:xfrm>
          <a:prstGeom prst="rect">
            <a:avLst/>
          </a:prstGeom>
        </p:spPr>
      </p:pic>
      <p:pic>
        <p:nvPicPr>
          <p:cNvPr id="13" name="Picture 12">
            <a:extLst>
              <a:ext uri="{FF2B5EF4-FFF2-40B4-BE49-F238E27FC236}">
                <a16:creationId xmlns:a16="http://schemas.microsoft.com/office/drawing/2014/main" id="{58AA714F-60E9-EEF3-FAE2-328719E77328}"/>
              </a:ext>
            </a:extLst>
          </p:cNvPr>
          <p:cNvPicPr>
            <a:picLocks noChangeAspect="1"/>
          </p:cNvPicPr>
          <p:nvPr/>
        </p:nvPicPr>
        <p:blipFill>
          <a:blip r:embed="rId7"/>
          <a:stretch>
            <a:fillRect/>
          </a:stretch>
        </p:blipFill>
        <p:spPr>
          <a:xfrm>
            <a:off x="6834088" y="1272209"/>
            <a:ext cx="4303535" cy="2128630"/>
          </a:xfrm>
          <a:prstGeom prst="rect">
            <a:avLst/>
          </a:prstGeom>
        </p:spPr>
      </p:pic>
      <p:pic>
        <p:nvPicPr>
          <p:cNvPr id="16" name="Picture 15">
            <a:extLst>
              <a:ext uri="{FF2B5EF4-FFF2-40B4-BE49-F238E27FC236}">
                <a16:creationId xmlns:a16="http://schemas.microsoft.com/office/drawing/2014/main" id="{4F7CFC4A-323E-6D0C-F9F5-E3216C7624B8}"/>
              </a:ext>
            </a:extLst>
          </p:cNvPr>
          <p:cNvPicPr>
            <a:picLocks noChangeAspect="1"/>
          </p:cNvPicPr>
          <p:nvPr/>
        </p:nvPicPr>
        <p:blipFill>
          <a:blip r:embed="rId8"/>
          <a:stretch>
            <a:fillRect/>
          </a:stretch>
        </p:blipFill>
        <p:spPr>
          <a:xfrm>
            <a:off x="666129" y="3486771"/>
            <a:ext cx="1457325" cy="600075"/>
          </a:xfrm>
          <a:prstGeom prst="rect">
            <a:avLst/>
          </a:prstGeom>
        </p:spPr>
      </p:pic>
      <p:pic>
        <p:nvPicPr>
          <p:cNvPr id="21" name="Picture 20">
            <a:extLst>
              <a:ext uri="{FF2B5EF4-FFF2-40B4-BE49-F238E27FC236}">
                <a16:creationId xmlns:a16="http://schemas.microsoft.com/office/drawing/2014/main" id="{24412700-E630-C075-B66B-91F897A73507}"/>
              </a:ext>
            </a:extLst>
          </p:cNvPr>
          <p:cNvPicPr>
            <a:picLocks noChangeAspect="1"/>
          </p:cNvPicPr>
          <p:nvPr/>
        </p:nvPicPr>
        <p:blipFill>
          <a:blip r:embed="rId9"/>
          <a:stretch>
            <a:fillRect/>
          </a:stretch>
        </p:blipFill>
        <p:spPr>
          <a:xfrm>
            <a:off x="907189" y="4075043"/>
            <a:ext cx="4893054" cy="1926941"/>
          </a:xfrm>
          <a:prstGeom prst="rect">
            <a:avLst/>
          </a:prstGeom>
        </p:spPr>
      </p:pic>
      <p:pic>
        <p:nvPicPr>
          <p:cNvPr id="23" name="Picture 22">
            <a:extLst>
              <a:ext uri="{FF2B5EF4-FFF2-40B4-BE49-F238E27FC236}">
                <a16:creationId xmlns:a16="http://schemas.microsoft.com/office/drawing/2014/main" id="{5A0BFB12-1927-5CFC-F779-BC8DB4452E4F}"/>
              </a:ext>
            </a:extLst>
          </p:cNvPr>
          <p:cNvPicPr>
            <a:picLocks noChangeAspect="1"/>
          </p:cNvPicPr>
          <p:nvPr/>
        </p:nvPicPr>
        <p:blipFill>
          <a:blip r:embed="rId10"/>
          <a:stretch>
            <a:fillRect/>
          </a:stretch>
        </p:blipFill>
        <p:spPr>
          <a:xfrm>
            <a:off x="6561728" y="3945835"/>
            <a:ext cx="4318100" cy="2087631"/>
          </a:xfrm>
          <a:prstGeom prst="rect">
            <a:avLst/>
          </a:prstGeom>
        </p:spPr>
      </p:pic>
    </p:spTree>
    <p:custDataLst>
      <p:tags r:id="rId1"/>
    </p:custDataLst>
    <p:extLst>
      <p:ext uri="{BB962C8B-B14F-4D97-AF65-F5344CB8AC3E}">
        <p14:creationId xmlns:p14="http://schemas.microsoft.com/office/powerpoint/2010/main" val="375027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 name="Picture 2">
            <a:extLst>
              <a:ext uri="{FF2B5EF4-FFF2-40B4-BE49-F238E27FC236}">
                <a16:creationId xmlns:a16="http://schemas.microsoft.com/office/drawing/2014/main" id="{1321494E-7D31-5AAA-A5D5-CFAA27B33F79}"/>
              </a:ext>
            </a:extLst>
          </p:cNvPr>
          <p:cNvPicPr>
            <a:picLocks noChangeAspect="1"/>
          </p:cNvPicPr>
          <p:nvPr/>
        </p:nvPicPr>
        <p:blipFill>
          <a:blip r:embed="rId5"/>
          <a:stretch>
            <a:fillRect/>
          </a:stretch>
        </p:blipFill>
        <p:spPr>
          <a:xfrm>
            <a:off x="762000" y="741294"/>
            <a:ext cx="2785919" cy="1017932"/>
          </a:xfrm>
          <a:prstGeom prst="rect">
            <a:avLst/>
          </a:prstGeom>
        </p:spPr>
      </p:pic>
      <p:pic>
        <p:nvPicPr>
          <p:cNvPr id="6" name="Picture 5">
            <a:extLst>
              <a:ext uri="{FF2B5EF4-FFF2-40B4-BE49-F238E27FC236}">
                <a16:creationId xmlns:a16="http://schemas.microsoft.com/office/drawing/2014/main" id="{8928BF4D-CA46-574E-9768-69FAAEE01324}"/>
              </a:ext>
            </a:extLst>
          </p:cNvPr>
          <p:cNvPicPr>
            <a:picLocks noChangeAspect="1"/>
          </p:cNvPicPr>
          <p:nvPr/>
        </p:nvPicPr>
        <p:blipFill>
          <a:blip r:embed="rId6"/>
          <a:stretch>
            <a:fillRect/>
          </a:stretch>
        </p:blipFill>
        <p:spPr>
          <a:xfrm>
            <a:off x="1343231" y="2182673"/>
            <a:ext cx="9359947" cy="3502509"/>
          </a:xfrm>
          <a:prstGeom prst="rect">
            <a:avLst/>
          </a:prstGeom>
        </p:spPr>
      </p:pic>
    </p:spTree>
    <p:custDataLst>
      <p:tags r:id="rId1"/>
    </p:custDataLst>
    <p:extLst>
      <p:ext uri="{BB962C8B-B14F-4D97-AF65-F5344CB8AC3E}">
        <p14:creationId xmlns:p14="http://schemas.microsoft.com/office/powerpoint/2010/main" val="20142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2" name="Picture 1">
            <a:extLst>
              <a:ext uri="{FF2B5EF4-FFF2-40B4-BE49-F238E27FC236}">
                <a16:creationId xmlns:a16="http://schemas.microsoft.com/office/drawing/2014/main" id="{16A71839-A073-9D8F-8504-FA46E3442E5A}"/>
              </a:ext>
            </a:extLst>
          </p:cNvPr>
          <p:cNvPicPr>
            <a:picLocks noChangeAspect="1"/>
          </p:cNvPicPr>
          <p:nvPr/>
        </p:nvPicPr>
        <p:blipFill>
          <a:blip r:embed="rId10"/>
          <a:stretch>
            <a:fillRect/>
          </a:stretch>
        </p:blipFill>
        <p:spPr>
          <a:xfrm>
            <a:off x="5005207" y="2720452"/>
            <a:ext cx="6236749" cy="1993565"/>
          </a:xfrm>
          <a:prstGeom prst="rect">
            <a:avLst/>
          </a:prstGeom>
        </p:spPr>
      </p:pic>
    </p:spTree>
    <p:custDataLst>
      <p:tags r:id="rId1"/>
    </p:custDataLst>
    <p:extLst>
      <p:ext uri="{BB962C8B-B14F-4D97-AF65-F5344CB8AC3E}">
        <p14:creationId xmlns:p14="http://schemas.microsoft.com/office/powerpoint/2010/main" val="134844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89452" y="-218660"/>
            <a:ext cx="11876405" cy="6649940"/>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876405"/>
                <a:gd name="connsiteY0" fmla="*/ 1010927 h 6065560"/>
                <a:gd name="connsiteX1" fmla="*/ 1010927 w 11876405"/>
                <a:gd name="connsiteY1" fmla="*/ 0 h 6065560"/>
                <a:gd name="connsiteX2" fmla="*/ 1294970 w 11876405"/>
                <a:gd name="connsiteY2" fmla="*/ 0 h 6065560"/>
                <a:gd name="connsiteX3" fmla="*/ 1776104 w 11876405"/>
                <a:gd name="connsiteY3" fmla="*/ 0 h 6065560"/>
                <a:gd name="connsiteX4" fmla="*/ 2060147 w 11876405"/>
                <a:gd name="connsiteY4" fmla="*/ 0 h 6065560"/>
                <a:gd name="connsiteX5" fmla="*/ 2836917 w 11876405"/>
                <a:gd name="connsiteY5" fmla="*/ 0 h 6065560"/>
                <a:gd name="connsiteX6" fmla="*/ 3515142 w 11876405"/>
                <a:gd name="connsiteY6" fmla="*/ 0 h 6065560"/>
                <a:gd name="connsiteX7" fmla="*/ 3996276 w 11876405"/>
                <a:gd name="connsiteY7" fmla="*/ 0 h 6065560"/>
                <a:gd name="connsiteX8" fmla="*/ 4773047 w 11876405"/>
                <a:gd name="connsiteY8" fmla="*/ 0 h 6065560"/>
                <a:gd name="connsiteX9" fmla="*/ 5451272 w 11876405"/>
                <a:gd name="connsiteY9" fmla="*/ 0 h 6065560"/>
                <a:gd name="connsiteX10" fmla="*/ 6228042 w 11876405"/>
                <a:gd name="connsiteY10" fmla="*/ 0 h 6065560"/>
                <a:gd name="connsiteX11" fmla="*/ 6610631 w 11876405"/>
                <a:gd name="connsiteY11" fmla="*/ 0 h 6065560"/>
                <a:gd name="connsiteX12" fmla="*/ 7387401 w 11876405"/>
                <a:gd name="connsiteY12" fmla="*/ 0 h 6065560"/>
                <a:gd name="connsiteX13" fmla="*/ 8065626 w 11876405"/>
                <a:gd name="connsiteY13" fmla="*/ 0 h 6065560"/>
                <a:gd name="connsiteX14" fmla="*/ 8743851 w 11876405"/>
                <a:gd name="connsiteY14" fmla="*/ 0 h 6065560"/>
                <a:gd name="connsiteX15" fmla="*/ 9520622 w 11876405"/>
                <a:gd name="connsiteY15" fmla="*/ 0 h 6065560"/>
                <a:gd name="connsiteX16" fmla="*/ 10297392 w 11876405"/>
                <a:gd name="connsiteY16" fmla="*/ 0 h 6065560"/>
                <a:gd name="connsiteX17" fmla="*/ 10865478 w 11876405"/>
                <a:gd name="connsiteY17" fmla="*/ 0 h 6065560"/>
                <a:gd name="connsiteX18" fmla="*/ 11876405 w 11876405"/>
                <a:gd name="connsiteY18" fmla="*/ 1010927 h 6065560"/>
                <a:gd name="connsiteX19" fmla="*/ 11876405 w 11876405"/>
                <a:gd name="connsiteY19" fmla="*/ 1629036 h 6065560"/>
                <a:gd name="connsiteX20" fmla="*/ 11876405 w 11876405"/>
                <a:gd name="connsiteY20" fmla="*/ 2247146 h 6065560"/>
                <a:gd name="connsiteX21" fmla="*/ 11876405 w 11876405"/>
                <a:gd name="connsiteY21" fmla="*/ 2905692 h 6065560"/>
                <a:gd name="connsiteX22" fmla="*/ 11876405 w 11876405"/>
                <a:gd name="connsiteY22" fmla="*/ 3442927 h 6065560"/>
                <a:gd name="connsiteX23" fmla="*/ 11876405 w 11876405"/>
                <a:gd name="connsiteY23" fmla="*/ 3899288 h 6065560"/>
                <a:gd name="connsiteX24" fmla="*/ 11876405 w 11876405"/>
                <a:gd name="connsiteY24" fmla="*/ 4557835 h 6065560"/>
                <a:gd name="connsiteX25" fmla="*/ 11876405 w 11876405"/>
                <a:gd name="connsiteY25" fmla="*/ 5054633 h 6065560"/>
                <a:gd name="connsiteX26" fmla="*/ 10865478 w 11876405"/>
                <a:gd name="connsiteY26" fmla="*/ 6065560 h 6065560"/>
                <a:gd name="connsiteX27" fmla="*/ 10482890 w 11876405"/>
                <a:gd name="connsiteY27" fmla="*/ 6065560 h 6065560"/>
                <a:gd name="connsiteX28" fmla="*/ 10198847 w 11876405"/>
                <a:gd name="connsiteY28" fmla="*/ 6065560 h 6065560"/>
                <a:gd name="connsiteX29" fmla="*/ 9619167 w 11876405"/>
                <a:gd name="connsiteY29" fmla="*/ 6065560 h 6065560"/>
                <a:gd name="connsiteX30" fmla="*/ 9335124 w 11876405"/>
                <a:gd name="connsiteY30" fmla="*/ 6065560 h 6065560"/>
                <a:gd name="connsiteX31" fmla="*/ 8755445 w 11876405"/>
                <a:gd name="connsiteY31" fmla="*/ 6065560 h 6065560"/>
                <a:gd name="connsiteX32" fmla="*/ 8077220 w 11876405"/>
                <a:gd name="connsiteY32" fmla="*/ 6065560 h 6065560"/>
                <a:gd name="connsiteX33" fmla="*/ 7694631 w 11876405"/>
                <a:gd name="connsiteY33" fmla="*/ 6065560 h 6065560"/>
                <a:gd name="connsiteX34" fmla="*/ 7213497 w 11876405"/>
                <a:gd name="connsiteY34" fmla="*/ 6065560 h 6065560"/>
                <a:gd name="connsiteX35" fmla="*/ 6830909 w 11876405"/>
                <a:gd name="connsiteY35" fmla="*/ 6065560 h 6065560"/>
                <a:gd name="connsiteX36" fmla="*/ 6349775 w 11876405"/>
                <a:gd name="connsiteY36" fmla="*/ 6065560 h 6065560"/>
                <a:gd name="connsiteX37" fmla="*/ 5967186 w 11876405"/>
                <a:gd name="connsiteY37" fmla="*/ 6065560 h 6065560"/>
                <a:gd name="connsiteX38" fmla="*/ 5683144 w 11876405"/>
                <a:gd name="connsiteY38" fmla="*/ 6065560 h 6065560"/>
                <a:gd name="connsiteX39" fmla="*/ 5300555 w 11876405"/>
                <a:gd name="connsiteY39" fmla="*/ 6065560 h 6065560"/>
                <a:gd name="connsiteX40" fmla="*/ 4720876 w 11876405"/>
                <a:gd name="connsiteY40" fmla="*/ 6065560 h 6065560"/>
                <a:gd name="connsiteX41" fmla="*/ 4338287 w 11876405"/>
                <a:gd name="connsiteY41" fmla="*/ 6065560 h 6065560"/>
                <a:gd name="connsiteX42" fmla="*/ 3561517 w 11876405"/>
                <a:gd name="connsiteY42" fmla="*/ 6065560 h 6065560"/>
                <a:gd name="connsiteX43" fmla="*/ 3277474 w 11876405"/>
                <a:gd name="connsiteY43" fmla="*/ 6065560 h 6065560"/>
                <a:gd name="connsiteX44" fmla="*/ 2599249 w 11876405"/>
                <a:gd name="connsiteY44" fmla="*/ 6065560 h 6065560"/>
                <a:gd name="connsiteX45" fmla="*/ 1822478 w 11876405"/>
                <a:gd name="connsiteY45" fmla="*/ 6065560 h 6065560"/>
                <a:gd name="connsiteX46" fmla="*/ 1010927 w 11876405"/>
                <a:gd name="connsiteY46" fmla="*/ 6065560 h 6065560"/>
                <a:gd name="connsiteX47" fmla="*/ 0 w 11876405"/>
                <a:gd name="connsiteY47" fmla="*/ 5054633 h 6065560"/>
                <a:gd name="connsiteX48" fmla="*/ 0 w 11876405"/>
                <a:gd name="connsiteY48" fmla="*/ 4436524 h 6065560"/>
                <a:gd name="connsiteX49" fmla="*/ 0 w 11876405"/>
                <a:gd name="connsiteY49" fmla="*/ 3818414 h 6065560"/>
                <a:gd name="connsiteX50" fmla="*/ 0 w 11876405"/>
                <a:gd name="connsiteY50" fmla="*/ 3159868 h 6065560"/>
                <a:gd name="connsiteX51" fmla="*/ 0 w 11876405"/>
                <a:gd name="connsiteY51" fmla="*/ 2541759 h 6065560"/>
                <a:gd name="connsiteX52" fmla="*/ 0 w 11876405"/>
                <a:gd name="connsiteY52" fmla="*/ 1883212 h 6065560"/>
                <a:gd name="connsiteX53" fmla="*/ 0 w 11876405"/>
                <a:gd name="connsiteY53" fmla="*/ 1010927 h 606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876405" h="6065560" fill="none" extrusionOk="0">
                  <a:moveTo>
                    <a:pt x="0" y="1010927"/>
                  </a:moveTo>
                  <a:cubicBezTo>
                    <a:pt x="-102462" y="360233"/>
                    <a:pt x="493820" y="131791"/>
                    <a:pt x="1010927" y="0"/>
                  </a:cubicBezTo>
                  <a:cubicBezTo>
                    <a:pt x="1151730" y="-1230"/>
                    <a:pt x="1223169" y="3274"/>
                    <a:pt x="1294970" y="0"/>
                  </a:cubicBezTo>
                  <a:cubicBezTo>
                    <a:pt x="1366771" y="-3274"/>
                    <a:pt x="1602325" y="27754"/>
                    <a:pt x="1776104" y="0"/>
                  </a:cubicBezTo>
                  <a:cubicBezTo>
                    <a:pt x="1949883" y="-27754"/>
                    <a:pt x="1936989" y="30674"/>
                    <a:pt x="2060147" y="0"/>
                  </a:cubicBezTo>
                  <a:cubicBezTo>
                    <a:pt x="2183305" y="-30674"/>
                    <a:pt x="2537985" y="41631"/>
                    <a:pt x="2836917" y="0"/>
                  </a:cubicBezTo>
                  <a:cubicBezTo>
                    <a:pt x="3135849" y="-41631"/>
                    <a:pt x="3328097" y="23452"/>
                    <a:pt x="3515142" y="0"/>
                  </a:cubicBezTo>
                  <a:cubicBezTo>
                    <a:pt x="3702187" y="-23452"/>
                    <a:pt x="3867552" y="28911"/>
                    <a:pt x="3996276" y="0"/>
                  </a:cubicBezTo>
                  <a:cubicBezTo>
                    <a:pt x="4125000" y="-28911"/>
                    <a:pt x="4448927" y="88380"/>
                    <a:pt x="4773047" y="0"/>
                  </a:cubicBezTo>
                  <a:cubicBezTo>
                    <a:pt x="5097167" y="-88380"/>
                    <a:pt x="5269922" y="67745"/>
                    <a:pt x="5451272" y="0"/>
                  </a:cubicBezTo>
                  <a:cubicBezTo>
                    <a:pt x="5632623" y="-67745"/>
                    <a:pt x="5979122" y="57496"/>
                    <a:pt x="6228042" y="0"/>
                  </a:cubicBezTo>
                  <a:cubicBezTo>
                    <a:pt x="6476962" y="-57496"/>
                    <a:pt x="6519099" y="38770"/>
                    <a:pt x="6610631" y="0"/>
                  </a:cubicBezTo>
                  <a:cubicBezTo>
                    <a:pt x="6702163" y="-38770"/>
                    <a:pt x="7132817" y="60377"/>
                    <a:pt x="7387401" y="0"/>
                  </a:cubicBezTo>
                  <a:cubicBezTo>
                    <a:pt x="7641985" y="-60377"/>
                    <a:pt x="7812598" y="71106"/>
                    <a:pt x="8065626" y="0"/>
                  </a:cubicBezTo>
                  <a:cubicBezTo>
                    <a:pt x="8318655" y="-71106"/>
                    <a:pt x="8557418" y="79062"/>
                    <a:pt x="8743851" y="0"/>
                  </a:cubicBezTo>
                  <a:cubicBezTo>
                    <a:pt x="8930284" y="-79062"/>
                    <a:pt x="9152251" y="77008"/>
                    <a:pt x="9520622" y="0"/>
                  </a:cubicBezTo>
                  <a:cubicBezTo>
                    <a:pt x="9888993" y="-77008"/>
                    <a:pt x="10070354" y="80717"/>
                    <a:pt x="10297392" y="0"/>
                  </a:cubicBezTo>
                  <a:cubicBezTo>
                    <a:pt x="10524430" y="-80717"/>
                    <a:pt x="10592083" y="1067"/>
                    <a:pt x="10865478" y="0"/>
                  </a:cubicBezTo>
                  <a:cubicBezTo>
                    <a:pt x="11391406" y="36943"/>
                    <a:pt x="11874340" y="514452"/>
                    <a:pt x="11876405" y="1010927"/>
                  </a:cubicBezTo>
                  <a:cubicBezTo>
                    <a:pt x="11924763" y="1251545"/>
                    <a:pt x="11863349" y="1466309"/>
                    <a:pt x="11876405" y="1629036"/>
                  </a:cubicBezTo>
                  <a:cubicBezTo>
                    <a:pt x="11889461" y="1791763"/>
                    <a:pt x="11853170" y="2084983"/>
                    <a:pt x="11876405" y="2247146"/>
                  </a:cubicBezTo>
                  <a:cubicBezTo>
                    <a:pt x="11899640" y="2409309"/>
                    <a:pt x="11834443" y="2761030"/>
                    <a:pt x="11876405" y="2905692"/>
                  </a:cubicBezTo>
                  <a:cubicBezTo>
                    <a:pt x="11918367" y="3050354"/>
                    <a:pt x="11862529" y="3241073"/>
                    <a:pt x="11876405" y="3442927"/>
                  </a:cubicBezTo>
                  <a:cubicBezTo>
                    <a:pt x="11890281" y="3644781"/>
                    <a:pt x="11858770" y="3684063"/>
                    <a:pt x="11876405" y="3899288"/>
                  </a:cubicBezTo>
                  <a:cubicBezTo>
                    <a:pt x="11894040" y="4114513"/>
                    <a:pt x="11826947" y="4369812"/>
                    <a:pt x="11876405" y="4557835"/>
                  </a:cubicBezTo>
                  <a:cubicBezTo>
                    <a:pt x="11925863" y="4745858"/>
                    <a:pt x="11876054" y="4924629"/>
                    <a:pt x="11876405" y="5054633"/>
                  </a:cubicBezTo>
                  <a:cubicBezTo>
                    <a:pt x="11818416" y="5616842"/>
                    <a:pt x="11472117" y="5936350"/>
                    <a:pt x="10865478" y="6065560"/>
                  </a:cubicBezTo>
                  <a:cubicBezTo>
                    <a:pt x="10775072" y="6110214"/>
                    <a:pt x="10613369" y="6053284"/>
                    <a:pt x="10482890" y="6065560"/>
                  </a:cubicBezTo>
                  <a:cubicBezTo>
                    <a:pt x="10352411" y="6077836"/>
                    <a:pt x="10333865" y="6035177"/>
                    <a:pt x="10198847" y="6065560"/>
                  </a:cubicBezTo>
                  <a:cubicBezTo>
                    <a:pt x="10063829" y="6095943"/>
                    <a:pt x="9844779" y="6021837"/>
                    <a:pt x="9619167" y="6065560"/>
                  </a:cubicBezTo>
                  <a:cubicBezTo>
                    <a:pt x="9393555" y="6109283"/>
                    <a:pt x="9426738" y="6049061"/>
                    <a:pt x="9335124" y="6065560"/>
                  </a:cubicBezTo>
                  <a:cubicBezTo>
                    <a:pt x="9243510" y="6082059"/>
                    <a:pt x="9011419" y="6016741"/>
                    <a:pt x="8755445" y="6065560"/>
                  </a:cubicBezTo>
                  <a:cubicBezTo>
                    <a:pt x="8499471" y="6114379"/>
                    <a:pt x="8316269" y="6043459"/>
                    <a:pt x="8077220" y="6065560"/>
                  </a:cubicBezTo>
                  <a:cubicBezTo>
                    <a:pt x="7838172" y="6087661"/>
                    <a:pt x="7884168" y="6024966"/>
                    <a:pt x="7694631" y="6065560"/>
                  </a:cubicBezTo>
                  <a:cubicBezTo>
                    <a:pt x="7505094" y="6106154"/>
                    <a:pt x="7412622" y="6024386"/>
                    <a:pt x="7213497" y="6065560"/>
                  </a:cubicBezTo>
                  <a:cubicBezTo>
                    <a:pt x="7014372" y="6106734"/>
                    <a:pt x="6915629" y="6050850"/>
                    <a:pt x="6830909" y="6065560"/>
                  </a:cubicBezTo>
                  <a:cubicBezTo>
                    <a:pt x="6746189" y="6080270"/>
                    <a:pt x="6453680" y="6042345"/>
                    <a:pt x="6349775" y="6065560"/>
                  </a:cubicBezTo>
                  <a:cubicBezTo>
                    <a:pt x="6245870" y="6088775"/>
                    <a:pt x="6143226" y="6063980"/>
                    <a:pt x="5967186" y="6065560"/>
                  </a:cubicBezTo>
                  <a:cubicBezTo>
                    <a:pt x="5791146" y="6067140"/>
                    <a:pt x="5755146" y="6031807"/>
                    <a:pt x="5683144" y="6065560"/>
                  </a:cubicBezTo>
                  <a:cubicBezTo>
                    <a:pt x="5611142" y="6099313"/>
                    <a:pt x="5405111" y="6045347"/>
                    <a:pt x="5300555" y="6065560"/>
                  </a:cubicBezTo>
                  <a:cubicBezTo>
                    <a:pt x="5195999" y="6085773"/>
                    <a:pt x="4865738" y="6046071"/>
                    <a:pt x="4720876" y="6065560"/>
                  </a:cubicBezTo>
                  <a:cubicBezTo>
                    <a:pt x="4576014" y="6085049"/>
                    <a:pt x="4499287" y="6037034"/>
                    <a:pt x="4338287" y="6065560"/>
                  </a:cubicBezTo>
                  <a:cubicBezTo>
                    <a:pt x="4177287" y="6094086"/>
                    <a:pt x="3895732" y="6012875"/>
                    <a:pt x="3561517" y="6065560"/>
                  </a:cubicBezTo>
                  <a:cubicBezTo>
                    <a:pt x="3227302" y="6118245"/>
                    <a:pt x="3412416" y="6058480"/>
                    <a:pt x="3277474" y="6065560"/>
                  </a:cubicBezTo>
                  <a:cubicBezTo>
                    <a:pt x="3142532" y="6072640"/>
                    <a:pt x="2744804" y="6051328"/>
                    <a:pt x="2599249" y="6065560"/>
                  </a:cubicBezTo>
                  <a:cubicBezTo>
                    <a:pt x="2453694" y="6079792"/>
                    <a:pt x="2209989" y="6001204"/>
                    <a:pt x="1822478" y="6065560"/>
                  </a:cubicBezTo>
                  <a:cubicBezTo>
                    <a:pt x="1434967" y="6129916"/>
                    <a:pt x="1316887" y="6058638"/>
                    <a:pt x="1010927" y="6065560"/>
                  </a:cubicBezTo>
                  <a:cubicBezTo>
                    <a:pt x="465032" y="6055506"/>
                    <a:pt x="6329" y="5656738"/>
                    <a:pt x="0" y="5054633"/>
                  </a:cubicBezTo>
                  <a:cubicBezTo>
                    <a:pt x="-48050" y="4770865"/>
                    <a:pt x="67535" y="4634923"/>
                    <a:pt x="0" y="4436524"/>
                  </a:cubicBezTo>
                  <a:cubicBezTo>
                    <a:pt x="-67535" y="4238125"/>
                    <a:pt x="21024" y="4087840"/>
                    <a:pt x="0" y="3818414"/>
                  </a:cubicBezTo>
                  <a:cubicBezTo>
                    <a:pt x="-21024" y="3548988"/>
                    <a:pt x="2107" y="3332198"/>
                    <a:pt x="0" y="3159868"/>
                  </a:cubicBezTo>
                  <a:cubicBezTo>
                    <a:pt x="-2107" y="2987538"/>
                    <a:pt x="23557" y="2669021"/>
                    <a:pt x="0" y="2541759"/>
                  </a:cubicBezTo>
                  <a:cubicBezTo>
                    <a:pt x="-23557" y="2414497"/>
                    <a:pt x="41953" y="2117581"/>
                    <a:pt x="0" y="1883212"/>
                  </a:cubicBezTo>
                  <a:cubicBezTo>
                    <a:pt x="-41953" y="1648843"/>
                    <a:pt x="31303" y="1391369"/>
                    <a:pt x="0" y="1010927"/>
                  </a:cubicBezTo>
                  <a:close/>
                </a:path>
                <a:path w="11876405" h="6065560" stroke="0" extrusionOk="0">
                  <a:moveTo>
                    <a:pt x="0" y="1010927"/>
                  </a:moveTo>
                  <a:cubicBezTo>
                    <a:pt x="-18600" y="574102"/>
                    <a:pt x="301712" y="41008"/>
                    <a:pt x="1010927" y="0"/>
                  </a:cubicBezTo>
                  <a:cubicBezTo>
                    <a:pt x="1180948" y="-79626"/>
                    <a:pt x="1515757" y="13620"/>
                    <a:pt x="1787697" y="0"/>
                  </a:cubicBezTo>
                  <a:cubicBezTo>
                    <a:pt x="2059637" y="-13620"/>
                    <a:pt x="2162024" y="48343"/>
                    <a:pt x="2465922" y="0"/>
                  </a:cubicBezTo>
                  <a:cubicBezTo>
                    <a:pt x="2769820" y="-48343"/>
                    <a:pt x="2761018" y="29084"/>
                    <a:pt x="2848511" y="0"/>
                  </a:cubicBezTo>
                  <a:cubicBezTo>
                    <a:pt x="2936004" y="-29084"/>
                    <a:pt x="3295006" y="26090"/>
                    <a:pt x="3625281" y="0"/>
                  </a:cubicBezTo>
                  <a:cubicBezTo>
                    <a:pt x="3955556" y="-26090"/>
                    <a:pt x="3783524" y="12077"/>
                    <a:pt x="3909324" y="0"/>
                  </a:cubicBezTo>
                  <a:cubicBezTo>
                    <a:pt x="4035124" y="-12077"/>
                    <a:pt x="4088484" y="2547"/>
                    <a:pt x="4193367" y="0"/>
                  </a:cubicBezTo>
                  <a:cubicBezTo>
                    <a:pt x="4298250" y="-2547"/>
                    <a:pt x="4476192" y="30110"/>
                    <a:pt x="4674501" y="0"/>
                  </a:cubicBezTo>
                  <a:cubicBezTo>
                    <a:pt x="4872810" y="-30110"/>
                    <a:pt x="4889970" y="16929"/>
                    <a:pt x="5057090" y="0"/>
                  </a:cubicBezTo>
                  <a:cubicBezTo>
                    <a:pt x="5224210" y="-16929"/>
                    <a:pt x="5202359" y="21133"/>
                    <a:pt x="5341133" y="0"/>
                  </a:cubicBezTo>
                  <a:cubicBezTo>
                    <a:pt x="5479907" y="-21133"/>
                    <a:pt x="5510887" y="22117"/>
                    <a:pt x="5625176" y="0"/>
                  </a:cubicBezTo>
                  <a:cubicBezTo>
                    <a:pt x="5739465" y="-22117"/>
                    <a:pt x="6155288" y="78673"/>
                    <a:pt x="6303401" y="0"/>
                  </a:cubicBezTo>
                  <a:cubicBezTo>
                    <a:pt x="6451514" y="-78673"/>
                    <a:pt x="6605474" y="52959"/>
                    <a:pt x="6784535" y="0"/>
                  </a:cubicBezTo>
                  <a:cubicBezTo>
                    <a:pt x="6963596" y="-52959"/>
                    <a:pt x="7315371" y="9486"/>
                    <a:pt x="7462760" y="0"/>
                  </a:cubicBezTo>
                  <a:cubicBezTo>
                    <a:pt x="7610149" y="-9486"/>
                    <a:pt x="7990628" y="48327"/>
                    <a:pt x="8140984" y="0"/>
                  </a:cubicBezTo>
                  <a:cubicBezTo>
                    <a:pt x="8291340" y="-48327"/>
                    <a:pt x="8341924" y="18623"/>
                    <a:pt x="8425027" y="0"/>
                  </a:cubicBezTo>
                  <a:cubicBezTo>
                    <a:pt x="8508130" y="-18623"/>
                    <a:pt x="8859535" y="6433"/>
                    <a:pt x="9004707" y="0"/>
                  </a:cubicBezTo>
                  <a:cubicBezTo>
                    <a:pt x="9149879" y="-6433"/>
                    <a:pt x="9327012" y="53670"/>
                    <a:pt x="9584386" y="0"/>
                  </a:cubicBezTo>
                  <a:cubicBezTo>
                    <a:pt x="9841760" y="-53670"/>
                    <a:pt x="9809405" y="11930"/>
                    <a:pt x="9966975" y="0"/>
                  </a:cubicBezTo>
                  <a:cubicBezTo>
                    <a:pt x="10124545" y="-11930"/>
                    <a:pt x="10437630" y="54814"/>
                    <a:pt x="10865478" y="0"/>
                  </a:cubicBezTo>
                  <a:cubicBezTo>
                    <a:pt x="11489217" y="-39931"/>
                    <a:pt x="11984781" y="576301"/>
                    <a:pt x="11876405" y="1010927"/>
                  </a:cubicBezTo>
                  <a:cubicBezTo>
                    <a:pt x="11909223" y="1297241"/>
                    <a:pt x="11863944" y="1355478"/>
                    <a:pt x="11876405" y="1629036"/>
                  </a:cubicBezTo>
                  <a:cubicBezTo>
                    <a:pt x="11888866" y="1902594"/>
                    <a:pt x="11830573" y="1961834"/>
                    <a:pt x="11876405" y="2247146"/>
                  </a:cubicBezTo>
                  <a:cubicBezTo>
                    <a:pt x="11922237" y="2532458"/>
                    <a:pt x="11865867" y="2481980"/>
                    <a:pt x="11876405" y="2703507"/>
                  </a:cubicBezTo>
                  <a:cubicBezTo>
                    <a:pt x="11886943" y="2925034"/>
                    <a:pt x="11836785" y="3187247"/>
                    <a:pt x="11876405" y="3362053"/>
                  </a:cubicBezTo>
                  <a:cubicBezTo>
                    <a:pt x="11916025" y="3536859"/>
                    <a:pt x="11841005" y="3848978"/>
                    <a:pt x="11876405" y="4020600"/>
                  </a:cubicBezTo>
                  <a:cubicBezTo>
                    <a:pt x="11911805" y="4192222"/>
                    <a:pt x="11867900" y="4322745"/>
                    <a:pt x="11876405" y="4517398"/>
                  </a:cubicBezTo>
                  <a:cubicBezTo>
                    <a:pt x="11884910" y="4712051"/>
                    <a:pt x="11830151" y="4856168"/>
                    <a:pt x="11876405" y="5054633"/>
                  </a:cubicBezTo>
                  <a:cubicBezTo>
                    <a:pt x="11900334" y="5502783"/>
                    <a:pt x="11469902" y="6210392"/>
                    <a:pt x="10865478" y="6065560"/>
                  </a:cubicBezTo>
                  <a:cubicBezTo>
                    <a:pt x="10653468" y="6098542"/>
                    <a:pt x="10338531" y="6011333"/>
                    <a:pt x="10088708" y="6065560"/>
                  </a:cubicBezTo>
                  <a:cubicBezTo>
                    <a:pt x="9838885" y="6119787"/>
                    <a:pt x="9879038" y="6055515"/>
                    <a:pt x="9706119" y="6065560"/>
                  </a:cubicBezTo>
                  <a:cubicBezTo>
                    <a:pt x="9533200" y="6075605"/>
                    <a:pt x="9427237" y="6063898"/>
                    <a:pt x="9323531" y="6065560"/>
                  </a:cubicBezTo>
                  <a:cubicBezTo>
                    <a:pt x="9219825" y="6067222"/>
                    <a:pt x="9146839" y="6037390"/>
                    <a:pt x="9039488" y="6065560"/>
                  </a:cubicBezTo>
                  <a:cubicBezTo>
                    <a:pt x="8932137" y="6093730"/>
                    <a:pt x="8802003" y="6047395"/>
                    <a:pt x="8656899" y="6065560"/>
                  </a:cubicBezTo>
                  <a:cubicBezTo>
                    <a:pt x="8511795" y="6083725"/>
                    <a:pt x="8280719" y="6016973"/>
                    <a:pt x="8175765" y="6065560"/>
                  </a:cubicBezTo>
                  <a:cubicBezTo>
                    <a:pt x="8070811" y="6114147"/>
                    <a:pt x="7733996" y="6035483"/>
                    <a:pt x="7596086" y="6065560"/>
                  </a:cubicBezTo>
                  <a:cubicBezTo>
                    <a:pt x="7458176" y="6095637"/>
                    <a:pt x="7224314" y="6014661"/>
                    <a:pt x="7016406" y="6065560"/>
                  </a:cubicBezTo>
                  <a:cubicBezTo>
                    <a:pt x="6808498" y="6116459"/>
                    <a:pt x="6518552" y="6048073"/>
                    <a:pt x="6338181" y="6065560"/>
                  </a:cubicBezTo>
                  <a:cubicBezTo>
                    <a:pt x="6157811" y="6083047"/>
                    <a:pt x="6032519" y="6047070"/>
                    <a:pt x="5955593" y="6065560"/>
                  </a:cubicBezTo>
                  <a:cubicBezTo>
                    <a:pt x="5878667" y="6084050"/>
                    <a:pt x="5793036" y="6047250"/>
                    <a:pt x="5671550" y="6065560"/>
                  </a:cubicBezTo>
                  <a:cubicBezTo>
                    <a:pt x="5550064" y="6083870"/>
                    <a:pt x="5173564" y="6059697"/>
                    <a:pt x="4993325" y="6065560"/>
                  </a:cubicBezTo>
                  <a:cubicBezTo>
                    <a:pt x="4813087" y="6071423"/>
                    <a:pt x="4657774" y="6028164"/>
                    <a:pt x="4512191" y="6065560"/>
                  </a:cubicBezTo>
                  <a:cubicBezTo>
                    <a:pt x="4366608" y="6102956"/>
                    <a:pt x="4155626" y="5988429"/>
                    <a:pt x="3833966" y="6065560"/>
                  </a:cubicBezTo>
                  <a:cubicBezTo>
                    <a:pt x="3512306" y="6142691"/>
                    <a:pt x="3394780" y="6064018"/>
                    <a:pt x="3254287" y="6065560"/>
                  </a:cubicBezTo>
                  <a:cubicBezTo>
                    <a:pt x="3113794" y="6067102"/>
                    <a:pt x="3048244" y="6047531"/>
                    <a:pt x="2970244" y="6065560"/>
                  </a:cubicBezTo>
                  <a:cubicBezTo>
                    <a:pt x="2892244" y="6083589"/>
                    <a:pt x="2562862" y="6008018"/>
                    <a:pt x="2292019" y="6065560"/>
                  </a:cubicBezTo>
                  <a:cubicBezTo>
                    <a:pt x="2021176" y="6123102"/>
                    <a:pt x="1986251" y="6063591"/>
                    <a:pt x="1810885" y="6065560"/>
                  </a:cubicBezTo>
                  <a:cubicBezTo>
                    <a:pt x="1635519" y="6067529"/>
                    <a:pt x="1268449" y="6038005"/>
                    <a:pt x="1010927" y="6065560"/>
                  </a:cubicBezTo>
                  <a:cubicBezTo>
                    <a:pt x="465650" y="5902083"/>
                    <a:pt x="-28261" y="5644787"/>
                    <a:pt x="0" y="5054633"/>
                  </a:cubicBezTo>
                  <a:cubicBezTo>
                    <a:pt x="-8895" y="4841111"/>
                    <a:pt x="48698" y="4815130"/>
                    <a:pt x="0" y="4598272"/>
                  </a:cubicBezTo>
                  <a:cubicBezTo>
                    <a:pt x="-48698" y="4381414"/>
                    <a:pt x="34816" y="4359567"/>
                    <a:pt x="0" y="4141911"/>
                  </a:cubicBezTo>
                  <a:cubicBezTo>
                    <a:pt x="-34816" y="3924255"/>
                    <a:pt x="73197" y="3823711"/>
                    <a:pt x="0" y="3523801"/>
                  </a:cubicBezTo>
                  <a:cubicBezTo>
                    <a:pt x="-73197" y="3223891"/>
                    <a:pt x="11616" y="3172297"/>
                    <a:pt x="0" y="3027003"/>
                  </a:cubicBezTo>
                  <a:cubicBezTo>
                    <a:pt x="-11616" y="2881709"/>
                    <a:pt x="61060" y="2586689"/>
                    <a:pt x="0" y="2449331"/>
                  </a:cubicBezTo>
                  <a:cubicBezTo>
                    <a:pt x="-61060" y="2311973"/>
                    <a:pt x="2422" y="2055292"/>
                    <a:pt x="0" y="1871659"/>
                  </a:cubicBezTo>
                  <a:cubicBezTo>
                    <a:pt x="-2422" y="1688026"/>
                    <a:pt x="85454" y="1284095"/>
                    <a:pt x="0" y="101092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4" name="Picture 3">
            <a:extLst>
              <a:ext uri="{FF2B5EF4-FFF2-40B4-BE49-F238E27FC236}">
                <a16:creationId xmlns:a16="http://schemas.microsoft.com/office/drawing/2014/main" id="{017F110D-C32E-4442-82B4-48FE124B6F88}"/>
              </a:ext>
            </a:extLst>
          </p:cNvPr>
          <p:cNvPicPr>
            <a:picLocks noChangeAspect="1"/>
          </p:cNvPicPr>
          <p:nvPr/>
        </p:nvPicPr>
        <p:blipFill>
          <a:blip r:embed="rId5"/>
          <a:stretch>
            <a:fillRect/>
          </a:stretch>
        </p:blipFill>
        <p:spPr>
          <a:xfrm>
            <a:off x="908394" y="517663"/>
            <a:ext cx="9858375" cy="952500"/>
          </a:xfrm>
          <a:prstGeom prst="rect">
            <a:avLst/>
          </a:prstGeom>
        </p:spPr>
      </p:pic>
      <p:pic>
        <p:nvPicPr>
          <p:cNvPr id="8" name="Picture 7">
            <a:extLst>
              <a:ext uri="{FF2B5EF4-FFF2-40B4-BE49-F238E27FC236}">
                <a16:creationId xmlns:a16="http://schemas.microsoft.com/office/drawing/2014/main" id="{22273F7F-2CF6-BCB9-5A08-BB69E3098EF0}"/>
              </a:ext>
            </a:extLst>
          </p:cNvPr>
          <p:cNvPicPr>
            <a:picLocks noChangeAspect="1"/>
          </p:cNvPicPr>
          <p:nvPr/>
        </p:nvPicPr>
        <p:blipFill>
          <a:blip r:embed="rId6"/>
          <a:stretch>
            <a:fillRect/>
          </a:stretch>
        </p:blipFill>
        <p:spPr>
          <a:xfrm>
            <a:off x="582681" y="1619456"/>
            <a:ext cx="9811213" cy="815631"/>
          </a:xfrm>
          <a:prstGeom prst="rect">
            <a:avLst/>
          </a:prstGeom>
        </p:spPr>
      </p:pic>
      <p:pic>
        <p:nvPicPr>
          <p:cNvPr id="10" name="Picture 9">
            <a:extLst>
              <a:ext uri="{FF2B5EF4-FFF2-40B4-BE49-F238E27FC236}">
                <a16:creationId xmlns:a16="http://schemas.microsoft.com/office/drawing/2014/main" id="{526D6A49-98B9-5C95-8F84-D235C92CF30E}"/>
              </a:ext>
            </a:extLst>
          </p:cNvPr>
          <p:cNvPicPr>
            <a:picLocks noChangeAspect="1"/>
          </p:cNvPicPr>
          <p:nvPr/>
        </p:nvPicPr>
        <p:blipFill>
          <a:blip r:embed="rId7"/>
          <a:stretch>
            <a:fillRect/>
          </a:stretch>
        </p:blipFill>
        <p:spPr>
          <a:xfrm>
            <a:off x="650598" y="3929268"/>
            <a:ext cx="10813153" cy="682487"/>
          </a:xfrm>
          <a:prstGeom prst="rect">
            <a:avLst/>
          </a:prstGeom>
        </p:spPr>
      </p:pic>
      <p:sp>
        <p:nvSpPr>
          <p:cNvPr id="11" name="TextBox 10">
            <a:extLst>
              <a:ext uri="{FF2B5EF4-FFF2-40B4-BE49-F238E27FC236}">
                <a16:creationId xmlns:a16="http://schemas.microsoft.com/office/drawing/2014/main" id="{B106E0E5-9D35-F0A6-F170-DEA50971DF37}"/>
              </a:ext>
            </a:extLst>
          </p:cNvPr>
          <p:cNvSpPr txBox="1"/>
          <p:nvPr/>
        </p:nvSpPr>
        <p:spPr>
          <a:xfrm>
            <a:off x="139147" y="2454966"/>
            <a:ext cx="5705061" cy="1212704"/>
          </a:xfrm>
          <a:prstGeom prst="rect">
            <a:avLst/>
          </a:prstGeom>
          <a:noFill/>
        </p:spPr>
        <p:txBody>
          <a:bodyPr wrap="square" lIns="0" tIns="0" rIns="0" bIns="0" rtlCol="0">
            <a:spAutoFit/>
          </a:bodyPr>
          <a:lstStyle/>
          <a:p>
            <a:pPr algn="ctr">
              <a:lnSpc>
                <a:spcPct val="150000"/>
              </a:lnSpc>
            </a:pP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trung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cộng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36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38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lnSpc>
                <a:spcPct val="150000"/>
              </a:lnSpc>
            </a:pPr>
            <a:r>
              <a:rPr lang="en-US" sz="2800" b="1" i="0" dirty="0">
                <a:solidFill>
                  <a:srgbClr val="FF0000"/>
                </a:solidFill>
                <a:effectLst/>
                <a:latin typeface="Cambria" panose="02040503050406030204" pitchFamily="18" charset="0"/>
                <a:ea typeface="Cambria" panose="02040503050406030204" pitchFamily="18" charset="0"/>
              </a:rPr>
              <a:t>(36 + 38) : 2 = 37</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E4942CD-16DB-BE06-7E23-955D08D6C7E5}"/>
              </a:ext>
            </a:extLst>
          </p:cNvPr>
          <p:cNvSpPr txBox="1"/>
          <p:nvPr/>
        </p:nvSpPr>
        <p:spPr>
          <a:xfrm>
            <a:off x="6172200" y="2454966"/>
            <a:ext cx="5705061" cy="1212704"/>
          </a:xfrm>
          <a:prstGeom prst="rect">
            <a:avLst/>
          </a:prstGeom>
          <a:noFill/>
        </p:spPr>
        <p:txBody>
          <a:bodyPr wrap="square" lIns="0" tIns="0" rIns="0" bIns="0" rtlCol="0">
            <a:spAutoFit/>
          </a:bodyPr>
          <a:lstStyle/>
          <a:p>
            <a:pPr algn="ctr">
              <a:lnSpc>
                <a:spcPct val="150000"/>
              </a:lnSpc>
            </a:pP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bình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4, 3 </a:t>
            </a:r>
            <a:r>
              <a:rPr lang="en-US" sz="2800" b="1" dirty="0" err="1">
                <a:solidFill>
                  <a:srgbClr val="FF0000"/>
                </a:solidFill>
                <a:latin typeface="Cambria" panose="02040503050406030204" pitchFamily="18" charset="0"/>
                <a:ea typeface="Cambria" panose="02040503050406030204" pitchFamily="18" charset="0"/>
              </a:rPr>
              <a:t>và</a:t>
            </a:r>
            <a:r>
              <a:rPr lang="en-US" sz="2800" b="1" dirty="0">
                <a:solidFill>
                  <a:srgbClr val="FF0000"/>
                </a:solidFill>
                <a:latin typeface="Cambria" panose="02040503050406030204" pitchFamily="18" charset="0"/>
                <a:ea typeface="Cambria" panose="02040503050406030204" pitchFamily="18" charset="0"/>
              </a:rPr>
              <a:t> 8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800" b="1" dirty="0">
                <a:solidFill>
                  <a:srgbClr val="FF0000"/>
                </a:solidFill>
                <a:latin typeface="Cambria" panose="02040503050406030204" pitchFamily="18" charset="0"/>
                <a:ea typeface="Cambria" panose="02040503050406030204" pitchFamily="18" charset="0"/>
              </a:rPr>
              <a:t>(4 + 3 + 8) : 3 = 5</a:t>
            </a:r>
          </a:p>
        </p:txBody>
      </p:sp>
      <p:sp>
        <p:nvSpPr>
          <p:cNvPr id="13" name="TextBox 12">
            <a:extLst>
              <a:ext uri="{FF2B5EF4-FFF2-40B4-BE49-F238E27FC236}">
                <a16:creationId xmlns:a16="http://schemas.microsoft.com/office/drawing/2014/main" id="{2F07D19C-6C56-D081-99FF-C32532E66CA4}"/>
              </a:ext>
            </a:extLst>
          </p:cNvPr>
          <p:cNvSpPr txBox="1"/>
          <p:nvPr/>
        </p:nvSpPr>
        <p:spPr>
          <a:xfrm>
            <a:off x="337931" y="4691270"/>
            <a:ext cx="5705061" cy="1039452"/>
          </a:xfrm>
          <a:prstGeom prst="rect">
            <a:avLst/>
          </a:prstGeom>
          <a:noFill/>
        </p:spPr>
        <p:txBody>
          <a:bodyPr wrap="square" lIns="0" tIns="0" rIns="0" bIns="0" rtlCol="0">
            <a:spAutoFit/>
          </a:bodyPr>
          <a:lstStyle/>
          <a:p>
            <a:pPr algn="ctr">
              <a:lnSpc>
                <a:spcPct val="150000"/>
              </a:lnSpc>
            </a:pP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trung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bình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cộng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12, 23, 5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44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400" b="1" dirty="0">
                <a:solidFill>
                  <a:srgbClr val="FF0000"/>
                </a:solidFill>
                <a:latin typeface="Cambria" panose="02040503050406030204" pitchFamily="18" charset="0"/>
                <a:ea typeface="Cambria" panose="02040503050406030204" pitchFamily="18" charset="0"/>
              </a:rPr>
              <a:t>(12 + 23 + 5 + 44) : 4 = 21</a:t>
            </a:r>
          </a:p>
        </p:txBody>
      </p:sp>
      <p:sp>
        <p:nvSpPr>
          <p:cNvPr id="14" name="TextBox 13">
            <a:extLst>
              <a:ext uri="{FF2B5EF4-FFF2-40B4-BE49-F238E27FC236}">
                <a16:creationId xmlns:a16="http://schemas.microsoft.com/office/drawing/2014/main" id="{D2AA77EA-68D2-7925-748F-44DBA6F27710}"/>
              </a:ext>
            </a:extLst>
          </p:cNvPr>
          <p:cNvSpPr txBox="1"/>
          <p:nvPr/>
        </p:nvSpPr>
        <p:spPr>
          <a:xfrm>
            <a:off x="6361044" y="4840357"/>
            <a:ext cx="5705061" cy="866263"/>
          </a:xfrm>
          <a:prstGeom prst="rect">
            <a:avLst/>
          </a:prstGeom>
          <a:noFill/>
        </p:spPr>
        <p:txBody>
          <a:bodyPr wrap="square" lIns="0" tIns="0" rIns="0" bIns="0" rtlCol="0">
            <a:spAutoFit/>
          </a:bodyPr>
          <a:lstStyle/>
          <a:p>
            <a:pPr algn="ctr">
              <a:lnSpc>
                <a:spcPct val="150000"/>
              </a:lnSpc>
            </a:pP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Số</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trung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bình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cộng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của</a:t>
            </a:r>
            <a:r>
              <a:rPr lang="en-US" sz="2000" b="1" dirty="0">
                <a:solidFill>
                  <a:srgbClr val="FF0000"/>
                </a:solidFill>
                <a:latin typeface="Cambria" panose="02040503050406030204" pitchFamily="18" charset="0"/>
                <a:ea typeface="Cambria" panose="02040503050406030204" pitchFamily="18" charset="0"/>
              </a:rPr>
              <a:t> 35, 40, 45, 50 </a:t>
            </a:r>
            <a:r>
              <a:rPr lang="en-US" sz="2000" b="1" dirty="0" err="1">
                <a:solidFill>
                  <a:srgbClr val="FF0000"/>
                </a:solidFill>
                <a:latin typeface="Cambria" panose="02040503050406030204" pitchFamily="18" charset="0"/>
                <a:ea typeface="Cambria" panose="02040503050406030204" pitchFamily="18" charset="0"/>
              </a:rPr>
              <a:t>và</a:t>
            </a:r>
            <a:r>
              <a:rPr lang="en-US" sz="2000" b="1" dirty="0">
                <a:solidFill>
                  <a:srgbClr val="FF0000"/>
                </a:solidFill>
                <a:latin typeface="Cambria" panose="02040503050406030204" pitchFamily="18" charset="0"/>
                <a:ea typeface="Cambria" panose="02040503050406030204" pitchFamily="18" charset="0"/>
              </a:rPr>
              <a:t> 55 </a:t>
            </a:r>
            <a:r>
              <a:rPr lang="en-US" sz="2000" b="1" dirty="0" err="1">
                <a:solidFill>
                  <a:srgbClr val="FF0000"/>
                </a:solidFill>
                <a:latin typeface="Cambria" panose="02040503050406030204" pitchFamily="18" charset="0"/>
                <a:ea typeface="Cambria" panose="02040503050406030204" pitchFamily="18" charset="0"/>
              </a:rPr>
              <a:t>là</a:t>
            </a:r>
            <a:r>
              <a:rPr lang="en-US" sz="20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000" b="1" dirty="0">
                <a:solidFill>
                  <a:srgbClr val="FF0000"/>
                </a:solidFill>
                <a:latin typeface="Cambria" panose="02040503050406030204" pitchFamily="18" charset="0"/>
                <a:ea typeface="Cambria" panose="02040503050406030204" pitchFamily="18" charset="0"/>
              </a:rPr>
              <a:t>(35 + 40 + 45 + 50 + 55) : 5 = 45</a:t>
            </a:r>
          </a:p>
        </p:txBody>
      </p:sp>
    </p:spTree>
    <p:custDataLst>
      <p:tags r:id="rId1"/>
    </p:custDataLst>
    <p:extLst>
      <p:ext uri="{BB962C8B-B14F-4D97-AF65-F5344CB8AC3E}">
        <p14:creationId xmlns:p14="http://schemas.microsoft.com/office/powerpoint/2010/main" val="28857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down)">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down)">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wipe(down)">
                                      <p:cBhvr>
                                        <p:cTn id="37" dur="5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wipe(down)">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wipe(down)">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wipe(down)">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wipe(down)">
                                      <p:cBhvr>
                                        <p:cTn id="5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3" grpId="0" build="p"/>
      <p:bldP spid="1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224553" y="-218660"/>
            <a:ext cx="11741304" cy="6649940"/>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741304"/>
                <a:gd name="connsiteY0" fmla="*/ 1010927 h 6065560"/>
                <a:gd name="connsiteX1" fmla="*/ 1010927 w 11741304"/>
                <a:gd name="connsiteY1" fmla="*/ 0 h 6065560"/>
                <a:gd name="connsiteX2" fmla="*/ 1291076 w 11741304"/>
                <a:gd name="connsiteY2" fmla="*/ 0 h 6065560"/>
                <a:gd name="connsiteX3" fmla="*/ 1765614 w 11741304"/>
                <a:gd name="connsiteY3" fmla="*/ 0 h 6065560"/>
                <a:gd name="connsiteX4" fmla="*/ 2045763 w 11741304"/>
                <a:gd name="connsiteY4" fmla="*/ 0 h 6065560"/>
                <a:gd name="connsiteX5" fmla="*/ 2811884 w 11741304"/>
                <a:gd name="connsiteY5" fmla="*/ 0 h 6065560"/>
                <a:gd name="connsiteX6" fmla="*/ 3480811 w 11741304"/>
                <a:gd name="connsiteY6" fmla="*/ 0 h 6065560"/>
                <a:gd name="connsiteX7" fmla="*/ 3955349 w 11741304"/>
                <a:gd name="connsiteY7" fmla="*/ 0 h 6065560"/>
                <a:gd name="connsiteX8" fmla="*/ 4721470 w 11741304"/>
                <a:gd name="connsiteY8" fmla="*/ 0 h 6065560"/>
                <a:gd name="connsiteX9" fmla="*/ 5390397 w 11741304"/>
                <a:gd name="connsiteY9" fmla="*/ 0 h 6065560"/>
                <a:gd name="connsiteX10" fmla="*/ 6156518 w 11741304"/>
                <a:gd name="connsiteY10" fmla="*/ 0 h 6065560"/>
                <a:gd name="connsiteX11" fmla="*/ 6533862 w 11741304"/>
                <a:gd name="connsiteY11" fmla="*/ 0 h 6065560"/>
                <a:gd name="connsiteX12" fmla="*/ 7299983 w 11741304"/>
                <a:gd name="connsiteY12" fmla="*/ 0 h 6065560"/>
                <a:gd name="connsiteX13" fmla="*/ 7968910 w 11741304"/>
                <a:gd name="connsiteY13" fmla="*/ 0 h 6065560"/>
                <a:gd name="connsiteX14" fmla="*/ 8637837 w 11741304"/>
                <a:gd name="connsiteY14" fmla="*/ 0 h 6065560"/>
                <a:gd name="connsiteX15" fmla="*/ 9403958 w 11741304"/>
                <a:gd name="connsiteY15" fmla="*/ 0 h 6065560"/>
                <a:gd name="connsiteX16" fmla="*/ 10170079 w 11741304"/>
                <a:gd name="connsiteY16" fmla="*/ 0 h 6065560"/>
                <a:gd name="connsiteX17" fmla="*/ 10730377 w 11741304"/>
                <a:gd name="connsiteY17" fmla="*/ 0 h 6065560"/>
                <a:gd name="connsiteX18" fmla="*/ 11741304 w 11741304"/>
                <a:gd name="connsiteY18" fmla="*/ 1010927 h 6065560"/>
                <a:gd name="connsiteX19" fmla="*/ 11741304 w 11741304"/>
                <a:gd name="connsiteY19" fmla="*/ 1629036 h 6065560"/>
                <a:gd name="connsiteX20" fmla="*/ 11741304 w 11741304"/>
                <a:gd name="connsiteY20" fmla="*/ 2247146 h 6065560"/>
                <a:gd name="connsiteX21" fmla="*/ 11741304 w 11741304"/>
                <a:gd name="connsiteY21" fmla="*/ 2905692 h 6065560"/>
                <a:gd name="connsiteX22" fmla="*/ 11741304 w 11741304"/>
                <a:gd name="connsiteY22" fmla="*/ 3442927 h 6065560"/>
                <a:gd name="connsiteX23" fmla="*/ 11741304 w 11741304"/>
                <a:gd name="connsiteY23" fmla="*/ 3899288 h 6065560"/>
                <a:gd name="connsiteX24" fmla="*/ 11741304 w 11741304"/>
                <a:gd name="connsiteY24" fmla="*/ 4557835 h 6065560"/>
                <a:gd name="connsiteX25" fmla="*/ 11741304 w 11741304"/>
                <a:gd name="connsiteY25" fmla="*/ 5054633 h 6065560"/>
                <a:gd name="connsiteX26" fmla="*/ 10730377 w 11741304"/>
                <a:gd name="connsiteY26" fmla="*/ 6065560 h 6065560"/>
                <a:gd name="connsiteX27" fmla="*/ 10353034 w 11741304"/>
                <a:gd name="connsiteY27" fmla="*/ 6065560 h 6065560"/>
                <a:gd name="connsiteX28" fmla="*/ 10072885 w 11741304"/>
                <a:gd name="connsiteY28" fmla="*/ 6065560 h 6065560"/>
                <a:gd name="connsiteX29" fmla="*/ 9501152 w 11741304"/>
                <a:gd name="connsiteY29" fmla="*/ 6065560 h 6065560"/>
                <a:gd name="connsiteX30" fmla="*/ 9221004 w 11741304"/>
                <a:gd name="connsiteY30" fmla="*/ 6065560 h 6065560"/>
                <a:gd name="connsiteX31" fmla="*/ 8649271 w 11741304"/>
                <a:gd name="connsiteY31" fmla="*/ 6065560 h 6065560"/>
                <a:gd name="connsiteX32" fmla="*/ 7980344 w 11741304"/>
                <a:gd name="connsiteY32" fmla="*/ 6065560 h 6065560"/>
                <a:gd name="connsiteX33" fmla="*/ 7603001 w 11741304"/>
                <a:gd name="connsiteY33" fmla="*/ 6065560 h 6065560"/>
                <a:gd name="connsiteX34" fmla="*/ 7128463 w 11741304"/>
                <a:gd name="connsiteY34" fmla="*/ 6065560 h 6065560"/>
                <a:gd name="connsiteX35" fmla="*/ 6751120 w 11741304"/>
                <a:gd name="connsiteY35" fmla="*/ 6065560 h 6065560"/>
                <a:gd name="connsiteX36" fmla="*/ 6276582 w 11741304"/>
                <a:gd name="connsiteY36" fmla="*/ 6065560 h 6065560"/>
                <a:gd name="connsiteX37" fmla="*/ 5899239 w 11741304"/>
                <a:gd name="connsiteY37" fmla="*/ 6065560 h 6065560"/>
                <a:gd name="connsiteX38" fmla="*/ 5619090 w 11741304"/>
                <a:gd name="connsiteY38" fmla="*/ 6065560 h 6065560"/>
                <a:gd name="connsiteX39" fmla="*/ 5241746 w 11741304"/>
                <a:gd name="connsiteY39" fmla="*/ 6065560 h 6065560"/>
                <a:gd name="connsiteX40" fmla="*/ 4670014 w 11741304"/>
                <a:gd name="connsiteY40" fmla="*/ 6065560 h 6065560"/>
                <a:gd name="connsiteX41" fmla="*/ 4292671 w 11741304"/>
                <a:gd name="connsiteY41" fmla="*/ 6065560 h 6065560"/>
                <a:gd name="connsiteX42" fmla="*/ 3526549 w 11741304"/>
                <a:gd name="connsiteY42" fmla="*/ 6065560 h 6065560"/>
                <a:gd name="connsiteX43" fmla="*/ 3246401 w 11741304"/>
                <a:gd name="connsiteY43" fmla="*/ 6065560 h 6065560"/>
                <a:gd name="connsiteX44" fmla="*/ 2577474 w 11741304"/>
                <a:gd name="connsiteY44" fmla="*/ 6065560 h 6065560"/>
                <a:gd name="connsiteX45" fmla="*/ 1811352 w 11741304"/>
                <a:gd name="connsiteY45" fmla="*/ 6065560 h 6065560"/>
                <a:gd name="connsiteX46" fmla="*/ 1010927 w 11741304"/>
                <a:gd name="connsiteY46" fmla="*/ 6065560 h 6065560"/>
                <a:gd name="connsiteX47" fmla="*/ 0 w 11741304"/>
                <a:gd name="connsiteY47" fmla="*/ 5054633 h 6065560"/>
                <a:gd name="connsiteX48" fmla="*/ 0 w 11741304"/>
                <a:gd name="connsiteY48" fmla="*/ 4436524 h 6065560"/>
                <a:gd name="connsiteX49" fmla="*/ 0 w 11741304"/>
                <a:gd name="connsiteY49" fmla="*/ 3818414 h 6065560"/>
                <a:gd name="connsiteX50" fmla="*/ 0 w 11741304"/>
                <a:gd name="connsiteY50" fmla="*/ 3159868 h 6065560"/>
                <a:gd name="connsiteX51" fmla="*/ 0 w 11741304"/>
                <a:gd name="connsiteY51" fmla="*/ 2541759 h 6065560"/>
                <a:gd name="connsiteX52" fmla="*/ 0 w 11741304"/>
                <a:gd name="connsiteY52" fmla="*/ 1883212 h 6065560"/>
                <a:gd name="connsiteX53" fmla="*/ 0 w 11741304"/>
                <a:gd name="connsiteY53" fmla="*/ 1010927 h 606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741304" h="6065560" fill="none" extrusionOk="0">
                  <a:moveTo>
                    <a:pt x="0" y="1010927"/>
                  </a:moveTo>
                  <a:cubicBezTo>
                    <a:pt x="-102462" y="360233"/>
                    <a:pt x="493820" y="131791"/>
                    <a:pt x="1010927" y="0"/>
                  </a:cubicBezTo>
                  <a:cubicBezTo>
                    <a:pt x="1111426" y="-10045"/>
                    <a:pt x="1171457" y="6794"/>
                    <a:pt x="1291076" y="0"/>
                  </a:cubicBezTo>
                  <a:cubicBezTo>
                    <a:pt x="1410695" y="-6794"/>
                    <a:pt x="1639690" y="56742"/>
                    <a:pt x="1765614" y="0"/>
                  </a:cubicBezTo>
                  <a:cubicBezTo>
                    <a:pt x="1891538" y="-56742"/>
                    <a:pt x="1907899" y="22011"/>
                    <a:pt x="2045763" y="0"/>
                  </a:cubicBezTo>
                  <a:cubicBezTo>
                    <a:pt x="2183627" y="-22011"/>
                    <a:pt x="2571376" y="73980"/>
                    <a:pt x="2811884" y="0"/>
                  </a:cubicBezTo>
                  <a:cubicBezTo>
                    <a:pt x="3052392" y="-73980"/>
                    <a:pt x="3152193" y="49183"/>
                    <a:pt x="3480811" y="0"/>
                  </a:cubicBezTo>
                  <a:cubicBezTo>
                    <a:pt x="3809429" y="-49183"/>
                    <a:pt x="3752941" y="18409"/>
                    <a:pt x="3955349" y="0"/>
                  </a:cubicBezTo>
                  <a:cubicBezTo>
                    <a:pt x="4157757" y="-18409"/>
                    <a:pt x="4441651" y="55989"/>
                    <a:pt x="4721470" y="0"/>
                  </a:cubicBezTo>
                  <a:cubicBezTo>
                    <a:pt x="5001289" y="-55989"/>
                    <a:pt x="5204746" y="22129"/>
                    <a:pt x="5390397" y="0"/>
                  </a:cubicBezTo>
                  <a:cubicBezTo>
                    <a:pt x="5576048" y="-22129"/>
                    <a:pt x="5940399" y="76197"/>
                    <a:pt x="6156518" y="0"/>
                  </a:cubicBezTo>
                  <a:cubicBezTo>
                    <a:pt x="6372637" y="-76197"/>
                    <a:pt x="6388761" y="44429"/>
                    <a:pt x="6533862" y="0"/>
                  </a:cubicBezTo>
                  <a:cubicBezTo>
                    <a:pt x="6678963" y="-44429"/>
                    <a:pt x="7118115" y="9776"/>
                    <a:pt x="7299983" y="0"/>
                  </a:cubicBezTo>
                  <a:cubicBezTo>
                    <a:pt x="7481851" y="-9776"/>
                    <a:pt x="7707401" y="43547"/>
                    <a:pt x="7968910" y="0"/>
                  </a:cubicBezTo>
                  <a:cubicBezTo>
                    <a:pt x="8230419" y="-43547"/>
                    <a:pt x="8344742" y="56777"/>
                    <a:pt x="8637837" y="0"/>
                  </a:cubicBezTo>
                  <a:cubicBezTo>
                    <a:pt x="8930932" y="-56777"/>
                    <a:pt x="9182438" y="66960"/>
                    <a:pt x="9403958" y="0"/>
                  </a:cubicBezTo>
                  <a:cubicBezTo>
                    <a:pt x="9625478" y="-66960"/>
                    <a:pt x="9901263" y="46892"/>
                    <a:pt x="10170079" y="0"/>
                  </a:cubicBezTo>
                  <a:cubicBezTo>
                    <a:pt x="10438895" y="-46892"/>
                    <a:pt x="10507647" y="43959"/>
                    <a:pt x="10730377" y="0"/>
                  </a:cubicBezTo>
                  <a:cubicBezTo>
                    <a:pt x="11256305" y="36943"/>
                    <a:pt x="11739239" y="514452"/>
                    <a:pt x="11741304" y="1010927"/>
                  </a:cubicBezTo>
                  <a:cubicBezTo>
                    <a:pt x="11789662" y="1251545"/>
                    <a:pt x="11728248" y="1466309"/>
                    <a:pt x="11741304" y="1629036"/>
                  </a:cubicBezTo>
                  <a:cubicBezTo>
                    <a:pt x="11754360" y="1791763"/>
                    <a:pt x="11718069" y="2084983"/>
                    <a:pt x="11741304" y="2247146"/>
                  </a:cubicBezTo>
                  <a:cubicBezTo>
                    <a:pt x="11764539" y="2409309"/>
                    <a:pt x="11699342" y="2761030"/>
                    <a:pt x="11741304" y="2905692"/>
                  </a:cubicBezTo>
                  <a:cubicBezTo>
                    <a:pt x="11783266" y="3050354"/>
                    <a:pt x="11727428" y="3241073"/>
                    <a:pt x="11741304" y="3442927"/>
                  </a:cubicBezTo>
                  <a:cubicBezTo>
                    <a:pt x="11755180" y="3644781"/>
                    <a:pt x="11723669" y="3684063"/>
                    <a:pt x="11741304" y="3899288"/>
                  </a:cubicBezTo>
                  <a:cubicBezTo>
                    <a:pt x="11758939" y="4114513"/>
                    <a:pt x="11691846" y="4369812"/>
                    <a:pt x="11741304" y="4557835"/>
                  </a:cubicBezTo>
                  <a:cubicBezTo>
                    <a:pt x="11790762" y="4745858"/>
                    <a:pt x="11740953" y="4924629"/>
                    <a:pt x="11741304" y="5054633"/>
                  </a:cubicBezTo>
                  <a:cubicBezTo>
                    <a:pt x="11683315" y="5616842"/>
                    <a:pt x="11337016" y="5936350"/>
                    <a:pt x="10730377" y="6065560"/>
                  </a:cubicBezTo>
                  <a:cubicBezTo>
                    <a:pt x="10576107" y="6080784"/>
                    <a:pt x="10491243" y="6030697"/>
                    <a:pt x="10353034" y="6065560"/>
                  </a:cubicBezTo>
                  <a:cubicBezTo>
                    <a:pt x="10214825" y="6100423"/>
                    <a:pt x="10184846" y="6053400"/>
                    <a:pt x="10072885" y="6065560"/>
                  </a:cubicBezTo>
                  <a:cubicBezTo>
                    <a:pt x="9960924" y="6077720"/>
                    <a:pt x="9704490" y="6023799"/>
                    <a:pt x="9501152" y="6065560"/>
                  </a:cubicBezTo>
                  <a:cubicBezTo>
                    <a:pt x="9297814" y="6107321"/>
                    <a:pt x="9305077" y="6046949"/>
                    <a:pt x="9221004" y="6065560"/>
                  </a:cubicBezTo>
                  <a:cubicBezTo>
                    <a:pt x="9136931" y="6084171"/>
                    <a:pt x="8909168" y="6012559"/>
                    <a:pt x="8649271" y="6065560"/>
                  </a:cubicBezTo>
                  <a:cubicBezTo>
                    <a:pt x="8389374" y="6118561"/>
                    <a:pt x="8314158" y="5998071"/>
                    <a:pt x="7980344" y="6065560"/>
                  </a:cubicBezTo>
                  <a:cubicBezTo>
                    <a:pt x="7646530" y="6133049"/>
                    <a:pt x="7738390" y="6032334"/>
                    <a:pt x="7603001" y="6065560"/>
                  </a:cubicBezTo>
                  <a:cubicBezTo>
                    <a:pt x="7467612" y="6098786"/>
                    <a:pt x="7279331" y="6045998"/>
                    <a:pt x="7128463" y="6065560"/>
                  </a:cubicBezTo>
                  <a:cubicBezTo>
                    <a:pt x="6977595" y="6085122"/>
                    <a:pt x="6884328" y="6022727"/>
                    <a:pt x="6751120" y="6065560"/>
                  </a:cubicBezTo>
                  <a:cubicBezTo>
                    <a:pt x="6617912" y="6108393"/>
                    <a:pt x="6404689" y="6051223"/>
                    <a:pt x="6276582" y="6065560"/>
                  </a:cubicBezTo>
                  <a:cubicBezTo>
                    <a:pt x="6148475" y="6079897"/>
                    <a:pt x="6056484" y="6064433"/>
                    <a:pt x="5899239" y="6065560"/>
                  </a:cubicBezTo>
                  <a:cubicBezTo>
                    <a:pt x="5741994" y="6066687"/>
                    <a:pt x="5756865" y="6045222"/>
                    <a:pt x="5619090" y="6065560"/>
                  </a:cubicBezTo>
                  <a:cubicBezTo>
                    <a:pt x="5481315" y="6085898"/>
                    <a:pt x="5384489" y="6040939"/>
                    <a:pt x="5241746" y="6065560"/>
                  </a:cubicBezTo>
                  <a:cubicBezTo>
                    <a:pt x="5099003" y="6090181"/>
                    <a:pt x="4938064" y="6036819"/>
                    <a:pt x="4670014" y="6065560"/>
                  </a:cubicBezTo>
                  <a:cubicBezTo>
                    <a:pt x="4401964" y="6094301"/>
                    <a:pt x="4427775" y="6027383"/>
                    <a:pt x="4292671" y="6065560"/>
                  </a:cubicBezTo>
                  <a:cubicBezTo>
                    <a:pt x="4157567" y="6103737"/>
                    <a:pt x="3772586" y="6063067"/>
                    <a:pt x="3526549" y="6065560"/>
                  </a:cubicBezTo>
                  <a:cubicBezTo>
                    <a:pt x="3280512" y="6068053"/>
                    <a:pt x="3358691" y="6040721"/>
                    <a:pt x="3246401" y="6065560"/>
                  </a:cubicBezTo>
                  <a:cubicBezTo>
                    <a:pt x="3134111" y="6090399"/>
                    <a:pt x="2832036" y="6039736"/>
                    <a:pt x="2577474" y="6065560"/>
                  </a:cubicBezTo>
                  <a:cubicBezTo>
                    <a:pt x="2322912" y="6091384"/>
                    <a:pt x="2147249" y="5999555"/>
                    <a:pt x="1811352" y="6065560"/>
                  </a:cubicBezTo>
                  <a:cubicBezTo>
                    <a:pt x="1475455" y="6131565"/>
                    <a:pt x="1393885" y="6028698"/>
                    <a:pt x="1010927" y="6065560"/>
                  </a:cubicBezTo>
                  <a:cubicBezTo>
                    <a:pt x="465032" y="6055506"/>
                    <a:pt x="6329" y="5656738"/>
                    <a:pt x="0" y="5054633"/>
                  </a:cubicBezTo>
                  <a:cubicBezTo>
                    <a:pt x="-48050" y="4770865"/>
                    <a:pt x="67535" y="4634923"/>
                    <a:pt x="0" y="4436524"/>
                  </a:cubicBezTo>
                  <a:cubicBezTo>
                    <a:pt x="-67535" y="4238125"/>
                    <a:pt x="21024" y="4087840"/>
                    <a:pt x="0" y="3818414"/>
                  </a:cubicBezTo>
                  <a:cubicBezTo>
                    <a:pt x="-21024" y="3548988"/>
                    <a:pt x="2107" y="3332198"/>
                    <a:pt x="0" y="3159868"/>
                  </a:cubicBezTo>
                  <a:cubicBezTo>
                    <a:pt x="-2107" y="2987538"/>
                    <a:pt x="23557" y="2669021"/>
                    <a:pt x="0" y="2541759"/>
                  </a:cubicBezTo>
                  <a:cubicBezTo>
                    <a:pt x="-23557" y="2414497"/>
                    <a:pt x="41953" y="2117581"/>
                    <a:pt x="0" y="1883212"/>
                  </a:cubicBezTo>
                  <a:cubicBezTo>
                    <a:pt x="-41953" y="1648843"/>
                    <a:pt x="31303" y="1391369"/>
                    <a:pt x="0" y="1010927"/>
                  </a:cubicBezTo>
                  <a:close/>
                </a:path>
                <a:path w="11741304" h="6065560" stroke="0" extrusionOk="0">
                  <a:moveTo>
                    <a:pt x="0" y="1010927"/>
                  </a:moveTo>
                  <a:cubicBezTo>
                    <a:pt x="-18600" y="574102"/>
                    <a:pt x="301712" y="41008"/>
                    <a:pt x="1010927" y="0"/>
                  </a:cubicBezTo>
                  <a:cubicBezTo>
                    <a:pt x="1228434" y="-57345"/>
                    <a:pt x="1536497" y="19623"/>
                    <a:pt x="1777048" y="0"/>
                  </a:cubicBezTo>
                  <a:cubicBezTo>
                    <a:pt x="2017599" y="-19623"/>
                    <a:pt x="2295392" y="28386"/>
                    <a:pt x="2445975" y="0"/>
                  </a:cubicBezTo>
                  <a:cubicBezTo>
                    <a:pt x="2596558" y="-28386"/>
                    <a:pt x="2666169" y="16764"/>
                    <a:pt x="2823319" y="0"/>
                  </a:cubicBezTo>
                  <a:cubicBezTo>
                    <a:pt x="2980469" y="-16764"/>
                    <a:pt x="3222690" y="73581"/>
                    <a:pt x="3589440" y="0"/>
                  </a:cubicBezTo>
                  <a:cubicBezTo>
                    <a:pt x="3956190" y="-73581"/>
                    <a:pt x="3763338" y="12587"/>
                    <a:pt x="3869589" y="0"/>
                  </a:cubicBezTo>
                  <a:cubicBezTo>
                    <a:pt x="3975840" y="-12587"/>
                    <a:pt x="4010832" y="10782"/>
                    <a:pt x="4149738" y="0"/>
                  </a:cubicBezTo>
                  <a:cubicBezTo>
                    <a:pt x="4288644" y="-10782"/>
                    <a:pt x="4458789" y="33530"/>
                    <a:pt x="4624275" y="0"/>
                  </a:cubicBezTo>
                  <a:cubicBezTo>
                    <a:pt x="4789761" y="-33530"/>
                    <a:pt x="4858748" y="31854"/>
                    <a:pt x="5001619" y="0"/>
                  </a:cubicBezTo>
                  <a:cubicBezTo>
                    <a:pt x="5144490" y="-31854"/>
                    <a:pt x="5216374" y="31750"/>
                    <a:pt x="5281768" y="0"/>
                  </a:cubicBezTo>
                  <a:cubicBezTo>
                    <a:pt x="5347162" y="-31750"/>
                    <a:pt x="5438641" y="18599"/>
                    <a:pt x="5561917" y="0"/>
                  </a:cubicBezTo>
                  <a:cubicBezTo>
                    <a:pt x="5685193" y="-18599"/>
                    <a:pt x="6007317" y="17280"/>
                    <a:pt x="6230843" y="0"/>
                  </a:cubicBezTo>
                  <a:cubicBezTo>
                    <a:pt x="6454369" y="-17280"/>
                    <a:pt x="6546917" y="11588"/>
                    <a:pt x="6705381" y="0"/>
                  </a:cubicBezTo>
                  <a:cubicBezTo>
                    <a:pt x="6863845" y="-11588"/>
                    <a:pt x="7187479" y="42342"/>
                    <a:pt x="7374308" y="0"/>
                  </a:cubicBezTo>
                  <a:cubicBezTo>
                    <a:pt x="7561137" y="-42342"/>
                    <a:pt x="7812438" y="54611"/>
                    <a:pt x="8043235" y="0"/>
                  </a:cubicBezTo>
                  <a:cubicBezTo>
                    <a:pt x="8274032" y="-54611"/>
                    <a:pt x="8237922" y="30931"/>
                    <a:pt x="8323384" y="0"/>
                  </a:cubicBezTo>
                  <a:cubicBezTo>
                    <a:pt x="8408846" y="-30931"/>
                    <a:pt x="8627778" y="32809"/>
                    <a:pt x="8895116" y="0"/>
                  </a:cubicBezTo>
                  <a:cubicBezTo>
                    <a:pt x="9162454" y="-32809"/>
                    <a:pt x="9196321" y="27203"/>
                    <a:pt x="9466849" y="0"/>
                  </a:cubicBezTo>
                  <a:cubicBezTo>
                    <a:pt x="9737377" y="-27203"/>
                    <a:pt x="9752302" y="21295"/>
                    <a:pt x="9844192" y="0"/>
                  </a:cubicBezTo>
                  <a:cubicBezTo>
                    <a:pt x="9936082" y="-21295"/>
                    <a:pt x="10310466" y="2596"/>
                    <a:pt x="10730377" y="0"/>
                  </a:cubicBezTo>
                  <a:cubicBezTo>
                    <a:pt x="11354116" y="-39931"/>
                    <a:pt x="11849680" y="576301"/>
                    <a:pt x="11741304" y="1010927"/>
                  </a:cubicBezTo>
                  <a:cubicBezTo>
                    <a:pt x="11774122" y="1297241"/>
                    <a:pt x="11728843" y="1355478"/>
                    <a:pt x="11741304" y="1629036"/>
                  </a:cubicBezTo>
                  <a:cubicBezTo>
                    <a:pt x="11753765" y="1902594"/>
                    <a:pt x="11695472" y="1961834"/>
                    <a:pt x="11741304" y="2247146"/>
                  </a:cubicBezTo>
                  <a:cubicBezTo>
                    <a:pt x="11787136" y="2532458"/>
                    <a:pt x="11730766" y="2481980"/>
                    <a:pt x="11741304" y="2703507"/>
                  </a:cubicBezTo>
                  <a:cubicBezTo>
                    <a:pt x="11751842" y="2925034"/>
                    <a:pt x="11701684" y="3187247"/>
                    <a:pt x="11741304" y="3362053"/>
                  </a:cubicBezTo>
                  <a:cubicBezTo>
                    <a:pt x="11780924" y="3536859"/>
                    <a:pt x="11705904" y="3848978"/>
                    <a:pt x="11741304" y="4020600"/>
                  </a:cubicBezTo>
                  <a:cubicBezTo>
                    <a:pt x="11776704" y="4192222"/>
                    <a:pt x="11732799" y="4322745"/>
                    <a:pt x="11741304" y="4517398"/>
                  </a:cubicBezTo>
                  <a:cubicBezTo>
                    <a:pt x="11749809" y="4712051"/>
                    <a:pt x="11695050" y="4856168"/>
                    <a:pt x="11741304" y="5054633"/>
                  </a:cubicBezTo>
                  <a:cubicBezTo>
                    <a:pt x="11765233" y="5502783"/>
                    <a:pt x="11334801" y="6210392"/>
                    <a:pt x="10730377" y="6065560"/>
                  </a:cubicBezTo>
                  <a:cubicBezTo>
                    <a:pt x="10364016" y="6137406"/>
                    <a:pt x="10293121" y="6008455"/>
                    <a:pt x="9964256" y="6065560"/>
                  </a:cubicBezTo>
                  <a:cubicBezTo>
                    <a:pt x="9635391" y="6122665"/>
                    <a:pt x="9662406" y="6057578"/>
                    <a:pt x="9586912" y="6065560"/>
                  </a:cubicBezTo>
                  <a:cubicBezTo>
                    <a:pt x="9511418" y="6073542"/>
                    <a:pt x="9346899" y="6025169"/>
                    <a:pt x="9209569" y="6065560"/>
                  </a:cubicBezTo>
                  <a:cubicBezTo>
                    <a:pt x="9072239" y="6105951"/>
                    <a:pt x="9002147" y="6045811"/>
                    <a:pt x="8929420" y="6065560"/>
                  </a:cubicBezTo>
                  <a:cubicBezTo>
                    <a:pt x="8856693" y="6085309"/>
                    <a:pt x="8650239" y="6060220"/>
                    <a:pt x="8552077" y="6065560"/>
                  </a:cubicBezTo>
                  <a:cubicBezTo>
                    <a:pt x="8453915" y="6070900"/>
                    <a:pt x="8198818" y="6063628"/>
                    <a:pt x="8077539" y="6065560"/>
                  </a:cubicBezTo>
                  <a:cubicBezTo>
                    <a:pt x="7956260" y="6067492"/>
                    <a:pt x="7750391" y="6037631"/>
                    <a:pt x="7505807" y="6065560"/>
                  </a:cubicBezTo>
                  <a:cubicBezTo>
                    <a:pt x="7261223" y="6093489"/>
                    <a:pt x="7144727" y="6026402"/>
                    <a:pt x="6934074" y="6065560"/>
                  </a:cubicBezTo>
                  <a:cubicBezTo>
                    <a:pt x="6723421" y="6104718"/>
                    <a:pt x="6533363" y="6002331"/>
                    <a:pt x="6265147" y="6065560"/>
                  </a:cubicBezTo>
                  <a:cubicBezTo>
                    <a:pt x="5996931" y="6128789"/>
                    <a:pt x="6064663" y="6051569"/>
                    <a:pt x="5887804" y="6065560"/>
                  </a:cubicBezTo>
                  <a:cubicBezTo>
                    <a:pt x="5710945" y="6079551"/>
                    <a:pt x="5683122" y="6043224"/>
                    <a:pt x="5607655" y="6065560"/>
                  </a:cubicBezTo>
                  <a:cubicBezTo>
                    <a:pt x="5532188" y="6087896"/>
                    <a:pt x="5079427" y="6034457"/>
                    <a:pt x="4938728" y="6065560"/>
                  </a:cubicBezTo>
                  <a:cubicBezTo>
                    <a:pt x="4798029" y="6096663"/>
                    <a:pt x="4584414" y="6043296"/>
                    <a:pt x="4464190" y="6065560"/>
                  </a:cubicBezTo>
                  <a:cubicBezTo>
                    <a:pt x="4343966" y="6087824"/>
                    <a:pt x="3982822" y="6044142"/>
                    <a:pt x="3795264" y="6065560"/>
                  </a:cubicBezTo>
                  <a:cubicBezTo>
                    <a:pt x="3607706" y="6086978"/>
                    <a:pt x="3369942" y="5998992"/>
                    <a:pt x="3223531" y="6065560"/>
                  </a:cubicBezTo>
                  <a:cubicBezTo>
                    <a:pt x="3077120" y="6132128"/>
                    <a:pt x="3065074" y="6054292"/>
                    <a:pt x="2943382" y="6065560"/>
                  </a:cubicBezTo>
                  <a:cubicBezTo>
                    <a:pt x="2821690" y="6076828"/>
                    <a:pt x="2469634" y="5993942"/>
                    <a:pt x="2274455" y="6065560"/>
                  </a:cubicBezTo>
                  <a:cubicBezTo>
                    <a:pt x="2079276" y="6137178"/>
                    <a:pt x="1932634" y="6013935"/>
                    <a:pt x="1799918" y="6065560"/>
                  </a:cubicBezTo>
                  <a:cubicBezTo>
                    <a:pt x="1667202" y="6117185"/>
                    <a:pt x="1292388" y="6005766"/>
                    <a:pt x="1010927" y="6065560"/>
                  </a:cubicBezTo>
                  <a:cubicBezTo>
                    <a:pt x="465650" y="5902083"/>
                    <a:pt x="-28261" y="5644787"/>
                    <a:pt x="0" y="5054633"/>
                  </a:cubicBezTo>
                  <a:cubicBezTo>
                    <a:pt x="-8895" y="4841111"/>
                    <a:pt x="48698" y="4815130"/>
                    <a:pt x="0" y="4598272"/>
                  </a:cubicBezTo>
                  <a:cubicBezTo>
                    <a:pt x="-48698" y="4381414"/>
                    <a:pt x="34816" y="4359567"/>
                    <a:pt x="0" y="4141911"/>
                  </a:cubicBezTo>
                  <a:cubicBezTo>
                    <a:pt x="-34816" y="3924255"/>
                    <a:pt x="73197" y="3823711"/>
                    <a:pt x="0" y="3523801"/>
                  </a:cubicBezTo>
                  <a:cubicBezTo>
                    <a:pt x="-73197" y="3223891"/>
                    <a:pt x="11616" y="3172297"/>
                    <a:pt x="0" y="3027003"/>
                  </a:cubicBezTo>
                  <a:cubicBezTo>
                    <a:pt x="-11616" y="2881709"/>
                    <a:pt x="61060" y="2586689"/>
                    <a:pt x="0" y="2449331"/>
                  </a:cubicBezTo>
                  <a:cubicBezTo>
                    <a:pt x="-61060" y="2311973"/>
                    <a:pt x="2422" y="2055292"/>
                    <a:pt x="0" y="1871659"/>
                  </a:cubicBezTo>
                  <a:cubicBezTo>
                    <a:pt x="-2422" y="1688026"/>
                    <a:pt x="85454" y="1284095"/>
                    <a:pt x="0" y="101092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 name="Picture 2">
            <a:extLst>
              <a:ext uri="{FF2B5EF4-FFF2-40B4-BE49-F238E27FC236}">
                <a16:creationId xmlns:a16="http://schemas.microsoft.com/office/drawing/2014/main" id="{9E6D6D9F-EF4B-E4A5-4AC9-2913F76F26DF}"/>
              </a:ext>
            </a:extLst>
          </p:cNvPr>
          <p:cNvPicPr>
            <a:picLocks noChangeAspect="1"/>
          </p:cNvPicPr>
          <p:nvPr/>
        </p:nvPicPr>
        <p:blipFill>
          <a:blip r:embed="rId5"/>
          <a:stretch>
            <a:fillRect/>
          </a:stretch>
        </p:blipFill>
        <p:spPr>
          <a:xfrm>
            <a:off x="595726" y="660331"/>
            <a:ext cx="962025" cy="885825"/>
          </a:xfrm>
          <a:prstGeom prst="rect">
            <a:avLst/>
          </a:prstGeom>
        </p:spPr>
      </p:pic>
      <p:sp>
        <p:nvSpPr>
          <p:cNvPr id="5" name="TextBox 4">
            <a:extLst>
              <a:ext uri="{FF2B5EF4-FFF2-40B4-BE49-F238E27FC236}">
                <a16:creationId xmlns:a16="http://schemas.microsoft.com/office/drawing/2014/main" id="{EA15B648-E2E2-885F-E0EE-CA5230030363}"/>
              </a:ext>
            </a:extLst>
          </p:cNvPr>
          <p:cNvSpPr txBox="1"/>
          <p:nvPr/>
        </p:nvSpPr>
        <p:spPr>
          <a:xfrm>
            <a:off x="1789043" y="526774"/>
            <a:ext cx="9382540" cy="1292662"/>
          </a:xfrm>
          <a:prstGeom prst="rect">
            <a:avLst/>
          </a:prstGeom>
          <a:noFill/>
        </p:spPr>
        <p:txBody>
          <a:bodyPr wrap="square" lIns="0" tIns="0" rIns="0" bIns="0" rtlCol="0">
            <a:spAutoFit/>
          </a:bodyPr>
          <a:lstStyle/>
          <a:p>
            <a:pPr algn="l"/>
            <a:r>
              <a:rPr lang="vi-VN" sz="2800" b="0" i="0" dirty="0">
                <a:solidFill>
                  <a:srgbClr val="000000"/>
                </a:solidFill>
                <a:effectLst/>
                <a:latin typeface="Cambria" panose="02040503050406030204" pitchFamily="18" charset="0"/>
                <a:ea typeface="Cambria" panose="02040503050406030204" pitchFamily="18" charset="0"/>
              </a:rPr>
              <a:t>Mai cân nặng 36 kg, Hưng cân nặng 37 kg, Lan cân nặng 33 kg, Duy cân nặng 38 kg. Hỏi trung bình mỗi bạn cân nặng bao nhiêu ki-lô-gam?</a:t>
            </a:r>
            <a:endParaRPr lang="en-US" sz="2800" dirty="0">
              <a:solidFill>
                <a:schemeClr val="tx1">
                  <a:lumMod val="50000"/>
                  <a:lumOff val="5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26A5633-EACC-CC68-C403-D261F12AE15B}"/>
              </a:ext>
            </a:extLst>
          </p:cNvPr>
          <p:cNvSpPr txBox="1"/>
          <p:nvPr/>
        </p:nvSpPr>
        <p:spPr>
          <a:xfrm>
            <a:off x="606286" y="2365514"/>
            <a:ext cx="4780722" cy="2954655"/>
          </a:xfrm>
          <a:prstGeom prst="rect">
            <a:avLst/>
          </a:prstGeom>
          <a:noFill/>
        </p:spPr>
        <p:txBody>
          <a:bodyPr wrap="square" lIns="0" tIns="0" rIns="0" bIns="0" rtlCol="0">
            <a:spAutoFit/>
          </a:bodyPr>
          <a:lstStyle/>
          <a:p>
            <a:pPr algn="ctr" latinLnBrk="0"/>
            <a:r>
              <a:rPr lang="vi-VN" sz="3200" b="1" u="sng" dirty="0">
                <a:solidFill>
                  <a:srgbClr val="000000"/>
                </a:solidFill>
                <a:effectLst/>
                <a:latin typeface="Cambria" panose="02040503050406030204" pitchFamily="18" charset="0"/>
                <a:ea typeface="Cambria" panose="02040503050406030204" pitchFamily="18" charset="0"/>
              </a:rPr>
              <a:t>Tóm tắt:</a:t>
            </a:r>
          </a:p>
          <a:p>
            <a:pPr algn="just" latinLnBrk="0"/>
            <a:r>
              <a:rPr lang="vi-VN" sz="3200" b="0" i="0" dirty="0">
                <a:solidFill>
                  <a:srgbClr val="000000"/>
                </a:solidFill>
                <a:effectLst/>
                <a:latin typeface="Cambria" panose="02040503050406030204" pitchFamily="18" charset="0"/>
                <a:ea typeface="Cambria" panose="02040503050406030204" pitchFamily="18" charset="0"/>
              </a:rPr>
              <a:t>Mai: 36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Hưng: 37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Lan: 33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Duy: 38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Trung bình: ... ? kg</a:t>
            </a:r>
          </a:p>
        </p:txBody>
      </p:sp>
      <p:cxnSp>
        <p:nvCxnSpPr>
          <p:cNvPr id="7" name="Straight Connector 6">
            <a:extLst>
              <a:ext uri="{FF2B5EF4-FFF2-40B4-BE49-F238E27FC236}">
                <a16:creationId xmlns:a16="http://schemas.microsoft.com/office/drawing/2014/main" id="{59055D4B-BC59-DB9D-1362-D0EF8DA39D15}"/>
              </a:ext>
            </a:extLst>
          </p:cNvPr>
          <p:cNvCxnSpPr/>
          <p:nvPr/>
        </p:nvCxnSpPr>
        <p:spPr>
          <a:xfrm>
            <a:off x="4780721" y="2196548"/>
            <a:ext cx="0" cy="35681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EF7E9FE-E2C5-35C9-8B05-27520F7F99F3}"/>
              </a:ext>
            </a:extLst>
          </p:cNvPr>
          <p:cNvSpPr txBox="1"/>
          <p:nvPr/>
        </p:nvSpPr>
        <p:spPr>
          <a:xfrm>
            <a:off x="5406885" y="2435087"/>
            <a:ext cx="6102627" cy="2954655"/>
          </a:xfrm>
          <a:prstGeom prst="rect">
            <a:avLst/>
          </a:prstGeom>
          <a:noFill/>
        </p:spPr>
        <p:txBody>
          <a:bodyPr wrap="square" lIns="0" tIns="0" rIns="0" bIns="0" rtlCol="0">
            <a:spAutoFit/>
          </a:bodyPr>
          <a:lstStyle/>
          <a:p>
            <a:pPr algn="ctr" latinLnBrk="0"/>
            <a:r>
              <a:rPr lang="vi-VN" sz="3200" b="1" i="0" u="sng" dirty="0">
                <a:solidFill>
                  <a:srgbClr val="FF0000"/>
                </a:solidFill>
                <a:effectLst/>
                <a:latin typeface="Cambria" panose="02040503050406030204" pitchFamily="18" charset="0"/>
                <a:ea typeface="Cambria" panose="02040503050406030204" pitchFamily="18" charset="0"/>
              </a:rPr>
              <a:t>Bài giải</a:t>
            </a:r>
            <a:r>
              <a:rPr lang="en-US" sz="3200" b="1" i="0" u="sng" dirty="0">
                <a:solidFill>
                  <a:srgbClr val="FF0000"/>
                </a:solidFill>
                <a:effectLst/>
                <a:latin typeface="Cambria" panose="02040503050406030204" pitchFamily="18" charset="0"/>
                <a:ea typeface="Cambria" panose="02040503050406030204" pitchFamily="18" charset="0"/>
              </a:rPr>
              <a:t>:</a:t>
            </a:r>
            <a:endParaRPr lang="vi-VN" sz="3200" b="1" i="0" u="sng" dirty="0">
              <a:solidFill>
                <a:srgbClr val="FF0000"/>
              </a:solidFill>
              <a:effectLst/>
              <a:latin typeface="Cambria" panose="02040503050406030204" pitchFamily="18" charset="0"/>
              <a:ea typeface="Cambria" panose="02040503050406030204" pitchFamily="18" charset="0"/>
            </a:endParaRPr>
          </a:p>
          <a:p>
            <a:pPr algn="ctr" latinLnBrk="0"/>
            <a:r>
              <a:rPr lang="vi-VN" sz="3200" i="0" dirty="0">
                <a:solidFill>
                  <a:srgbClr val="FF0000"/>
                </a:solidFill>
                <a:effectLst/>
                <a:latin typeface="Cambria" panose="02040503050406030204" pitchFamily="18" charset="0"/>
                <a:ea typeface="Cambria" panose="02040503050406030204" pitchFamily="18" charset="0"/>
              </a:rPr>
              <a:t>Tống số cân nặng của 4 bạn là:</a:t>
            </a:r>
          </a:p>
          <a:p>
            <a:pPr algn="ctr" latinLnBrk="0"/>
            <a:r>
              <a:rPr lang="vi-VN" sz="3200" i="0" dirty="0">
                <a:solidFill>
                  <a:srgbClr val="FF0000"/>
                </a:solidFill>
                <a:effectLst/>
                <a:latin typeface="Cambria" panose="02040503050406030204" pitchFamily="18" charset="0"/>
                <a:ea typeface="Cambria" panose="02040503050406030204" pitchFamily="18" charset="0"/>
              </a:rPr>
              <a:t>36 + 37 + 33 + 38 = 144 (kg)</a:t>
            </a:r>
          </a:p>
          <a:p>
            <a:pPr algn="ctr" latinLnBrk="0"/>
            <a:r>
              <a:rPr lang="vi-VN" sz="3200" i="0" dirty="0">
                <a:solidFill>
                  <a:srgbClr val="FF0000"/>
                </a:solidFill>
                <a:effectLst/>
                <a:latin typeface="Cambria" panose="02040503050406030204" pitchFamily="18" charset="0"/>
                <a:ea typeface="Cambria" panose="02040503050406030204" pitchFamily="18" charset="0"/>
              </a:rPr>
              <a:t>Trung bình cân nặng mỗi bạn là:</a:t>
            </a:r>
          </a:p>
          <a:p>
            <a:pPr algn="ctr" latinLnBrk="0"/>
            <a:r>
              <a:rPr lang="vi-VN" sz="3200" i="0" dirty="0">
                <a:solidFill>
                  <a:srgbClr val="FF0000"/>
                </a:solidFill>
                <a:effectLst/>
                <a:latin typeface="Cambria" panose="02040503050406030204" pitchFamily="18" charset="0"/>
                <a:ea typeface="Cambria" panose="02040503050406030204" pitchFamily="18" charset="0"/>
              </a:rPr>
              <a:t>144 : 4 = 36 (kg)</a:t>
            </a:r>
          </a:p>
          <a:p>
            <a:pPr algn="r" latinLnBrk="0"/>
            <a:r>
              <a:rPr lang="vi-VN" sz="3200" i="0" dirty="0">
                <a:solidFill>
                  <a:srgbClr val="FF0000"/>
                </a:solidFill>
                <a:effectLst/>
                <a:latin typeface="Cambria" panose="02040503050406030204" pitchFamily="18" charset="0"/>
                <a:ea typeface="Cambria" panose="02040503050406030204" pitchFamily="18" charset="0"/>
              </a:rPr>
              <a:t>Đáp số: 36 kg</a:t>
            </a:r>
          </a:p>
        </p:txBody>
      </p:sp>
    </p:spTree>
    <p:custDataLst>
      <p:tags r:id="rId1"/>
    </p:custDataLst>
    <p:extLst>
      <p:ext uri="{BB962C8B-B14F-4D97-AF65-F5344CB8AC3E}">
        <p14:creationId xmlns:p14="http://schemas.microsoft.com/office/powerpoint/2010/main" val="42946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down)">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wipe(down)">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wipe(down)">
                                      <p:cBhvr>
                                        <p:cTn id="42" dur="50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wipe(down)">
                                      <p:cBhvr>
                                        <p:cTn id="47" dur="500"/>
                                        <p:tgtEl>
                                          <p:spTgt spid="9">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5" end="5"/>
                                            </p:txEl>
                                          </p:spTgt>
                                        </p:tgtEl>
                                        <p:attrNameLst>
                                          <p:attrName>style.visibility</p:attrName>
                                        </p:attrNameLst>
                                      </p:cBhvr>
                                      <p:to>
                                        <p:strVal val="visible"/>
                                      </p:to>
                                    </p:set>
                                    <p:animEffect transition="in" filter="wipe(down)">
                                      <p:cBhvr>
                                        <p:cTn id="5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4" name="Picture 3">
            <a:extLst>
              <a:ext uri="{FF2B5EF4-FFF2-40B4-BE49-F238E27FC236}">
                <a16:creationId xmlns:a16="http://schemas.microsoft.com/office/drawing/2014/main" id="{5ACFC114-2E5E-7417-C7B7-5D7011572813}"/>
              </a:ext>
            </a:extLst>
          </p:cNvPr>
          <p:cNvPicPr>
            <a:picLocks noChangeAspect="1"/>
          </p:cNvPicPr>
          <p:nvPr/>
        </p:nvPicPr>
        <p:blipFill>
          <a:blip r:embed="rId10"/>
          <a:stretch>
            <a:fillRect/>
          </a:stretch>
        </p:blipFill>
        <p:spPr>
          <a:xfrm>
            <a:off x="5584379" y="2810311"/>
            <a:ext cx="5078408" cy="1774090"/>
          </a:xfrm>
          <a:prstGeom prst="rect">
            <a:avLst/>
          </a:prstGeom>
        </p:spPr>
      </p:pic>
    </p:spTree>
    <p:custDataLst>
      <p:tags r:id="rId1"/>
    </p:custDataLst>
    <p:extLst>
      <p:ext uri="{BB962C8B-B14F-4D97-AF65-F5344CB8AC3E}">
        <p14:creationId xmlns:p14="http://schemas.microsoft.com/office/powerpoint/2010/main" val="32937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0" y="417443"/>
            <a:ext cx="8885584" cy="3607905"/>
          </a:xfrm>
          <a:prstGeom prst="wedgeEllipseCallout">
            <a:avLst>
              <a:gd name="adj1" fmla="val -54106"/>
              <a:gd name="adj2" fmla="val 17687"/>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en-US" sz="4000" b="1" dirty="0">
                <a:solidFill>
                  <a:srgbClr val="C00000"/>
                </a:solidFill>
                <a:latin typeface="Calibri" panose="020F0502020204030204" pitchFamily="34" charset="0"/>
                <a:ea typeface="杨任东竹石体-Semibold"/>
                <a:cs typeface="Calibri" panose="020F0502020204030204" pitchFamily="34" charset="0"/>
              </a:rPr>
              <a:t>L</a:t>
            </a:r>
            <a:r>
              <a:rPr lang="vi-VN" sz="4000" b="1" dirty="0">
                <a:solidFill>
                  <a:srgbClr val="C00000"/>
                </a:solidFill>
                <a:latin typeface="Calibri" panose="020F0502020204030204" pitchFamily="34" charset="0"/>
                <a:ea typeface="杨任东竹石体-Semibold"/>
                <a:cs typeface="Calibri" panose="020F0502020204030204" pitchFamily="34" charset="0"/>
              </a:rPr>
              <a:t>ựa chọn số lượng các bạn từ 1 đến 5 em, sau đó tính số trung bình cộng chiều cao của các bạn trong lớp mình.</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Tree>
    <p:custDataLst>
      <p:tags r:id="rId1"/>
    </p:custDataLst>
    <p:extLst>
      <p:ext uri="{BB962C8B-B14F-4D97-AF65-F5344CB8AC3E}">
        <p14:creationId xmlns:p14="http://schemas.microsoft.com/office/powerpoint/2010/main" val="3970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1315" y="4120301"/>
            <a:ext cx="5120216" cy="2795801"/>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4029" y="64318"/>
            <a:ext cx="3827972" cy="1918049"/>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11315" y="-1270000"/>
            <a:ext cx="812800" cy="812800"/>
          </a:xfrm>
          <a:prstGeom prst="rect">
            <a:avLst/>
          </a:prstGeom>
        </p:spPr>
      </p:pic>
      <p:pic>
        <p:nvPicPr>
          <p:cNvPr id="13" name="Picture 12" descr="Text&#10;&#10;Description automatically generated">
            <a:extLst>
              <a:ext uri="{FF2B5EF4-FFF2-40B4-BE49-F238E27FC236}">
                <a16:creationId xmlns:a16="http://schemas.microsoft.com/office/drawing/2014/main" id="{8E82E132-C8F7-4283-B6D8-21B7A780D1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8400" y="-58102"/>
            <a:ext cx="6686269" cy="4560961"/>
          </a:xfrm>
          <a:prstGeom prst="rect">
            <a:avLst/>
          </a:prstGeom>
        </p:spPr>
      </p:pic>
    </p:spTree>
    <p:extLst>
      <p:ext uri="{BB962C8B-B14F-4D97-AF65-F5344CB8AC3E}">
        <p14:creationId xmlns:p14="http://schemas.microsoft.com/office/powerpoint/2010/main" val="34514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97874"/>
            <a:ext cx="127444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E11BEEB7-A3B7-FD52-6D91-C73944654B26}"/>
              </a:ext>
            </a:extLst>
          </p:cNvPr>
          <p:cNvSpPr/>
          <p:nvPr/>
        </p:nvSpPr>
        <p:spPr>
          <a:xfrm>
            <a:off x="10668000" y="85725"/>
            <a:ext cx="1152525"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Times New Roman" pitchFamily="18" charset="0"/>
                <a:cs typeface="Times New Roman" pitchFamily="18" charset="0"/>
              </a:rPr>
              <a:t>8 + ..?.. = 8</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 + 51 = 51</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0</a:t>
            </a: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35 + 88 = 88 + ..?..</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35</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4" y="304800"/>
            <a:ext cx="8069985"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(6  + 4) + 9 = 6 + (4 + ..?..)</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9</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1" name="矩形 7">
            <a:extLst>
              <a:ext uri="{FF2B5EF4-FFF2-40B4-BE49-F238E27FC236}">
                <a16:creationId xmlns:a16="http://schemas.microsoft.com/office/drawing/2014/main" id="{30B1267E-5236-4DF8-A213-0268E06637D5}"/>
              </a:ext>
            </a:extLst>
          </p:cNvPr>
          <p:cNvSpPr/>
          <p:nvPr/>
        </p:nvSpPr>
        <p:spPr>
          <a:xfrm flipV="1">
            <a:off x="1587" y="592015"/>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3" name="Group 12">
            <a:extLst>
              <a:ext uri="{FF2B5EF4-FFF2-40B4-BE49-F238E27FC236}">
                <a16:creationId xmlns:a16="http://schemas.microsoft.com/office/drawing/2014/main" id="{CE96055C-FB19-4ACA-915C-0506A13E3EB2}"/>
              </a:ext>
            </a:extLst>
          </p:cNvPr>
          <p:cNvGrpSpPr/>
          <p:nvPr/>
        </p:nvGrpSpPr>
        <p:grpSpPr>
          <a:xfrm>
            <a:off x="420582" y="577207"/>
            <a:ext cx="11350833" cy="5703585"/>
            <a:chOff x="388883" y="1124654"/>
            <a:chExt cx="11350833" cy="5438254"/>
          </a:xfrm>
        </p:grpSpPr>
        <p:sp>
          <p:nvSpPr>
            <p:cNvPr id="14" name="Flowchart: Alternate Process 13">
              <a:extLst>
                <a:ext uri="{FF2B5EF4-FFF2-40B4-BE49-F238E27FC236}">
                  <a16:creationId xmlns:a16="http://schemas.microsoft.com/office/drawing/2014/main" id="{DCE7FD80-CDB4-4A34-8836-E1EBAE5FA670}"/>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5" name="Flowchart: Manual Operation 14">
              <a:extLst>
                <a:ext uri="{FF2B5EF4-FFF2-40B4-BE49-F238E27FC236}">
                  <a16:creationId xmlns:a16="http://schemas.microsoft.com/office/drawing/2014/main" id="{137BB191-B0CD-429F-BC01-911D4AF5989F}"/>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Flowchart: Manual Operation 15">
              <a:extLst>
                <a:ext uri="{FF2B5EF4-FFF2-40B4-BE49-F238E27FC236}">
                  <a16:creationId xmlns:a16="http://schemas.microsoft.com/office/drawing/2014/main" id="{451CAB04-D629-4417-B9ED-6C5B68EF2305}"/>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Flowchart: Manual Operation 16">
              <a:extLst>
                <a:ext uri="{FF2B5EF4-FFF2-40B4-BE49-F238E27FC236}">
                  <a16:creationId xmlns:a16="http://schemas.microsoft.com/office/drawing/2014/main" id="{9AD9C64C-0B43-4A56-AB0B-CE843AB1E5BB}"/>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Flowchart: Manual Operation 17">
              <a:extLst>
                <a:ext uri="{FF2B5EF4-FFF2-40B4-BE49-F238E27FC236}">
                  <a16:creationId xmlns:a16="http://schemas.microsoft.com/office/drawing/2014/main" id="{2B2AB765-2D30-41AA-8386-5CA13046E76D}"/>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Flowchart: Manual Operation 18">
              <a:extLst>
                <a:ext uri="{FF2B5EF4-FFF2-40B4-BE49-F238E27FC236}">
                  <a16:creationId xmlns:a16="http://schemas.microsoft.com/office/drawing/2014/main" id="{C1A913C3-DBEE-42FA-A335-91928512A41E}"/>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Flowchart: Manual Operation 19">
              <a:extLst>
                <a:ext uri="{FF2B5EF4-FFF2-40B4-BE49-F238E27FC236}">
                  <a16:creationId xmlns:a16="http://schemas.microsoft.com/office/drawing/2014/main" id="{949BFCC3-5402-4CA2-9DF6-4E629745DBD9}"/>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7966" y="4234004"/>
            <a:ext cx="4805574" cy="2623996"/>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11315" y="-1270000"/>
            <a:ext cx="812800" cy="812800"/>
          </a:xfrm>
          <a:prstGeom prst="rect">
            <a:avLst/>
          </a:prstGeom>
        </p:spPr>
      </p:pic>
      <p:pic>
        <p:nvPicPr>
          <p:cNvPr id="25" name="Picture 24">
            <a:extLst>
              <a:ext uri="{FF2B5EF4-FFF2-40B4-BE49-F238E27FC236}">
                <a16:creationId xmlns:a16="http://schemas.microsoft.com/office/drawing/2014/main" id="{C743FB43-ECA9-4B88-9CC4-2096FFD762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30400" y="24841200"/>
            <a:ext cx="2119555" cy="2119555"/>
          </a:xfrm>
          <a:prstGeom prst="ellipse">
            <a:avLst/>
          </a:prstGeom>
          <a:ln>
            <a:noFill/>
          </a:ln>
          <a:effectLst>
            <a:softEdge rad="112500"/>
          </a:effectLst>
        </p:spPr>
      </p:pic>
      <p:pic>
        <p:nvPicPr>
          <p:cNvPr id="2" name="Picture 1">
            <a:extLst>
              <a:ext uri="{FF2B5EF4-FFF2-40B4-BE49-F238E27FC236}">
                <a16:creationId xmlns:a16="http://schemas.microsoft.com/office/drawing/2014/main" id="{C8336B37-F464-5ED2-C53B-D8C7666FA5A6}"/>
              </a:ext>
            </a:extLst>
          </p:cNvPr>
          <p:cNvPicPr>
            <a:picLocks noChangeAspect="1"/>
          </p:cNvPicPr>
          <p:nvPr/>
        </p:nvPicPr>
        <p:blipFill>
          <a:blip r:embed="rId9"/>
          <a:stretch>
            <a:fillRect/>
          </a:stretch>
        </p:blipFill>
        <p:spPr>
          <a:xfrm>
            <a:off x="4193476" y="994648"/>
            <a:ext cx="4023709" cy="1390008"/>
          </a:xfrm>
          <a:prstGeom prst="rect">
            <a:avLst/>
          </a:prstGeom>
        </p:spPr>
      </p:pic>
      <p:pic>
        <p:nvPicPr>
          <p:cNvPr id="5" name="Picture 4">
            <a:extLst>
              <a:ext uri="{FF2B5EF4-FFF2-40B4-BE49-F238E27FC236}">
                <a16:creationId xmlns:a16="http://schemas.microsoft.com/office/drawing/2014/main" id="{2B108184-AD26-6675-06AA-429142C45FFA}"/>
              </a:ext>
            </a:extLst>
          </p:cNvPr>
          <p:cNvPicPr>
            <a:picLocks noChangeAspect="1"/>
          </p:cNvPicPr>
          <p:nvPr/>
        </p:nvPicPr>
        <p:blipFill>
          <a:blip r:embed="rId10"/>
          <a:stretch>
            <a:fillRect/>
          </a:stretch>
        </p:blipFill>
        <p:spPr>
          <a:xfrm>
            <a:off x="1387633" y="1899843"/>
            <a:ext cx="9217951" cy="2780017"/>
          </a:xfrm>
          <a:prstGeom prst="rect">
            <a:avLst/>
          </a:prstGeom>
        </p:spPr>
      </p:pic>
    </p:spTree>
    <p:extLst>
      <p:ext uri="{BB962C8B-B14F-4D97-AF65-F5344CB8AC3E}">
        <p14:creationId xmlns:p14="http://schemas.microsoft.com/office/powerpoint/2010/main" val="91099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repeatCount="indefinite"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
</p:tagLst>
</file>

<file path=ppt/tags/tag15.xml><?xml version="1.0" encoding="utf-8"?>
<p:tagLst xmlns:a="http://schemas.openxmlformats.org/drawingml/2006/main" xmlns:r="http://schemas.openxmlformats.org/officeDocument/2006/relationships" xmlns:p="http://schemas.openxmlformats.org/presentationml/2006/main">
  <p:tag name="TIMING" val="|0.2"/>
</p:tagLst>
</file>

<file path=ppt/tags/tag16.xml><?xml version="1.0" encoding="utf-8"?>
<p:tagLst xmlns:a="http://schemas.openxmlformats.org/drawingml/2006/main" xmlns:r="http://schemas.openxmlformats.org/officeDocument/2006/relationships" xmlns:p="http://schemas.openxmlformats.org/presentationml/2006/main">
  <p:tag name="TIMING" val="|0.2"/>
</p:tagLst>
</file>

<file path=ppt/tags/tag17.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732</Words>
  <Application>Microsoft Office PowerPoint</Application>
  <PresentationFormat>Widescreen</PresentationFormat>
  <Paragraphs>88</Paragraphs>
  <Slides>24</Slides>
  <Notes>20</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微软雅黑</vt:lpstr>
      <vt:lpstr>#9Slide02 Noi dung dai</vt:lpstr>
      <vt:lpstr>#9Slide02 Tieu de dai</vt:lpstr>
      <vt:lpstr>Arial</vt:lpstr>
      <vt:lpstr>Arial-Rounded</vt:lpstr>
      <vt:lpstr>Calibri</vt:lpstr>
      <vt:lpstr>Cambria</vt:lpstr>
      <vt:lpstr>等线</vt:lpstr>
      <vt:lpstr>Times New Roman</vt:lpstr>
      <vt:lpstr>UTM Avo</vt:lpstr>
      <vt:lpstr>杨任东竹石体-Semibold</vt:lpstr>
      <vt:lpstr>1_Office Theme</vt:lpstr>
      <vt:lpstr>Office Theme</vt:lpstr>
      <vt:lpstr>2_Office Theme</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27</cp:revision>
  <dcterms:created xsi:type="dcterms:W3CDTF">2023-10-07T01:17:02Z</dcterms:created>
  <dcterms:modified xsi:type="dcterms:W3CDTF">2025-05-30T01:49:23Z</dcterms:modified>
</cp:coreProperties>
</file>