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9" r:id="rId2"/>
    <p:sldId id="300" r:id="rId3"/>
    <p:sldId id="301" r:id="rId4"/>
    <p:sldId id="302" r:id="rId5"/>
    <p:sldId id="303" r:id="rId6"/>
    <p:sldId id="309" r:id="rId7"/>
    <p:sldId id="257" r:id="rId8"/>
    <p:sldId id="288" r:id="rId9"/>
    <p:sldId id="292" r:id="rId10"/>
    <p:sldId id="293" r:id="rId11"/>
    <p:sldId id="260" r:id="rId12"/>
    <p:sldId id="294" r:id="rId13"/>
    <p:sldId id="289" r:id="rId14"/>
    <p:sldId id="332" r:id="rId15"/>
    <p:sldId id="329" r:id="rId16"/>
    <p:sldId id="333" r:id="rId17"/>
    <p:sldId id="295" r:id="rId18"/>
    <p:sldId id="290" r:id="rId19"/>
    <p:sldId id="296" r:id="rId20"/>
    <p:sldId id="298" r:id="rId21"/>
    <p:sldId id="334" r:id="rId22"/>
    <p:sldId id="330" r:id="rId23"/>
    <p:sldId id="331" r:id="rId24"/>
    <p:sldId id="30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2" d="100"/>
          <a:sy n="92" d="100"/>
        </p:scale>
        <p:origin x="-336" y="-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0C4E-5189-44C5-AF46-3A53633AD672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58A3E-1C19-4F35-AA78-4D66F3C4E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4370B1C-11E6-E793-2DAE-E5230C39B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816FCF8A-979F-BE3A-EF6B-2E062AFC4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24C337AF-DC9D-0764-42FA-2F9FF260E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3722193-906A-040A-4C2C-AA687367C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568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34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5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0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65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9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68CFF-A729-B2E0-26FF-6F2CD003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C1E8AD24-9E04-6311-843A-9384B67A3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7E4DA5B5-6B7A-9947-111D-5F85A7F80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FC8DF84-CE15-7F7B-7D3A-9A3AE02CD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0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8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0F3C5C-F468-2A64-7B44-78E89590E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107BDD80-9FAF-3B2A-56B8-E547931913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48505641-1E8F-FDA8-341D-82D3A22B6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34D2DE3-C164-920A-08CC-C54DDD5B5F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745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14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4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298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31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474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16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3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379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5725F-5231-45AE-BC1A-D698F22F5593}" type="datetimeFigureOut">
              <a:rPr lang="zh-CN" altLang="en-US" smtClean="0"/>
              <a:t>2025/5/30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55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54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5.wdp"/><Relationship Id="rId18" Type="http://schemas.openxmlformats.org/officeDocument/2006/relationships/image" Target="../media/image29.png"/><Relationship Id="rId3" Type="http://schemas.openxmlformats.org/officeDocument/2006/relationships/image" Target="../media/image21.jpg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" Type="http://schemas.openxmlformats.org/officeDocument/2006/relationships/audio" Target="../media/audio3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5.png"/><Relationship Id="rId19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audio" Target="../media/audio3.wav"/><Relationship Id="rId21" Type="http://schemas.openxmlformats.org/officeDocument/2006/relationships/image" Target="../media/image34.png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17" Type="http://schemas.openxmlformats.org/officeDocument/2006/relationships/image" Target="../media/image29.png"/><Relationship Id="rId2" Type="http://schemas.openxmlformats.org/officeDocument/2006/relationships/audio" Target="../media/audio4.wav"/><Relationship Id="rId16" Type="http://schemas.microsoft.com/office/2007/relationships/hdphoto" Target="../media/hdphoto7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microsoft.com/office/2007/relationships/hdphoto" Target="../media/hdphoto4.wdp"/><Relationship Id="rId19" Type="http://schemas.openxmlformats.org/officeDocument/2006/relationships/image" Target="../media/image33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Relationship Id="rId14" Type="http://schemas.microsoft.com/office/2007/relationships/hdphoto" Target="../media/hdphoto6.wdp"/><Relationship Id="rId22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microsoft.com/office/2007/relationships/hdphoto" Target="../media/hdphoto10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17" Type="http://schemas.openxmlformats.org/officeDocument/2006/relationships/image" Target="../media/image33.png"/><Relationship Id="rId2" Type="http://schemas.openxmlformats.org/officeDocument/2006/relationships/audio" Target="../media/audio4.wav"/><Relationship Id="rId16" Type="http://schemas.microsoft.com/office/2007/relationships/hdphoto" Target="../media/hdphoto8.wdp"/><Relationship Id="rId20" Type="http://schemas.microsoft.com/office/2007/relationships/hdphoto" Target="../media/hdphoto13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29.png"/><Relationship Id="rId10" Type="http://schemas.microsoft.com/office/2007/relationships/hdphoto" Target="../media/hdphoto4.wdp"/><Relationship Id="rId19" Type="http://schemas.openxmlformats.org/officeDocument/2006/relationships/image" Target="../media/image39.png"/><Relationship Id="rId4" Type="http://schemas.openxmlformats.org/officeDocument/2006/relationships/image" Target="../media/image21.jpg"/><Relationship Id="rId9" Type="http://schemas.openxmlformats.org/officeDocument/2006/relationships/image" Target="../media/image25.pn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3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microsoft.com/office/2007/relationships/hdphoto" Target="../media/hdphoto10.wdp"/><Relationship Id="rId4" Type="http://schemas.openxmlformats.org/officeDocument/2006/relationships/image" Target="../media/image42.png"/><Relationship Id="rId9" Type="http://schemas.openxmlformats.org/officeDocument/2006/relationships/image" Target="../media/image33.png"/><Relationship Id="rId1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openxmlformats.org/officeDocument/2006/relationships/audio" Target="../media/audio4.wav"/><Relationship Id="rId7" Type="http://schemas.microsoft.com/office/2007/relationships/hdphoto" Target="../media/hdphoto16.wdp"/><Relationship Id="rId12" Type="http://schemas.openxmlformats.org/officeDocument/2006/relationships/image" Target="../media/image4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microsoft.com/office/2007/relationships/hdphoto" Target="../media/hdphoto11.wdp"/><Relationship Id="rId5" Type="http://schemas.openxmlformats.org/officeDocument/2006/relationships/image" Target="../media/image20.png"/><Relationship Id="rId10" Type="http://schemas.openxmlformats.org/officeDocument/2006/relationships/image" Target="../media/image34.png"/><Relationship Id="rId4" Type="http://schemas.openxmlformats.org/officeDocument/2006/relationships/image" Target="../media/image19.jpg"/><Relationship Id="rId9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2" y="1805650"/>
            <a:ext cx="12097543" cy="265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22" y="108677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pple Tree Clipart Images - Free Download on Freepi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41" y="634559"/>
            <a:ext cx="4806049" cy="59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445" y="-184599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1991" y="1833769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110" y="2132965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1590" y="2699363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4550" y="2898818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463" y="1471502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1883" y="2703216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5943" y="1411377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819" y="2993276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116" y="3174741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0484" y="3326591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8202" y="2029748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4729" y="1626123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5337" y="3665854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1058" y="3312923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37714" y="5501342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130064" y="4621441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134254" y="5825675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8975942" y="2855723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2769769" y="3298496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183097" y="4907017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8818" y="3343743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5561" y="2150190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39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5195" y="612963"/>
            <a:ext cx="11722325" cy="5894148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583096" y="159108"/>
            <a:ext cx="2658262" cy="907709"/>
          </a:xfrm>
          <a:prstGeom prst="flowChartTerminator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7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8386" y="-16638"/>
            <a:ext cx="1234547" cy="121930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3096" y="990419"/>
            <a:ext cx="10760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0EFC4C-7811-83EB-94BC-F84B3A24D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39" y="2067637"/>
            <a:ext cx="10495722" cy="47903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5C0BFD00-B248-BC0C-104C-AA5A280EC311}"/>
              </a:ext>
            </a:extLst>
          </p:cNvPr>
          <p:cNvSpPr/>
          <p:nvPr/>
        </p:nvSpPr>
        <p:spPr>
          <a:xfrm>
            <a:off x="2054086" y="4094922"/>
            <a:ext cx="689113" cy="537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60EC3757-C37C-2ED6-C5C7-7050C10613F4}"/>
              </a:ext>
            </a:extLst>
          </p:cNvPr>
          <p:cNvSpPr/>
          <p:nvPr/>
        </p:nvSpPr>
        <p:spPr>
          <a:xfrm>
            <a:off x="9658077" y="3982573"/>
            <a:ext cx="689113" cy="5370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448DAF4-FCE9-342C-71D8-659665A4BA90}"/>
              </a:ext>
            </a:extLst>
          </p:cNvPr>
          <p:cNvSpPr/>
          <p:nvPr/>
        </p:nvSpPr>
        <p:spPr>
          <a:xfrm>
            <a:off x="9846703" y="6352914"/>
            <a:ext cx="689113" cy="49271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" grpId="0" animBg="1"/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15" y="703922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188" y="985757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611" y="-285618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6157" y="1732750"/>
            <a:ext cx="633839" cy="759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5276" y="2031946"/>
            <a:ext cx="384003" cy="459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756" y="2598344"/>
            <a:ext cx="384003" cy="459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28716" y="2797799"/>
            <a:ext cx="384003" cy="459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2629" y="1370483"/>
            <a:ext cx="384003" cy="4598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6049" y="2602197"/>
            <a:ext cx="484415" cy="5801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0109" y="1310358"/>
            <a:ext cx="484415" cy="5801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985" y="2892257"/>
            <a:ext cx="342620" cy="4103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6282" y="3073722"/>
            <a:ext cx="533713" cy="6391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4650" y="3225572"/>
            <a:ext cx="485075" cy="479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2368" y="1928729"/>
            <a:ext cx="485075" cy="4798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8895" y="1525104"/>
            <a:ext cx="371364" cy="3673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9503" y="3564835"/>
            <a:ext cx="384003" cy="459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5224" y="3211904"/>
            <a:ext cx="488168" cy="45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81880" y="5400323"/>
            <a:ext cx="1700108" cy="91440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4</a:t>
            </a:r>
          </a:p>
        </p:txBody>
      </p:sp>
      <p:pic>
        <p:nvPicPr>
          <p:cNvPr id="1038" name="Picture 14" descr="Set of stickers of cute kawaii red apple. Emoji with different emotions.  Flat vector illustrations. 5534444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48" b="54896" l="491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31" b="50153"/>
          <a:stretch/>
        </p:blipFill>
        <p:spPr bwMode="auto">
          <a:xfrm rot="1121265">
            <a:off x="1574230" y="4520422"/>
            <a:ext cx="1094904" cy="111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9420108" y="2754704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7313979" y="2924983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5627263" y="4805998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2984" y="3242724"/>
            <a:ext cx="1404269" cy="13779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9727" y="2049171"/>
            <a:ext cx="484415" cy="5801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3036" y="3629968"/>
            <a:ext cx="2536212" cy="2946482"/>
          </a:xfrm>
          <a:prstGeom prst="rect">
            <a:avLst/>
          </a:prstGeom>
        </p:spPr>
      </p:pic>
      <p:pic>
        <p:nvPicPr>
          <p:cNvPr id="6146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824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6578420" y="5724656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5</a:t>
            </a:r>
          </a:p>
        </p:txBody>
      </p:sp>
    </p:spTree>
    <p:extLst>
      <p:ext uri="{BB962C8B-B14F-4D97-AF65-F5344CB8AC3E}">
        <p14:creationId xmlns:p14="http://schemas.microsoft.com/office/powerpoint/2010/main" val="2711163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5589" y="431706"/>
            <a:ext cx="791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endParaRPr lang="vi-VN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AC1E2C5-1BD1-65DB-E689-BE5F0A031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9" y="1859328"/>
            <a:ext cx="111537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8CC084AB-9CAB-0CBC-77D3-A3DA6C2F4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>
            <a:extLst>
              <a:ext uri="{FF2B5EF4-FFF2-40B4-BE49-F238E27FC236}">
                <a16:creationId xmlns:a16="http://schemas.microsoft.com/office/drawing/2014/main" xmlns="" id="{7E7518D9-B7F1-51E0-E9FA-F2D2AE7FBF15}"/>
              </a:ext>
            </a:extLst>
          </p:cNvPr>
          <p:cNvSpPr/>
          <p:nvPr/>
        </p:nvSpPr>
        <p:spPr>
          <a:xfrm>
            <a:off x="1" y="287079"/>
            <a:ext cx="12192000" cy="6570921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695B763A-1415-1E59-0DA1-74095D258161}"/>
              </a:ext>
            </a:extLst>
          </p:cNvPr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C5FC3A-D879-AF34-E4FC-2833BBEEE59D}"/>
              </a:ext>
            </a:extLst>
          </p:cNvPr>
          <p:cNvSpPr txBox="1"/>
          <p:nvPr/>
        </p:nvSpPr>
        <p:spPr>
          <a:xfrm>
            <a:off x="284480" y="1406538"/>
            <a:ext cx="59175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2800" b="1" i="0" u="sng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(7,5 +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 X 2 X 4 = 100 (cm</a:t>
            </a:r>
            <a:r>
              <a:rPr kumimoji="0" lang="en-US" sz="2800" b="1" i="0" strike="noStrike" kern="1200" cap="none" spc="0" normalizeH="0" baseline="3000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+ (7,5 x 5 x 2) 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175 (cm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7,5 X 5 X 4 = 150 (cm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DTXQ= 100 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DTTP= 175 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150 cm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F760652-9B84-1BA8-F20B-D2B882471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728FBCE-74E0-7298-8097-122971D242B7}"/>
              </a:ext>
            </a:extLst>
          </p:cNvPr>
          <p:cNvCxnSpPr/>
          <p:nvPr/>
        </p:nvCxnSpPr>
        <p:spPr>
          <a:xfrm>
            <a:off x="6096000" y="1232452"/>
            <a:ext cx="0" cy="53384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BB574D-74E5-D964-D9B0-A91673A70ACD}"/>
              </a:ext>
            </a:extLst>
          </p:cNvPr>
          <p:cNvSpPr txBox="1"/>
          <p:nvPr/>
        </p:nvSpPr>
        <p:spPr>
          <a:xfrm>
            <a:off x="6096000" y="1406538"/>
            <a:ext cx="5917537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2800" b="1" i="0" u="sng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 9 X 4 = 324 (dm</a:t>
            </a:r>
            <a:r>
              <a:rPr kumimoji="0" lang="en-US" sz="2800" b="1" i="0" strike="noStrike" kern="1200" cap="none" spc="0" normalizeH="0" baseline="3000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lvl="0" algn="ctr"/>
            <a:r>
              <a:rPr lang="en-US" sz="28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 9 X 6 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486 (dm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X 9 X 9 = 729 (dm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DTXQ= 324 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DTTP= 486 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7F59D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729 dm</a:t>
            </a:r>
            <a:r>
              <a:rPr lang="en-US" sz="28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28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endParaRPr kumimoji="0" lang="vi-VN" sz="2800" b="1" i="0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6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" grpId="0" animBg="1"/>
      <p:bldP spid="2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/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2879" y="1791889"/>
            <a:ext cx="50243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Khi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mực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dâng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cm.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DE3A1A-534D-1BD0-132B-DE34F9589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258" y="1398114"/>
            <a:ext cx="5320220" cy="39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32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670EBD2A-01D3-E4A5-3690-E161F4957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9">
            <a:extLst>
              <a:ext uri="{FF2B5EF4-FFF2-40B4-BE49-F238E27FC236}">
                <a16:creationId xmlns:a16="http://schemas.microsoft.com/office/drawing/2014/main" xmlns="" id="{36F227E7-7FD1-668A-3565-01CEA808C047}"/>
              </a:ext>
            </a:extLst>
          </p:cNvPr>
          <p:cNvSpPr/>
          <p:nvPr/>
        </p:nvSpPr>
        <p:spPr>
          <a:xfrm>
            <a:off x="185195" y="287079"/>
            <a:ext cx="11722325" cy="6220032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xmlns="" id="{1779E002-C587-4D33-594E-E7159EB33E9E}"/>
              </a:ext>
            </a:extLst>
          </p:cNvPr>
          <p:cNvSpPr/>
          <p:nvPr/>
        </p:nvSpPr>
        <p:spPr>
          <a:xfrm>
            <a:off x="872879" y="244452"/>
            <a:ext cx="2337548" cy="1162086"/>
          </a:xfrm>
          <a:prstGeom prst="flowChartTerminator">
            <a:avLst/>
          </a:prstGeom>
          <a:solidFill>
            <a:srgbClr val="FF7E0A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4E958D6-3622-CD99-303E-4C2AA4AE7314}"/>
              </a:ext>
            </a:extLst>
          </p:cNvPr>
          <p:cNvSpPr txBox="1"/>
          <p:nvPr/>
        </p:nvSpPr>
        <p:spPr>
          <a:xfrm>
            <a:off x="410816" y="2114218"/>
            <a:ext cx="5831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sng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sng" strike="noStrike" kern="1200" cap="none" spc="0" normalizeH="0" noProof="0" dirty="0" err="1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3200" b="1" i="0" u="sng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cm = 0,5 dm</a:t>
            </a:r>
            <a:endParaRPr kumimoji="0" lang="en-US" sz="3200" b="1" i="0" strike="noStrike" kern="1200" cap="none" spc="0" normalizeH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san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X 6 X 0,5 = 27 (dm</a:t>
            </a:r>
            <a:r>
              <a:rPr kumimoji="0" lang="en-US" sz="3200" b="1" i="0" strike="noStrike" kern="1200" cap="none" spc="0" normalizeH="0" baseline="3000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kumimoji="0" lang="en-US" sz="3200" b="1" i="0" strike="noStrike" kern="1200" cap="none" spc="0" normalizeH="0" noProof="0" dirty="0">
                <a:ln>
                  <a:noFill/>
                </a:ln>
                <a:solidFill>
                  <a:srgbClr val="7F59D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</a:t>
            </a:r>
          </a:p>
          <a:p>
            <a:pPr lvl="0" algn="ctr"/>
            <a:r>
              <a:rPr lang="en-US" sz="3200" b="1" u="sng" noProof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u="sng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u="sng" noProof="0" dirty="0" err="1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27 </a:t>
            </a:r>
            <a:r>
              <a:rPr lang="en-US" sz="3200" b="1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3200" b="1" baseline="3000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200" b="1" noProof="0" dirty="0">
                <a:solidFill>
                  <a:srgbClr val="7F59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7F59D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73A3513-9189-6694-13BC-5F853213C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667" y1="66667" x2="16667" y2="66667"/>
                        <a14:foregroundMark x1="68519" y1="84848" x2="68519" y2="84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6628" y="-238513"/>
            <a:ext cx="2056961" cy="21035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EA2034-EEEF-7F4E-B003-84BE97971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258" y="1398114"/>
            <a:ext cx="5320220" cy="39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04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95" y="-194124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366" y="3165216"/>
            <a:ext cx="533713" cy="639158"/>
          </a:xfrm>
          <a:prstGeom prst="rect">
            <a:avLst/>
          </a:prstGeom>
        </p:spPr>
      </p:pic>
      <p:sp>
        <p:nvSpPr>
          <p:cNvPr id="43" name="Rounded Rectangle 42"/>
          <p:cNvSpPr/>
          <p:nvPr/>
        </p:nvSpPr>
        <p:spPr>
          <a:xfrm>
            <a:off x="5086504" y="5816150"/>
            <a:ext cx="1700108" cy="914400"/>
          </a:xfrm>
          <a:prstGeom prst="roundRect">
            <a:avLst/>
          </a:prstGeom>
          <a:solidFill>
            <a:srgbClr val="FF7E0A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108882" y="2928192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6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016" b="89994" l="33354" r="64221">
                        <a14:foregroundMark x1="44997" y1="51001" x2="47665" y2="86598"/>
                        <a14:foregroundMark x1="55609" y1="66161" x2="58642" y2="83869"/>
                        <a14:foregroundMark x1="49363" y1="82353" x2="56277" y2="80837"/>
                        <a14:foregroundMark x1="58520" y1="85749" x2="58520" y2="85749"/>
                        <a14:foregroundMark x1="49727" y1="75258" x2="55973" y2="73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97" t="26161" r="38467" b="11562"/>
          <a:stretch/>
        </p:blipFill>
        <p:spPr>
          <a:xfrm>
            <a:off x="8160478" y="1329378"/>
            <a:ext cx="1688112" cy="3559504"/>
          </a:xfrm>
          <a:prstGeom prst="rect">
            <a:avLst/>
          </a:prstGeom>
        </p:spPr>
      </p:pic>
      <p:pic>
        <p:nvPicPr>
          <p:cNvPr id="23" name="Picture 2" descr="Cute Peach Clip Art Free PNG Image｜Illus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354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239">
            <a:off x="4135347" y="4897492"/>
            <a:ext cx="1482654" cy="148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1068" y="3334218"/>
            <a:ext cx="1404269" cy="1377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527" y="3755198"/>
            <a:ext cx="2536212" cy="2946482"/>
          </a:xfrm>
          <a:prstGeom prst="rect">
            <a:avLst/>
          </a:prstGeom>
        </p:spPr>
      </p:pic>
      <p:pic>
        <p:nvPicPr>
          <p:cNvPr id="7170" name="Picture 2" descr="Free vector peaches in a basket isolate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967" y="5015742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241" y="1824244"/>
            <a:ext cx="633839" cy="75906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3360" y="2123440"/>
            <a:ext cx="384003" cy="45987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840" y="2689838"/>
            <a:ext cx="384003" cy="4598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6800" y="2889293"/>
            <a:ext cx="384003" cy="45987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0713" y="1461977"/>
            <a:ext cx="384003" cy="45987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133" y="2693691"/>
            <a:ext cx="484415" cy="58012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193" y="1401852"/>
            <a:ext cx="484415" cy="58012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6069" y="2983751"/>
            <a:ext cx="342620" cy="41031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2734" y="3317066"/>
            <a:ext cx="485075" cy="47986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52" y="2020223"/>
            <a:ext cx="485075" cy="4798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6979" y="1616598"/>
            <a:ext cx="371364" cy="36737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7587" y="3656329"/>
            <a:ext cx="384003" cy="45987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3308" y="3303398"/>
            <a:ext cx="488168" cy="4598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811" y="2140665"/>
            <a:ext cx="484415" cy="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65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27F1CE8-8325-DA39-43F2-E17C9E4E87F6}"/>
              </a:ext>
            </a:extLst>
          </p:cNvPr>
          <p:cNvSpPr txBox="1"/>
          <p:nvPr/>
        </p:nvSpPr>
        <p:spPr>
          <a:xfrm>
            <a:off x="662609" y="389176"/>
            <a:ext cx="110479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Dũng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Dũng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Theo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Dũng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F498B6-07E9-A498-BBE1-67CC2826181E}"/>
              </a:ext>
            </a:extLst>
          </p:cNvPr>
          <p:cNvSpPr txBox="1"/>
          <p:nvPr/>
        </p:nvSpPr>
        <p:spPr>
          <a:xfrm>
            <a:off x="753201" y="2817634"/>
            <a:ext cx="108667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Dũng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48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9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Dũng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kịp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85076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 animBg="1"/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64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ree Hugger | Picture tree, Tree images, Tre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66" y="-316151"/>
            <a:ext cx="5570992" cy="451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2631" y="795416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ree vector isolated tree on whit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272" y="1077251"/>
            <a:ext cx="5962650" cy="565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ango tree Vectors &amp; Illustrations for Free Download | Fre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07" y="64075"/>
            <a:ext cx="4240609" cy="394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6523756" y="3482155"/>
            <a:ext cx="1700108" cy="914400"/>
          </a:xfrm>
          <a:prstGeom prst="round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Crocante" panose="02000000000000000000" pitchFamily="2" charset="0"/>
                <a:ea typeface="+mn-ea"/>
                <a:cs typeface="+mn-cs"/>
              </a:rPr>
              <a:t>BÀI 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80" r="89706">
                        <a14:foregroundMark x1="50980" y1="40084" x2="50490" y2="51055"/>
                        <a14:foregroundMark x1="47059" y1="88186" x2="47059" y2="88186"/>
                        <a14:foregroundMark x1="39216" y1="96624" x2="39216" y2="96624"/>
                        <a14:foregroundMark x1="34804" y1="93249" x2="34804" y2="93249"/>
                        <a14:foregroundMark x1="64216" y1="91983" x2="64216" y2="91983"/>
                        <a14:foregroundMark x1="59314" y1="94093" x2="61275" y2="94093"/>
                        <a14:backgroundMark x1="3431" y1="78903" x2="9804" y2="79325"/>
                        <a14:backgroundMark x1="5392" y1="56962" x2="5392" y2="56962"/>
                        <a14:backgroundMark x1="25980" y1="64979" x2="25980" y2="64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5745" y="2937553"/>
            <a:ext cx="2536212" cy="2946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63" b="100000" l="0" r="8954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70240" y="2369291"/>
            <a:ext cx="1404269" cy="1377916"/>
          </a:xfrm>
          <a:prstGeom prst="rect">
            <a:avLst/>
          </a:prstGeom>
        </p:spPr>
      </p:pic>
      <p:pic>
        <p:nvPicPr>
          <p:cNvPr id="8194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56" y="4253722"/>
            <a:ext cx="2175110" cy="225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38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596AE04-B8C0-F8FD-CA2A-904B7C36F6E8}"/>
              </a:ext>
            </a:extLst>
          </p:cNvPr>
          <p:cNvGrpSpPr/>
          <p:nvPr/>
        </p:nvGrpSpPr>
        <p:grpSpPr>
          <a:xfrm>
            <a:off x="292164" y="585589"/>
            <a:ext cx="10960036" cy="1775017"/>
            <a:chOff x="6587751" y="6266904"/>
            <a:chExt cx="6936715" cy="257494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4D0940E4-8177-E7FE-8940-7D56510C01FA}"/>
                </a:ext>
              </a:extLst>
            </p:cNvPr>
            <p:cNvGrpSpPr/>
            <p:nvPr/>
          </p:nvGrpSpPr>
          <p:grpSpPr>
            <a:xfrm>
              <a:off x="6587751" y="6266904"/>
              <a:ext cx="6895131" cy="2571958"/>
              <a:chOff x="6459407" y="6049061"/>
              <a:chExt cx="6895131" cy="2571958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73B01FE-D1A6-820D-E1AB-C1844C764C12}"/>
                  </a:ext>
                </a:extLst>
              </p:cNvPr>
              <p:cNvSpPr txBox="1"/>
              <p:nvPr/>
            </p:nvSpPr>
            <p:spPr>
              <a:xfrm>
                <a:off x="6459407" y="6049061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 w="2159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 w="2159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40887EA-6AB5-AE11-F488-FA066DA75A6A}"/>
                  </a:ext>
                </a:extLst>
              </p:cNvPr>
              <p:cNvSpPr txBox="1"/>
              <p:nvPr/>
            </p:nvSpPr>
            <p:spPr>
              <a:xfrm>
                <a:off x="6459407" y="6066474"/>
                <a:ext cx="6895131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思源黑体 CN"/>
                    <a:cs typeface="+mn-cs"/>
                  </a:rPr>
                  <a:t>TRỒNG CÂY CÙNG NA</a:t>
                </a:r>
                <a:endParaRPr kumimoji="0" lang="vi-VN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DAF8B72-DFEE-DC12-2D21-9D667B8B82B7}"/>
                </a:ext>
              </a:extLst>
            </p:cNvPr>
            <p:cNvSpPr txBox="1"/>
            <p:nvPr/>
          </p:nvSpPr>
          <p:spPr>
            <a:xfrm>
              <a:off x="6629335" y="6287300"/>
              <a:ext cx="68951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思源黑体 CN"/>
                  <a:cs typeface="+mn-cs"/>
                </a:rPr>
                <a:t>TRỒNG CÂY CÙNG NA</a:t>
              </a:r>
              <a:endParaRPr kumimoji="0" lang="vi-VN" sz="80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ACE3C36-A5D1-D9DB-4428-9525D20C12C5}"/>
              </a:ext>
            </a:extLst>
          </p:cNvPr>
          <p:cNvGrpSpPr/>
          <p:nvPr/>
        </p:nvGrpSpPr>
        <p:grpSpPr>
          <a:xfrm>
            <a:off x="513857" y="2125640"/>
            <a:ext cx="11096211" cy="2266329"/>
            <a:chOff x="-87955" y="1186718"/>
            <a:chExt cx="8306951" cy="12934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99B0F78-354B-37E4-5D9D-1816359CCE92}"/>
                </a:ext>
              </a:extLst>
            </p:cNvPr>
            <p:cNvSpPr/>
            <p:nvPr/>
          </p:nvSpPr>
          <p:spPr>
            <a:xfrm>
              <a:off x="-87955" y="1186718"/>
              <a:ext cx="8306951" cy="12934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23F8E2E-B1E9-4FC3-AC64-F91AE7B2F7AB}"/>
                </a:ext>
              </a:extLst>
            </p:cNvPr>
            <p:cNvSpPr txBox="1"/>
            <p:nvPr/>
          </p:nvSpPr>
          <p:spPr>
            <a:xfrm>
              <a:off x="102773" y="1251563"/>
              <a:ext cx="7848314" cy="86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vườn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nay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vườn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hai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chúng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ta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15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2436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7896" y="399816"/>
            <a:ext cx="59435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tụi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75" t="-1632"/>
          <a:stretch/>
        </p:blipFill>
        <p:spPr>
          <a:xfrm>
            <a:off x="0" y="4580791"/>
            <a:ext cx="2608344" cy="2277209"/>
          </a:xfrm>
          <a:prstGeom prst="rect">
            <a:avLst/>
          </a:prstGeom>
        </p:spPr>
      </p:pic>
      <p:pic>
        <p:nvPicPr>
          <p:cNvPr id="7" name="Picture 2" descr="Free vector peaches in a basket isolate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683" y="4899995"/>
            <a:ext cx="2239326" cy="184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asket Of Apples Clip Art - Apple Basket Clipart, HD Png Download - vhv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37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318" y="4936510"/>
            <a:ext cx="2602333" cy="19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Basket Of Mango Stock Illustration - Download Image Now - Basket, Mango  Fruit, Agriculture - i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8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44" y="4722471"/>
            <a:ext cx="2075410" cy="215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668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5881C9-4978-0A0A-0D77-D575AD6F5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A7D34F-7B46-E671-F194-2D384E2FD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8044E5-7BE3-2C5D-7DBA-C500286296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E501999-DB19-E724-0729-14AEC6488654}"/>
              </a:ext>
            </a:extLst>
          </p:cNvPr>
          <p:cNvSpPr/>
          <p:nvPr/>
        </p:nvSpPr>
        <p:spPr>
          <a:xfrm>
            <a:off x="2279374" y="2623930"/>
            <a:ext cx="7964556" cy="17757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98686672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85194" y="289865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81423" y="230662"/>
            <a:ext cx="2337548" cy="741400"/>
          </a:xfrm>
          <a:prstGeom prst="flowChartTerminator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1" b="100000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88" y="-176924"/>
            <a:ext cx="1143099" cy="1356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8AF6D8-2102-87DF-BA16-EC9D092BC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139" y="1031264"/>
            <a:ext cx="10310191" cy="535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8205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234837" y="198782"/>
            <a:ext cx="11722325" cy="6460436"/>
          </a:xfrm>
          <a:custGeom>
            <a:avLst/>
            <a:gdLst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982295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295 h 5893653"/>
              <a:gd name="connsiteX1" fmla="*/ 982295 w 11722325"/>
              <a:gd name="connsiteY1" fmla="*/ 0 h 5893653"/>
              <a:gd name="connsiteX2" fmla="*/ 10740030 w 11722325"/>
              <a:gd name="connsiteY2" fmla="*/ 0 h 5893653"/>
              <a:gd name="connsiteX3" fmla="*/ 11722325 w 11722325"/>
              <a:gd name="connsiteY3" fmla="*/ 1017019 h 5893653"/>
              <a:gd name="connsiteX4" fmla="*/ 11722325 w 11722325"/>
              <a:gd name="connsiteY4" fmla="*/ 4911358 h 5893653"/>
              <a:gd name="connsiteX5" fmla="*/ 10740030 w 11722325"/>
              <a:gd name="connsiteY5" fmla="*/ 5893653 h 5893653"/>
              <a:gd name="connsiteX6" fmla="*/ 982295 w 11722325"/>
              <a:gd name="connsiteY6" fmla="*/ 5893653 h 5893653"/>
              <a:gd name="connsiteX7" fmla="*/ 0 w 11722325"/>
              <a:gd name="connsiteY7" fmla="*/ 4911358 h 5893653"/>
              <a:gd name="connsiteX8" fmla="*/ 0 w 11722325"/>
              <a:gd name="connsiteY8" fmla="*/ 982295 h 5893653"/>
              <a:gd name="connsiteX0" fmla="*/ 0 w 11722325"/>
              <a:gd name="connsiteY0" fmla="*/ 982790 h 5894148"/>
              <a:gd name="connsiteX1" fmla="*/ 982295 w 11722325"/>
              <a:gd name="connsiteY1" fmla="*/ 495 h 5894148"/>
              <a:gd name="connsiteX2" fmla="*/ 10740030 w 11722325"/>
              <a:gd name="connsiteY2" fmla="*/ 495 h 5894148"/>
              <a:gd name="connsiteX3" fmla="*/ 11722325 w 11722325"/>
              <a:gd name="connsiteY3" fmla="*/ 1017514 h 5894148"/>
              <a:gd name="connsiteX4" fmla="*/ 11722325 w 11722325"/>
              <a:gd name="connsiteY4" fmla="*/ 4911853 h 5894148"/>
              <a:gd name="connsiteX5" fmla="*/ 10740030 w 11722325"/>
              <a:gd name="connsiteY5" fmla="*/ 5894148 h 5894148"/>
              <a:gd name="connsiteX6" fmla="*/ 982295 w 11722325"/>
              <a:gd name="connsiteY6" fmla="*/ 5894148 h 5894148"/>
              <a:gd name="connsiteX7" fmla="*/ 0 w 11722325"/>
              <a:gd name="connsiteY7" fmla="*/ 4911853 h 5894148"/>
              <a:gd name="connsiteX8" fmla="*/ 0 w 11722325"/>
              <a:gd name="connsiteY8" fmla="*/ 982790 h 589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2325" h="5894148">
                <a:moveTo>
                  <a:pt x="0" y="982790"/>
                </a:moveTo>
                <a:cubicBezTo>
                  <a:pt x="0" y="440283"/>
                  <a:pt x="439788" y="495"/>
                  <a:pt x="982295" y="495"/>
                </a:cubicBezTo>
                <a:cubicBezTo>
                  <a:pt x="3644565" y="185690"/>
                  <a:pt x="7962014" y="-11079"/>
                  <a:pt x="10740030" y="495"/>
                </a:cubicBezTo>
                <a:cubicBezTo>
                  <a:pt x="11282537" y="495"/>
                  <a:pt x="11710751" y="660202"/>
                  <a:pt x="11722325" y="1017514"/>
                </a:cubicBezTo>
                <a:cubicBezTo>
                  <a:pt x="11467682" y="2246179"/>
                  <a:pt x="11560279" y="4030428"/>
                  <a:pt x="11722325" y="4911853"/>
                </a:cubicBezTo>
                <a:cubicBezTo>
                  <a:pt x="11722325" y="5454360"/>
                  <a:pt x="11282537" y="5894148"/>
                  <a:pt x="10740030" y="5894148"/>
                </a:cubicBezTo>
                <a:cubicBezTo>
                  <a:pt x="7776819" y="5558482"/>
                  <a:pt x="2429223" y="5720528"/>
                  <a:pt x="982295" y="5894148"/>
                </a:cubicBezTo>
                <a:cubicBezTo>
                  <a:pt x="439788" y="5894148"/>
                  <a:pt x="138896" y="5639555"/>
                  <a:pt x="0" y="4911853"/>
                </a:cubicBezTo>
                <a:cubicBezTo>
                  <a:pt x="138896" y="3671614"/>
                  <a:pt x="173620" y="1852640"/>
                  <a:pt x="0" y="98279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35BDC5B-E821-71C2-076B-847975793EBA}"/>
              </a:ext>
            </a:extLst>
          </p:cNvPr>
          <p:cNvSpPr txBox="1"/>
          <p:nvPr/>
        </p:nvSpPr>
        <p:spPr>
          <a:xfrm>
            <a:off x="437321" y="674400"/>
            <a:ext cx="111980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TP. Tây Ninh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Tân Sơn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96 : 40 = 2,4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= 2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TP. Tây Ninh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- (2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24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+ 15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= 13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endParaRPr lang="en-US" sz="3200" b="1" i="0" u="sng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i="0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Vân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Tây Ninh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36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4210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98640B-3A1A-DDB0-7EC9-F047396BA4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501" b="78844"/>
          <a:stretch/>
        </p:blipFill>
        <p:spPr>
          <a:xfrm>
            <a:off x="83230" y="0"/>
            <a:ext cx="10600546" cy="457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17231"/>
      </p:ext>
    </p:extLst>
  </p:cSld>
  <p:clrMapOvr>
    <a:masterClrMapping/>
  </p:clrMapOvr>
  <p:transition>
    <p:fade/>
  </p:transition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314C167-1989-158B-1090-8FEBBC3D91D1}"/>
              </a:ext>
            </a:extLst>
          </p:cNvPr>
          <p:cNvGrpSpPr/>
          <p:nvPr/>
        </p:nvGrpSpPr>
        <p:grpSpPr>
          <a:xfrm>
            <a:off x="1667258" y="261913"/>
            <a:ext cx="10138669" cy="2097497"/>
            <a:chOff x="135769" y="147365"/>
            <a:chExt cx="13921551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xmlns="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10072495"/>
                        <a:gd name="connsiteY0" fmla="*/ 0 h 2097497"/>
                        <a:gd name="connsiteX1" fmla="*/ 10072495 w 10072495"/>
                        <a:gd name="connsiteY1" fmla="*/ 0 h 2097497"/>
                        <a:gd name="connsiteX2" fmla="*/ 10072495 w 10072495"/>
                        <a:gd name="connsiteY2" fmla="*/ 2097497 h 2097497"/>
                        <a:gd name="connsiteX3" fmla="*/ 0 w 10072495"/>
                        <a:gd name="connsiteY3" fmla="*/ 2097497 h 2097497"/>
                        <a:gd name="connsiteX4" fmla="*/ 0 w 10072495"/>
                        <a:gd name="connsiteY4" fmla="*/ 0 h 2097497"/>
                        <a:gd name="connsiteX0" fmla="*/ 0 w 10072495"/>
                        <a:gd name="connsiteY0" fmla="*/ 0 h 2097497"/>
                        <a:gd name="connsiteX1" fmla="*/ 10072495 w 10072495"/>
                        <a:gd name="connsiteY1" fmla="*/ 0 h 2097497"/>
                        <a:gd name="connsiteX2" fmla="*/ 10072495 w 10072495"/>
                        <a:gd name="connsiteY2" fmla="*/ 2097497 h 2097497"/>
                        <a:gd name="connsiteX3" fmla="*/ 0 w 10072495"/>
                        <a:gd name="connsiteY3" fmla="*/ 2097497 h 2097497"/>
                        <a:gd name="connsiteX4" fmla="*/ 0 w 10072495"/>
                        <a:gd name="connsiteY4" fmla="*/ 0 h 2097497"/>
                        <a:gd name="connsiteX0" fmla="*/ 0 w 10072495"/>
                        <a:gd name="connsiteY0" fmla="*/ 0 h 2097497"/>
                        <a:gd name="connsiteX1" fmla="*/ 10072495 w 10072495"/>
                        <a:gd name="connsiteY1" fmla="*/ 0 h 2097497"/>
                        <a:gd name="connsiteX2" fmla="*/ 10072495 w 10072495"/>
                        <a:gd name="connsiteY2" fmla="*/ 2097497 h 2097497"/>
                        <a:gd name="connsiteX3" fmla="*/ 0 w 10072495"/>
                        <a:gd name="connsiteY3" fmla="*/ 2097497 h 2097497"/>
                        <a:gd name="connsiteX4" fmla="*/ 0 w 10072495"/>
                        <a:gd name="connsiteY4" fmla="*/ 0 h 20974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72495" h="2097497" fill="none" extrusionOk="0">
                          <a:moveTo>
                            <a:pt x="0" y="0"/>
                          </a:moveTo>
                          <a:cubicBezTo>
                            <a:pt x="4682741" y="-125794"/>
                            <a:pt x="8820843" y="201846"/>
                            <a:pt x="10072495" y="0"/>
                          </a:cubicBezTo>
                          <a:cubicBezTo>
                            <a:pt x="10077219" y="997740"/>
                            <a:pt x="10045462" y="1390668"/>
                            <a:pt x="10072495" y="2097497"/>
                          </a:cubicBezTo>
                          <a:cubicBezTo>
                            <a:pt x="8892966" y="1716306"/>
                            <a:pt x="3365888" y="1427978"/>
                            <a:pt x="0" y="2097497"/>
                          </a:cubicBezTo>
                          <a:cubicBezTo>
                            <a:pt x="182637" y="1140381"/>
                            <a:pt x="31445" y="692273"/>
                            <a:pt x="0" y="0"/>
                          </a:cubicBezTo>
                          <a:close/>
                        </a:path>
                        <a:path w="10072495" h="2097497" stroke="0" extrusionOk="0">
                          <a:moveTo>
                            <a:pt x="0" y="0"/>
                          </a:moveTo>
                          <a:cubicBezTo>
                            <a:pt x="2981033" y="-6729"/>
                            <a:pt x="8699996" y="-150091"/>
                            <a:pt x="10072495" y="0"/>
                          </a:cubicBezTo>
                          <a:cubicBezTo>
                            <a:pt x="10055892" y="477669"/>
                            <a:pt x="10057224" y="1739403"/>
                            <a:pt x="10072495" y="2097497"/>
                          </a:cubicBezTo>
                          <a:cubicBezTo>
                            <a:pt x="6372080" y="2015811"/>
                            <a:pt x="4441697" y="2692363"/>
                            <a:pt x="0" y="2097497"/>
                          </a:cubicBezTo>
                          <a:cubicBezTo>
                            <a:pt x="69911" y="1672309"/>
                            <a:pt x="59957" y="708356"/>
                            <a:pt x="0" y="0"/>
                          </a:cubicBezTo>
                          <a:close/>
                        </a:path>
                        <a:path w="10072495" h="2097497" fill="none" stroke="0" extrusionOk="0">
                          <a:moveTo>
                            <a:pt x="0" y="0"/>
                          </a:moveTo>
                          <a:cubicBezTo>
                            <a:pt x="4707859" y="-193063"/>
                            <a:pt x="9183839" y="108285"/>
                            <a:pt x="10072495" y="0"/>
                          </a:cubicBezTo>
                          <a:cubicBezTo>
                            <a:pt x="10136823" y="971846"/>
                            <a:pt x="10145813" y="1512419"/>
                            <a:pt x="10072495" y="2097497"/>
                          </a:cubicBezTo>
                          <a:cubicBezTo>
                            <a:pt x="8288721" y="973021"/>
                            <a:pt x="4161635" y="1458517"/>
                            <a:pt x="0" y="2097497"/>
                          </a:cubicBezTo>
                          <a:cubicBezTo>
                            <a:pt x="77288" y="1200565"/>
                            <a:pt x="-129957" y="528176"/>
                            <a:pt x="0" y="0"/>
                          </a:cubicBezTo>
                          <a:close/>
                        </a:path>
                        <a:path w="10072495" h="2097497" fill="none" stroke="0" extrusionOk="0">
                          <a:moveTo>
                            <a:pt x="0" y="0"/>
                          </a:moveTo>
                          <a:cubicBezTo>
                            <a:pt x="4689073" y="-147896"/>
                            <a:pt x="8997745" y="127539"/>
                            <a:pt x="10072495" y="0"/>
                          </a:cubicBezTo>
                          <a:cubicBezTo>
                            <a:pt x="10058509" y="970600"/>
                            <a:pt x="10083324" y="1459657"/>
                            <a:pt x="10072495" y="2097497"/>
                          </a:cubicBezTo>
                          <a:cubicBezTo>
                            <a:pt x="8436791" y="1517109"/>
                            <a:pt x="3622722" y="1167047"/>
                            <a:pt x="0" y="2097497"/>
                          </a:cubicBezTo>
                          <a:cubicBezTo>
                            <a:pt x="184630" y="1159903"/>
                            <a:pt x="-36691" y="53200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E7DA53E-82B4-3EB2-C156-AFBF7288635C}"/>
                </a:ext>
              </a:extLst>
            </p:cNvPr>
            <p:cNvSpPr txBox="1"/>
            <p:nvPr/>
          </p:nvSpPr>
          <p:spPr>
            <a:xfrm>
              <a:off x="135769" y="243538"/>
              <a:ext cx="13921551" cy="1690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nắp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kích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1m;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0,5m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0,5m;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bể</a:t>
              </a: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vi-VN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CFD57EE-9B3D-29B9-6063-D8724F8CC42C}"/>
              </a:ext>
            </a:extLst>
          </p:cNvPr>
          <p:cNvGrpSpPr/>
          <p:nvPr/>
        </p:nvGrpSpPr>
        <p:grpSpPr>
          <a:xfrm>
            <a:off x="1321277" y="3000938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964A198-5458-9D53-925A-DD870714A37D}"/>
                </a:ext>
              </a:extLst>
            </p:cNvPr>
            <p:cNvSpPr txBox="1"/>
            <p:nvPr/>
          </p:nvSpPr>
          <p:spPr>
            <a:xfrm>
              <a:off x="7062697" y="3052958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0,25m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297430"/>
            <a:chOff x="981375" y="2864057"/>
            <a:chExt cx="4537107" cy="12974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2153F51-A2CA-2A79-CF27-339FA1907D99}"/>
                </a:ext>
              </a:extLst>
            </p:cNvPr>
            <p:cNvSpPr txBox="1"/>
            <p:nvPr/>
          </p:nvSpPr>
          <p:spPr>
            <a:xfrm>
              <a:off x="1504834" y="3084269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0,25m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2,5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2,5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</a:t>
              </a:r>
              <a:r>
                <a:rPr kumimoji="0" lang="en-US" sz="3200" b="1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443811" y="-372796"/>
            <a:ext cx="2806700" cy="312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36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A58A10A-0178-F442-6203-92CC4D407F56}"/>
              </a:ext>
            </a:extLst>
          </p:cNvPr>
          <p:cNvGrpSpPr/>
          <p:nvPr/>
        </p:nvGrpSpPr>
        <p:grpSpPr>
          <a:xfrm>
            <a:off x="1414461" y="590548"/>
            <a:ext cx="9941179" cy="1831956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BD96D52-DBF8-ADBF-B53F-EEBB11C5CB28}"/>
                </a:ext>
              </a:extLst>
            </p:cNvPr>
            <p:cNvSpPr txBox="1"/>
            <p:nvPr/>
          </p:nvSpPr>
          <p:spPr>
            <a:xfrm>
              <a:off x="330935" y="433131"/>
              <a:ext cx="13622080" cy="1406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spcBef>
                  <a:spcPct val="50000"/>
                </a:spcBef>
                <a:defRPr/>
              </a:pPr>
              <a:r>
                <a:rPr lang="vi-VN" sz="3200" b="1" dirty="0">
                  <a:solidFill>
                    <a:srgbClr val="FF0000"/>
                  </a:solidFill>
                </a:rPr>
                <a:t>Một xe đạp đi </a:t>
              </a:r>
              <a:r>
                <a:rPr lang="en-US" sz="3200" b="1" dirty="0" err="1">
                  <a:solidFill>
                    <a:srgbClr val="FF0000"/>
                  </a:solidFill>
                </a:rPr>
                <a:t>với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</a:rPr>
                <a:t>vận tốc </a:t>
              </a:r>
              <a:r>
                <a:rPr lang="en-US" sz="3200" b="1" dirty="0">
                  <a:solidFill>
                    <a:srgbClr val="FF0000"/>
                  </a:solidFill>
                </a:rPr>
                <a:t>12 km/h, </a:t>
              </a:r>
              <a:r>
                <a:rPr lang="vi-VN" sz="3200" b="1" dirty="0">
                  <a:solidFill>
                    <a:srgbClr val="FF0000"/>
                  </a:solidFill>
                </a:rPr>
                <a:t>được quãng đường 36 km. Hỏi xe đạp là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đi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trong</a:t>
              </a:r>
              <a:r>
                <a:rPr lang="en-US" sz="3200" b="1" dirty="0">
                  <a:solidFill>
                    <a:srgbClr val="FF0000"/>
                  </a:solidFill>
                </a:rPr>
                <a:t> bao </a:t>
              </a:r>
              <a:r>
                <a:rPr lang="en-US" sz="3200" b="1" dirty="0" err="1">
                  <a:solidFill>
                    <a:srgbClr val="FF0000"/>
                  </a:solidFill>
                </a:rPr>
                <a:t>lâu</a:t>
              </a:r>
              <a:r>
                <a:rPr lang="vi-VN" sz="3200" b="1" dirty="0">
                  <a:solidFill>
                    <a:srgbClr val="FF0000"/>
                  </a:solidFill>
                </a:rPr>
                <a:t>?</a:t>
              </a:r>
              <a:endParaRPr kumimoji="0" lang="en-US" altLang="en-US" sz="3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AD49266-3ABA-19F8-FDDA-71266E044638}"/>
                </a:ext>
              </a:extLst>
            </p:cNvPr>
            <p:cNvSpPr txBox="1"/>
            <p:nvPr/>
          </p:nvSpPr>
          <p:spPr>
            <a:xfrm>
              <a:off x="7059541" y="3132981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giờ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1,5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-76901" y="382628"/>
            <a:ext cx="1826522" cy="238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0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29D7730-0E64-C100-8A98-844D7ED8CF6B}"/>
              </a:ext>
            </a:extLst>
          </p:cNvPr>
          <p:cNvGrpSpPr/>
          <p:nvPr/>
        </p:nvGrpSpPr>
        <p:grpSpPr>
          <a:xfrm>
            <a:off x="1662566" y="689258"/>
            <a:ext cx="8882712" cy="1940957"/>
            <a:chOff x="226633" y="-58704"/>
            <a:chExt cx="31555625" cy="2535077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xmlns="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31555625" cy="2392709"/>
            </a:xfrm>
            <a:prstGeom prst="roundRect">
              <a:avLst/>
            </a:pr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1555625"/>
                        <a:gd name="connsiteY0" fmla="*/ 0 h 2392709"/>
                        <a:gd name="connsiteX1" fmla="*/ 31555625 w 31555625"/>
                        <a:gd name="connsiteY1" fmla="*/ 0 h 2392709"/>
                        <a:gd name="connsiteX2" fmla="*/ 31555625 w 31555625"/>
                        <a:gd name="connsiteY2" fmla="*/ 2392709 h 2392709"/>
                        <a:gd name="connsiteX3" fmla="*/ 0 w 31555625"/>
                        <a:gd name="connsiteY3" fmla="*/ 2392709 h 2392709"/>
                        <a:gd name="connsiteX4" fmla="*/ 0 w 31555625"/>
                        <a:gd name="connsiteY4" fmla="*/ 0 h 2392709"/>
                        <a:gd name="connsiteX0" fmla="*/ 0 w 31555625"/>
                        <a:gd name="connsiteY0" fmla="*/ 0 h 2392709"/>
                        <a:gd name="connsiteX1" fmla="*/ 31555625 w 31555625"/>
                        <a:gd name="connsiteY1" fmla="*/ 0 h 2392709"/>
                        <a:gd name="connsiteX2" fmla="*/ 31555625 w 31555625"/>
                        <a:gd name="connsiteY2" fmla="*/ 2392709 h 2392709"/>
                        <a:gd name="connsiteX3" fmla="*/ 0 w 31555625"/>
                        <a:gd name="connsiteY3" fmla="*/ 2392709 h 2392709"/>
                        <a:gd name="connsiteX4" fmla="*/ 0 w 31555625"/>
                        <a:gd name="connsiteY4" fmla="*/ 0 h 2392709"/>
                        <a:gd name="connsiteX0" fmla="*/ 0 w 31555625"/>
                        <a:gd name="connsiteY0" fmla="*/ 0 h 2392709"/>
                        <a:gd name="connsiteX1" fmla="*/ 31555625 w 31555625"/>
                        <a:gd name="connsiteY1" fmla="*/ 0 h 2392709"/>
                        <a:gd name="connsiteX2" fmla="*/ 31555625 w 31555625"/>
                        <a:gd name="connsiteY2" fmla="*/ 2392709 h 2392709"/>
                        <a:gd name="connsiteX3" fmla="*/ 0 w 31555625"/>
                        <a:gd name="connsiteY3" fmla="*/ 2392709 h 2392709"/>
                        <a:gd name="connsiteX4" fmla="*/ 0 w 31555625"/>
                        <a:gd name="connsiteY4" fmla="*/ 0 h 239270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1555625" h="2392709" fill="none" extrusionOk="0">
                          <a:moveTo>
                            <a:pt x="0" y="0"/>
                          </a:moveTo>
                          <a:cubicBezTo>
                            <a:pt x="11376530" y="170434"/>
                            <a:pt x="17454100" y="1034821"/>
                            <a:pt x="31555625" y="0"/>
                          </a:cubicBezTo>
                          <a:cubicBezTo>
                            <a:pt x="31059107" y="501752"/>
                            <a:pt x="30844831" y="1671566"/>
                            <a:pt x="31555625" y="2392709"/>
                          </a:cubicBezTo>
                          <a:cubicBezTo>
                            <a:pt x="16714277" y="2225787"/>
                            <a:pt x="6561020" y="987095"/>
                            <a:pt x="0" y="2392709"/>
                          </a:cubicBezTo>
                          <a:cubicBezTo>
                            <a:pt x="390563" y="1451151"/>
                            <a:pt x="315168" y="558169"/>
                            <a:pt x="0" y="0"/>
                          </a:cubicBezTo>
                          <a:close/>
                        </a:path>
                        <a:path w="31555625" h="2392709" stroke="0" extrusionOk="0">
                          <a:moveTo>
                            <a:pt x="0" y="0"/>
                          </a:moveTo>
                          <a:cubicBezTo>
                            <a:pt x="15230138" y="146231"/>
                            <a:pt x="26068501" y="-296335"/>
                            <a:pt x="31555625" y="0"/>
                          </a:cubicBezTo>
                          <a:cubicBezTo>
                            <a:pt x="31223941" y="308179"/>
                            <a:pt x="31889820" y="1466872"/>
                            <a:pt x="31555625" y="2392709"/>
                          </a:cubicBezTo>
                          <a:cubicBezTo>
                            <a:pt x="20360137" y="2269662"/>
                            <a:pt x="8811047" y="3336061"/>
                            <a:pt x="0" y="2392709"/>
                          </a:cubicBezTo>
                          <a:cubicBezTo>
                            <a:pt x="15814" y="1699585"/>
                            <a:pt x="274633" y="1328793"/>
                            <a:pt x="0" y="0"/>
                          </a:cubicBezTo>
                          <a:close/>
                        </a:path>
                        <a:path w="31555625" h="2392709" fill="none" stroke="0" extrusionOk="0">
                          <a:moveTo>
                            <a:pt x="0" y="0"/>
                          </a:moveTo>
                          <a:cubicBezTo>
                            <a:pt x="10622740" y="-274934"/>
                            <a:pt x="19619363" y="319558"/>
                            <a:pt x="31555625" y="0"/>
                          </a:cubicBezTo>
                          <a:cubicBezTo>
                            <a:pt x="30939700" y="446366"/>
                            <a:pt x="31548882" y="1679437"/>
                            <a:pt x="31555625" y="2392709"/>
                          </a:cubicBezTo>
                          <a:cubicBezTo>
                            <a:pt x="26946258" y="2398228"/>
                            <a:pt x="12952570" y="2370602"/>
                            <a:pt x="0" y="2392709"/>
                          </a:cubicBezTo>
                          <a:cubicBezTo>
                            <a:pt x="261020" y="1577916"/>
                            <a:pt x="-2301" y="422610"/>
                            <a:pt x="0" y="0"/>
                          </a:cubicBezTo>
                          <a:close/>
                        </a:path>
                        <a:path w="31555625" h="2392709" fill="none" stroke="0" extrusionOk="0">
                          <a:moveTo>
                            <a:pt x="0" y="0"/>
                          </a:moveTo>
                          <a:cubicBezTo>
                            <a:pt x="11500648" y="-98915"/>
                            <a:pt x="18627787" y="593308"/>
                            <a:pt x="31555625" y="0"/>
                          </a:cubicBezTo>
                          <a:cubicBezTo>
                            <a:pt x="30973437" y="424692"/>
                            <a:pt x="30894642" y="1864360"/>
                            <a:pt x="31555625" y="2392709"/>
                          </a:cubicBezTo>
                          <a:cubicBezTo>
                            <a:pt x="15992921" y="1446286"/>
                            <a:pt x="7438547" y="720747"/>
                            <a:pt x="0" y="2392709"/>
                          </a:cubicBezTo>
                          <a:cubicBezTo>
                            <a:pt x="362928" y="1537695"/>
                            <a:pt x="292822" y="51648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A603948-E8CC-A86F-644A-565CCDBA392F}"/>
                </a:ext>
              </a:extLst>
            </p:cNvPr>
            <p:cNvSpPr txBox="1"/>
            <p:nvPr/>
          </p:nvSpPr>
          <p:spPr>
            <a:xfrm>
              <a:off x="481925" y="-58704"/>
              <a:ext cx="31265480" cy="2535077"/>
            </a:xfrm>
            <a:prstGeom prst="roundRect">
              <a:avLst/>
            </a:prstGeom>
            <a:noFill/>
            <a:ln>
              <a:noFill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FF0000"/>
                  </a:solidFill>
                </a:rPr>
                <a:t>Một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thùng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lập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phương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cạnh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</a:rPr>
                <a:t> 2m.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Tính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diện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toàn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phần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thùng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hàng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</a:rPr>
                <a:t>đó</a:t>
              </a:r>
              <a:r>
                <a:rPr lang="en-US" sz="3600" b="1" dirty="0">
                  <a:solidFill>
                    <a:srgbClr val="FF0000"/>
                  </a:solidFill>
                </a:rPr>
                <a:t> </a:t>
              </a:r>
              <a:r>
                <a:rPr lang="vi-VN" sz="3600" b="1" dirty="0">
                  <a:solidFill>
                    <a:srgbClr val="FF0000"/>
                  </a:solidFill>
                </a:rPr>
                <a:t>?</a:t>
              </a:r>
              <a:endParaRPr kumimoji="0" lang="en-US" altLang="en-US" sz="3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24 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6276298-24A0-6E64-2BBB-73FA16ADEEC7}"/>
                </a:ext>
              </a:extLst>
            </p:cNvPr>
            <p:cNvSpPr txBox="1"/>
            <p:nvPr/>
          </p:nvSpPr>
          <p:spPr>
            <a:xfrm>
              <a:off x="8511851" y="4869805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 m</a:t>
              </a:r>
              <a:r>
                <a:rPr kumimoji="0" lang="en-US" sz="44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78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366B1B-D767-3FB7-3176-A644A1D4E77C}"/>
              </a:ext>
            </a:extLst>
          </p:cNvPr>
          <p:cNvGrpSpPr/>
          <p:nvPr/>
        </p:nvGrpSpPr>
        <p:grpSpPr>
          <a:xfrm>
            <a:off x="7186810" y="112488"/>
            <a:ext cx="5005190" cy="6834413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xmlns="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112488"/>
            <a:ext cx="6950042" cy="3316511"/>
          </a:xfrm>
          <a:prstGeom prst="rect">
            <a:avLst/>
          </a:prstGeom>
        </p:spPr>
      </p:pic>
      <p:sp>
        <p:nvSpPr>
          <p:cNvPr id="3" name="3859"/>
          <p:cNvSpPr txBox="1"/>
          <p:nvPr/>
        </p:nvSpPr>
        <p:spPr>
          <a:xfrm>
            <a:off x="640080" y="3130649"/>
            <a:ext cx="6546730" cy="3232725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trồng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4095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2E543D-CB44-1715-CB31-3004834B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649" y="1271110"/>
            <a:ext cx="8254699" cy="2523963"/>
          </a:xfrm>
          <a:prstGeom prst="rect">
            <a:avLst/>
          </a:prstGeom>
        </p:spPr>
      </p:pic>
      <p:sp>
        <p:nvSpPr>
          <p:cNvPr id="2" name="3859">
            <a:extLst>
              <a:ext uri="{FF2B5EF4-FFF2-40B4-BE49-F238E27FC236}">
                <a16:creationId xmlns:a16="http://schemas.microsoft.com/office/drawing/2014/main" xmlns="" id="{1410FBA9-1C56-B1C6-8921-000B41039C8E}"/>
              </a:ext>
            </a:extLst>
          </p:cNvPr>
          <p:cNvSpPr txBox="1"/>
          <p:nvPr/>
        </p:nvSpPr>
        <p:spPr>
          <a:xfrm>
            <a:off x="4467969" y="4022885"/>
            <a:ext cx="2991016" cy="1171277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2270950"/>
            <a:ext cx="11210826" cy="231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01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731" y="179569"/>
            <a:ext cx="6564869" cy="32748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45365" y="293490"/>
            <a:ext cx="5943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Pin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Po.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nhiệm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vụ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499600" y="5293360"/>
            <a:ext cx="1920240" cy="60960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Erika Ormig" panose="020B0609050302020204" pitchFamily="49" charset="0"/>
                <a:ea typeface="+mn-ea"/>
                <a:cs typeface="+mn-cs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157723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768</Words>
  <Application>Microsoft Office PowerPoint</Application>
  <PresentationFormat>Custom</PresentationFormat>
  <Paragraphs>100</Paragraphs>
  <Slides>24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9</cp:revision>
  <dcterms:created xsi:type="dcterms:W3CDTF">2024-01-27T08:00:43Z</dcterms:created>
  <dcterms:modified xsi:type="dcterms:W3CDTF">2025-05-30T01:51:26Z</dcterms:modified>
</cp:coreProperties>
</file>