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7" r:id="rId2"/>
    <p:sldId id="427" r:id="rId3"/>
    <p:sldId id="428" r:id="rId4"/>
    <p:sldId id="426" r:id="rId5"/>
    <p:sldId id="442" r:id="rId6"/>
    <p:sldId id="443" r:id="rId7"/>
    <p:sldId id="433" r:id="rId8"/>
    <p:sldId id="444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444" y="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0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Linh%20xuong.pptx" TargetMode="External"/><Relationship Id="rId2" Type="http://schemas.openxmlformats.org/officeDocument/2006/relationships/hyperlink" Target="Giai%20nghia%20tu/M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ao%20thua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519" y="0"/>
            <a:ext cx="958611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0" y="2362200"/>
            <a:ext cx="6690519" cy="5715000"/>
          </a:xfrm>
          <a:prstGeom prst="wedgeEllipseCallout">
            <a:avLst>
              <a:gd name="adj1" fmla="val -51894"/>
              <a:gd name="adj2" fmla="val 66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32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hỏi: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Kể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435" y="2828092"/>
            <a:ext cx="139662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Đọc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3,4.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876092"/>
            <a:ext cx="1357868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493787" y="4885492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5120" y="2722706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914" y="1944469"/>
            <a:ext cx="678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Luyện đọc và tìm hiểu bài.</a:t>
            </a:r>
            <a:endParaRPr lang="en-US" sz="3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7519" y="3674745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38308" y="2720673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4907" y="2692225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90319" y="2692225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8119" y="2666128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319" y="265805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19319" y="265805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5120" y="6113383"/>
            <a:ext cx="434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từ:</a:t>
            </a:r>
            <a:endParaRPr lang="en-US" sz="40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hlinkClick r:id="rId2" action="ppaction://hlinkpres?slideindex=1&amp;slidetitle="/>
          </p:cNvPr>
          <p:cNvSpPr/>
          <p:nvPr/>
        </p:nvSpPr>
        <p:spPr>
          <a:xfrm>
            <a:off x="1661319" y="7278469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7" name="Rectangle 6">
            <a:hlinkClick r:id="rId3" action="ppaction://hlinkpres?slideindex=1&amp;slidetitle="/>
          </p:cNvPr>
          <p:cNvSpPr/>
          <p:nvPr/>
        </p:nvSpPr>
        <p:spPr>
          <a:xfrm>
            <a:off x="3008901" y="7270630"/>
            <a:ext cx="2614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xướng 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8" name="Rectangle 7">
            <a:hlinkClick r:id="rId4" action="ppaction://hlinkpres?slideindex=1&amp;slidetitle="/>
          </p:cNvPr>
          <p:cNvSpPr/>
          <p:nvPr/>
        </p:nvSpPr>
        <p:spPr>
          <a:xfrm>
            <a:off x="6070010" y="7278469"/>
            <a:ext cx="191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9" name="Rectangle 8">
            <a:hlinkClick r:id="rId4" action="ppaction://hlinkpres?slideindex=1&amp;slidetitle="/>
          </p:cNvPr>
          <p:cNvSpPr/>
          <p:nvPr/>
        </p:nvSpPr>
        <p:spPr>
          <a:xfrm>
            <a:off x="8649933" y="727063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9" y="390507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Tre, trúc nổi nhạc sáo, khe suối gảy nhạc đàn, nấm mang ô đi hội, cọn nước chơi trò đu quay.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295977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3718" y="6786477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M: - Chim gõ kiến làm gì?</a:t>
            </a: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- Chim gõ kiến nổi mõ.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789151" y="2743200"/>
            <a:ext cx="10045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9152" y="4044561"/>
            <a:ext cx="1004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mõ, tiếng gà rừng gọi, tiếng nhạc sáo của tre trúc, tiếng nhạc đàn của khe suối, tiếng lĩnh xướng của khướu. Tác dụng: Những âm thanh đa dạng đó làm cho ngày hội vui tươi, rộn rã hơn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89151" y="6820287"/>
            <a:ext cx="101015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111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223274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671719" y="2819400"/>
            <a:ext cx="4138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04723" y="3819080"/>
            <a:ext cx="9144000" cy="3065977"/>
            <a:chOff x="6004723" y="3819080"/>
            <a:chExt cx="9144000" cy="3065977"/>
          </a:xfrm>
        </p:grpSpPr>
        <p:pic>
          <p:nvPicPr>
            <p:cNvPr id="35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43734" y="780069"/>
              <a:ext cx="3065977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638592" y="4385608"/>
              <a:ext cx="7824327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 nhiên xung quanh chúng ta là một thế giới vô cùng kì thú và hấp dẫn.</a:t>
              </a:r>
              <a:endPara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187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9718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(qua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319" y="3886200"/>
            <a:ext cx="6680821" cy="38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375" y="4267200"/>
            <a:ext cx="8972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05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8194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rừng!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6" y="3667126"/>
            <a:ext cx="4396248" cy="2607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63" y="3581400"/>
            <a:ext cx="4800600" cy="2693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211" y="3624263"/>
            <a:ext cx="4678908" cy="26932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06914" y="6454676"/>
            <a:ext cx="1394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Tuyên truyền bảo vệ rừng cho mọi </a:t>
            </a:r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Giải thích cho mọi người về lợi ích của </a:t>
            </a:r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chặt phá rừng</a:t>
            </a:r>
          </a:p>
          <a:p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Trồng thêm thật nhiều cây xanh</a:t>
            </a:r>
          </a:p>
          <a:p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K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vi-VN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đốt rừng và khai thác bừa bãi</a:t>
            </a:r>
          </a:p>
        </p:txBody>
      </p:sp>
    </p:spTree>
    <p:extLst>
      <p:ext uri="{BB962C8B-B14F-4D97-AF65-F5344CB8AC3E}">
        <p14:creationId xmlns:p14="http://schemas.microsoft.com/office/powerpoint/2010/main" val="33680051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490119" y="4191000"/>
            <a:ext cx="92964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9667</TotalTime>
  <Words>573</Words>
  <Application>Microsoft Office PowerPoint</Application>
  <PresentationFormat>Custom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1057</cp:revision>
  <dcterms:created xsi:type="dcterms:W3CDTF">2008-09-09T22:52:10Z</dcterms:created>
  <dcterms:modified xsi:type="dcterms:W3CDTF">2025-02-10T00:57:02Z</dcterms:modified>
</cp:coreProperties>
</file>