
<file path=[Content_Types].xml><?xml version="1.0" encoding="utf-8"?>
<Types xmlns="http://schemas.openxmlformats.org/package/2006/content-types">
  <Default Extension="png" ContentType="image/png"/>
  <Default Extension="mp3" ContentType="audio/mpeg"/>
  <Default Extension="jpeg" ContentType="image/jpeg"/>
  <Default Extension="glb" ContentType="model/gltf.binary"/>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30" r:id="rId2"/>
    <p:sldMasterId id="2147483760" r:id="rId3"/>
  </p:sldMasterIdLst>
  <p:notesMasterIdLst>
    <p:notesMasterId r:id="rId25"/>
  </p:notesMasterIdLst>
  <p:sldIdLst>
    <p:sldId id="2007577498" r:id="rId4"/>
    <p:sldId id="258" r:id="rId5"/>
    <p:sldId id="3950" r:id="rId6"/>
    <p:sldId id="378" r:id="rId7"/>
    <p:sldId id="379" r:id="rId8"/>
    <p:sldId id="2007577494" r:id="rId9"/>
    <p:sldId id="261" r:id="rId10"/>
    <p:sldId id="3954" r:id="rId11"/>
    <p:sldId id="260" r:id="rId12"/>
    <p:sldId id="430" r:id="rId13"/>
    <p:sldId id="2007577496" r:id="rId14"/>
    <p:sldId id="432" r:id="rId15"/>
    <p:sldId id="433" r:id="rId16"/>
    <p:sldId id="2007577497" r:id="rId17"/>
    <p:sldId id="3947" r:id="rId18"/>
    <p:sldId id="304" r:id="rId19"/>
    <p:sldId id="302" r:id="rId20"/>
    <p:sldId id="3948" r:id="rId21"/>
    <p:sldId id="3949" r:id="rId22"/>
    <p:sldId id="305" r:id="rId23"/>
    <p:sldId id="280"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245"/>
    <a:srgbClr val="1EA364"/>
    <a:srgbClr val="FFF685"/>
    <a:srgbClr val="FBE5D6"/>
    <a:srgbClr val="DA6946"/>
    <a:srgbClr val="ACE0EE"/>
    <a:srgbClr val="FFC000"/>
    <a:srgbClr val="3B3838"/>
    <a:srgbClr val="D45242"/>
    <a:srgbClr val="F2F8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52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2BE4C-2EC4-4E37-816F-B72BE24587BD}"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B2FD9-C7E5-4372-8004-C4146F413DDF}" type="slidenum">
              <a:rPr lang="en-US" smtClean="0"/>
              <a:t>‹#›</a:t>
            </a:fld>
            <a:endParaRPr lang="en-US"/>
          </a:p>
        </p:txBody>
      </p:sp>
    </p:spTree>
    <p:extLst>
      <p:ext uri="{BB962C8B-B14F-4D97-AF65-F5344CB8AC3E}">
        <p14:creationId xmlns:p14="http://schemas.microsoft.com/office/powerpoint/2010/main" val="3130052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402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9518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39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1574008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2224206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437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4083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0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2045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7181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3451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034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7846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768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59832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834944"/>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2025/3/12</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11964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2025/3/12</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330636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2025/3/12</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731265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2025/3/12</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2690228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2025/3/12</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8141354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776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2025/3/12</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8950338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2025/3/12</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302780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2025/3/12</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8278614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2025/3/12</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219961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2025/3/12</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951782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2025/3/12</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752123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1152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0935185-37E2-43B1-A84B-A65D2DD646D7}" type="datetimeFigureOut">
              <a:rPr lang="en-GB" smtClean="0"/>
              <a:t>12/03/2025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2799799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935185-37E2-43B1-A84B-A65D2DD646D7}" type="datetimeFigureOut">
              <a:rPr lang="en-GB" smtClean="0"/>
              <a:t>12/03/2025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937986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935185-37E2-43B1-A84B-A65D2DD646D7}" type="datetimeFigureOut">
              <a:rPr lang="en-GB" smtClean="0"/>
              <a:t>12/03/2025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270669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30958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0935185-37E2-43B1-A84B-A65D2DD646D7}" type="datetimeFigureOut">
              <a:rPr lang="en-GB" smtClean="0"/>
              <a:t>12/03/2025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2524980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0935185-37E2-43B1-A84B-A65D2DD646D7}" type="datetimeFigureOut">
              <a:rPr lang="en-GB" smtClean="0"/>
              <a:t>12/03/2025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154979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935185-37E2-43B1-A84B-A65D2DD646D7}" type="datetimeFigureOut">
              <a:rPr lang="en-GB" smtClean="0"/>
              <a:t>12/03/2025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6216362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935185-37E2-43B1-A84B-A65D2DD646D7}" type="datetimeFigureOut">
              <a:rPr lang="en-GB" smtClean="0"/>
              <a:t>12/03/2025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6692204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935185-37E2-43B1-A84B-A65D2DD646D7}" type="datetimeFigureOut">
              <a:rPr lang="en-GB" smtClean="0"/>
              <a:t>12/03/2025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3050323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935185-37E2-43B1-A84B-A65D2DD646D7}" type="datetimeFigureOut">
              <a:rPr lang="en-GB" smtClean="0"/>
              <a:t>12/03/2025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3665791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67064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70172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86446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86599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1129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75401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935185-37E2-43B1-A84B-A65D2DD646D7}" type="datetimeFigureOut">
              <a:rPr lang="en-GB" smtClean="0"/>
              <a:t>12/03/2025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649429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935185-37E2-43B1-A84B-A65D2DD646D7}" type="datetimeFigureOut">
              <a:rPr lang="en-GB" smtClean="0"/>
              <a:t>12/03/2025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785086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33077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952075"/>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970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568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0969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53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2109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FBB4E968-DCD5-43A1-B4A2-748F22B092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图片 13"/>
          <p:cNvPicPr>
            <a:picLocks noChangeAspect="1"/>
          </p:cNvPicPr>
          <p:nvPr userDrawn="1"/>
        </p:nvPicPr>
        <p:blipFill rotWithShape="1">
          <a:blip r:embed="rId16">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38289232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2E1947B6-EF71-49E7-9B00-E9E82023ACC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344880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12/3/2025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8" name="9Slide.vn - 2019">
            <a:extLst>
              <a:ext uri="{FF2B5EF4-FFF2-40B4-BE49-F238E27FC236}">
                <a16:creationId xmlns:a16="http://schemas.microsoft.com/office/drawing/2014/main" id="{16C56090-F0CF-420F-A6D0-066B42FA61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5176215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01" r:id="rId17"/>
    <p:sldLayoutId id="2147483777" r:id="rId18"/>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1.xml"/><Relationship Id="rId7" Type="http://schemas.microsoft.com/office/2007/relationships/hdphoto" Target="../media/hdphoto3.wdp"/><Relationship Id="rId12" Type="http://schemas.openxmlformats.org/officeDocument/2006/relationships/image" Target="../media/image2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jpeg"/><Relationship Id="rId10" Type="http://schemas.openxmlformats.org/officeDocument/2006/relationships/image" Target="../media/image26.png"/><Relationship Id="rId4" Type="http://schemas.openxmlformats.org/officeDocument/2006/relationships/notesSlide" Target="../notesSlides/notesSlide5.xml"/><Relationship Id="rId9" Type="http://schemas.openxmlformats.org/officeDocument/2006/relationships/slide" Target="slide17.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5.png"/><Relationship Id="rId18" Type="http://schemas.openxmlformats.org/officeDocument/2006/relationships/image" Target="../media/image26.png"/><Relationship Id="rId3" Type="http://schemas.microsoft.com/office/2007/relationships/media" Target="../media/media4.mp3"/><Relationship Id="rId21" Type="http://schemas.openxmlformats.org/officeDocument/2006/relationships/image" Target="../media/image34.png"/><Relationship Id="rId7" Type="http://schemas.openxmlformats.org/officeDocument/2006/relationships/image" Target="../media/image23.jpeg"/><Relationship Id="rId12" Type="http://schemas.openxmlformats.org/officeDocument/2006/relationships/image" Target="../media/image27.png"/><Relationship Id="rId17" Type="http://schemas.openxmlformats.org/officeDocument/2006/relationships/slide" Target="slide20.xml"/><Relationship Id="rId2" Type="http://schemas.openxmlformats.org/officeDocument/2006/relationships/audio" Target="../media/media3.wav"/><Relationship Id="rId16" Type="http://schemas.microsoft.com/office/2007/relationships/hdphoto" Target="../media/hdphoto4.wdp"/><Relationship Id="rId20" Type="http://schemas.openxmlformats.org/officeDocument/2006/relationships/image" Target="../media/image34.png"/><Relationship Id="rId1" Type="http://schemas.microsoft.com/office/2007/relationships/media" Target="../media/media3.wav"/><Relationship Id="rId6" Type="http://schemas.openxmlformats.org/officeDocument/2006/relationships/notesSlide" Target="../notesSlides/notesSlide6.xml"/><Relationship Id="rId11" Type="http://schemas.openxmlformats.org/officeDocument/2006/relationships/image" Target="../media/image32.png"/><Relationship Id="rId24" Type="http://schemas.openxmlformats.org/officeDocument/2006/relationships/image" Target="../media/image37.png"/><Relationship Id="rId5" Type="http://schemas.openxmlformats.org/officeDocument/2006/relationships/slideLayout" Target="../slideLayouts/slideLayout21.xml"/><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31.png"/><Relationship Id="rId19" Type="http://schemas.microsoft.com/office/2017/06/relationships/model3d" Target="../media/model3d1.glb"/><Relationship Id="rId4" Type="http://schemas.openxmlformats.org/officeDocument/2006/relationships/audio" Target="../media/media4.mp3"/><Relationship Id="rId9" Type="http://schemas.openxmlformats.org/officeDocument/2006/relationships/image" Target="../media/image30.png"/><Relationship Id="rId14" Type="http://schemas.microsoft.com/office/2007/relationships/hdphoto" Target="../media/hdphoto3.wdp"/><Relationship Id="rId22" Type="http://schemas.microsoft.com/office/2017/06/relationships/model3d" Target="../media/model3d2.glb"/></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4.png"/><Relationship Id="rId18" Type="http://schemas.openxmlformats.org/officeDocument/2006/relationships/image" Target="../media/image26.png"/><Relationship Id="rId3" Type="http://schemas.microsoft.com/office/2007/relationships/media" Target="../media/media4.mp3"/><Relationship Id="rId21" Type="http://schemas.openxmlformats.org/officeDocument/2006/relationships/image" Target="../media/image34.png"/><Relationship Id="rId7" Type="http://schemas.openxmlformats.org/officeDocument/2006/relationships/image" Target="../media/image23.jpeg"/><Relationship Id="rId12" Type="http://schemas.openxmlformats.org/officeDocument/2006/relationships/image" Target="../media/image27.png"/><Relationship Id="rId17" Type="http://schemas.openxmlformats.org/officeDocument/2006/relationships/slide" Target="slide16.xml"/><Relationship Id="rId2" Type="http://schemas.openxmlformats.org/officeDocument/2006/relationships/audio" Target="../media/media3.wav"/><Relationship Id="rId16" Type="http://schemas.microsoft.com/office/2007/relationships/hdphoto" Target="../media/hdphoto4.wdp"/><Relationship Id="rId20" Type="http://schemas.openxmlformats.org/officeDocument/2006/relationships/image" Target="../media/image34.png"/><Relationship Id="rId1" Type="http://schemas.microsoft.com/office/2007/relationships/media" Target="../media/media3.wav"/><Relationship Id="rId6" Type="http://schemas.openxmlformats.org/officeDocument/2006/relationships/notesSlide" Target="../notesSlides/notesSlide7.xml"/><Relationship Id="rId11" Type="http://schemas.openxmlformats.org/officeDocument/2006/relationships/image" Target="../media/image32.png"/><Relationship Id="rId24" Type="http://schemas.openxmlformats.org/officeDocument/2006/relationships/image" Target="../media/image37.png"/><Relationship Id="rId5" Type="http://schemas.openxmlformats.org/officeDocument/2006/relationships/slideLayout" Target="../slideLayouts/slideLayout21.xml"/><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31.png"/><Relationship Id="rId19" Type="http://schemas.microsoft.com/office/2017/06/relationships/model3d" Target="../media/model3d1.glb"/><Relationship Id="rId4" Type="http://schemas.openxmlformats.org/officeDocument/2006/relationships/audio" Target="../media/media4.mp3"/><Relationship Id="rId9" Type="http://schemas.openxmlformats.org/officeDocument/2006/relationships/image" Target="../media/image30.png"/><Relationship Id="rId14" Type="http://schemas.microsoft.com/office/2007/relationships/hdphoto" Target="../media/hdphoto3.wdp"/><Relationship Id="rId22" Type="http://schemas.microsoft.com/office/2017/06/relationships/model3d" Target="../media/model3d2.glb"/></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4.png"/><Relationship Id="rId18" Type="http://schemas.openxmlformats.org/officeDocument/2006/relationships/image" Target="../media/image26.png"/><Relationship Id="rId3" Type="http://schemas.microsoft.com/office/2007/relationships/media" Target="../media/media4.mp3"/><Relationship Id="rId21" Type="http://schemas.openxmlformats.org/officeDocument/2006/relationships/image" Target="../media/image34.png"/><Relationship Id="rId7" Type="http://schemas.openxmlformats.org/officeDocument/2006/relationships/image" Target="../media/image23.jpeg"/><Relationship Id="rId12" Type="http://schemas.openxmlformats.org/officeDocument/2006/relationships/image" Target="../media/image27.png"/><Relationship Id="rId17" Type="http://schemas.openxmlformats.org/officeDocument/2006/relationships/slide" Target="slide16.xml"/><Relationship Id="rId2" Type="http://schemas.openxmlformats.org/officeDocument/2006/relationships/audio" Target="../media/media3.wav"/><Relationship Id="rId16" Type="http://schemas.microsoft.com/office/2007/relationships/hdphoto" Target="../media/hdphoto4.wdp"/><Relationship Id="rId20" Type="http://schemas.openxmlformats.org/officeDocument/2006/relationships/image" Target="../media/image34.png"/><Relationship Id="rId1" Type="http://schemas.microsoft.com/office/2007/relationships/media" Target="../media/media3.wav"/><Relationship Id="rId6" Type="http://schemas.openxmlformats.org/officeDocument/2006/relationships/notesSlide" Target="../notesSlides/notesSlide8.xml"/><Relationship Id="rId11" Type="http://schemas.openxmlformats.org/officeDocument/2006/relationships/image" Target="../media/image32.png"/><Relationship Id="rId24" Type="http://schemas.openxmlformats.org/officeDocument/2006/relationships/image" Target="../media/image37.png"/><Relationship Id="rId5" Type="http://schemas.openxmlformats.org/officeDocument/2006/relationships/slideLayout" Target="../slideLayouts/slideLayout21.xml"/><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31.png"/><Relationship Id="rId19" Type="http://schemas.microsoft.com/office/2017/06/relationships/model3d" Target="../media/model3d1.glb"/><Relationship Id="rId4" Type="http://schemas.openxmlformats.org/officeDocument/2006/relationships/audio" Target="../media/media4.mp3"/><Relationship Id="rId9" Type="http://schemas.openxmlformats.org/officeDocument/2006/relationships/image" Target="../media/image30.png"/><Relationship Id="rId14" Type="http://schemas.microsoft.com/office/2007/relationships/hdphoto" Target="../media/hdphoto3.wdp"/><Relationship Id="rId22" Type="http://schemas.microsoft.com/office/2017/06/relationships/model3d" Target="../media/model3d2.glb"/></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microsoft.com/office/2007/relationships/hdphoto" Target="../media/hdphoto4.wdp"/><Relationship Id="rId3" Type="http://schemas.microsoft.com/office/2007/relationships/media" Target="../media/media4.mp3"/><Relationship Id="rId21" Type="http://schemas.openxmlformats.org/officeDocument/2006/relationships/image" Target="../media/image34.png"/><Relationship Id="rId7" Type="http://schemas.openxmlformats.org/officeDocument/2006/relationships/image" Target="../media/image23.jpeg"/><Relationship Id="rId12" Type="http://schemas.openxmlformats.org/officeDocument/2006/relationships/image" Target="../media/image29.png"/><Relationship Id="rId17" Type="http://schemas.openxmlformats.org/officeDocument/2006/relationships/image" Target="../media/image33.png"/><Relationship Id="rId2" Type="http://schemas.openxmlformats.org/officeDocument/2006/relationships/audio" Target="../media/media3.wav"/><Relationship Id="rId16" Type="http://schemas.openxmlformats.org/officeDocument/2006/relationships/image" Target="../media/image27.png"/><Relationship Id="rId20" Type="http://schemas.openxmlformats.org/officeDocument/2006/relationships/image" Target="../media/image34.png"/><Relationship Id="rId1" Type="http://schemas.microsoft.com/office/2007/relationships/media" Target="../media/media3.wav"/><Relationship Id="rId6" Type="http://schemas.openxmlformats.org/officeDocument/2006/relationships/notesSlide" Target="../notesSlides/notesSlide9.xml"/><Relationship Id="rId11" Type="http://schemas.openxmlformats.org/officeDocument/2006/relationships/image" Target="../media/image26.png"/><Relationship Id="rId24" Type="http://schemas.openxmlformats.org/officeDocument/2006/relationships/image" Target="../media/image37.png"/><Relationship Id="rId5" Type="http://schemas.openxmlformats.org/officeDocument/2006/relationships/slideLayout" Target="../slideLayouts/slideLayout21.xml"/><Relationship Id="rId15" Type="http://schemas.openxmlformats.org/officeDocument/2006/relationships/image" Target="../media/image32.png"/><Relationship Id="rId23" Type="http://schemas.openxmlformats.org/officeDocument/2006/relationships/image" Target="../media/image37.png"/><Relationship Id="rId10" Type="http://schemas.openxmlformats.org/officeDocument/2006/relationships/slide" Target="slide20.xml"/><Relationship Id="rId19" Type="http://schemas.microsoft.com/office/2017/06/relationships/model3d" Target="../media/model3d1.glb"/><Relationship Id="rId4" Type="http://schemas.openxmlformats.org/officeDocument/2006/relationships/audio" Target="../media/media4.mp3"/><Relationship Id="rId9" Type="http://schemas.microsoft.com/office/2007/relationships/hdphoto" Target="../media/hdphoto3.wdp"/><Relationship Id="rId14" Type="http://schemas.openxmlformats.org/officeDocument/2006/relationships/image" Target="../media/image31.png"/><Relationship Id="rId22" Type="http://schemas.microsoft.com/office/2017/06/relationships/model3d" Target="../media/model3d2.glb"/></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3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1.xml"/><Relationship Id="rId7" Type="http://schemas.microsoft.com/office/2007/relationships/hdphoto" Target="../media/hdphoto3.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4.png"/><Relationship Id="rId11" Type="http://schemas.openxmlformats.org/officeDocument/2006/relationships/image" Target="../media/image38.png"/><Relationship Id="rId5" Type="http://schemas.openxmlformats.org/officeDocument/2006/relationships/image" Target="../media/image23.jpeg"/><Relationship Id="rId10" Type="http://schemas.openxmlformats.org/officeDocument/2006/relationships/image" Target="../media/image27.png"/><Relationship Id="rId4" Type="http://schemas.openxmlformats.org/officeDocument/2006/relationships/notesSlide" Target="../notesSlides/notesSlide10.xml"/><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slide" Target="slide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33.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28.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03BC31-A9C8-4ACE-8C62-56C5BED9BE78}"/>
              </a:ext>
            </a:extLst>
          </p:cNvPr>
          <p:cNvSpPr txBox="1"/>
          <p:nvPr/>
        </p:nvSpPr>
        <p:spPr>
          <a:xfrm>
            <a:off x="934970" y="582589"/>
            <a:ext cx="10005849" cy="2308324"/>
          </a:xfrm>
          <a:prstGeom prst="rect">
            <a:avLst/>
          </a:prstGeom>
          <a:noFill/>
        </p:spPr>
        <p:txBody>
          <a:bodyPr wrap="square">
            <a:spAutoFit/>
          </a:bodyPr>
          <a:lstStyle/>
          <a:p>
            <a:r>
              <a:rPr lang="nl-NL" sz="4800" b="1" dirty="0" smtClean="0">
                <a:solidFill>
                  <a:srgbClr val="002060"/>
                </a:solidFill>
                <a:latin typeface="Times New Roman" panose="02020603050405020304" pitchFamily="18" charset="0"/>
                <a:ea typeface="Calibri" panose="020F0502020204030204" pitchFamily="34" charset="0"/>
              </a:rPr>
              <a:t>    Thứ Tư </a:t>
            </a:r>
            <a:r>
              <a:rPr lang="nl-NL" sz="4800" b="1" dirty="0">
                <a:solidFill>
                  <a:srgbClr val="002060"/>
                </a:solidFill>
                <a:latin typeface="Times New Roman" panose="02020603050405020304" pitchFamily="18" charset="0"/>
                <a:ea typeface="Calibri" panose="020F0502020204030204" pitchFamily="34" charset="0"/>
              </a:rPr>
              <a:t>ngày </a:t>
            </a:r>
            <a:r>
              <a:rPr lang="nl-NL" sz="4800" b="1" dirty="0" smtClean="0">
                <a:solidFill>
                  <a:srgbClr val="002060"/>
                </a:solidFill>
                <a:latin typeface="Times New Roman" panose="02020603050405020304" pitchFamily="18" charset="0"/>
                <a:ea typeface="Calibri" panose="020F0502020204030204" pitchFamily="34" charset="0"/>
              </a:rPr>
              <a:t>12 </a:t>
            </a:r>
            <a:r>
              <a:rPr lang="nl-NL" sz="4800" b="1" dirty="0">
                <a:solidFill>
                  <a:srgbClr val="002060"/>
                </a:solidFill>
                <a:latin typeface="Times New Roman" panose="02020603050405020304" pitchFamily="18" charset="0"/>
                <a:ea typeface="Calibri" panose="020F0502020204030204" pitchFamily="34" charset="0"/>
              </a:rPr>
              <a:t>tháng 3 năm </a:t>
            </a:r>
            <a:r>
              <a:rPr lang="nl-NL" sz="4800" b="1" dirty="0" smtClean="0">
                <a:solidFill>
                  <a:srgbClr val="002060"/>
                </a:solidFill>
                <a:latin typeface="Times New Roman" panose="02020603050405020304" pitchFamily="18" charset="0"/>
                <a:ea typeface="Calibri" panose="020F0502020204030204" pitchFamily="34" charset="0"/>
              </a:rPr>
              <a:t>2025</a:t>
            </a:r>
            <a:endParaRPr lang="nl-NL" sz="4800" b="1" dirty="0">
              <a:solidFill>
                <a:srgbClr val="002060"/>
              </a:solidFill>
              <a:latin typeface="Times New Roman" panose="02020603050405020304" pitchFamily="18" charset="0"/>
              <a:ea typeface="Calibri" panose="020F0502020204030204" pitchFamily="34" charset="0"/>
            </a:endParaRPr>
          </a:p>
          <a:p>
            <a:pPr algn="ctr"/>
            <a:r>
              <a:rPr lang="nl-NL" sz="4800" b="1" dirty="0">
                <a:solidFill>
                  <a:srgbClr val="002060"/>
                </a:solidFill>
                <a:latin typeface="Times New Roman" panose="02020603050405020304" pitchFamily="18" charset="0"/>
                <a:ea typeface="Calibri" panose="020F0502020204030204" pitchFamily="34" charset="0"/>
              </a:rPr>
              <a:t>Tự nhiên và Xã hội</a:t>
            </a:r>
          </a:p>
          <a:p>
            <a:pPr algn="ctr"/>
            <a:r>
              <a:rPr lang="nl-NL" sz="4800" b="1" dirty="0" smtClean="0">
                <a:solidFill>
                  <a:srgbClr val="FF0000"/>
                </a:solidFill>
                <a:latin typeface="Times New Roman" panose="02020603050405020304" pitchFamily="18" charset="0"/>
                <a:ea typeface="Calibri" panose="020F0502020204030204" pitchFamily="34" charset="0"/>
              </a:rPr>
              <a:t> </a:t>
            </a:r>
            <a:endParaRPr lang="en-US" sz="4800" dirty="0">
              <a:solidFill>
                <a:srgbClr val="FF0000"/>
              </a:solidFill>
              <a:latin typeface="等线"/>
            </a:endParaRPr>
          </a:p>
        </p:txBody>
      </p:sp>
    </p:spTree>
    <p:extLst>
      <p:ext uri="{BB962C8B-B14F-4D97-AF65-F5344CB8AC3E}">
        <p14:creationId xmlns:p14="http://schemas.microsoft.com/office/powerpoint/2010/main" val="2891506309"/>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8643" y="780734"/>
            <a:ext cx="10174310" cy="584775"/>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Xác</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định</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vị</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trí</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của</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não</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và</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tủy</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sống</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trên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cơ</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thể</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em</a:t>
            </a:r>
            <a:r>
              <a:rPr lang="en-US" sz="3200" b="1" dirty="0" smtClean="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85661" y="2295947"/>
            <a:ext cx="10577292" cy="1077218"/>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just"/>
            <a:r>
              <a:rPr lang="en-US" sz="3200" b="1" dirty="0" smtClean="0">
                <a:solidFill>
                  <a:srgbClr val="002060"/>
                </a:solidFill>
                <a:latin typeface="Times New Roman" panose="02020603050405020304" pitchFamily="18" charset="0"/>
                <a:cs typeface="Times New Roman" panose="02020603050405020304" pitchFamily="18" charset="0"/>
              </a:rPr>
              <a:t>   </a:t>
            </a:r>
            <a:r>
              <a:rPr lang="vi-VN" sz="3200" b="1" dirty="0" smtClean="0">
                <a:solidFill>
                  <a:srgbClr val="002060"/>
                </a:solidFill>
                <a:latin typeface="Times New Roman" panose="02020603050405020304" pitchFamily="18" charset="0"/>
                <a:cs typeface="Times New Roman" panose="02020603050405020304" pitchFamily="18" charset="0"/>
              </a:rPr>
              <a:t>Cơ </a:t>
            </a:r>
            <a:r>
              <a:rPr lang="vi-VN" sz="3200" b="1" dirty="0">
                <a:solidFill>
                  <a:srgbClr val="002060"/>
                </a:solidFill>
                <a:latin typeface="Times New Roman" panose="02020603050405020304" pitchFamily="18" charset="0"/>
                <a:cs typeface="Times New Roman" panose="02020603050405020304" pitchFamily="18" charset="0"/>
              </a:rPr>
              <a:t>quan thần kinh bao gồm: não, tuỷ sống và các dây thần kinh.</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6236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C32F65A-484B-4D84-BF42-9E496708CA5F}"/>
              </a:ext>
            </a:extLst>
          </p:cNvPr>
          <p:cNvGrpSpPr/>
          <p:nvPr/>
        </p:nvGrpSpPr>
        <p:grpSpPr>
          <a:xfrm>
            <a:off x="-495709" y="-181734"/>
            <a:ext cx="13183417" cy="7221467"/>
            <a:chOff x="-621217" y="-108433"/>
            <a:chExt cx="13183417" cy="7221467"/>
          </a:xfrm>
        </p:grpSpPr>
        <p:pic>
          <p:nvPicPr>
            <p:cNvPr id="11" name="图片 3">
              <a:extLst>
                <a:ext uri="{FF2B5EF4-FFF2-40B4-BE49-F238E27FC236}">
                  <a16:creationId xmlns:a16="http://schemas.microsoft.com/office/drawing/2014/main" id="{A188D668-1D75-47B8-8B47-027B15537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id="{8E0BBEDB-3582-46B2-84FB-51D658F33B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id="{41835C1C-C7B0-4CC2-AE24-A8C598C34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745" y="5115293"/>
            <a:ext cx="2578260" cy="1171049"/>
          </a:xfrm>
          <a:prstGeom prst="rect">
            <a:avLst/>
          </a:prstGeom>
        </p:spPr>
      </p:pic>
      <p:sp>
        <p:nvSpPr>
          <p:cNvPr id="15" name="TextBox 14">
            <a:extLst>
              <a:ext uri="{FF2B5EF4-FFF2-40B4-BE49-F238E27FC236}">
                <a16:creationId xmlns:a16="http://schemas.microsoft.com/office/drawing/2014/main" id="{75E78880-5F5A-4225-ABD0-C2A7370EDA0E}"/>
              </a:ext>
            </a:extLst>
          </p:cNvPr>
          <p:cNvSpPr txBox="1"/>
          <p:nvPr/>
        </p:nvSpPr>
        <p:spPr>
          <a:xfrm>
            <a:off x="618186" y="770378"/>
            <a:ext cx="10496282" cy="1661993"/>
          </a:xfrm>
          <a:prstGeom prst="rect">
            <a:avLst/>
          </a:prstGeom>
          <a:noFill/>
        </p:spPr>
        <p:txBody>
          <a:bodyPr wrap="square" rtlCol="0">
            <a:spAutoFit/>
          </a:bodyPr>
          <a:lstStyle/>
          <a:p>
            <a:pPr lvl="0" algn="ctr">
              <a:defRPr/>
            </a:pPr>
            <a:r>
              <a:rPr lang="vi-VN" sz="4800" b="1" dirty="0">
                <a:solidFill>
                  <a:srgbClr val="1EA364"/>
                </a:solidFill>
                <a:latin typeface="+mj-lt"/>
              </a:rPr>
              <a:t>Hoạt động </a:t>
            </a:r>
            <a:r>
              <a:rPr lang="en-US" sz="4800" b="1" dirty="0" smtClean="0">
                <a:solidFill>
                  <a:srgbClr val="1EA364"/>
                </a:solidFill>
                <a:latin typeface="Times New Roman" panose="02020603050405020304" pitchFamily="18" charset="0"/>
                <a:cs typeface="Times New Roman" panose="02020603050405020304" pitchFamily="18" charset="0"/>
              </a:rPr>
              <a:t>2</a:t>
            </a:r>
            <a:r>
              <a:rPr lang="vi-VN" sz="4800" b="1" dirty="0" smtClean="0">
                <a:solidFill>
                  <a:srgbClr val="1EA364"/>
                </a:solidFill>
                <a:latin typeface="+mj-lt"/>
              </a:rPr>
              <a:t>:</a:t>
            </a:r>
            <a:endParaRPr lang="vi-VN" sz="4800" b="1" dirty="0">
              <a:solidFill>
                <a:srgbClr val="1EA364"/>
              </a:solidFill>
              <a:latin typeface="+mj-lt"/>
            </a:endParaRPr>
          </a:p>
          <a:p>
            <a:pPr algn="just"/>
            <a:r>
              <a:rPr lang="vi-VN" sz="5400" b="1" dirty="0">
                <a:solidFill>
                  <a:srgbClr val="1EA364"/>
                </a:solidFill>
                <a:latin typeface="+mj-lt"/>
              </a:rPr>
              <a:t> </a:t>
            </a:r>
            <a:r>
              <a:rPr lang="vi-VN" sz="5400" b="1" dirty="0">
                <a:solidFill>
                  <a:srgbClr val="009245"/>
                </a:solidFill>
                <a:latin typeface="+mj-lt"/>
              </a:rPr>
              <a:t>Chức năng của cơ quan thần kinh</a:t>
            </a:r>
          </a:p>
        </p:txBody>
      </p:sp>
      <p:pic>
        <p:nvPicPr>
          <p:cNvPr id="7" name="Content Placeholder 6" descr="pixlr-bg-result (31)"/>
          <p:cNvPicPr>
            <a:picLocks noGrp="1" noChangeAspect="1"/>
          </p:cNvPicPr>
          <p:nvPr>
            <p:ph sz="half" idx="4294967295"/>
          </p:nvPr>
        </p:nvPicPr>
        <p:blipFill>
          <a:blip r:embed="rId6"/>
          <a:stretch>
            <a:fillRect/>
          </a:stretch>
        </p:blipFill>
        <p:spPr>
          <a:xfrm flipH="1">
            <a:off x="0" y="2817813"/>
            <a:ext cx="4337050" cy="4352925"/>
          </a:xfrm>
          <a:prstGeom prst="rect">
            <a:avLst/>
          </a:prstGeom>
          <a:noFill/>
          <a:extLst>
            <a:ext uri="{909E8E84-426E-40DD-AFC4-6F175D3DCCD1}">
              <a14:hiddenFill xmlns:a14="http://schemas.microsoft.com/office/drawing/2010/main">
                <a:solidFill>
                  <a:schemeClr val="bg1">
                    <a:lumMod val="95000"/>
                  </a:schemeClr>
                </a:solidFill>
              </a14:hiddenFill>
            </a:ext>
          </a:extLst>
        </p:spPr>
      </p:pic>
    </p:spTree>
    <p:extLst>
      <p:ext uri="{BB962C8B-B14F-4D97-AF65-F5344CB8AC3E}">
        <p14:creationId xmlns:p14="http://schemas.microsoft.com/office/powerpoint/2010/main" val="6623891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achgiaokhoa.online/uploads/tinymce/mceclip1-17351846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183" y="1126122"/>
            <a:ext cx="10934165" cy="4525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8790" y="234375"/>
            <a:ext cx="6955199" cy="584775"/>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2. Chức năng của cơ quan thần kinh</a:t>
            </a:r>
            <a:endParaRPr lang="vi-VN" sz="3200" b="1" i="0" dirty="0">
              <a:solidFill>
                <a:srgbClr val="FF0000"/>
              </a:solidFill>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65915" y="771380"/>
            <a:ext cx="9800822" cy="461665"/>
          </a:xfrm>
          <a:prstGeom prst="rect">
            <a:avLst/>
          </a:prstGeom>
          <a:noFill/>
        </p:spPr>
        <p:txBody>
          <a:bodyPr wrap="square" rtlCol="0">
            <a:spAutoFit/>
          </a:bodyPr>
          <a:lstStyle/>
          <a:p>
            <a:r>
              <a:rPr lang="vi-VN" sz="2400" b="1" dirty="0">
                <a:solidFill>
                  <a:srgbClr val="0070C0"/>
                </a:solidFill>
                <a:latin typeface="Times New Roman" panose="02020603050405020304" pitchFamily="18" charset="0"/>
                <a:cs typeface="Times New Roman" panose="02020603050405020304" pitchFamily="18" charset="0"/>
              </a:rPr>
              <a:t>Dựa vào sơ đồ dưới đây, hãy nói về chức năng của não.</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88790" y="5406282"/>
            <a:ext cx="11062953" cy="1200329"/>
          </a:xfrm>
          <a:prstGeom prst="rect">
            <a:avLst/>
          </a:prstGeom>
          <a:noFill/>
        </p:spPr>
        <p:txBody>
          <a:bodyPr wrap="square" rtlCol="0">
            <a:spAutoFit/>
          </a:bodyPr>
          <a:lstStyle/>
          <a:p>
            <a:r>
              <a:rPr lang="en-US" sz="2400" i="1" dirty="0" smtClean="0">
                <a:solidFill>
                  <a:srgbClr val="FF0000"/>
                </a:solidFill>
                <a:latin typeface="Times New Roman" panose="02020603050405020304" pitchFamily="18" charset="0"/>
                <a:cs typeface="Times New Roman" panose="02020603050405020304" pitchFamily="18" charset="0"/>
              </a:rPr>
              <a:t>  </a:t>
            </a:r>
            <a:r>
              <a:rPr lang="vi-VN" sz="2400" i="1" dirty="0" smtClean="0">
                <a:solidFill>
                  <a:srgbClr val="FF0000"/>
                </a:solidFill>
                <a:latin typeface="Times New Roman" panose="02020603050405020304" pitchFamily="18" charset="0"/>
                <a:cs typeface="Times New Roman" panose="02020603050405020304" pitchFamily="18" charset="0"/>
              </a:rPr>
              <a:t>Chức </a:t>
            </a:r>
            <a:r>
              <a:rPr lang="vi-VN" sz="2400" i="1" dirty="0">
                <a:solidFill>
                  <a:srgbClr val="FF0000"/>
                </a:solidFill>
                <a:latin typeface="Times New Roman" panose="02020603050405020304" pitchFamily="18" charset="0"/>
                <a:cs typeface="Times New Roman" panose="02020603050405020304" pitchFamily="18" charset="0"/>
              </a:rPr>
              <a:t>năng của não là: Suy nghĩ, điều khiển cách ứng xử, điều khiển cảm xúc, tiếp nhận thông tin từ các giác quan và điều khiển mọi cử động, điều khiển chức năng của các cơ quan trong cơ </a:t>
            </a:r>
            <a:r>
              <a:rPr lang="vi-VN" sz="2400" i="1" dirty="0" smtClean="0">
                <a:solidFill>
                  <a:srgbClr val="FF0000"/>
                </a:solidFill>
                <a:latin typeface="Times New Roman" panose="02020603050405020304" pitchFamily="18" charset="0"/>
                <a:cs typeface="Times New Roman" panose="02020603050405020304" pitchFamily="18" charset="0"/>
              </a:rPr>
              <a:t>thể</a:t>
            </a:r>
            <a:r>
              <a:rPr lang="en-US" sz="2400" i="1" dirty="0" smtClean="0">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80134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276" y="473754"/>
            <a:ext cx="11243256" cy="830997"/>
          </a:xfrm>
          <a:prstGeom prst="rect">
            <a:avLst/>
          </a:prstGeom>
          <a:noFill/>
        </p:spPr>
        <p:txBody>
          <a:bodyPr wrap="square" rtlCol="0">
            <a:spAutoFit/>
          </a:bodyPr>
          <a:lstStyle/>
          <a:p>
            <a:r>
              <a:rPr lang="en-US" sz="2400" b="1" dirty="0" smtClean="0">
                <a:solidFill>
                  <a:srgbClr val="002060"/>
                </a:solidFill>
                <a:latin typeface="+mj-lt"/>
              </a:rPr>
              <a:t>   </a:t>
            </a:r>
            <a:r>
              <a:rPr lang="vi-VN" sz="2400" b="1" dirty="0" smtClean="0">
                <a:solidFill>
                  <a:srgbClr val="002060"/>
                </a:solidFill>
                <a:latin typeface="Times New Roman" panose="02020603050405020304" pitchFamily="18" charset="0"/>
                <a:cs typeface="Times New Roman" panose="02020603050405020304" pitchFamily="18" charset="0"/>
              </a:rPr>
              <a:t>Theo </a:t>
            </a:r>
            <a:r>
              <a:rPr lang="vi-VN" sz="2400" b="1" dirty="0">
                <a:solidFill>
                  <a:srgbClr val="002060"/>
                </a:solidFill>
                <a:latin typeface="Times New Roman" panose="02020603050405020304" pitchFamily="18" charset="0"/>
                <a:cs typeface="Times New Roman" panose="02020603050405020304" pitchFamily="18" charset="0"/>
              </a:rPr>
              <a:t>em, sự thay đổi cảm xúc vui, buồn là do bộ phận nào của cơ quan thần kinh điều khiển?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20839" y="1254659"/>
            <a:ext cx="10200067"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thay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đổi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xúc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vui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buồn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não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bộ</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điều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khiển</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888641" y="3738835"/>
            <a:ext cx="10856891" cy="1200329"/>
          </a:xfrm>
          <a:prstGeom prst="rect">
            <a:avLst/>
          </a:prstGeom>
        </p:spPr>
        <p:txBody>
          <a:bodyPr wrap="square">
            <a:spAutoFit/>
          </a:bodyPr>
          <a:lstStyle/>
          <a:p>
            <a:r>
              <a:rPr lang="en-US" sz="2400" b="1" dirty="0" err="1">
                <a:solidFill>
                  <a:srgbClr val="002060"/>
                </a:solidFill>
                <a:latin typeface="Times New Roman" panose="02020603050405020304" pitchFamily="18" charset="0"/>
                <a:cs typeface="Times New Roman" panose="02020603050405020304" pitchFamily="18" charset="0"/>
              </a:rPr>
              <a:t>Não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điều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khiển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bộ</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phận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cơ</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hợp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động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smtClean="0">
                <a:solidFill>
                  <a:srgbClr val="002060"/>
                </a:solidFill>
                <a:latin typeface="Times New Roman" panose="02020603050405020304" pitchFamily="18" charset="0"/>
                <a:cs typeface="Times New Roman" panose="02020603050405020304" pitchFamily="18" charset="0"/>
              </a:rPr>
              <a:t>:</a:t>
            </a:r>
          </a:p>
          <a:p>
            <a:pPr marL="285750" indent="-285750">
              <a:buFontTx/>
              <a:buChar char="-"/>
            </a:pPr>
            <a:r>
              <a:rPr lang="en-US" sz="2400" b="1" dirty="0" err="1" smtClean="0">
                <a:solidFill>
                  <a:srgbClr val="002060"/>
                </a:solidFill>
                <a:latin typeface="Times New Roman" panose="02020603050405020304" pitchFamily="18" charset="0"/>
                <a:cs typeface="Times New Roman" panose="02020603050405020304" pitchFamily="18" charset="0"/>
              </a:rPr>
              <a:t>Nghe</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viết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chính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tả</a:t>
            </a:r>
            <a:r>
              <a:rPr lang="en-US" sz="2400" b="1" dirty="0" smtClean="0">
                <a:solidFill>
                  <a:srgbClr val="002060"/>
                </a:solidFill>
                <a:latin typeface="Times New Roman" panose="02020603050405020304" pitchFamily="18" charset="0"/>
                <a:cs typeface="Times New Roman" panose="02020603050405020304" pitchFamily="18" charset="0"/>
              </a:rPr>
              <a:t>.</a:t>
            </a:r>
          </a:p>
          <a:p>
            <a:pPr marL="285750" indent="-285750">
              <a:buFontTx/>
              <a:buChar char="-"/>
            </a:pPr>
            <a:r>
              <a:rPr lang="en-US" sz="2400" b="1" dirty="0" err="1" smtClean="0">
                <a:solidFill>
                  <a:srgbClr val="002060"/>
                </a:solidFill>
                <a:latin typeface="Times New Roman" panose="02020603050405020304" pitchFamily="18" charset="0"/>
                <a:cs typeface="Times New Roman" panose="02020603050405020304" pitchFamily="18" charset="0"/>
              </a:rPr>
              <a:t>Chạy</a:t>
            </a:r>
            <a:r>
              <a:rPr lang="en-US" sz="2400" b="1" dirty="0" smtClean="0">
                <a:solidFill>
                  <a:srgbClr val="002060"/>
                </a:solidFill>
                <a:latin typeface="Times New Roman" panose="02020603050405020304" pitchFamily="18" charset="0"/>
                <a:cs typeface="Times New Roman" panose="02020603050405020304" pitchFamily="18" charset="0"/>
              </a:rPr>
              <a:t>.  </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701898" y="4939164"/>
            <a:ext cx="11043634" cy="1692771"/>
          </a:xfrm>
          <a:prstGeom prst="rect">
            <a:avLst/>
          </a:prstGeom>
        </p:spPr>
        <p:txBody>
          <a:bodyPr wrap="square">
            <a:spAutoFit/>
          </a:bodyPr>
          <a:lstStyle/>
          <a:p>
            <a:pPr marL="457200" indent="-457200">
              <a:buFontTx/>
              <a:buChar char="-"/>
            </a:pPr>
            <a:r>
              <a:rPr lang="en-US" sz="2600" b="1" dirty="0" err="1" smtClean="0">
                <a:solidFill>
                  <a:srgbClr val="FF0000"/>
                </a:solidFill>
                <a:latin typeface="Times New Roman" panose="02020603050405020304" pitchFamily="18" charset="0"/>
                <a:cs typeface="Times New Roman" panose="02020603050405020304" pitchFamily="18" charset="0"/>
              </a:rPr>
              <a:t>Nghe</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chính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tả</a:t>
            </a:r>
            <a:r>
              <a:rPr lang="en-US" sz="2600" b="1" dirty="0">
                <a:solidFill>
                  <a:srgbClr val="FF0000"/>
                </a:solidFill>
                <a:latin typeface="Times New Roman" panose="02020603050405020304" pitchFamily="18" charset="0"/>
                <a:cs typeface="Times New Roman" panose="02020603050405020304" pitchFamily="18" charset="0"/>
              </a:rPr>
              <a:t>: Tai </a:t>
            </a:r>
            <a:r>
              <a:rPr lang="en-US" sz="2600" b="1" dirty="0" err="1">
                <a:solidFill>
                  <a:srgbClr val="FF0000"/>
                </a:solidFill>
                <a:latin typeface="Times New Roman" panose="02020603050405020304" pitchFamily="18" charset="0"/>
                <a:cs typeface="Times New Roman" panose="02020603050405020304" pitchFamily="18" charset="0"/>
              </a:rPr>
              <a:t>để</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nghe</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tay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để</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mắt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để</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nhìn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não</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để</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huy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động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các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kiến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thức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đúng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chính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tả</a:t>
            </a:r>
            <a:r>
              <a:rPr lang="en-US" sz="2600" b="1" dirty="0" smtClean="0">
                <a:solidFill>
                  <a:srgbClr val="FF0000"/>
                </a:solidFill>
                <a:latin typeface="Times New Roman" panose="02020603050405020304" pitchFamily="18" charset="0"/>
                <a:cs typeface="Times New Roman" panose="02020603050405020304" pitchFamily="18" charset="0"/>
              </a:rPr>
              <a:t>.</a:t>
            </a:r>
          </a:p>
          <a:p>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Chạy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Chân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để</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chạy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mắt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để</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nhìn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tay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để</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phối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hợp</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cùng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chân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và</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cơ</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thể</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mũi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và</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miệng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để</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thở</a:t>
            </a:r>
            <a:r>
              <a:rPr lang="en-US" sz="2600" b="1" dirty="0" smtClean="0">
                <a:solidFill>
                  <a:srgbClr val="FF0000"/>
                </a:solidFill>
                <a:latin typeface="Times New Roman" panose="02020603050405020304" pitchFamily="18" charset="0"/>
                <a:cs typeface="Times New Roman" panose="02020603050405020304" pitchFamily="18" charset="0"/>
              </a:rPr>
              <a:t>.  </a:t>
            </a:r>
            <a:endParaRPr lang="en-US" sz="26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701898" y="1783287"/>
            <a:ext cx="11153104" cy="1815882"/>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n-US" sz="2800" b="1" i="1" dirty="0" smtClean="0">
                <a:solidFill>
                  <a:srgbClr val="002060"/>
                </a:solidFill>
                <a:latin typeface="+mj-lt"/>
              </a:rPr>
              <a:t>  </a:t>
            </a:r>
            <a:r>
              <a:rPr lang="vi-VN" sz="2800" b="1" i="1" dirty="0" smtClean="0">
                <a:solidFill>
                  <a:srgbClr val="002060"/>
                </a:solidFill>
                <a:latin typeface="Times New Roman" panose="02020603050405020304" pitchFamily="18" charset="0"/>
                <a:cs typeface="Times New Roman" panose="02020603050405020304" pitchFamily="18" charset="0"/>
              </a:rPr>
              <a:t>Não </a:t>
            </a:r>
            <a:r>
              <a:rPr lang="vi-VN" sz="2800" b="1" i="1" dirty="0">
                <a:solidFill>
                  <a:srgbClr val="002060"/>
                </a:solidFill>
                <a:latin typeface="Times New Roman" panose="02020603050405020304" pitchFamily="18" charset="0"/>
                <a:cs typeface="Times New Roman" panose="02020603050405020304" pitchFamily="18" charset="0"/>
              </a:rPr>
              <a:t>điều khiển suy nghĩ, hoạt động vận động và chức năng nhiều cơ quan của cơ thể bằng cách nhận thông tin từ các giác quan truyền qua dây thần kinh, xử lí các thông tin đó và đưa ra quyết định, “ra lệnh” cho cơ thể phải làm gì.</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10707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733541" y="-2667002"/>
            <a:ext cx="6858003" cy="12192000"/>
          </a:xfrm>
          <a:prstGeom prst="rect">
            <a:avLst/>
          </a:prstGeom>
        </p:spPr>
      </p:pic>
      <p:sp>
        <p:nvSpPr>
          <p:cNvPr id="3" name="Rectangle 2"/>
          <p:cNvSpPr/>
          <p:nvPr/>
        </p:nvSpPr>
        <p:spPr>
          <a:xfrm>
            <a:off x="5952189" y="1588840"/>
            <a:ext cx="5651676" cy="954107"/>
          </a:xfrm>
          <a:prstGeom prst="rect">
            <a:avLst/>
          </a:prstGeom>
        </p:spPr>
        <p:txBody>
          <a:bodyPr wrap="square">
            <a:spAutoFit/>
          </a:bodyPr>
          <a:lstStyle/>
          <a:p>
            <a:r>
              <a:rPr lang="en-US" sz="2800" b="1" dirty="0">
                <a:solidFill>
                  <a:srgbClr val="002060"/>
                </a:solidFill>
                <a:latin typeface="Times New Roman" panose="02020603050405020304" pitchFamily="18" charset="0"/>
                <a:cs typeface="Times New Roman" panose="02020603050405020304" pitchFamily="18" charset="0"/>
              </a:rPr>
              <a:t>1</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Em</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sẽ</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phản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ứng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thế</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nào</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khi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bất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ngờ</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chạm</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tay</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vào</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vật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nóng</a:t>
            </a:r>
            <a:r>
              <a:rPr lang="en-US" sz="2600" b="1" dirty="0" smtClean="0">
                <a:solidFill>
                  <a:srgbClr val="002060"/>
                </a:solidFill>
                <a:latin typeface="Times New Roman" panose="02020603050405020304" pitchFamily="18" charset="0"/>
                <a:cs typeface="Times New Roman" panose="02020603050405020304" pitchFamily="18" charset="0"/>
              </a:rPr>
              <a:t>?   </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952189" y="2655439"/>
            <a:ext cx="5840568" cy="892552"/>
          </a:xfrm>
          <a:prstGeom prst="rect">
            <a:avLst/>
          </a:prstGeom>
        </p:spPr>
        <p:txBody>
          <a:bodyPr wrap="square">
            <a:spAutoFit/>
          </a:bodyPr>
          <a:lstStyle/>
          <a:p>
            <a:r>
              <a:rPr lang="en-US" sz="2600" b="1" dirty="0" err="1">
                <a:solidFill>
                  <a:srgbClr val="FF0000"/>
                </a:solidFill>
                <a:latin typeface="Times New Roman" panose="02020603050405020304" pitchFamily="18" charset="0"/>
                <a:cs typeface="Times New Roman" panose="02020603050405020304" pitchFamily="18" charset="0"/>
              </a:rPr>
              <a:t>Khi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bất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ngờ</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chạm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tay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vào</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vật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nóng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em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sẽ</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rụt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tay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lại</a:t>
            </a:r>
            <a:r>
              <a:rPr lang="en-US" sz="2600" b="1" dirty="0" smtClean="0">
                <a:solidFill>
                  <a:srgbClr val="FF0000"/>
                </a:solidFill>
                <a:latin typeface="Times New Roman" panose="02020603050405020304" pitchFamily="18" charset="0"/>
                <a:cs typeface="Times New Roman" panose="02020603050405020304" pitchFamily="18" charset="0"/>
              </a:rPr>
              <a:t>. </a:t>
            </a:r>
            <a:endParaRPr lang="en-US" sz="2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20335" y="3811295"/>
            <a:ext cx="10983530" cy="892552"/>
          </a:xfrm>
          <a:prstGeom prst="rect">
            <a:avLst/>
          </a:prstGeom>
        </p:spPr>
        <p:txBody>
          <a:bodyPr wrap="square">
            <a:spAutoFit/>
          </a:bodyPr>
          <a:lstStyle/>
          <a:p>
            <a:r>
              <a:rPr lang="en-US" sz="2600" b="1" dirty="0">
                <a:solidFill>
                  <a:srgbClr val="002060"/>
                </a:solidFill>
                <a:latin typeface="Times New Roman" panose="02020603050405020304" pitchFamily="18" charset="0"/>
                <a:cs typeface="Times New Roman" panose="02020603050405020304" pitchFamily="18" charset="0"/>
              </a:rPr>
              <a:t>2. </a:t>
            </a:r>
            <a:r>
              <a:rPr lang="en-US" sz="2600" b="1" dirty="0" err="1">
                <a:solidFill>
                  <a:srgbClr val="002060"/>
                </a:solidFill>
                <a:latin typeface="Times New Roman" panose="02020603050405020304" pitchFamily="18" charset="0"/>
                <a:cs typeface="Times New Roman" panose="02020603050405020304" pitchFamily="18" charset="0"/>
              </a:rPr>
              <a:t>Nêu</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ví</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dụ</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khác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về</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phản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ứng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của</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cơ</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thể</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khi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bất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ngờ</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gặp</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kích</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thích</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từ</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bên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ngoài</a:t>
            </a:r>
            <a:r>
              <a:rPr lang="en-US" sz="2600" b="1" dirty="0" smtClean="0">
                <a:solidFill>
                  <a:srgbClr val="002060"/>
                </a:solidFill>
                <a:latin typeface="Times New Roman" panose="02020603050405020304" pitchFamily="18" charset="0"/>
                <a:cs typeface="Times New Roman" panose="02020603050405020304" pitchFamily="18" charset="0"/>
              </a:rPr>
              <a:t>.   </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099256" y="4337903"/>
            <a:ext cx="8832764" cy="1200329"/>
          </a:xfrm>
          <a:prstGeom prst="rect">
            <a:avLst/>
          </a:prstGeom>
        </p:spPr>
        <p:txBody>
          <a:bodyPr wrap="square">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Nổi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da </a:t>
            </a:r>
            <a:r>
              <a:rPr lang="en-US" sz="2400" b="1" dirty="0" err="1">
                <a:solidFill>
                  <a:srgbClr val="FF0000"/>
                </a:solidFill>
                <a:latin typeface="Times New Roman" panose="02020603050405020304" pitchFamily="18" charset="0"/>
                <a:cs typeface="Times New Roman" panose="02020603050405020304" pitchFamily="18" charset="0"/>
              </a:rPr>
              <a:t>gà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lạnh</a:t>
            </a:r>
            <a:r>
              <a:rPr lang="en-US" sz="2400" b="1" dirty="0" smtClean="0">
                <a:solidFill>
                  <a:srgbClr val="FF0000"/>
                </a:solidFill>
                <a:latin typeface="Times New Roman" panose="02020603050405020304" pitchFamily="18" charset="0"/>
                <a:cs typeface="Times New Roman" panose="02020603050405020304" pitchFamily="18" charset="0"/>
              </a:rPr>
              <a:t>.</a:t>
            </a:r>
          </a:p>
          <a:p>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bị</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cản</a:t>
            </a:r>
            <a:r>
              <a:rPr lang="en-US" sz="2400" b="1" dirty="0" smtClean="0">
                <a:solidFill>
                  <a:srgbClr val="FF0000"/>
                </a:solidFill>
                <a:latin typeface="Times New Roman" panose="02020603050405020304" pitchFamily="18" charset="0"/>
                <a:cs typeface="Times New Roman" panose="02020603050405020304" pitchFamily="18" charset="0"/>
              </a:rPr>
              <a:t>.</a:t>
            </a:r>
          </a:p>
          <a:p>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chua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lại</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0" y="132214"/>
            <a:ext cx="11603865" cy="1354217"/>
          </a:xfrm>
          <a:prstGeom prst="rect">
            <a:avLst/>
          </a:prstGeom>
        </p:spPr>
        <p:txBody>
          <a:bodyPr wrap="square">
            <a:spAutoFit/>
          </a:bodyPr>
          <a:lstStyle/>
          <a:p>
            <a:pPr algn="just"/>
            <a:r>
              <a:rPr lang="vi-VN" sz="2800" b="1" dirty="0">
                <a:solidFill>
                  <a:srgbClr val="FF0000"/>
                </a:solidFill>
                <a:latin typeface="+mj-lt"/>
              </a:rPr>
              <a:t>Em có biết?</a:t>
            </a:r>
            <a:endParaRPr lang="vi-VN" sz="2800" dirty="0">
              <a:solidFill>
                <a:srgbClr val="FF0000"/>
              </a:solidFill>
              <a:latin typeface="+mj-lt"/>
            </a:endParaRPr>
          </a:p>
          <a:p>
            <a:pPr algn="just"/>
            <a:r>
              <a:rPr lang="en-US" sz="2800" b="1" dirty="0" smtClean="0">
                <a:solidFill>
                  <a:srgbClr val="002060"/>
                </a:solidFill>
                <a:latin typeface="+mj-lt"/>
              </a:rPr>
              <a:t>   </a:t>
            </a:r>
            <a:r>
              <a:rPr lang="vi-VN" sz="2600" b="1" dirty="0" smtClean="0">
                <a:solidFill>
                  <a:srgbClr val="002060"/>
                </a:solidFill>
                <a:latin typeface="Times New Roman" panose="02020603050405020304" pitchFamily="18" charset="0"/>
                <a:cs typeface="Times New Roman" panose="02020603050405020304" pitchFamily="18" charset="0"/>
              </a:rPr>
              <a:t>Khi </a:t>
            </a:r>
            <a:r>
              <a:rPr lang="vi-VN" sz="2600" b="1" dirty="0">
                <a:solidFill>
                  <a:srgbClr val="002060"/>
                </a:solidFill>
                <a:latin typeface="Times New Roman" panose="02020603050405020304" pitchFamily="18" charset="0"/>
                <a:cs typeface="Times New Roman" panose="02020603050405020304" pitchFamily="18" charset="0"/>
              </a:rPr>
              <a:t>ngủ, não và các cơ quan khác chỉ hoạt động chậm lại chứ không ngừng làm việc. Trong lúc ngủ, não sẽ </a:t>
            </a:r>
            <a:r>
              <a:rPr lang="vi-VN" sz="2600" b="1" dirty="0" smtClean="0">
                <a:solidFill>
                  <a:srgbClr val="002060"/>
                </a:solidFill>
                <a:latin typeface="Times New Roman" panose="02020603050405020304" pitchFamily="18" charset="0"/>
                <a:cs typeface="Times New Roman" panose="02020603050405020304" pitchFamily="18" charset="0"/>
              </a:rPr>
              <a:t>các </a:t>
            </a:r>
            <a:r>
              <a:rPr lang="vi-VN" sz="2600" b="1" dirty="0">
                <a:solidFill>
                  <a:srgbClr val="002060"/>
                </a:solidFill>
                <a:latin typeface="Times New Roman" panose="02020603050405020304" pitchFamily="18" charset="0"/>
                <a:cs typeface="Times New Roman" panose="02020603050405020304" pitchFamily="18" charset="0"/>
              </a:rPr>
              <a:t>thông tin thu nhận được trong ngày.</a:t>
            </a:r>
            <a:endParaRPr lang="vi-VN" sz="2600" b="1" i="0" dirty="0">
              <a:solidFill>
                <a:srgbClr val="002060"/>
              </a:solidFill>
              <a:effectLst/>
              <a:latin typeface="Times New Roman" panose="02020603050405020304" pitchFamily="18" charset="0"/>
              <a:cs typeface="Times New Roman" panose="02020603050405020304" pitchFamily="18" charset="0"/>
            </a:endParaRPr>
          </a:p>
        </p:txBody>
      </p:sp>
      <p:pic>
        <p:nvPicPr>
          <p:cNvPr id="9" name="Picture 2" descr="https://sachgiaokhoa.online/uploads/tinymce/mceclip2-173518466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63" y="1578640"/>
            <a:ext cx="4975532" cy="20999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51648" y="5640641"/>
            <a:ext cx="11451462"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vi-VN" sz="2400" b="1" i="1" dirty="0">
                <a:solidFill>
                  <a:srgbClr val="002060"/>
                </a:solidFill>
                <a:latin typeface="Times New Roman" panose="02020603050405020304" pitchFamily="18" charset="0"/>
                <a:cs typeface="Times New Roman" panose="02020603050405020304" pitchFamily="18" charset="0"/>
              </a:rPr>
              <a:t>Khi gặp một kích thích bất ngờ, cơ thể tự động phản ứng rất nhanh. Những phản ứng như vậy gọi là phản xạ. Tuỷ sống điều khiển những phản xạ này.</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50252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circle(in)">
                                      <p:cBhvr>
                                        <p:cTn id="10" dur="20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ircle(in)">
                                      <p:cBhvr>
                                        <p:cTn id="4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id="{BAF4E815-DB4A-4C4D-8298-8C25B164E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2E4CC384-13C0-4B30-9157-5AA3F9F729A7}"/>
              </a:ext>
            </a:extLst>
          </p:cNvPr>
          <p:cNvSpPr/>
          <p:nvPr/>
        </p:nvSpPr>
        <p:spPr>
          <a:xfrm>
            <a:off x="1695450" y="169034"/>
            <a:ext cx="8801100" cy="1145406"/>
          </a:xfrm>
          <a:prstGeom prst="roundRect">
            <a:avLst/>
          </a:prstGeom>
          <a:solidFill>
            <a:schemeClr val="bg1"/>
          </a:solidFill>
          <a:ln w="7620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192024" y="1930907"/>
            <a:ext cx="2911388" cy="51630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Physician, Doctor cartoon illustration, cartoon Character, child,  hand png | PNGWing">
            <a:extLst>
              <a:ext uri="{FF2B5EF4-FFF2-40B4-BE49-F238E27FC236}">
                <a16:creationId xmlns:a16="http://schemas.microsoft.com/office/drawing/2014/main" id="{15DA58FC-0648-492D-9567-14B0AF2D405A}"/>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r="-5417"/>
          <a:stretch/>
        </p:blipFill>
        <p:spPr bwMode="auto">
          <a:xfrm>
            <a:off x="9937192" y="2609849"/>
            <a:ext cx="2653195" cy="46100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9" action="ppaction://hlinksldjump"/>
            <a:extLst>
              <a:ext uri="{FF2B5EF4-FFF2-40B4-BE49-F238E27FC236}">
                <a16:creationId xmlns:a16="http://schemas.microsoft.com/office/drawing/2014/main" id="{AB3840E9-E7BF-42AB-9095-B9A7E03DA0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281235" y="113848"/>
            <a:ext cx="627889" cy="627889"/>
          </a:xfrm>
          <a:prstGeom prst="rect">
            <a:avLst/>
          </a:prstGeom>
        </p:spPr>
      </p:pic>
      <p:pic>
        <p:nvPicPr>
          <p:cNvPr id="32" name="tiếng trò chơi xuất hiện">
            <a:hlinkClick r:id="" action="ppaction://media"/>
            <a:extLst>
              <a:ext uri="{FF2B5EF4-FFF2-40B4-BE49-F238E27FC236}">
                <a16:creationId xmlns:a16="http://schemas.microsoft.com/office/drawing/2014/main" id="{F82BD307-47D4-4381-BA58-4EAFD1F40FD3}"/>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11"/>
          <a:stretch>
            <a:fillRect/>
          </a:stretch>
        </p:blipFill>
        <p:spPr>
          <a:xfrm>
            <a:off x="-923925" y="6188075"/>
            <a:ext cx="406400" cy="406400"/>
          </a:xfrm>
          <a:prstGeom prst="rect">
            <a:avLst/>
          </a:prstGeom>
        </p:spPr>
      </p:pic>
      <p:pic>
        <p:nvPicPr>
          <p:cNvPr id="2" name="Picture 1">
            <a:extLst>
              <a:ext uri="{FF2B5EF4-FFF2-40B4-BE49-F238E27FC236}">
                <a16:creationId xmlns:a16="http://schemas.microsoft.com/office/drawing/2014/main" id="{6C6B5550-B65F-4D27-919D-70799880F61F}"/>
              </a:ext>
            </a:extLst>
          </p:cNvPr>
          <p:cNvPicPr>
            <a:picLocks noChangeAspect="1"/>
          </p:cNvPicPr>
          <p:nvPr/>
        </p:nvPicPr>
        <p:blipFill>
          <a:blip r:embed="rId12"/>
          <a:stretch>
            <a:fillRect/>
          </a:stretch>
        </p:blipFill>
        <p:spPr>
          <a:xfrm>
            <a:off x="1846031" y="113848"/>
            <a:ext cx="7827942" cy="2078916"/>
          </a:xfrm>
          <a:prstGeom prst="rect">
            <a:avLst/>
          </a:prstGeom>
        </p:spPr>
      </p:pic>
      <p:grpSp>
        <p:nvGrpSpPr>
          <p:cNvPr id="4" name="Group 3">
            <a:extLst>
              <a:ext uri="{FF2B5EF4-FFF2-40B4-BE49-F238E27FC236}">
                <a16:creationId xmlns:a16="http://schemas.microsoft.com/office/drawing/2014/main" id="{40E42EB6-4A03-49DD-ACFC-75EAD1B533E6}"/>
              </a:ext>
            </a:extLst>
          </p:cNvPr>
          <p:cNvGrpSpPr/>
          <p:nvPr/>
        </p:nvGrpSpPr>
        <p:grpSpPr>
          <a:xfrm>
            <a:off x="2144648" y="1847094"/>
            <a:ext cx="7827942" cy="4553705"/>
            <a:chOff x="2144648" y="1847094"/>
            <a:chExt cx="7827942" cy="4553705"/>
          </a:xfrm>
        </p:grpSpPr>
        <p:sp>
          <p:nvSpPr>
            <p:cNvPr id="9" name="Rectangle: Rounded Corners 8">
              <a:extLst>
                <a:ext uri="{FF2B5EF4-FFF2-40B4-BE49-F238E27FC236}">
                  <a16:creationId xmlns:a16="http://schemas.microsoft.com/office/drawing/2014/main" id="{F2FAAF96-5EBF-4F5B-BFF2-5FF52F665116}"/>
                </a:ext>
              </a:extLst>
            </p:cNvPr>
            <p:cNvSpPr/>
            <p:nvPr/>
          </p:nvSpPr>
          <p:spPr>
            <a:xfrm>
              <a:off x="2144648" y="1847094"/>
              <a:ext cx="7827942" cy="4553705"/>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3" name="TextBox 2">
              <a:extLst>
                <a:ext uri="{FF2B5EF4-FFF2-40B4-BE49-F238E27FC236}">
                  <a16:creationId xmlns:a16="http://schemas.microsoft.com/office/drawing/2014/main" id="{27147278-88C0-45F3-8424-D5E397C4CF89}"/>
                </a:ext>
              </a:extLst>
            </p:cNvPr>
            <p:cNvSpPr txBox="1"/>
            <p:nvPr/>
          </p:nvSpPr>
          <p:spPr>
            <a:xfrm>
              <a:off x="2518027" y="2108009"/>
              <a:ext cx="7155946" cy="3539430"/>
            </a:xfrm>
            <a:prstGeom prst="rect">
              <a:avLst/>
            </a:prstGeom>
            <a:noFill/>
          </p:spPr>
          <p:txBody>
            <a:bodyPr wrap="square" rtlCol="0">
              <a:spAutoFit/>
            </a:bodyPr>
            <a:lstStyle/>
            <a:p>
              <a:pPr algn="just"/>
              <a:r>
                <a:rPr lang="en-US" sz="3200" b="1" i="1" dirty="0" err="1">
                  <a:solidFill>
                    <a:srgbClr val="002060"/>
                  </a:solidFill>
                  <a:latin typeface="Times New Roman" panose="02020603050405020304" pitchFamily="18" charset="0"/>
                  <a:cs typeface="Times New Roman" panose="02020603050405020304" pitchFamily="18" charset="0"/>
                </a:rPr>
                <a:t>Các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em</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có</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muốn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sau</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này</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trở</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thành</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bác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sĩ</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chữa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bệnh</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cứu</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người</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không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Hãy</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cùng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tham</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gia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một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trò</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chơi</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có</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tên"Tập</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làm</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bác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sĩ</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nhí</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bằng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các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trả</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lời</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đúng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hết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các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câu</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hỏi</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đưa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ra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các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em</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sẽ</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thu</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về</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được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nhiều</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kiến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thức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bổ</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ích</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và</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hấp</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dẫn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cho</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quá</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trình</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học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làm</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bác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sĩ</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sau</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này</a:t>
              </a:r>
              <a:r>
                <a:rPr lang="en-US" sz="3200" b="1" i="1" dirty="0">
                  <a:solidFill>
                    <a:srgbClr val="00206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515092614"/>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49" fill="hold"/>
                                        <p:tgtEl>
                                          <p:spTgt spid="32"/>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16 Hospital ideas | hospital, episode backgrounds, hospital interior">
            <a:extLst>
              <a:ext uri="{FF2B5EF4-FFF2-40B4-BE49-F238E27FC236}">
                <a16:creationId xmlns:a16="http://schemas.microsoft.com/office/drawing/2014/main" id="{CF1C380F-341E-46B6-8CAE-DE868FDE04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19" name="D - 9Slide.vn">
            <a:extLst>
              <a:ext uri="{FF2B5EF4-FFF2-40B4-BE49-F238E27FC236}">
                <a16:creationId xmlns:a16="http://schemas.microsoft.com/office/drawing/2014/main" id="{49C5F603-A3BF-4334-958B-E76615FA07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7017" y="4971280"/>
            <a:ext cx="5206435" cy="1536325"/>
          </a:xfrm>
          <a:prstGeom prst="rect">
            <a:avLst/>
          </a:prstGeom>
        </p:spPr>
      </p:pic>
      <p:pic>
        <p:nvPicPr>
          <p:cNvPr id="20" name="A - 9Slide.vn">
            <a:extLst>
              <a:ext uri="{FF2B5EF4-FFF2-40B4-BE49-F238E27FC236}">
                <a16:creationId xmlns:a16="http://schemas.microsoft.com/office/drawing/2014/main" id="{31F988F6-2049-4621-8C48-4F61E8023C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347" y="2990887"/>
            <a:ext cx="5212532" cy="1536325"/>
          </a:xfrm>
          <a:prstGeom prst="rect">
            <a:avLst/>
          </a:prstGeom>
        </p:spPr>
      </p:pic>
      <p:pic>
        <p:nvPicPr>
          <p:cNvPr id="21" name="B - 9Slide.vn">
            <a:extLst>
              <a:ext uri="{FF2B5EF4-FFF2-40B4-BE49-F238E27FC236}">
                <a16:creationId xmlns:a16="http://schemas.microsoft.com/office/drawing/2014/main" id="{C751DFDB-9291-40BC-9BD4-1206E2B073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9966" y="3020623"/>
            <a:ext cx="5206435" cy="1536325"/>
          </a:xfrm>
          <a:prstGeom prst="rect">
            <a:avLst/>
          </a:prstGeom>
        </p:spPr>
      </p:pic>
      <p:pic>
        <p:nvPicPr>
          <p:cNvPr id="33" name="C - 9Slide.vn">
            <a:extLst>
              <a:ext uri="{FF2B5EF4-FFF2-40B4-BE49-F238E27FC236}">
                <a16:creationId xmlns:a16="http://schemas.microsoft.com/office/drawing/2014/main" id="{97EFA5D8-A2A6-4BC6-B190-0194CD5F62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8539" y="4938877"/>
            <a:ext cx="5212532" cy="1536325"/>
          </a:xfrm>
          <a:prstGeom prst="rect">
            <a:avLst/>
          </a:prstGeom>
        </p:spPr>
      </p:pic>
      <p:sp>
        <p:nvSpPr>
          <p:cNvPr id="38" name="Rectangle: Rounded Corners 37">
            <a:extLst>
              <a:ext uri="{FF2B5EF4-FFF2-40B4-BE49-F238E27FC236}">
                <a16:creationId xmlns:a16="http://schemas.microsoft.com/office/drawing/2014/main" id="{DEE383E3-24D1-45A2-BF42-072D960EA837}"/>
              </a:ext>
            </a:extLst>
          </p:cNvPr>
          <p:cNvSpPr/>
          <p:nvPr/>
        </p:nvSpPr>
        <p:spPr>
          <a:xfrm>
            <a:off x="330200" y="381000"/>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9" name="TextBox 38">
            <a:extLst>
              <a:ext uri="{FF2B5EF4-FFF2-40B4-BE49-F238E27FC236}">
                <a16:creationId xmlns:a16="http://schemas.microsoft.com/office/drawing/2014/main" id="{A37295E2-C70E-42D2-AF75-B5DA978A9D3C}"/>
              </a:ext>
            </a:extLst>
          </p:cNvPr>
          <p:cNvSpPr txBox="1"/>
          <p:nvPr/>
        </p:nvSpPr>
        <p:spPr>
          <a:xfrm>
            <a:off x="1426809" y="1033454"/>
            <a:ext cx="7385035" cy="830997"/>
          </a:xfrm>
          <a:prstGeom prst="rect">
            <a:avLst/>
          </a:prstGeom>
          <a:noFill/>
          <a:ln>
            <a:noFill/>
          </a:ln>
        </p:spPr>
        <p:txBody>
          <a:bodyPr wrap="none" lIns="0" tIns="0" rIns="0" bIns="0" rtlCol="0">
            <a:spAutoFit/>
          </a:bodyPr>
          <a:lstStyle/>
          <a:p>
            <a:pPr lvl="0" algn="ctr">
              <a:defRPr/>
            </a:pPr>
            <a:r>
              <a:rPr lang="en-US" sz="5400" b="1" dirty="0" err="1">
                <a:ln w="31750">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Cơ</a:t>
            </a:r>
            <a:r>
              <a:rPr lang="en-US" sz="5400" b="1" dirty="0">
                <a:ln w="31750">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5400" b="1" dirty="0" err="1">
                <a:ln w="31750">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quan</a:t>
            </a:r>
            <a:r>
              <a:rPr lang="en-US" sz="5400" b="1" dirty="0">
                <a:ln w="31750">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5400" b="1" dirty="0" err="1">
                <a:ln w="31750">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thần</a:t>
            </a:r>
            <a:r>
              <a:rPr lang="en-US" sz="5400" b="1" dirty="0">
                <a:ln w="31750">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5400" b="1" dirty="0" err="1">
                <a:ln w="31750">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kinh</a:t>
            </a:r>
            <a:r>
              <a:rPr lang="en-US" sz="5400" b="1" dirty="0">
                <a:ln w="31750">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5400" b="1" dirty="0" err="1">
                <a:ln w="31750">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gồm</a:t>
            </a:r>
            <a:r>
              <a:rPr lang="en-US" sz="5400" b="1" dirty="0">
                <a:ln w="31750">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40" name="TextBox 39">
            <a:extLst>
              <a:ext uri="{FF2B5EF4-FFF2-40B4-BE49-F238E27FC236}">
                <a16:creationId xmlns:a16="http://schemas.microsoft.com/office/drawing/2014/main" id="{6B44329C-5BBD-43C7-A1A1-1F57CCEC995C}"/>
              </a:ext>
            </a:extLst>
          </p:cNvPr>
          <p:cNvSpPr txBox="1"/>
          <p:nvPr/>
        </p:nvSpPr>
        <p:spPr>
          <a:xfrm>
            <a:off x="2502370" y="3389717"/>
            <a:ext cx="1053173" cy="738664"/>
          </a:xfrm>
          <a:prstGeom prst="rect">
            <a:avLst/>
          </a:prstGeom>
          <a:noFill/>
          <a:ln>
            <a:noFill/>
          </a:ln>
        </p:spPr>
        <p:txBody>
          <a:bodyPr wrap="none" lIns="0" tIns="0" rIns="0" bIns="0" rtlCol="0">
            <a:spAutoFit/>
          </a:bodyPr>
          <a:lstStyle/>
          <a:p>
            <a:pPr lvl="0" algn="ctr">
              <a:defRPr/>
            </a:pPr>
            <a:r>
              <a:rPr lang="en-US" sz="48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Não</a:t>
            </a:r>
            <a:endParaRPr lang="vi-VN" sz="48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5F434146-0D97-4C19-A9D5-2A87F66BCE1B}"/>
              </a:ext>
            </a:extLst>
          </p:cNvPr>
          <p:cNvSpPr txBox="1"/>
          <p:nvPr/>
        </p:nvSpPr>
        <p:spPr>
          <a:xfrm>
            <a:off x="960583" y="5368248"/>
            <a:ext cx="4267887" cy="61555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Các</a:t>
            </a:r>
            <a:r>
              <a:rPr kumimoji="0" lang="en-US" sz="4000" b="1" i="0" u="none" strike="noStrike" kern="1200" cap="none" spc="0" normalizeH="0" noProof="0" dirty="0" smtClean="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dây</a:t>
            </a:r>
            <a:r>
              <a:rPr kumimoji="0" lang="en-US" sz="4000" b="1" i="0" u="none" strike="noStrike" kern="1200" cap="none" spc="0" normalizeH="0" noProof="0" dirty="0" smtClean="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smtClean="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thần</a:t>
            </a:r>
            <a:r>
              <a:rPr kumimoji="0" lang="en-US" sz="4000" b="1" i="0" u="none" strike="noStrike" kern="1200" cap="none" spc="0" normalizeH="0" noProof="0" dirty="0" smtClean="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kinh</a:t>
            </a:r>
            <a:endParaRPr kumimoji="0" lang="vi-VN"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21E26DFF-B694-47E6-AA64-1E1159AD0BF1}"/>
              </a:ext>
            </a:extLst>
          </p:cNvPr>
          <p:cNvSpPr txBox="1"/>
          <p:nvPr/>
        </p:nvSpPr>
        <p:spPr>
          <a:xfrm>
            <a:off x="7975431" y="3406961"/>
            <a:ext cx="2445221" cy="738664"/>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Tuỷ</a:t>
            </a:r>
            <a:r>
              <a:rPr kumimoji="0" lang="en-US" sz="4800" b="1" i="0" u="none" strike="noStrike" kern="1200" cap="none" spc="0" normalizeH="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sống</a:t>
            </a:r>
            <a:endParaRPr kumimoji="0" lang="vi-VN" sz="48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37E6C091-3677-4A7F-AD09-EB9B6B81215C}"/>
              </a:ext>
            </a:extLst>
          </p:cNvPr>
          <p:cNvSpPr txBox="1"/>
          <p:nvPr/>
        </p:nvSpPr>
        <p:spPr>
          <a:xfrm>
            <a:off x="6947610" y="5331943"/>
            <a:ext cx="4484497" cy="677108"/>
          </a:xfrm>
          <a:prstGeom prst="rect">
            <a:avLst/>
          </a:prstGeom>
          <a:noFill/>
          <a:ln>
            <a:noFill/>
          </a:ln>
        </p:spPr>
        <p:txBody>
          <a:bodyPr wrap="none" lIns="0" tIns="0" rIns="0" bIns="0" rtlCol="0">
            <a:spAutoFit/>
          </a:bodyPr>
          <a:lstStyle/>
          <a:p>
            <a:pPr lvl="0" algn="ctr">
              <a:defRPr/>
            </a:pPr>
            <a:r>
              <a:rPr lang="en-US" sz="44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Cả</a:t>
            </a:r>
            <a:r>
              <a:rPr lang="en-US" sz="44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44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A,B,C</a:t>
            </a:r>
            <a:endParaRPr lang="vi-VN" sz="44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44" name="AmthanhThua">
            <a:hlinkClick r:id="" action="ppaction://media"/>
            <a:extLst>
              <a:ext uri="{FF2B5EF4-FFF2-40B4-BE49-F238E27FC236}">
                <a16:creationId xmlns:a16="http://schemas.microsoft.com/office/drawing/2014/main" id="{57F5FADA-797C-421B-BC29-D8F4AF3C1CF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5012" y="4407923"/>
            <a:ext cx="487363" cy="487363"/>
          </a:xfrm>
          <a:prstGeom prst="rect">
            <a:avLst/>
          </a:prstGeom>
        </p:spPr>
      </p:pic>
      <p:sp>
        <p:nvSpPr>
          <p:cNvPr id="45" name="TextBox 44">
            <a:extLst>
              <a:ext uri="{FF2B5EF4-FFF2-40B4-BE49-F238E27FC236}">
                <a16:creationId xmlns:a16="http://schemas.microsoft.com/office/drawing/2014/main" id="{F92E7110-3565-44D5-8CD4-F3D5B36BEB49}"/>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Đúng</a:t>
            </a:r>
            <a:endPar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6" name="TextBox 45">
            <a:extLst>
              <a:ext uri="{FF2B5EF4-FFF2-40B4-BE49-F238E27FC236}">
                <a16:creationId xmlns:a16="http://schemas.microsoft.com/office/drawing/2014/main" id="{CE62D870-0785-4BCB-9360-4D564300EBC3}"/>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Sai</a:t>
            </a:r>
          </a:p>
        </p:txBody>
      </p:sp>
      <p:pic>
        <p:nvPicPr>
          <p:cNvPr id="47" name="59c3c5f047238">
            <a:hlinkClick r:id="" action="ppaction://media"/>
            <a:extLst>
              <a:ext uri="{FF2B5EF4-FFF2-40B4-BE49-F238E27FC236}">
                <a16:creationId xmlns:a16="http://schemas.microsoft.com/office/drawing/2014/main" id="{5A42131E-C8F7-4C24-9DA1-09368EDB450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012" y="1348650"/>
            <a:ext cx="487363" cy="487363"/>
          </a:xfrm>
          <a:prstGeom prst="rect">
            <a:avLst/>
          </a:prstGeom>
        </p:spPr>
      </p:pic>
      <p:pic>
        <p:nvPicPr>
          <p:cNvPr id="48" name="AmthanhThua1">
            <a:hlinkClick r:id="" action="ppaction://media"/>
            <a:extLst>
              <a:ext uri="{FF2B5EF4-FFF2-40B4-BE49-F238E27FC236}">
                <a16:creationId xmlns:a16="http://schemas.microsoft.com/office/drawing/2014/main" id="{68D8BDD3-05B7-4227-98E5-FA7114DE14F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2490" y="5031842"/>
            <a:ext cx="487363" cy="487363"/>
          </a:xfrm>
          <a:prstGeom prst="rect">
            <a:avLst/>
          </a:prstGeom>
        </p:spPr>
      </p:pic>
      <p:pic>
        <p:nvPicPr>
          <p:cNvPr id="49" name="AmthanhThua2">
            <a:hlinkClick r:id="" action="ppaction://media"/>
            <a:extLst>
              <a:ext uri="{FF2B5EF4-FFF2-40B4-BE49-F238E27FC236}">
                <a16:creationId xmlns:a16="http://schemas.microsoft.com/office/drawing/2014/main" id="{CC58E210-4F54-4C67-A37A-8B1B7E720BD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7935" y="5655715"/>
            <a:ext cx="487363" cy="487363"/>
          </a:xfrm>
          <a:prstGeom prst="rect">
            <a:avLst/>
          </a:prstGeom>
        </p:spPr>
      </p:pic>
      <p:pic>
        <p:nvPicPr>
          <p:cNvPr id="22" name="Picture 2" descr="Cartoon Physician, Doctor cartoon illustration, cartoon Character, child,  hand png | PNGWing">
            <a:extLst>
              <a:ext uri="{FF2B5EF4-FFF2-40B4-BE49-F238E27FC236}">
                <a16:creationId xmlns:a16="http://schemas.microsoft.com/office/drawing/2014/main" id="{DE397756-22F1-4663-B184-0806077C365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t="1" r="-5417" b="32867"/>
          <a:stretch/>
        </p:blipFill>
        <p:spPr bwMode="auto">
          <a:xfrm>
            <a:off x="9446953" y="-279325"/>
            <a:ext cx="2582612" cy="29302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3" descr="Pill And Tablet Cartoon - Pill - Sticker | TeePublic">
            <a:extLst>
              <a:ext uri="{FF2B5EF4-FFF2-40B4-BE49-F238E27FC236}">
                <a16:creationId xmlns:a16="http://schemas.microsoft.com/office/drawing/2014/main" id="{B3056076-FCB7-4505-8432-AEF140C8B843}"/>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4" descr="Pill And Tablet Cartoon - Pill - Sticker | TeePublic">
            <a:extLst>
              <a:ext uri="{FF2B5EF4-FFF2-40B4-BE49-F238E27FC236}">
                <a16:creationId xmlns:a16="http://schemas.microsoft.com/office/drawing/2014/main" id="{D60CEC09-838B-4757-A85E-3A3F7E86815C}"/>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5" descr="Pill And Tablet Cartoon - Pill - Sticker | TeePublic">
            <a:extLst>
              <a:ext uri="{FF2B5EF4-FFF2-40B4-BE49-F238E27FC236}">
                <a16:creationId xmlns:a16="http://schemas.microsoft.com/office/drawing/2014/main" id="{790DC559-64A9-4D40-87E9-FE0F739B646E}"/>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6" descr="Pill And Tablet Cartoon - Pill - Sticker | TeePublic">
            <a:extLst>
              <a:ext uri="{FF2B5EF4-FFF2-40B4-BE49-F238E27FC236}">
                <a16:creationId xmlns:a16="http://schemas.microsoft.com/office/drawing/2014/main" id="{5D423A33-FAB1-41E1-AD09-4C9CE41C85E8}"/>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924218" y="5438890"/>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hlinkClick r:id="rId17" action="ppaction://hlinksldjump"/>
            <a:extLst>
              <a:ext uri="{FF2B5EF4-FFF2-40B4-BE49-F238E27FC236}">
                <a16:creationId xmlns:a16="http://schemas.microsoft.com/office/drawing/2014/main" id="{B0F42C14-0022-45FE-8A7B-29807034159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1524438" y="0"/>
            <a:ext cx="627889" cy="627889"/>
          </a:xfrm>
          <a:prstGeom prst="rect">
            <a:avLst/>
          </a:prstGeom>
        </p:spPr>
      </p:pic>
      <mc:AlternateContent xmlns:mc="http://schemas.openxmlformats.org/markup-compatibility/2006">
        <mc:Choice xmlns="" xmlns:am3d="http://schemas.microsoft.com/office/drawing/2017/model3d" Requires="am3d">
          <p:graphicFrame>
            <p:nvGraphicFramePr>
              <p:cNvPr id="25" name="3D Model 24" descr="Partying Face Emoji">
                <a:extLst>
                  <a:ext uri="{FF2B5EF4-FFF2-40B4-BE49-F238E27FC236}">
                    <a16:creationId xmlns:a16="http://schemas.microsoft.com/office/drawing/2014/main" id="{97C5D129-8A6C-493D-839C-CA785C331ECA}"/>
                  </a:ext>
                </a:extLst>
              </p:cNvPr>
              <p:cNvGraphicFramePr/>
              <p:nvPr>
                <p:extLst>
                  <p:ext uri="{D42A27DB-BD31-4B8C-83A1-F6EECF244321}">
                    <p14:modId xmlns:p14="http://schemas.microsoft.com/office/powerpoint/2010/main" val="3574837910"/>
                  </p:ext>
                </p:extLst>
              </p:nvPr>
            </p:nvGraphicFramePr>
            <p:xfrm>
              <a:off x="11234249" y="5766979"/>
              <a:ext cx="1158274" cy="1244529"/>
            </p:xfrm>
            <a:graphic>
              <a:graphicData uri="http://schemas.microsoft.com/office/drawing/2017/model3d">
                <am3d:model3d r:embed="rId19">
                  <am3d:spPr>
                    <a:xfrm>
                      <a:off x="0" y="0"/>
                      <a:ext cx="1158274" cy="1244529"/>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m3d:postTrans dx="0" dy="0" dz="0"/>
                  </am3d:trans>
                  <am3d:raster rName="Office3DRenderer" rVer="16.0.8326">
                    <am3d:blip r:embed="rId20"/>
                  </am3d:raster>
                  <am3d:objViewport viewportSz="21650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Partying Face Emoji">
                <a:extLst>
                  <a:ext uri="{FF2B5EF4-FFF2-40B4-BE49-F238E27FC236}">
                    <a16:creationId xmlns:a16="http://schemas.microsoft.com/office/drawing/2014/main" id="{97C5D129-8A6C-493D-839C-CA785C331ECA}"/>
                  </a:ext>
                </a:extLst>
              </p:cNvPr>
              <p:cNvPicPr>
                <a:picLocks noGrp="1" noRot="1" noChangeAspect="1" noMove="1" noResize="1" noEditPoints="1" noAdjustHandles="1" noChangeArrowheads="1" noChangeShapeType="1" noCrop="1"/>
              </p:cNvPicPr>
              <p:nvPr/>
            </p:nvPicPr>
            <p:blipFill>
              <a:blip r:embed="rId21"/>
              <a:stretch>
                <a:fillRect/>
              </a:stretch>
            </p:blipFill>
            <p:spPr>
              <a:xfrm>
                <a:off x="11234249" y="5766979"/>
                <a:ext cx="1158274" cy="1244529"/>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26" name="3D Model 25" descr="Crying Face">
                <a:extLst>
                  <a:ext uri="{FF2B5EF4-FFF2-40B4-BE49-F238E27FC236}">
                    <a16:creationId xmlns:a16="http://schemas.microsoft.com/office/drawing/2014/main" id="{0E79B68C-3698-4AD0-B75D-DB07888DCB62}"/>
                  </a:ext>
                </a:extLst>
              </p:cNvPr>
              <p:cNvGraphicFramePr/>
              <p:nvPr/>
            </p:nvGraphicFramePr>
            <p:xfrm>
              <a:off x="10697148" y="3523939"/>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Crying Face">
                <a:extLst>
                  <a:ext uri="{FF2B5EF4-FFF2-40B4-BE49-F238E27FC236}">
                    <a16:creationId xmlns:a16="http://schemas.microsoft.com/office/drawing/2014/main" id="{0E79B68C-3698-4AD0-B75D-DB07888DCB62}"/>
                  </a:ext>
                </a:extLst>
              </p:cNvPr>
              <p:cNvPicPr>
                <a:picLocks noGrp="1" noRot="1" noChangeAspect="1" noMove="1" noResize="1" noEditPoints="1" noAdjustHandles="1" noChangeArrowheads="1" noChangeShapeType="1" noCrop="1"/>
              </p:cNvPicPr>
              <p:nvPr/>
            </p:nvPicPr>
            <p:blipFill>
              <a:blip r:embed="rId24"/>
              <a:stretch>
                <a:fillRect/>
              </a:stretch>
            </p:blipFill>
            <p:spPr>
              <a:xfrm>
                <a:off x="10697148" y="3523939"/>
                <a:ext cx="1465102" cy="1210864"/>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27" name="3D Model 26" descr="Crying Face">
                <a:extLst>
                  <a:ext uri="{FF2B5EF4-FFF2-40B4-BE49-F238E27FC236}">
                    <a16:creationId xmlns:a16="http://schemas.microsoft.com/office/drawing/2014/main" id="{1A0C2758-E4BB-4496-B571-409C38DC6976}"/>
                  </a:ext>
                </a:extLst>
              </p:cNvPr>
              <p:cNvGraphicFramePr/>
              <p:nvPr/>
            </p:nvGraphicFramePr>
            <p:xfrm>
              <a:off x="4830833" y="3613242"/>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Crying Face">
                <a:extLst>
                  <a:ext uri="{FF2B5EF4-FFF2-40B4-BE49-F238E27FC236}">
                    <a16:creationId xmlns:a16="http://schemas.microsoft.com/office/drawing/2014/main" id="{1A0C2758-E4BB-4496-B571-409C38DC6976}"/>
                  </a:ext>
                </a:extLst>
              </p:cNvPr>
              <p:cNvPicPr>
                <a:picLocks noGrp="1" noRot="1" noChangeAspect="1" noMove="1" noResize="1" noEditPoints="1" noAdjustHandles="1" noChangeArrowheads="1" noChangeShapeType="1" noCrop="1"/>
              </p:cNvPicPr>
              <p:nvPr/>
            </p:nvPicPr>
            <p:blipFill>
              <a:blip r:embed="rId24"/>
              <a:stretch>
                <a:fillRect/>
              </a:stretch>
            </p:blipFill>
            <p:spPr>
              <a:xfrm>
                <a:off x="4830833" y="3613242"/>
                <a:ext cx="1465102" cy="1210864"/>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28" name="3D Model 27" descr="Crying Face">
                <a:extLst>
                  <a:ext uri="{FF2B5EF4-FFF2-40B4-BE49-F238E27FC236}">
                    <a16:creationId xmlns:a16="http://schemas.microsoft.com/office/drawing/2014/main" id="{17656890-3388-4FA2-B1BF-E98012BF56D0}"/>
                  </a:ext>
                </a:extLst>
              </p:cNvPr>
              <p:cNvGraphicFramePr/>
              <p:nvPr/>
            </p:nvGraphicFramePr>
            <p:xfrm>
              <a:off x="4823624" y="5557269"/>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Crying Face">
                <a:extLst>
                  <a:ext uri="{FF2B5EF4-FFF2-40B4-BE49-F238E27FC236}">
                    <a16:creationId xmlns:a16="http://schemas.microsoft.com/office/drawing/2014/main" id="{17656890-3388-4FA2-B1BF-E98012BF56D0}"/>
                  </a:ext>
                </a:extLst>
              </p:cNvPr>
              <p:cNvPicPr>
                <a:picLocks noGrp="1" noRot="1" noChangeAspect="1" noMove="1" noResize="1" noEditPoints="1" noAdjustHandles="1" noChangeArrowheads="1" noChangeShapeType="1" noCrop="1"/>
              </p:cNvPicPr>
              <p:nvPr/>
            </p:nvPicPr>
            <p:blipFill>
              <a:blip r:embed="rId24"/>
              <a:stretch>
                <a:fillRect/>
              </a:stretch>
            </p:blipFill>
            <p:spPr>
              <a:xfrm>
                <a:off x="4823624" y="5557269"/>
                <a:ext cx="1465102" cy="1210864"/>
              </a:xfrm>
              <a:prstGeom prst="rect">
                <a:avLst/>
              </a:prstGeom>
            </p:spPr>
          </p:pic>
        </mc:Fallback>
      </mc:AlternateContent>
    </p:spTree>
    <p:extLst>
      <p:ext uri="{BB962C8B-B14F-4D97-AF65-F5344CB8AC3E}">
        <p14:creationId xmlns:p14="http://schemas.microsoft.com/office/powerpoint/2010/main" val="383199057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grpId="0" nodeType="withEffect">
                                  <p:stCondLst>
                                    <p:cond delay="0"/>
                                  </p:stCondLst>
                                  <p:iterate type="lt">
                                    <p:tmPct val="0"/>
                                  </p:iterate>
                                  <p:childTnLst>
                                    <p:set>
                                      <p:cBhvr>
                                        <p:cTn id="30" dur="1" fill="hold">
                                          <p:stCondLst>
                                            <p:cond delay="0"/>
                                          </p:stCondLst>
                                        </p:cTn>
                                        <p:tgtEl>
                                          <p:spTgt spid="43"/>
                                        </p:tgtEl>
                                        <p:attrNameLst>
                                          <p:attrName>style.visibility</p:attrName>
                                        </p:attrNameLst>
                                      </p:cBhvr>
                                      <p:to>
                                        <p:strVal val="visible"/>
                                      </p:to>
                                    </p:set>
                                    <p:animEffect transition="in" filter="randombar(horizontal)">
                                      <p:cBhvr>
                                        <p:cTn id="31" dur="500"/>
                                        <p:tgtEl>
                                          <p:spTgt spid="43"/>
                                        </p:tgtEl>
                                      </p:cBhvr>
                                    </p:animEffect>
                                  </p:childTnLst>
                                </p:cTn>
                              </p:par>
                              <p:par>
                                <p:cTn id="32" presetID="14"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54"/>
                                        </p:tgtEl>
                                        <p:attrNameLst>
                                          <p:attrName>r</p:attrName>
                                        </p:attrNameLst>
                                      </p:cBhvr>
                                    </p:animRot>
                                    <p:animRot by="-240000">
                                      <p:cBhvr>
                                        <p:cTn id="49" dur="200" fill="hold">
                                          <p:stCondLst>
                                            <p:cond delay="200"/>
                                          </p:stCondLst>
                                        </p:cTn>
                                        <p:tgtEl>
                                          <p:spTgt spid="54"/>
                                        </p:tgtEl>
                                        <p:attrNameLst>
                                          <p:attrName>r</p:attrName>
                                        </p:attrNameLst>
                                      </p:cBhvr>
                                    </p:animRot>
                                    <p:animRot by="240000">
                                      <p:cBhvr>
                                        <p:cTn id="50" dur="200" fill="hold">
                                          <p:stCondLst>
                                            <p:cond delay="400"/>
                                          </p:stCondLst>
                                        </p:cTn>
                                        <p:tgtEl>
                                          <p:spTgt spid="54"/>
                                        </p:tgtEl>
                                        <p:attrNameLst>
                                          <p:attrName>r</p:attrName>
                                        </p:attrNameLst>
                                      </p:cBhvr>
                                    </p:animRot>
                                    <p:animRot by="-240000">
                                      <p:cBhvr>
                                        <p:cTn id="51" dur="200" fill="hold">
                                          <p:stCondLst>
                                            <p:cond delay="600"/>
                                          </p:stCondLst>
                                        </p:cTn>
                                        <p:tgtEl>
                                          <p:spTgt spid="54"/>
                                        </p:tgtEl>
                                        <p:attrNameLst>
                                          <p:attrName>r</p:attrName>
                                        </p:attrNameLst>
                                      </p:cBhvr>
                                    </p:animRot>
                                    <p:animRot by="120000">
                                      <p:cBhvr>
                                        <p:cTn id="52" dur="200" fill="hold">
                                          <p:stCondLst>
                                            <p:cond delay="800"/>
                                          </p:stCondLst>
                                        </p:cTn>
                                        <p:tgtEl>
                                          <p:spTgt spid="5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55"/>
                                        </p:tgtEl>
                                        <p:attrNameLst>
                                          <p:attrName>r</p:attrName>
                                        </p:attrNameLst>
                                      </p:cBhvr>
                                    </p:animRot>
                                    <p:animRot by="-240000">
                                      <p:cBhvr>
                                        <p:cTn id="55" dur="200" fill="hold">
                                          <p:stCondLst>
                                            <p:cond delay="200"/>
                                          </p:stCondLst>
                                        </p:cTn>
                                        <p:tgtEl>
                                          <p:spTgt spid="55"/>
                                        </p:tgtEl>
                                        <p:attrNameLst>
                                          <p:attrName>r</p:attrName>
                                        </p:attrNameLst>
                                      </p:cBhvr>
                                    </p:animRot>
                                    <p:animRot by="240000">
                                      <p:cBhvr>
                                        <p:cTn id="56" dur="200" fill="hold">
                                          <p:stCondLst>
                                            <p:cond delay="400"/>
                                          </p:stCondLst>
                                        </p:cTn>
                                        <p:tgtEl>
                                          <p:spTgt spid="55"/>
                                        </p:tgtEl>
                                        <p:attrNameLst>
                                          <p:attrName>r</p:attrName>
                                        </p:attrNameLst>
                                      </p:cBhvr>
                                    </p:animRot>
                                    <p:animRot by="-240000">
                                      <p:cBhvr>
                                        <p:cTn id="57" dur="200" fill="hold">
                                          <p:stCondLst>
                                            <p:cond delay="600"/>
                                          </p:stCondLst>
                                        </p:cTn>
                                        <p:tgtEl>
                                          <p:spTgt spid="55"/>
                                        </p:tgtEl>
                                        <p:attrNameLst>
                                          <p:attrName>r</p:attrName>
                                        </p:attrNameLst>
                                      </p:cBhvr>
                                    </p:animRot>
                                    <p:animRot by="120000">
                                      <p:cBhvr>
                                        <p:cTn id="58" dur="200" fill="hold">
                                          <p:stCondLst>
                                            <p:cond delay="800"/>
                                          </p:stCondLst>
                                        </p:cTn>
                                        <p:tgtEl>
                                          <p:spTgt spid="5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56"/>
                                        </p:tgtEl>
                                        <p:attrNameLst>
                                          <p:attrName>r</p:attrName>
                                        </p:attrNameLst>
                                      </p:cBhvr>
                                    </p:animRot>
                                    <p:animRot by="-240000">
                                      <p:cBhvr>
                                        <p:cTn id="61" dur="200" fill="hold">
                                          <p:stCondLst>
                                            <p:cond delay="200"/>
                                          </p:stCondLst>
                                        </p:cTn>
                                        <p:tgtEl>
                                          <p:spTgt spid="56"/>
                                        </p:tgtEl>
                                        <p:attrNameLst>
                                          <p:attrName>r</p:attrName>
                                        </p:attrNameLst>
                                      </p:cBhvr>
                                    </p:animRot>
                                    <p:animRot by="240000">
                                      <p:cBhvr>
                                        <p:cTn id="62" dur="200" fill="hold">
                                          <p:stCondLst>
                                            <p:cond delay="400"/>
                                          </p:stCondLst>
                                        </p:cTn>
                                        <p:tgtEl>
                                          <p:spTgt spid="56"/>
                                        </p:tgtEl>
                                        <p:attrNameLst>
                                          <p:attrName>r</p:attrName>
                                        </p:attrNameLst>
                                      </p:cBhvr>
                                    </p:animRot>
                                    <p:animRot by="-240000">
                                      <p:cBhvr>
                                        <p:cTn id="63" dur="200" fill="hold">
                                          <p:stCondLst>
                                            <p:cond delay="600"/>
                                          </p:stCondLst>
                                        </p:cTn>
                                        <p:tgtEl>
                                          <p:spTgt spid="56"/>
                                        </p:tgtEl>
                                        <p:attrNameLst>
                                          <p:attrName>r</p:attrName>
                                        </p:attrNameLst>
                                      </p:cBhvr>
                                    </p:animRot>
                                    <p:animRot by="120000">
                                      <p:cBhvr>
                                        <p:cTn id="64" dur="200" fill="hold">
                                          <p:stCondLst>
                                            <p:cond delay="800"/>
                                          </p:stCondLst>
                                        </p:cTn>
                                        <p:tgtEl>
                                          <p:spTgt spid="56"/>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57"/>
                                        </p:tgtEl>
                                        <p:attrNameLst>
                                          <p:attrName>r</p:attrName>
                                        </p:attrNameLst>
                                      </p:cBhvr>
                                    </p:animRot>
                                    <p:animRot by="-240000">
                                      <p:cBhvr>
                                        <p:cTn id="67" dur="200" fill="hold">
                                          <p:stCondLst>
                                            <p:cond delay="200"/>
                                          </p:stCondLst>
                                        </p:cTn>
                                        <p:tgtEl>
                                          <p:spTgt spid="57"/>
                                        </p:tgtEl>
                                        <p:attrNameLst>
                                          <p:attrName>r</p:attrName>
                                        </p:attrNameLst>
                                      </p:cBhvr>
                                    </p:animRot>
                                    <p:animRot by="240000">
                                      <p:cBhvr>
                                        <p:cTn id="68" dur="200" fill="hold">
                                          <p:stCondLst>
                                            <p:cond delay="400"/>
                                          </p:stCondLst>
                                        </p:cTn>
                                        <p:tgtEl>
                                          <p:spTgt spid="57"/>
                                        </p:tgtEl>
                                        <p:attrNameLst>
                                          <p:attrName>r</p:attrName>
                                        </p:attrNameLst>
                                      </p:cBhvr>
                                    </p:animRot>
                                    <p:animRot by="-240000">
                                      <p:cBhvr>
                                        <p:cTn id="69" dur="200" fill="hold">
                                          <p:stCondLst>
                                            <p:cond delay="600"/>
                                          </p:stCondLst>
                                        </p:cTn>
                                        <p:tgtEl>
                                          <p:spTgt spid="57"/>
                                        </p:tgtEl>
                                        <p:attrNameLst>
                                          <p:attrName>r</p:attrName>
                                        </p:attrNameLst>
                                      </p:cBhvr>
                                    </p:animRot>
                                    <p:animRot by="120000">
                                      <p:cBhvr>
                                        <p:cTn id="70" dur="200" fill="hold">
                                          <p:stCondLst>
                                            <p:cond delay="800"/>
                                          </p:stCondLst>
                                        </p:cTn>
                                        <p:tgtEl>
                                          <p:spTgt spid="57"/>
                                        </p:tgtEl>
                                        <p:attrNameLst>
                                          <p:attrName>r</p:attrName>
                                        </p:attrNameLst>
                                      </p:cBhvr>
                                    </p:animRot>
                                  </p:childTnLst>
                                </p:cTn>
                              </p:par>
                              <p:par>
                                <p:cTn id="71" presetID="42"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1000"/>
                                        <p:tgtEl>
                                          <p:spTgt spid="22"/>
                                        </p:tgtEl>
                                      </p:cBhvr>
                                    </p:animEffect>
                                    <p:anim calcmode="lin" valueType="num">
                                      <p:cBhvr>
                                        <p:cTn id="74" dur="1000" fill="hold"/>
                                        <p:tgtEl>
                                          <p:spTgt spid="22"/>
                                        </p:tgtEl>
                                        <p:attrNameLst>
                                          <p:attrName>ppt_x</p:attrName>
                                        </p:attrNameLst>
                                      </p:cBhvr>
                                      <p:tavLst>
                                        <p:tav tm="0">
                                          <p:val>
                                            <p:strVal val="#ppt_x"/>
                                          </p:val>
                                        </p:tav>
                                        <p:tav tm="100000">
                                          <p:val>
                                            <p:strVal val="#ppt_x"/>
                                          </p:val>
                                        </p:tav>
                                      </p:tavLst>
                                    </p:anim>
                                    <p:anim calcmode="lin" valueType="num">
                                      <p:cBhvr>
                                        <p:cTn id="7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995" fill="hold"/>
                                        <p:tgtEl>
                                          <p:spTgt spid="49"/>
                                        </p:tgtEl>
                                      </p:cBhvr>
                                    </p:cmd>
                                  </p:childTnLst>
                                </p:cTn>
                              </p:par>
                              <p:par>
                                <p:cTn id="81" presetID="53" presetClass="entr" presetSubtype="16"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500" fill="hold"/>
                                        <p:tgtEl>
                                          <p:spTgt spid="28"/>
                                        </p:tgtEl>
                                        <p:attrNameLst>
                                          <p:attrName>ppt_w</p:attrName>
                                        </p:attrNameLst>
                                      </p:cBhvr>
                                      <p:tavLst>
                                        <p:tav tm="0">
                                          <p:val>
                                            <p:fltVal val="0"/>
                                          </p:val>
                                        </p:tav>
                                        <p:tav tm="100000">
                                          <p:val>
                                            <p:strVal val="#ppt_w"/>
                                          </p:val>
                                        </p:tav>
                                      </p:tavLst>
                                    </p:anim>
                                    <p:anim calcmode="lin" valueType="num">
                                      <p:cBhvr>
                                        <p:cTn id="84" dur="500" fill="hold"/>
                                        <p:tgtEl>
                                          <p:spTgt spid="28"/>
                                        </p:tgtEl>
                                        <p:attrNameLst>
                                          <p:attrName>ppt_h</p:attrName>
                                        </p:attrNameLst>
                                      </p:cBhvr>
                                      <p:tavLst>
                                        <p:tav tm="0">
                                          <p:val>
                                            <p:fltVal val="0"/>
                                          </p:val>
                                        </p:tav>
                                        <p:tav tm="100000">
                                          <p:val>
                                            <p:strVal val="#ppt_h"/>
                                          </p:val>
                                        </p:tav>
                                      </p:tavLst>
                                    </p:anim>
                                    <p:animEffect transition="in" filter="fade">
                                      <p:cBhvr>
                                        <p:cTn id="85" dur="500"/>
                                        <p:tgtEl>
                                          <p:spTgt spid="28"/>
                                        </p:tgtEl>
                                      </p:cBhvr>
                                    </p:animEffect>
                                  </p:childTnLst>
                                </p:cTn>
                              </p:par>
                            </p:childTnLst>
                          </p:cTn>
                        </p:par>
                      </p:childTnLst>
                    </p:cTn>
                  </p:par>
                </p:childTnLst>
              </p:cTn>
              <p:nextCondLst>
                <p:cond evt="onClick" delay="0">
                  <p:tgtEl>
                    <p:spTgt spid="33"/>
                  </p:tgtEl>
                </p:cond>
              </p:nextCondLst>
            </p:seq>
            <p:seq concurrent="1" nextAc="seek">
              <p:cTn id="86" restart="whenNotActive" fill="hold" evtFilter="cancelBubble" nodeType="interactiveSeq">
                <p:stCondLst>
                  <p:cond evt="onClick" delay="0">
                    <p:tgtEl>
                      <p:spTgt spid="19"/>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4576" fill="hold"/>
                                        <p:tgtEl>
                                          <p:spTgt spid="47"/>
                                        </p:tgtEl>
                                      </p:cBhvr>
                                    </p:cmd>
                                  </p:childTnLst>
                                </p:cTn>
                              </p:par>
                              <p:par>
                                <p:cTn id="91" presetID="16" presetClass="emph" presetSubtype="0" fill="hold" grpId="1" nodeType="withEffect">
                                  <p:stCondLst>
                                    <p:cond delay="0"/>
                                  </p:stCondLst>
                                  <p:iterate type="lt">
                                    <p:tmPct val="4000"/>
                                  </p:iterate>
                                  <p:childTnLst>
                                    <p:set>
                                      <p:cBhvr override="childStyle">
                                        <p:cTn id="92" dur="500" fill="hold"/>
                                        <p:tgtEl>
                                          <p:spTgt spid="43"/>
                                        </p:tgtEl>
                                        <p:attrNameLst>
                                          <p:attrName>style.color</p:attrName>
                                        </p:attrNameLst>
                                      </p:cBhvr>
                                      <p:to>
                                        <p:clrVal>
                                          <a:schemeClr val="accent2"/>
                                        </p:clrVal>
                                      </p:to>
                                    </p:set>
                                    <p:set>
                                      <p:cBhvr>
                                        <p:cTn id="93" dur="500" fill="hold"/>
                                        <p:tgtEl>
                                          <p:spTgt spid="43"/>
                                        </p:tgtEl>
                                        <p:attrNameLst>
                                          <p:attrName>fillcolor</p:attrName>
                                        </p:attrNameLst>
                                      </p:cBhvr>
                                      <p:to>
                                        <p:clrVal>
                                          <a:schemeClr val="accent2"/>
                                        </p:clrVal>
                                      </p:to>
                                    </p:set>
                                    <p:set>
                                      <p:cBhvr>
                                        <p:cTn id="94" dur="500" fill="hold"/>
                                        <p:tgtEl>
                                          <p:spTgt spid="43"/>
                                        </p:tgtEl>
                                        <p:attrNameLst>
                                          <p:attrName>fill.type</p:attrName>
                                        </p:attrNameLst>
                                      </p:cBhvr>
                                      <p:to>
                                        <p:strVal val="solid"/>
                                      </p:to>
                                    </p:set>
                                  </p:childTnLst>
                                </p:cTn>
                              </p:par>
                              <p:par>
                                <p:cTn id="95" presetID="53" presetClass="entr" presetSubtype="16"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500" fill="hold"/>
                                        <p:tgtEl>
                                          <p:spTgt spid="25"/>
                                        </p:tgtEl>
                                        <p:attrNameLst>
                                          <p:attrName>ppt_w</p:attrName>
                                        </p:attrNameLst>
                                      </p:cBhvr>
                                      <p:tavLst>
                                        <p:tav tm="0">
                                          <p:val>
                                            <p:fltVal val="0"/>
                                          </p:val>
                                        </p:tav>
                                        <p:tav tm="100000">
                                          <p:val>
                                            <p:strVal val="#ppt_w"/>
                                          </p:val>
                                        </p:tav>
                                      </p:tavLst>
                                    </p:anim>
                                    <p:anim calcmode="lin" valueType="num">
                                      <p:cBhvr>
                                        <p:cTn id="98" dur="500" fill="hold"/>
                                        <p:tgtEl>
                                          <p:spTgt spid="25"/>
                                        </p:tgtEl>
                                        <p:attrNameLst>
                                          <p:attrName>ppt_h</p:attrName>
                                        </p:attrNameLst>
                                      </p:cBhvr>
                                      <p:tavLst>
                                        <p:tav tm="0">
                                          <p:val>
                                            <p:fltVal val="0"/>
                                          </p:val>
                                        </p:tav>
                                        <p:tav tm="100000">
                                          <p:val>
                                            <p:strVal val="#ppt_h"/>
                                          </p:val>
                                        </p:tav>
                                      </p:tavLst>
                                    </p:anim>
                                    <p:animEffect transition="in" filter="fade">
                                      <p:cBhvr>
                                        <p:cTn id="99" dur="500"/>
                                        <p:tgtEl>
                                          <p:spTgt spid="25"/>
                                        </p:tgtEl>
                                      </p:cBhvr>
                                    </p:animEffect>
                                  </p:childTnLst>
                                </p:cTn>
                              </p:par>
                              <p:par>
                                <p:cTn id="100" presetID="32" presetClass="emph" presetSubtype="0" repeatCount="3000" fill="hold" nodeType="withEffect">
                                  <p:stCondLst>
                                    <p:cond delay="0"/>
                                  </p:stCondLst>
                                  <p:childTnLst>
                                    <p:animRot by="120000">
                                      <p:cBhvr>
                                        <p:cTn id="101" dur="100" fill="hold">
                                          <p:stCondLst>
                                            <p:cond delay="0"/>
                                          </p:stCondLst>
                                        </p:cTn>
                                        <p:tgtEl>
                                          <p:spTgt spid="25"/>
                                        </p:tgtEl>
                                        <p:attrNameLst>
                                          <p:attrName>r</p:attrName>
                                        </p:attrNameLst>
                                      </p:cBhvr>
                                    </p:animRot>
                                    <p:animRot by="-240000">
                                      <p:cBhvr>
                                        <p:cTn id="102" dur="200" fill="hold">
                                          <p:stCondLst>
                                            <p:cond delay="200"/>
                                          </p:stCondLst>
                                        </p:cTn>
                                        <p:tgtEl>
                                          <p:spTgt spid="25"/>
                                        </p:tgtEl>
                                        <p:attrNameLst>
                                          <p:attrName>r</p:attrName>
                                        </p:attrNameLst>
                                      </p:cBhvr>
                                    </p:animRot>
                                    <p:animRot by="240000">
                                      <p:cBhvr>
                                        <p:cTn id="103" dur="200" fill="hold">
                                          <p:stCondLst>
                                            <p:cond delay="400"/>
                                          </p:stCondLst>
                                        </p:cTn>
                                        <p:tgtEl>
                                          <p:spTgt spid="25"/>
                                        </p:tgtEl>
                                        <p:attrNameLst>
                                          <p:attrName>r</p:attrName>
                                        </p:attrNameLst>
                                      </p:cBhvr>
                                    </p:animRot>
                                    <p:animRot by="-240000">
                                      <p:cBhvr>
                                        <p:cTn id="104" dur="200" fill="hold">
                                          <p:stCondLst>
                                            <p:cond delay="600"/>
                                          </p:stCondLst>
                                        </p:cTn>
                                        <p:tgtEl>
                                          <p:spTgt spid="25"/>
                                        </p:tgtEl>
                                        <p:attrNameLst>
                                          <p:attrName>r</p:attrName>
                                        </p:attrNameLst>
                                      </p:cBhvr>
                                    </p:animRot>
                                    <p:animRot by="120000">
                                      <p:cBhvr>
                                        <p:cTn id="10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19"/>
                  </p:tgtEl>
                </p:cond>
              </p:nextCondLst>
            </p:seq>
            <p:seq concurrent="1" nextAc="seek">
              <p:cTn id="106" restart="whenNotActive" fill="hold" evtFilter="cancelBubble" nodeType="interactiveSeq">
                <p:stCondLst>
                  <p:cond evt="onClick" delay="0">
                    <p:tgtEl>
                      <p:spTgt spid="20"/>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4995" fill="hold"/>
                                        <p:tgtEl>
                                          <p:spTgt spid="44"/>
                                        </p:tgtEl>
                                      </p:cBhvr>
                                    </p:cmd>
                                  </p:childTnLst>
                                </p:cTn>
                              </p:par>
                              <p:par>
                                <p:cTn id="111" presetID="53" presetClass="entr" presetSubtype="16" fill="hold"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p:cTn id="113" dur="500" fill="hold"/>
                                        <p:tgtEl>
                                          <p:spTgt spid="27"/>
                                        </p:tgtEl>
                                        <p:attrNameLst>
                                          <p:attrName>ppt_w</p:attrName>
                                        </p:attrNameLst>
                                      </p:cBhvr>
                                      <p:tavLst>
                                        <p:tav tm="0">
                                          <p:val>
                                            <p:fltVal val="0"/>
                                          </p:val>
                                        </p:tav>
                                        <p:tav tm="100000">
                                          <p:val>
                                            <p:strVal val="#ppt_w"/>
                                          </p:val>
                                        </p:tav>
                                      </p:tavLst>
                                    </p:anim>
                                    <p:anim calcmode="lin" valueType="num">
                                      <p:cBhvr>
                                        <p:cTn id="114" dur="500" fill="hold"/>
                                        <p:tgtEl>
                                          <p:spTgt spid="27"/>
                                        </p:tgtEl>
                                        <p:attrNameLst>
                                          <p:attrName>ppt_h</p:attrName>
                                        </p:attrNameLst>
                                      </p:cBhvr>
                                      <p:tavLst>
                                        <p:tav tm="0">
                                          <p:val>
                                            <p:fltVal val="0"/>
                                          </p:val>
                                        </p:tav>
                                        <p:tav tm="100000">
                                          <p:val>
                                            <p:strVal val="#ppt_h"/>
                                          </p:val>
                                        </p:tav>
                                      </p:tavLst>
                                    </p:anim>
                                    <p:animEffect transition="in" filter="fade">
                                      <p:cBhvr>
                                        <p:cTn id="115" dur="500"/>
                                        <p:tgtEl>
                                          <p:spTgt spid="27"/>
                                        </p:tgtEl>
                                      </p:cBhvr>
                                    </p:animEffect>
                                  </p:childTnLst>
                                </p:cTn>
                              </p:par>
                            </p:childTnLst>
                          </p:cTn>
                        </p:par>
                      </p:childTnLst>
                    </p:cTn>
                  </p:par>
                </p:childTnLst>
              </p:cTn>
              <p:nextCondLst>
                <p:cond evt="onClick" delay="0">
                  <p:tgtEl>
                    <p:spTgt spid="20"/>
                  </p:tgtEl>
                </p:cond>
              </p:nextCondLst>
            </p:seq>
            <p:seq concurrent="1" nextAc="seek">
              <p:cTn id="116" restart="whenNotActive" fill="hold" evtFilter="cancelBubble" nodeType="interactiveSeq">
                <p:stCondLst>
                  <p:cond evt="onClick" delay="0">
                    <p:tgtEl>
                      <p:spTgt spid="21"/>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4995" fill="hold"/>
                                        <p:tgtEl>
                                          <p:spTgt spid="48"/>
                                        </p:tgtEl>
                                      </p:cBhvr>
                                    </p:cmd>
                                  </p:childTnLst>
                                </p:cTn>
                              </p:par>
                              <p:par>
                                <p:cTn id="121" presetID="53" presetClass="entr" presetSubtype="16" fill="hold" nodeType="withEffect">
                                  <p:stCondLst>
                                    <p:cond delay="0"/>
                                  </p:stCondLst>
                                  <p:childTnLst>
                                    <p:set>
                                      <p:cBhvr>
                                        <p:cTn id="122" dur="1" fill="hold">
                                          <p:stCondLst>
                                            <p:cond delay="0"/>
                                          </p:stCondLst>
                                        </p:cTn>
                                        <p:tgtEl>
                                          <p:spTgt spid="26"/>
                                        </p:tgtEl>
                                        <p:attrNameLst>
                                          <p:attrName>style.visibility</p:attrName>
                                        </p:attrNameLst>
                                      </p:cBhvr>
                                      <p:to>
                                        <p:strVal val="visible"/>
                                      </p:to>
                                    </p:set>
                                    <p:anim calcmode="lin" valueType="num">
                                      <p:cBhvr>
                                        <p:cTn id="123" dur="500" fill="hold"/>
                                        <p:tgtEl>
                                          <p:spTgt spid="26"/>
                                        </p:tgtEl>
                                        <p:attrNameLst>
                                          <p:attrName>ppt_w</p:attrName>
                                        </p:attrNameLst>
                                      </p:cBhvr>
                                      <p:tavLst>
                                        <p:tav tm="0">
                                          <p:val>
                                            <p:fltVal val="0"/>
                                          </p:val>
                                        </p:tav>
                                        <p:tav tm="100000">
                                          <p:val>
                                            <p:strVal val="#ppt_w"/>
                                          </p:val>
                                        </p:tav>
                                      </p:tavLst>
                                    </p:anim>
                                    <p:anim calcmode="lin" valueType="num">
                                      <p:cBhvr>
                                        <p:cTn id="124" dur="500" fill="hold"/>
                                        <p:tgtEl>
                                          <p:spTgt spid="26"/>
                                        </p:tgtEl>
                                        <p:attrNameLst>
                                          <p:attrName>ppt_h</p:attrName>
                                        </p:attrNameLst>
                                      </p:cBhvr>
                                      <p:tavLst>
                                        <p:tav tm="0">
                                          <p:val>
                                            <p:fltVal val="0"/>
                                          </p:val>
                                        </p:tav>
                                        <p:tav tm="100000">
                                          <p:val>
                                            <p:strVal val="#ppt_h"/>
                                          </p:val>
                                        </p:tav>
                                      </p:tavLst>
                                    </p:anim>
                                    <p:animEffect transition="in" filter="fade">
                                      <p:cBhvr>
                                        <p:cTn id="125" dur="500"/>
                                        <p:tgtEl>
                                          <p:spTgt spid="26"/>
                                        </p:tgtEl>
                                      </p:cBhvr>
                                    </p:animEffect>
                                  </p:childTnLst>
                                </p:cTn>
                              </p:par>
                            </p:childTnLst>
                          </p:cTn>
                        </p:par>
                      </p:childTnLst>
                    </p:cTn>
                  </p:par>
                </p:childTnLst>
              </p:cTn>
              <p:nextCondLst>
                <p:cond evt="onClick" delay="0">
                  <p:tgtEl>
                    <p:spTgt spid="21"/>
                  </p:tgtEl>
                </p:cond>
              </p:nextCondLst>
            </p:seq>
            <p:audio>
              <p:cMediaNode vol="80000">
                <p:cTn id="126" fill="hold" display="0">
                  <p:stCondLst>
                    <p:cond delay="indefinite"/>
                  </p:stCondLst>
                  <p:endCondLst>
                    <p:cond evt="onStopAudio" delay="0">
                      <p:tgtEl>
                        <p:sldTgt/>
                      </p:tgtEl>
                    </p:cond>
                  </p:endCondLst>
                </p:cTn>
                <p:tgtEl>
                  <p:spTgt spid="44"/>
                </p:tgtEl>
              </p:cMediaNode>
            </p:audio>
            <p:audio>
              <p:cMediaNode vol="80000">
                <p:cTn id="127" fill="hold" display="0">
                  <p:stCondLst>
                    <p:cond delay="indefinite"/>
                  </p:stCondLst>
                  <p:endCondLst>
                    <p:cond evt="onStopAudio" delay="0">
                      <p:tgtEl>
                        <p:sldTgt/>
                      </p:tgtEl>
                    </p:cond>
                  </p:endCondLst>
                </p:cTn>
                <p:tgtEl>
                  <p:spTgt spid="47"/>
                </p:tgtEl>
              </p:cMediaNode>
            </p:audio>
            <p:audio>
              <p:cMediaNode vol="80000">
                <p:cTn id="128" fill="hold" display="0">
                  <p:stCondLst>
                    <p:cond delay="indefinite"/>
                  </p:stCondLst>
                  <p:endCondLst>
                    <p:cond evt="onStopAudio" delay="0">
                      <p:tgtEl>
                        <p:sldTgt/>
                      </p:tgtEl>
                    </p:cond>
                  </p:endCondLst>
                </p:cTn>
                <p:tgtEl>
                  <p:spTgt spid="48"/>
                </p:tgtEl>
              </p:cMediaNode>
            </p:audio>
            <p:audio>
              <p:cMediaNode vol="80000">
                <p:cTn id="129" fill="hold" display="0">
                  <p:stCondLst>
                    <p:cond delay="indefinite"/>
                  </p:stCondLst>
                  <p:endCondLst>
                    <p:cond evt="onStopAudio" delay="0">
                      <p:tgtEl>
                        <p:sldTgt/>
                      </p:tgtEl>
                    </p:cond>
                  </p:endCondLst>
                </p:cTn>
                <p:tgtEl>
                  <p:spTgt spid="49"/>
                </p:tgtEl>
              </p:cMediaNode>
            </p:audio>
          </p:childTnLst>
        </p:cTn>
      </p:par>
    </p:tnLst>
    <p:bldLst>
      <p:bldP spid="38" grpId="0" animBg="1"/>
      <p:bldP spid="39" grpId="0"/>
      <p:bldP spid="40" grpId="0"/>
      <p:bldP spid="41" grpId="0"/>
      <p:bldP spid="42" grpId="0"/>
      <p:bldP spid="43" grpId="0"/>
      <p:bldP spid="4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8" descr="16 Hospital ideas | hospital, episode backgrounds, hospital interior">
            <a:extLst>
              <a:ext uri="{FF2B5EF4-FFF2-40B4-BE49-F238E27FC236}">
                <a16:creationId xmlns:a16="http://schemas.microsoft.com/office/drawing/2014/main" id="{C1DE7254-56BB-424A-9C49-73C7AE0DD3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9" name="D - 9Slide.vn">
            <a:extLst>
              <a:ext uri="{FF2B5EF4-FFF2-40B4-BE49-F238E27FC236}">
                <a16:creationId xmlns:a16="http://schemas.microsoft.com/office/drawing/2014/main" id="{4647A369-6D63-4024-A452-D351962C12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7502" y="4971280"/>
            <a:ext cx="5206435" cy="1536325"/>
          </a:xfrm>
          <a:prstGeom prst="rect">
            <a:avLst/>
          </a:prstGeom>
        </p:spPr>
      </p:pic>
      <p:pic>
        <p:nvPicPr>
          <p:cNvPr id="10" name="A - 9Slide.vn">
            <a:extLst>
              <a:ext uri="{FF2B5EF4-FFF2-40B4-BE49-F238E27FC236}">
                <a16:creationId xmlns:a16="http://schemas.microsoft.com/office/drawing/2014/main" id="{1C4A08A2-72F6-4D3C-A6E4-EF2C8A5A4A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832" y="2990887"/>
            <a:ext cx="5212532" cy="1536325"/>
          </a:xfrm>
          <a:prstGeom prst="rect">
            <a:avLst/>
          </a:prstGeom>
        </p:spPr>
      </p:pic>
      <p:pic>
        <p:nvPicPr>
          <p:cNvPr id="11" name="B - 9Slide.vn">
            <a:extLst>
              <a:ext uri="{FF2B5EF4-FFF2-40B4-BE49-F238E27FC236}">
                <a16:creationId xmlns:a16="http://schemas.microsoft.com/office/drawing/2014/main" id="{71AC4C39-D99D-4BB2-881B-A853CD3217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0451" y="3020623"/>
            <a:ext cx="5206435" cy="1536325"/>
          </a:xfrm>
          <a:prstGeom prst="rect">
            <a:avLst/>
          </a:prstGeom>
        </p:spPr>
      </p:pic>
      <p:pic>
        <p:nvPicPr>
          <p:cNvPr id="12" name="C - 9Slide.vn">
            <a:extLst>
              <a:ext uri="{FF2B5EF4-FFF2-40B4-BE49-F238E27FC236}">
                <a16:creationId xmlns:a16="http://schemas.microsoft.com/office/drawing/2014/main" id="{CD620C87-02D2-4BCA-BAAC-45A98E3552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052" y="4968317"/>
            <a:ext cx="5212532" cy="1536325"/>
          </a:xfrm>
          <a:prstGeom prst="rect">
            <a:avLst/>
          </a:prstGeom>
        </p:spPr>
      </p:pic>
      <p:sp>
        <p:nvSpPr>
          <p:cNvPr id="13" name="Rectangle: Rounded Corners 12">
            <a:extLst>
              <a:ext uri="{FF2B5EF4-FFF2-40B4-BE49-F238E27FC236}">
                <a16:creationId xmlns:a16="http://schemas.microsoft.com/office/drawing/2014/main" id="{54C547A1-378D-4B7A-837B-F272F1232286}"/>
              </a:ext>
            </a:extLst>
          </p:cNvPr>
          <p:cNvSpPr/>
          <p:nvPr/>
        </p:nvSpPr>
        <p:spPr>
          <a:xfrm>
            <a:off x="428052" y="368547"/>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F628ADF2-2621-427F-A231-4104FB9F6B3A}"/>
              </a:ext>
            </a:extLst>
          </p:cNvPr>
          <p:cNvSpPr txBox="1"/>
          <p:nvPr/>
        </p:nvSpPr>
        <p:spPr>
          <a:xfrm>
            <a:off x="4005209" y="629629"/>
            <a:ext cx="4865114" cy="830997"/>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Não</a:t>
            </a:r>
            <a:r>
              <a:rPr kumimoji="0" lang="en-US" sz="5400" b="1" i="0" u="none" strike="noStrike" kern="1200" cap="none" spc="0" normalizeH="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nằm</a:t>
            </a:r>
            <a:r>
              <a:rPr kumimoji="0" lang="en-US" sz="5400" b="1" i="0" u="none" strike="noStrike" kern="1200" cap="none" spc="0" normalizeH="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ở </a:t>
            </a:r>
            <a:r>
              <a:rPr kumimoji="0" lang="en-US" sz="5400" b="1" i="0" u="none" strike="noStrike" kern="1200" cap="none" spc="0" normalizeH="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đâu</a:t>
            </a:r>
            <a:r>
              <a:rPr kumimoji="0" lang="en-US" sz="5400" b="1" i="0" u="none" strike="noStrike" kern="1200" cap="none" spc="0" normalizeH="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endParaRPr kumimoji="0" lang="en-US" sz="54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952E1FD-C5B3-4652-981F-C6B7DFCDEB81}"/>
              </a:ext>
            </a:extLst>
          </p:cNvPr>
          <p:cNvSpPr txBox="1"/>
          <p:nvPr/>
        </p:nvSpPr>
        <p:spPr>
          <a:xfrm>
            <a:off x="2480789" y="3360849"/>
            <a:ext cx="1537280"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Hộp</a:t>
            </a:r>
            <a:r>
              <a:rPr kumimoji="0" lang="en-US" sz="4000" b="1" i="0" u="none" strike="noStrike" kern="1200" cap="none" spc="0" normalizeH="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sọ</a:t>
            </a:r>
            <a:endParaRPr kumimoji="0" lang="vi-VN"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E03EA90-733A-4076-9B57-2D268E9B066E}"/>
              </a:ext>
            </a:extLst>
          </p:cNvPr>
          <p:cNvSpPr txBox="1"/>
          <p:nvPr/>
        </p:nvSpPr>
        <p:spPr>
          <a:xfrm>
            <a:off x="2576646" y="5399262"/>
            <a:ext cx="902811"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Tim</a:t>
            </a:r>
            <a:endParaRPr kumimoji="0" lang="vi-VN"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2EB0F93-223E-4F10-94B0-854EB8ED042B}"/>
              </a:ext>
            </a:extLst>
          </p:cNvPr>
          <p:cNvSpPr txBox="1"/>
          <p:nvPr/>
        </p:nvSpPr>
        <p:spPr>
          <a:xfrm>
            <a:off x="8246825" y="3411749"/>
            <a:ext cx="1963102"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Tuỷ</a:t>
            </a:r>
            <a:r>
              <a:rPr kumimoji="0" lang="en-US"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sống</a:t>
            </a:r>
            <a:endParaRPr kumimoji="0" lang="vi-VN"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806A182-6B13-4886-A854-40BD8B1094CA}"/>
              </a:ext>
            </a:extLst>
          </p:cNvPr>
          <p:cNvSpPr txBox="1"/>
          <p:nvPr/>
        </p:nvSpPr>
        <p:spPr>
          <a:xfrm>
            <a:off x="7190675" y="5347938"/>
            <a:ext cx="4075411"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Cả</a:t>
            </a:r>
            <a:r>
              <a:rPr kumimoji="0" lang="en-US"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3 </a:t>
            </a:r>
            <a:r>
              <a:rPr kumimoji="0" lang="en-US" sz="4000" b="1" i="0" u="none" strike="noStrike" kern="1200" cap="none" spc="0" normalizeH="0" baseline="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đáp</a:t>
            </a:r>
            <a:r>
              <a:rPr kumimoji="0" lang="en-US"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án</a:t>
            </a:r>
            <a:r>
              <a:rPr kumimoji="0" lang="en-US"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A,B,C</a:t>
            </a:r>
            <a:endParaRPr kumimoji="0" lang="vi-VN"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22" name="AmthanhThua">
            <a:hlinkClick r:id="" action="ppaction://media"/>
            <a:extLst>
              <a:ext uri="{FF2B5EF4-FFF2-40B4-BE49-F238E27FC236}">
                <a16:creationId xmlns:a16="http://schemas.microsoft.com/office/drawing/2014/main" id="{A7E13B93-B031-425D-B5AF-B664ECB0396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5012" y="4407923"/>
            <a:ext cx="487363" cy="487363"/>
          </a:xfrm>
          <a:prstGeom prst="rect">
            <a:avLst/>
          </a:prstGeom>
        </p:spPr>
      </p:pic>
      <p:sp>
        <p:nvSpPr>
          <p:cNvPr id="23" name="TextBox 22">
            <a:extLst>
              <a:ext uri="{FF2B5EF4-FFF2-40B4-BE49-F238E27FC236}">
                <a16:creationId xmlns:a16="http://schemas.microsoft.com/office/drawing/2014/main" id="{9EC99A3B-1CF9-4EB2-819D-7C16124FDDEC}"/>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Đúng</a:t>
            </a:r>
            <a:endPar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AF975831-B211-4F2B-86E3-5064A76874A8}"/>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Sai</a:t>
            </a:r>
          </a:p>
        </p:txBody>
      </p:sp>
      <p:pic>
        <p:nvPicPr>
          <p:cNvPr id="25" name="59c3c5f047238">
            <a:hlinkClick r:id="" action="ppaction://media"/>
            <a:extLst>
              <a:ext uri="{FF2B5EF4-FFF2-40B4-BE49-F238E27FC236}">
                <a16:creationId xmlns:a16="http://schemas.microsoft.com/office/drawing/2014/main" id="{4291A6BA-BC1C-46D6-9DD8-15BB063C6FD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012" y="1348650"/>
            <a:ext cx="487363" cy="487363"/>
          </a:xfrm>
          <a:prstGeom prst="rect">
            <a:avLst/>
          </a:prstGeom>
        </p:spPr>
      </p:pic>
      <p:pic>
        <p:nvPicPr>
          <p:cNvPr id="27" name="AmthanhThua2">
            <a:hlinkClick r:id="" action="ppaction://media"/>
            <a:extLst>
              <a:ext uri="{FF2B5EF4-FFF2-40B4-BE49-F238E27FC236}">
                <a16:creationId xmlns:a16="http://schemas.microsoft.com/office/drawing/2014/main" id="{1DFD05A8-71BB-495A-B6C1-80F14A80AB0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2490" y="5031842"/>
            <a:ext cx="487363" cy="487363"/>
          </a:xfrm>
          <a:prstGeom prst="rect">
            <a:avLst/>
          </a:prstGeom>
        </p:spPr>
      </p:pic>
      <p:pic>
        <p:nvPicPr>
          <p:cNvPr id="28" name="AmthanhThua3">
            <a:hlinkClick r:id="" action="ppaction://media"/>
            <a:extLst>
              <a:ext uri="{FF2B5EF4-FFF2-40B4-BE49-F238E27FC236}">
                <a16:creationId xmlns:a16="http://schemas.microsoft.com/office/drawing/2014/main" id="{5060A992-DD4B-4A31-8E0A-EF7034597C5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7935" y="5655715"/>
            <a:ext cx="487363" cy="487363"/>
          </a:xfrm>
          <a:prstGeom prst="rect">
            <a:avLst/>
          </a:prstGeom>
        </p:spPr>
      </p:pic>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b="30025"/>
          <a:stretch/>
        </p:blipFill>
        <p:spPr bwMode="auto">
          <a:xfrm>
            <a:off x="121159" y="-80377"/>
            <a:ext cx="2188333" cy="271558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4" descr="Pill And Tablet Cartoon - Pill - Sticker | TeePublic">
            <a:extLst>
              <a:ext uri="{FF2B5EF4-FFF2-40B4-BE49-F238E27FC236}">
                <a16:creationId xmlns:a16="http://schemas.microsoft.com/office/drawing/2014/main" id="{897247CD-8D1D-42F2-BAE8-DE9AA7620570}"/>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5" descr="Pill And Tablet Cartoon - Pill - Sticker | TeePublic">
            <a:extLst>
              <a:ext uri="{FF2B5EF4-FFF2-40B4-BE49-F238E27FC236}">
                <a16:creationId xmlns:a16="http://schemas.microsoft.com/office/drawing/2014/main" id="{68C7E47F-F5E3-45F9-9236-4A6FCC8CEC46}"/>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6" descr="Pill And Tablet Cartoon - Pill - Sticker | TeePublic">
            <a:extLst>
              <a:ext uri="{FF2B5EF4-FFF2-40B4-BE49-F238E27FC236}">
                <a16:creationId xmlns:a16="http://schemas.microsoft.com/office/drawing/2014/main" id="{7F203172-D551-4442-A381-D546BC6C3C8D}"/>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7" descr="Pill And Tablet Cartoon - Pill - Sticker | TeePublic">
            <a:extLst>
              <a:ext uri="{FF2B5EF4-FFF2-40B4-BE49-F238E27FC236}">
                <a16:creationId xmlns:a16="http://schemas.microsoft.com/office/drawing/2014/main" id="{45635F48-DAA2-4FFE-88E7-48A85F516164}"/>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08861" y="538601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7" action="ppaction://hlinksldjump"/>
            <a:extLst>
              <a:ext uri="{FF2B5EF4-FFF2-40B4-BE49-F238E27FC236}">
                <a16:creationId xmlns:a16="http://schemas.microsoft.com/office/drawing/2014/main" id="{9E7F7BDB-D8B9-40F0-A39F-FF0DD0D26BB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1393937" y="54602"/>
            <a:ext cx="627889" cy="627889"/>
          </a:xfrm>
          <a:prstGeom prst="rect">
            <a:avLst/>
          </a:prstGeom>
        </p:spPr>
      </p:pic>
      <mc:AlternateContent xmlns:mc="http://schemas.openxmlformats.org/markup-compatibility/2006">
        <mc:Choice xmlns="" xmlns:am3d="http://schemas.microsoft.com/office/drawing/2017/model3d" Requires="am3d">
          <p:graphicFrame>
            <p:nvGraphicFramePr>
              <p:cNvPr id="2" name="3D Model 1" descr="Partying Face Emoji">
                <a:extLst>
                  <a:ext uri="{FF2B5EF4-FFF2-40B4-BE49-F238E27FC236}">
                    <a16:creationId xmlns:a16="http://schemas.microsoft.com/office/drawing/2014/main" id="{666776AA-D2D5-4ABA-8B99-C9C47FC58B6D}"/>
                  </a:ext>
                </a:extLst>
              </p:cNvPr>
              <p:cNvGraphicFramePr/>
              <p:nvPr/>
            </p:nvGraphicFramePr>
            <p:xfrm>
              <a:off x="4948586" y="3523939"/>
              <a:ext cx="1158274" cy="1244529"/>
            </p:xfrm>
            <a:graphic>
              <a:graphicData uri="http://schemas.microsoft.com/office/drawing/2017/model3d">
                <am3d:model3d r:embed="rId19">
                  <am3d:spPr>
                    <a:xfrm>
                      <a:off x="0" y="0"/>
                      <a:ext cx="1158274" cy="1244529"/>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m3d:postTrans dx="0" dy="0" dz="0"/>
                  </am3d:trans>
                  <am3d:raster rName="Office3DRenderer" rVer="16.0.8326">
                    <am3d:blip r:embed="rId20"/>
                  </am3d:raster>
                  <am3d:objViewport viewportSz="21650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Partying Face Emoji">
                <a:extLst>
                  <a:ext uri="{FF2B5EF4-FFF2-40B4-BE49-F238E27FC236}">
                    <a16:creationId xmlns:a16="http://schemas.microsoft.com/office/drawing/2014/main" id="{666776AA-D2D5-4ABA-8B99-C9C47FC58B6D}"/>
                  </a:ext>
                </a:extLst>
              </p:cNvPr>
              <p:cNvPicPr>
                <a:picLocks noGrp="1" noRot="1" noChangeAspect="1" noMove="1" noResize="1" noEditPoints="1" noAdjustHandles="1" noChangeArrowheads="1" noChangeShapeType="1" noCrop="1"/>
              </p:cNvPicPr>
              <p:nvPr/>
            </p:nvPicPr>
            <p:blipFill>
              <a:blip r:embed="rId21"/>
              <a:stretch>
                <a:fillRect/>
              </a:stretch>
            </p:blipFill>
            <p:spPr>
              <a:xfrm>
                <a:off x="4948586" y="3523939"/>
                <a:ext cx="1158274" cy="1244529"/>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3" name="3D Model 2" descr="Crying Face">
                <a:extLst>
                  <a:ext uri="{FF2B5EF4-FFF2-40B4-BE49-F238E27FC236}">
                    <a16:creationId xmlns:a16="http://schemas.microsoft.com/office/drawing/2014/main" id="{5117E36D-65A1-4F72-AD04-5601B22B817A}"/>
                  </a:ext>
                </a:extLst>
              </p:cNvPr>
              <p:cNvGraphicFramePr/>
              <p:nvPr/>
            </p:nvGraphicFramePr>
            <p:xfrm>
              <a:off x="10736453" y="3523939"/>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Crying Face">
                <a:extLst>
                  <a:ext uri="{FF2B5EF4-FFF2-40B4-BE49-F238E27FC236}">
                    <a16:creationId xmlns:a16="http://schemas.microsoft.com/office/drawing/2014/main" id="{5117E36D-65A1-4F72-AD04-5601B22B817A}"/>
                  </a:ext>
                </a:extLst>
              </p:cNvPr>
              <p:cNvPicPr>
                <a:picLocks noGrp="1" noRot="1" noChangeAspect="1" noMove="1" noResize="1" noEditPoints="1" noAdjustHandles="1" noChangeArrowheads="1" noChangeShapeType="1" noCrop="1"/>
              </p:cNvPicPr>
              <p:nvPr/>
            </p:nvPicPr>
            <p:blipFill>
              <a:blip r:embed="rId24"/>
              <a:stretch>
                <a:fillRect/>
              </a:stretch>
            </p:blipFill>
            <p:spPr>
              <a:xfrm>
                <a:off x="10736453" y="3523939"/>
                <a:ext cx="1465102" cy="1210864"/>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30" name="3D Model 29" descr="Crying Face">
                <a:extLst>
                  <a:ext uri="{FF2B5EF4-FFF2-40B4-BE49-F238E27FC236}">
                    <a16:creationId xmlns:a16="http://schemas.microsoft.com/office/drawing/2014/main" id="{658C88ED-D3E0-4BF6-89FA-23EF9279E3AD}"/>
                  </a:ext>
                </a:extLst>
              </p:cNvPr>
              <p:cNvGraphicFramePr/>
              <p:nvPr/>
            </p:nvGraphicFramePr>
            <p:xfrm>
              <a:off x="10736453" y="5607201"/>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Crying Face">
                <a:extLst>
                  <a:ext uri="{FF2B5EF4-FFF2-40B4-BE49-F238E27FC236}">
                    <a16:creationId xmlns:a16="http://schemas.microsoft.com/office/drawing/2014/main" id="{658C88ED-D3E0-4BF6-89FA-23EF9279E3AD}"/>
                  </a:ext>
                </a:extLst>
              </p:cNvPr>
              <p:cNvPicPr>
                <a:picLocks noGrp="1" noRot="1" noChangeAspect="1" noMove="1" noResize="1" noEditPoints="1" noAdjustHandles="1" noChangeArrowheads="1" noChangeShapeType="1" noCrop="1"/>
              </p:cNvPicPr>
              <p:nvPr/>
            </p:nvPicPr>
            <p:blipFill>
              <a:blip r:embed="rId24"/>
              <a:stretch>
                <a:fillRect/>
              </a:stretch>
            </p:blipFill>
            <p:spPr>
              <a:xfrm>
                <a:off x="10736453" y="5607201"/>
                <a:ext cx="1465102" cy="1210864"/>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35" name="3D Model 34" descr="Crying Face">
                <a:extLst>
                  <a:ext uri="{FF2B5EF4-FFF2-40B4-BE49-F238E27FC236}">
                    <a16:creationId xmlns:a16="http://schemas.microsoft.com/office/drawing/2014/main" id="{F90F40EA-1A3E-4E49-81D2-933286B8F407}"/>
                  </a:ext>
                </a:extLst>
              </p:cNvPr>
              <p:cNvGraphicFramePr/>
              <p:nvPr/>
            </p:nvGraphicFramePr>
            <p:xfrm>
              <a:off x="4862929" y="5557269"/>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Crying Face">
                <a:extLst>
                  <a:ext uri="{FF2B5EF4-FFF2-40B4-BE49-F238E27FC236}">
                    <a16:creationId xmlns:a16="http://schemas.microsoft.com/office/drawing/2014/main" id="{F90F40EA-1A3E-4E49-81D2-933286B8F407}"/>
                  </a:ext>
                </a:extLst>
              </p:cNvPr>
              <p:cNvPicPr>
                <a:picLocks noGrp="1" noRot="1" noChangeAspect="1" noMove="1" noResize="1" noEditPoints="1" noAdjustHandles="1" noChangeArrowheads="1" noChangeShapeType="1" noCrop="1"/>
              </p:cNvPicPr>
              <p:nvPr/>
            </p:nvPicPr>
            <p:blipFill>
              <a:blip r:embed="rId24"/>
              <a:stretch>
                <a:fillRect/>
              </a:stretch>
            </p:blipFill>
            <p:spPr>
              <a:xfrm>
                <a:off x="4862929" y="5557269"/>
                <a:ext cx="1465102" cy="1210864"/>
              </a:xfrm>
              <a:prstGeom prst="rect">
                <a:avLst/>
              </a:prstGeom>
            </p:spPr>
          </p:pic>
        </mc:Fallback>
      </mc:AlternateContent>
    </p:spTree>
    <p:extLst>
      <p:ext uri="{BB962C8B-B14F-4D97-AF65-F5344CB8AC3E}">
        <p14:creationId xmlns:p14="http://schemas.microsoft.com/office/powerpoint/2010/main" val="3406349449"/>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6" dur="500"/>
                                        <p:tgtEl>
                                          <p:spTgt spid="15">
                                            <p:txEl>
                                              <p:pRg st="0" end="0"/>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42"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anim calcmode="lin" valueType="num">
                                      <p:cBhvr>
                                        <p:cTn id="38" dur="1000" fill="hold"/>
                                        <p:tgtEl>
                                          <p:spTgt spid="1026"/>
                                        </p:tgtEl>
                                        <p:attrNameLst>
                                          <p:attrName>ppt_x</p:attrName>
                                        </p:attrNameLst>
                                      </p:cBhvr>
                                      <p:tavLst>
                                        <p:tav tm="0">
                                          <p:val>
                                            <p:strVal val="#ppt_x"/>
                                          </p:val>
                                        </p:tav>
                                        <p:tav tm="100000">
                                          <p:val>
                                            <p:strVal val="#ppt_x"/>
                                          </p:val>
                                        </p:tav>
                                      </p:tavLst>
                                    </p:anim>
                                    <p:anim calcmode="lin" valueType="num">
                                      <p:cBhvr>
                                        <p:cTn id="39" dur="1000" fill="hold"/>
                                        <p:tgtEl>
                                          <p:spTgt spid="1026"/>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31"/>
                                        </p:tgtEl>
                                        <p:attrNameLst>
                                          <p:attrName>r</p:attrName>
                                        </p:attrNameLst>
                                      </p:cBhvr>
                                    </p:animRot>
                                    <p:animRot by="-240000">
                                      <p:cBhvr>
                                        <p:cTn id="54" dur="200" fill="hold">
                                          <p:stCondLst>
                                            <p:cond delay="200"/>
                                          </p:stCondLst>
                                        </p:cTn>
                                        <p:tgtEl>
                                          <p:spTgt spid="31"/>
                                        </p:tgtEl>
                                        <p:attrNameLst>
                                          <p:attrName>r</p:attrName>
                                        </p:attrNameLst>
                                      </p:cBhvr>
                                    </p:animRot>
                                    <p:animRot by="240000">
                                      <p:cBhvr>
                                        <p:cTn id="55" dur="200" fill="hold">
                                          <p:stCondLst>
                                            <p:cond delay="400"/>
                                          </p:stCondLst>
                                        </p:cTn>
                                        <p:tgtEl>
                                          <p:spTgt spid="31"/>
                                        </p:tgtEl>
                                        <p:attrNameLst>
                                          <p:attrName>r</p:attrName>
                                        </p:attrNameLst>
                                      </p:cBhvr>
                                    </p:animRot>
                                    <p:animRot by="-240000">
                                      <p:cBhvr>
                                        <p:cTn id="56" dur="200" fill="hold">
                                          <p:stCondLst>
                                            <p:cond delay="600"/>
                                          </p:stCondLst>
                                        </p:cTn>
                                        <p:tgtEl>
                                          <p:spTgt spid="31"/>
                                        </p:tgtEl>
                                        <p:attrNameLst>
                                          <p:attrName>r</p:attrName>
                                        </p:attrNameLst>
                                      </p:cBhvr>
                                    </p:animRot>
                                    <p:animRot by="120000">
                                      <p:cBhvr>
                                        <p:cTn id="57" dur="200" fill="hold">
                                          <p:stCondLst>
                                            <p:cond delay="800"/>
                                          </p:stCondLst>
                                        </p:cTn>
                                        <p:tgtEl>
                                          <p:spTgt spid="31"/>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32"/>
                                        </p:tgtEl>
                                        <p:attrNameLst>
                                          <p:attrName>r</p:attrName>
                                        </p:attrNameLst>
                                      </p:cBhvr>
                                    </p:animRot>
                                    <p:animRot by="-240000">
                                      <p:cBhvr>
                                        <p:cTn id="60" dur="200" fill="hold">
                                          <p:stCondLst>
                                            <p:cond delay="200"/>
                                          </p:stCondLst>
                                        </p:cTn>
                                        <p:tgtEl>
                                          <p:spTgt spid="32"/>
                                        </p:tgtEl>
                                        <p:attrNameLst>
                                          <p:attrName>r</p:attrName>
                                        </p:attrNameLst>
                                      </p:cBhvr>
                                    </p:animRot>
                                    <p:animRot by="240000">
                                      <p:cBhvr>
                                        <p:cTn id="61" dur="200" fill="hold">
                                          <p:stCondLst>
                                            <p:cond delay="400"/>
                                          </p:stCondLst>
                                        </p:cTn>
                                        <p:tgtEl>
                                          <p:spTgt spid="32"/>
                                        </p:tgtEl>
                                        <p:attrNameLst>
                                          <p:attrName>r</p:attrName>
                                        </p:attrNameLst>
                                      </p:cBhvr>
                                    </p:animRot>
                                    <p:animRot by="-240000">
                                      <p:cBhvr>
                                        <p:cTn id="62" dur="200" fill="hold">
                                          <p:stCondLst>
                                            <p:cond delay="600"/>
                                          </p:stCondLst>
                                        </p:cTn>
                                        <p:tgtEl>
                                          <p:spTgt spid="32"/>
                                        </p:tgtEl>
                                        <p:attrNameLst>
                                          <p:attrName>r</p:attrName>
                                        </p:attrNameLst>
                                      </p:cBhvr>
                                    </p:animRot>
                                    <p:animRot by="120000">
                                      <p:cBhvr>
                                        <p:cTn id="63" dur="200" fill="hold">
                                          <p:stCondLst>
                                            <p:cond delay="800"/>
                                          </p:stCondLst>
                                        </p:cTn>
                                        <p:tgtEl>
                                          <p:spTgt spid="32"/>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100" fill="hold">
                                          <p:stCondLst>
                                            <p:cond delay="0"/>
                                          </p:stCondLst>
                                        </p:cTn>
                                        <p:tgtEl>
                                          <p:spTgt spid="33"/>
                                        </p:tgtEl>
                                        <p:attrNameLst>
                                          <p:attrName>r</p:attrName>
                                        </p:attrNameLst>
                                      </p:cBhvr>
                                    </p:animRot>
                                    <p:animRot by="-240000">
                                      <p:cBhvr>
                                        <p:cTn id="66" dur="200" fill="hold">
                                          <p:stCondLst>
                                            <p:cond delay="200"/>
                                          </p:stCondLst>
                                        </p:cTn>
                                        <p:tgtEl>
                                          <p:spTgt spid="33"/>
                                        </p:tgtEl>
                                        <p:attrNameLst>
                                          <p:attrName>r</p:attrName>
                                        </p:attrNameLst>
                                      </p:cBhvr>
                                    </p:animRot>
                                    <p:animRot by="240000">
                                      <p:cBhvr>
                                        <p:cTn id="67" dur="200" fill="hold">
                                          <p:stCondLst>
                                            <p:cond delay="400"/>
                                          </p:stCondLst>
                                        </p:cTn>
                                        <p:tgtEl>
                                          <p:spTgt spid="33"/>
                                        </p:tgtEl>
                                        <p:attrNameLst>
                                          <p:attrName>r</p:attrName>
                                        </p:attrNameLst>
                                      </p:cBhvr>
                                    </p:animRot>
                                    <p:animRot by="-240000">
                                      <p:cBhvr>
                                        <p:cTn id="68" dur="200" fill="hold">
                                          <p:stCondLst>
                                            <p:cond delay="600"/>
                                          </p:stCondLst>
                                        </p:cTn>
                                        <p:tgtEl>
                                          <p:spTgt spid="33"/>
                                        </p:tgtEl>
                                        <p:attrNameLst>
                                          <p:attrName>r</p:attrName>
                                        </p:attrNameLst>
                                      </p:cBhvr>
                                    </p:animRot>
                                    <p:animRot by="120000">
                                      <p:cBhvr>
                                        <p:cTn id="69" dur="200" fill="hold">
                                          <p:stCondLst>
                                            <p:cond delay="800"/>
                                          </p:stCondLst>
                                        </p:cTn>
                                        <p:tgtEl>
                                          <p:spTgt spid="33"/>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34"/>
                                        </p:tgtEl>
                                        <p:attrNameLst>
                                          <p:attrName>r</p:attrName>
                                        </p:attrNameLst>
                                      </p:cBhvr>
                                    </p:animRot>
                                    <p:animRot by="-240000">
                                      <p:cBhvr>
                                        <p:cTn id="72" dur="200" fill="hold">
                                          <p:stCondLst>
                                            <p:cond delay="200"/>
                                          </p:stCondLst>
                                        </p:cTn>
                                        <p:tgtEl>
                                          <p:spTgt spid="34"/>
                                        </p:tgtEl>
                                        <p:attrNameLst>
                                          <p:attrName>r</p:attrName>
                                        </p:attrNameLst>
                                      </p:cBhvr>
                                    </p:animRot>
                                    <p:animRot by="240000">
                                      <p:cBhvr>
                                        <p:cTn id="73" dur="200" fill="hold">
                                          <p:stCondLst>
                                            <p:cond delay="400"/>
                                          </p:stCondLst>
                                        </p:cTn>
                                        <p:tgtEl>
                                          <p:spTgt spid="34"/>
                                        </p:tgtEl>
                                        <p:attrNameLst>
                                          <p:attrName>r</p:attrName>
                                        </p:attrNameLst>
                                      </p:cBhvr>
                                    </p:animRot>
                                    <p:animRot by="-240000">
                                      <p:cBhvr>
                                        <p:cTn id="74" dur="200" fill="hold">
                                          <p:stCondLst>
                                            <p:cond delay="600"/>
                                          </p:stCondLst>
                                        </p:cTn>
                                        <p:tgtEl>
                                          <p:spTgt spid="34"/>
                                        </p:tgtEl>
                                        <p:attrNameLst>
                                          <p:attrName>r</p:attrName>
                                        </p:attrNameLst>
                                      </p:cBhvr>
                                    </p:animRot>
                                    <p:animRot by="120000">
                                      <p:cBhvr>
                                        <p:cTn id="75"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576" fill="hold"/>
                                        <p:tgtEl>
                                          <p:spTgt spid="25"/>
                                        </p:tgtEl>
                                      </p:cBhvr>
                                    </p:cmd>
                                  </p:childTnLst>
                                </p:cTn>
                              </p:par>
                              <p:par>
                                <p:cTn id="81" presetID="16" presetClass="emph" presetSubtype="0" fill="hold" nodeType="withEffect">
                                  <p:stCondLst>
                                    <p:cond delay="0"/>
                                  </p:stCondLst>
                                  <p:iterate type="lt">
                                    <p:tmPct val="4000"/>
                                  </p:iterate>
                                  <p:childTnLst>
                                    <p:set>
                                      <p:cBhvr override="childStyle">
                                        <p:cTn id="82" dur="500" fill="hold"/>
                                        <p:tgtEl>
                                          <p:spTgt spid="15">
                                            <p:txEl>
                                              <p:pRg st="0" end="0"/>
                                            </p:txEl>
                                          </p:spTgt>
                                        </p:tgtEl>
                                        <p:attrNameLst>
                                          <p:attrName>style.color</p:attrName>
                                        </p:attrNameLst>
                                      </p:cBhvr>
                                      <p:to>
                                        <p:clrVal>
                                          <a:schemeClr val="accent2"/>
                                        </p:clrVal>
                                      </p:to>
                                    </p:set>
                                    <p:set>
                                      <p:cBhvr>
                                        <p:cTn id="83" dur="500" fill="hold"/>
                                        <p:tgtEl>
                                          <p:spTgt spid="15">
                                            <p:txEl>
                                              <p:pRg st="0" end="0"/>
                                            </p:txEl>
                                          </p:spTgt>
                                        </p:tgtEl>
                                        <p:attrNameLst>
                                          <p:attrName>fillcolor</p:attrName>
                                        </p:attrNameLst>
                                      </p:cBhvr>
                                      <p:to>
                                        <p:clrVal>
                                          <a:schemeClr val="accent2"/>
                                        </p:clrVal>
                                      </p:to>
                                    </p:set>
                                    <p:set>
                                      <p:cBhvr>
                                        <p:cTn id="84" dur="500" fill="hold"/>
                                        <p:tgtEl>
                                          <p:spTgt spid="15">
                                            <p:txEl>
                                              <p:pRg st="0" end="0"/>
                                            </p:txEl>
                                          </p:spTgt>
                                        </p:tgtEl>
                                        <p:attrNameLst>
                                          <p:attrName>fill.type</p:attrName>
                                        </p:attrNameLst>
                                      </p:cBhvr>
                                      <p:to>
                                        <p:strVal val="solid"/>
                                      </p:to>
                                    </p:set>
                                  </p:childTnLst>
                                </p:cTn>
                              </p:par>
                              <p:par>
                                <p:cTn id="85" presetID="53" presetClass="entr" presetSubtype="16"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 calcmode="lin" valueType="num">
                                      <p:cBhvr>
                                        <p:cTn id="87" dur="500" fill="hold"/>
                                        <p:tgtEl>
                                          <p:spTgt spid="2"/>
                                        </p:tgtEl>
                                        <p:attrNameLst>
                                          <p:attrName>ppt_w</p:attrName>
                                        </p:attrNameLst>
                                      </p:cBhvr>
                                      <p:tavLst>
                                        <p:tav tm="0">
                                          <p:val>
                                            <p:fltVal val="0"/>
                                          </p:val>
                                        </p:tav>
                                        <p:tav tm="100000">
                                          <p:val>
                                            <p:strVal val="#ppt_w"/>
                                          </p:val>
                                        </p:tav>
                                      </p:tavLst>
                                    </p:anim>
                                    <p:anim calcmode="lin" valueType="num">
                                      <p:cBhvr>
                                        <p:cTn id="88" dur="500" fill="hold"/>
                                        <p:tgtEl>
                                          <p:spTgt spid="2"/>
                                        </p:tgtEl>
                                        <p:attrNameLst>
                                          <p:attrName>ppt_h</p:attrName>
                                        </p:attrNameLst>
                                      </p:cBhvr>
                                      <p:tavLst>
                                        <p:tav tm="0">
                                          <p:val>
                                            <p:fltVal val="0"/>
                                          </p:val>
                                        </p:tav>
                                        <p:tav tm="100000">
                                          <p:val>
                                            <p:strVal val="#ppt_h"/>
                                          </p:val>
                                        </p:tav>
                                      </p:tavLst>
                                    </p:anim>
                                    <p:animEffect transition="in" filter="fade">
                                      <p:cBhvr>
                                        <p:cTn id="89" dur="500"/>
                                        <p:tgtEl>
                                          <p:spTgt spid="2"/>
                                        </p:tgtEl>
                                      </p:cBhvr>
                                    </p:animEffect>
                                  </p:childTnLst>
                                </p:cTn>
                              </p:par>
                              <p:par>
                                <p:cTn id="90" presetID="32" presetClass="emph" presetSubtype="0" repeatCount="3000" fill="hold" nodeType="withEffect">
                                  <p:stCondLst>
                                    <p:cond delay="0"/>
                                  </p:stCondLst>
                                  <p:childTnLst>
                                    <p:animRot by="120000">
                                      <p:cBhvr>
                                        <p:cTn id="91" dur="100" fill="hold">
                                          <p:stCondLst>
                                            <p:cond delay="0"/>
                                          </p:stCondLst>
                                        </p:cTn>
                                        <p:tgtEl>
                                          <p:spTgt spid="2"/>
                                        </p:tgtEl>
                                        <p:attrNameLst>
                                          <p:attrName>r</p:attrName>
                                        </p:attrNameLst>
                                      </p:cBhvr>
                                    </p:animRot>
                                    <p:animRot by="-240000">
                                      <p:cBhvr>
                                        <p:cTn id="92" dur="200" fill="hold">
                                          <p:stCondLst>
                                            <p:cond delay="200"/>
                                          </p:stCondLst>
                                        </p:cTn>
                                        <p:tgtEl>
                                          <p:spTgt spid="2"/>
                                        </p:tgtEl>
                                        <p:attrNameLst>
                                          <p:attrName>r</p:attrName>
                                        </p:attrNameLst>
                                      </p:cBhvr>
                                    </p:animRot>
                                    <p:animRot by="240000">
                                      <p:cBhvr>
                                        <p:cTn id="93" dur="200" fill="hold">
                                          <p:stCondLst>
                                            <p:cond delay="400"/>
                                          </p:stCondLst>
                                        </p:cTn>
                                        <p:tgtEl>
                                          <p:spTgt spid="2"/>
                                        </p:tgtEl>
                                        <p:attrNameLst>
                                          <p:attrName>r</p:attrName>
                                        </p:attrNameLst>
                                      </p:cBhvr>
                                    </p:animRot>
                                    <p:animRot by="-240000">
                                      <p:cBhvr>
                                        <p:cTn id="94" dur="200" fill="hold">
                                          <p:stCondLst>
                                            <p:cond delay="600"/>
                                          </p:stCondLst>
                                        </p:cTn>
                                        <p:tgtEl>
                                          <p:spTgt spid="2"/>
                                        </p:tgtEl>
                                        <p:attrNameLst>
                                          <p:attrName>r</p:attrName>
                                        </p:attrNameLst>
                                      </p:cBhvr>
                                    </p:animRot>
                                    <p:animRot by="120000">
                                      <p:cBhvr>
                                        <p:cTn id="95"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1"/>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clickEffect">
                                  <p:stCondLst>
                                    <p:cond delay="0"/>
                                  </p:stCondLst>
                                  <p:childTnLst>
                                    <p:cmd type="call" cmd="playFrom(0.0)">
                                      <p:cBhvr>
                                        <p:cTn id="100" dur="4995" fill="hold"/>
                                        <p:tgtEl>
                                          <p:spTgt spid="22"/>
                                        </p:tgtEl>
                                      </p:cBhvr>
                                    </p:cmd>
                                  </p:childTnLst>
                                </p:cTn>
                              </p:par>
                              <p:par>
                                <p:cTn id="101" presetID="53" presetClass="entr" presetSubtype="16" fill="hold" nodeType="withEffect">
                                  <p:stCondLst>
                                    <p:cond delay="0"/>
                                  </p:stCondLst>
                                  <p:childTnLst>
                                    <p:set>
                                      <p:cBhvr>
                                        <p:cTn id="102" dur="1" fill="hold">
                                          <p:stCondLst>
                                            <p:cond delay="0"/>
                                          </p:stCondLst>
                                        </p:cTn>
                                        <p:tgtEl>
                                          <p:spTgt spid="3"/>
                                        </p:tgtEl>
                                        <p:attrNameLst>
                                          <p:attrName>style.visibility</p:attrName>
                                        </p:attrNameLst>
                                      </p:cBhvr>
                                      <p:to>
                                        <p:strVal val="visible"/>
                                      </p:to>
                                    </p:set>
                                    <p:anim calcmode="lin" valueType="num">
                                      <p:cBhvr>
                                        <p:cTn id="103" dur="500" fill="hold"/>
                                        <p:tgtEl>
                                          <p:spTgt spid="3"/>
                                        </p:tgtEl>
                                        <p:attrNameLst>
                                          <p:attrName>ppt_w</p:attrName>
                                        </p:attrNameLst>
                                      </p:cBhvr>
                                      <p:tavLst>
                                        <p:tav tm="0">
                                          <p:val>
                                            <p:fltVal val="0"/>
                                          </p:val>
                                        </p:tav>
                                        <p:tav tm="100000">
                                          <p:val>
                                            <p:strVal val="#ppt_w"/>
                                          </p:val>
                                        </p:tav>
                                      </p:tavLst>
                                    </p:anim>
                                    <p:anim calcmode="lin" valueType="num">
                                      <p:cBhvr>
                                        <p:cTn id="104" dur="500" fill="hold"/>
                                        <p:tgtEl>
                                          <p:spTgt spid="3"/>
                                        </p:tgtEl>
                                        <p:attrNameLst>
                                          <p:attrName>ppt_h</p:attrName>
                                        </p:attrNameLst>
                                      </p:cBhvr>
                                      <p:tavLst>
                                        <p:tav tm="0">
                                          <p:val>
                                            <p:fltVal val="0"/>
                                          </p:val>
                                        </p:tav>
                                        <p:tav tm="100000">
                                          <p:val>
                                            <p:strVal val="#ppt_h"/>
                                          </p:val>
                                        </p:tav>
                                      </p:tavLst>
                                    </p:anim>
                                    <p:animEffect transition="in" filter="fade">
                                      <p:cBhvr>
                                        <p:cTn id="105" dur="500"/>
                                        <p:tgtEl>
                                          <p:spTgt spid="3"/>
                                        </p:tgtEl>
                                      </p:cBhvr>
                                    </p:animEffect>
                                  </p:childTnLst>
                                </p:cTn>
                              </p:par>
                            </p:childTnLst>
                          </p:cTn>
                        </p:par>
                      </p:childTnLst>
                    </p:cTn>
                  </p:par>
                </p:childTnLst>
              </p:cTn>
              <p:nextCondLst>
                <p:cond evt="onClick" delay="0">
                  <p:tgtEl>
                    <p:spTgt spid="11"/>
                  </p:tgtEl>
                </p:cond>
              </p:nextCondLst>
            </p:seq>
            <p:seq concurrent="1" nextAc="seek">
              <p:cTn id="106" restart="whenNotActive" fill="hold" evtFilter="cancelBubble" nodeType="interactiveSeq">
                <p:stCondLst>
                  <p:cond evt="onClick" delay="0">
                    <p:tgtEl>
                      <p:spTgt spid="12"/>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4995" fill="hold"/>
                                        <p:tgtEl>
                                          <p:spTgt spid="28"/>
                                        </p:tgtEl>
                                      </p:cBhvr>
                                    </p:cmd>
                                  </p:childTnLst>
                                </p:cTn>
                              </p:par>
                              <p:par>
                                <p:cTn id="111" presetID="53" presetClass="entr" presetSubtype="16" fill="hold" nodeType="with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p:cTn id="113" dur="500" fill="hold"/>
                                        <p:tgtEl>
                                          <p:spTgt spid="35"/>
                                        </p:tgtEl>
                                        <p:attrNameLst>
                                          <p:attrName>ppt_w</p:attrName>
                                        </p:attrNameLst>
                                      </p:cBhvr>
                                      <p:tavLst>
                                        <p:tav tm="0">
                                          <p:val>
                                            <p:fltVal val="0"/>
                                          </p:val>
                                        </p:tav>
                                        <p:tav tm="100000">
                                          <p:val>
                                            <p:strVal val="#ppt_w"/>
                                          </p:val>
                                        </p:tav>
                                      </p:tavLst>
                                    </p:anim>
                                    <p:anim calcmode="lin" valueType="num">
                                      <p:cBhvr>
                                        <p:cTn id="114" dur="500" fill="hold"/>
                                        <p:tgtEl>
                                          <p:spTgt spid="35"/>
                                        </p:tgtEl>
                                        <p:attrNameLst>
                                          <p:attrName>ppt_h</p:attrName>
                                        </p:attrNameLst>
                                      </p:cBhvr>
                                      <p:tavLst>
                                        <p:tav tm="0">
                                          <p:val>
                                            <p:fltVal val="0"/>
                                          </p:val>
                                        </p:tav>
                                        <p:tav tm="100000">
                                          <p:val>
                                            <p:strVal val="#ppt_h"/>
                                          </p:val>
                                        </p:tav>
                                      </p:tavLst>
                                    </p:anim>
                                    <p:animEffect transition="in" filter="fade">
                                      <p:cBhvr>
                                        <p:cTn id="115" dur="500"/>
                                        <p:tgtEl>
                                          <p:spTgt spid="35"/>
                                        </p:tgtEl>
                                      </p:cBhvr>
                                    </p:animEffect>
                                  </p:childTnLst>
                                </p:cTn>
                              </p:par>
                            </p:childTnLst>
                          </p:cTn>
                        </p:par>
                      </p:childTnLst>
                    </p:cTn>
                  </p:par>
                </p:childTnLst>
              </p:cTn>
              <p:nextCondLst>
                <p:cond evt="onClick" delay="0">
                  <p:tgtEl>
                    <p:spTgt spid="12"/>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4995" fill="hold"/>
                                        <p:tgtEl>
                                          <p:spTgt spid="27"/>
                                        </p:tgtEl>
                                      </p:cBhvr>
                                    </p:cmd>
                                  </p:childTnLst>
                                </p:cTn>
                              </p:par>
                              <p:par>
                                <p:cTn id="121" presetID="53" presetClass="entr" presetSubtype="16" fill="hold" nodeType="with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p:cTn id="123" dur="500" fill="hold"/>
                                        <p:tgtEl>
                                          <p:spTgt spid="30"/>
                                        </p:tgtEl>
                                        <p:attrNameLst>
                                          <p:attrName>ppt_w</p:attrName>
                                        </p:attrNameLst>
                                      </p:cBhvr>
                                      <p:tavLst>
                                        <p:tav tm="0">
                                          <p:val>
                                            <p:fltVal val="0"/>
                                          </p:val>
                                        </p:tav>
                                        <p:tav tm="100000">
                                          <p:val>
                                            <p:strVal val="#ppt_w"/>
                                          </p:val>
                                        </p:tav>
                                      </p:tavLst>
                                    </p:anim>
                                    <p:anim calcmode="lin" valueType="num">
                                      <p:cBhvr>
                                        <p:cTn id="124" dur="500" fill="hold"/>
                                        <p:tgtEl>
                                          <p:spTgt spid="30"/>
                                        </p:tgtEl>
                                        <p:attrNameLst>
                                          <p:attrName>ppt_h</p:attrName>
                                        </p:attrNameLst>
                                      </p:cBhvr>
                                      <p:tavLst>
                                        <p:tav tm="0">
                                          <p:val>
                                            <p:fltVal val="0"/>
                                          </p:val>
                                        </p:tav>
                                        <p:tav tm="100000">
                                          <p:val>
                                            <p:strVal val="#ppt_h"/>
                                          </p:val>
                                        </p:tav>
                                      </p:tavLst>
                                    </p:anim>
                                    <p:animEffect transition="in" filter="fade">
                                      <p:cBhvr>
                                        <p:cTn id="125" dur="500"/>
                                        <p:tgtEl>
                                          <p:spTgt spid="30"/>
                                        </p:tgtEl>
                                      </p:cBhvr>
                                    </p:animEffect>
                                  </p:childTnLst>
                                </p:cTn>
                              </p:par>
                            </p:childTnLst>
                          </p:cTn>
                        </p:par>
                      </p:childTnLst>
                    </p:cTn>
                  </p:par>
                </p:childTnLst>
              </p:cTn>
              <p:nextCondLst>
                <p:cond evt="onClick" delay="0">
                  <p:tgtEl>
                    <p:spTgt spid="9"/>
                  </p:tgtEl>
                </p:cond>
              </p:nextCondLst>
            </p:seq>
            <p:audio>
              <p:cMediaNode vol="80000">
                <p:cTn id="126" fill="hold" display="0">
                  <p:stCondLst>
                    <p:cond delay="indefinite"/>
                  </p:stCondLst>
                  <p:endCondLst>
                    <p:cond evt="onStopAudio" delay="0">
                      <p:tgtEl>
                        <p:sldTgt/>
                      </p:tgtEl>
                    </p:cond>
                  </p:endCondLst>
                </p:cTn>
                <p:tgtEl>
                  <p:spTgt spid="22"/>
                </p:tgtEl>
              </p:cMediaNode>
            </p:audio>
            <p:audio>
              <p:cMediaNode vol="80000">
                <p:cTn id="127" fill="hold" display="0">
                  <p:stCondLst>
                    <p:cond delay="indefinite"/>
                  </p:stCondLst>
                  <p:endCondLst>
                    <p:cond evt="onStopAudio" delay="0">
                      <p:tgtEl>
                        <p:sldTgt/>
                      </p:tgtEl>
                    </p:cond>
                  </p:endCondLst>
                </p:cTn>
                <p:tgtEl>
                  <p:spTgt spid="25"/>
                </p:tgtEl>
              </p:cMediaNode>
            </p:audio>
            <p:audio>
              <p:cMediaNode vol="80000">
                <p:cTn id="128" fill="hold" display="0">
                  <p:stCondLst>
                    <p:cond delay="indefinite"/>
                  </p:stCondLst>
                  <p:endCondLst>
                    <p:cond evt="onStopAudio" delay="0">
                      <p:tgtEl>
                        <p:sldTgt/>
                      </p:tgtEl>
                    </p:cond>
                  </p:endCondLst>
                </p:cTn>
                <p:tgtEl>
                  <p:spTgt spid="27"/>
                </p:tgtEl>
              </p:cMediaNode>
            </p:audio>
            <p:audio>
              <p:cMediaNode vol="80000">
                <p:cTn id="129" fill="hold" display="0">
                  <p:stCondLst>
                    <p:cond delay="indefinite"/>
                  </p:stCondLst>
                  <p:endCondLst>
                    <p:cond evt="onStopAudio" delay="0">
                      <p:tgtEl>
                        <p:sldTgt/>
                      </p:tgtEl>
                    </p:cond>
                  </p:endCondLst>
                </p:cTn>
                <p:tgtEl>
                  <p:spTgt spid="28"/>
                </p:tgtEl>
              </p:cMediaNode>
            </p:audio>
          </p:childTnLst>
        </p:cTn>
      </p:par>
    </p:tnLst>
    <p:bldLst>
      <p:bldP spid="13" grpId="0" animBg="1"/>
      <p:bldP spid="14" grpId="0"/>
      <p:bldP spid="15" grpId="0" build="allAtOnce"/>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8" descr="16 Hospital ideas | hospital, episode backgrounds, hospital interior">
            <a:extLst>
              <a:ext uri="{FF2B5EF4-FFF2-40B4-BE49-F238E27FC236}">
                <a16:creationId xmlns:a16="http://schemas.microsoft.com/office/drawing/2014/main" id="{C1DE7254-56BB-424A-9C49-73C7AE0DD3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9" name="D - 9Slide.vn">
            <a:extLst>
              <a:ext uri="{FF2B5EF4-FFF2-40B4-BE49-F238E27FC236}">
                <a16:creationId xmlns:a16="http://schemas.microsoft.com/office/drawing/2014/main" id="{4647A369-6D63-4024-A452-D351962C12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7502" y="4971280"/>
            <a:ext cx="5206435" cy="1536325"/>
          </a:xfrm>
          <a:prstGeom prst="rect">
            <a:avLst/>
          </a:prstGeom>
        </p:spPr>
      </p:pic>
      <p:pic>
        <p:nvPicPr>
          <p:cNvPr id="10" name="A - 9Slide.vn">
            <a:extLst>
              <a:ext uri="{FF2B5EF4-FFF2-40B4-BE49-F238E27FC236}">
                <a16:creationId xmlns:a16="http://schemas.microsoft.com/office/drawing/2014/main" id="{1C4A08A2-72F6-4D3C-A6E4-EF2C8A5A4A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832" y="2990887"/>
            <a:ext cx="5212532" cy="1536325"/>
          </a:xfrm>
          <a:prstGeom prst="rect">
            <a:avLst/>
          </a:prstGeom>
        </p:spPr>
      </p:pic>
      <p:pic>
        <p:nvPicPr>
          <p:cNvPr id="11" name="B - 9Slide.vn">
            <a:extLst>
              <a:ext uri="{FF2B5EF4-FFF2-40B4-BE49-F238E27FC236}">
                <a16:creationId xmlns:a16="http://schemas.microsoft.com/office/drawing/2014/main" id="{71AC4C39-D99D-4BB2-881B-A853CD3217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0451" y="3020623"/>
            <a:ext cx="5206435" cy="1536325"/>
          </a:xfrm>
          <a:prstGeom prst="rect">
            <a:avLst/>
          </a:prstGeom>
        </p:spPr>
      </p:pic>
      <p:pic>
        <p:nvPicPr>
          <p:cNvPr id="12" name="C - 9Slide.vn">
            <a:extLst>
              <a:ext uri="{FF2B5EF4-FFF2-40B4-BE49-F238E27FC236}">
                <a16:creationId xmlns:a16="http://schemas.microsoft.com/office/drawing/2014/main" id="{CD620C87-02D2-4BCA-BAAC-45A98E3552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024" y="4938877"/>
            <a:ext cx="5212532" cy="1536325"/>
          </a:xfrm>
          <a:prstGeom prst="rect">
            <a:avLst/>
          </a:prstGeom>
        </p:spPr>
      </p:pic>
      <p:sp>
        <p:nvSpPr>
          <p:cNvPr id="13" name="Rectangle: Rounded Corners 12">
            <a:extLst>
              <a:ext uri="{FF2B5EF4-FFF2-40B4-BE49-F238E27FC236}">
                <a16:creationId xmlns:a16="http://schemas.microsoft.com/office/drawing/2014/main" id="{54C547A1-378D-4B7A-837B-F272F1232286}"/>
              </a:ext>
            </a:extLst>
          </p:cNvPr>
          <p:cNvSpPr/>
          <p:nvPr/>
        </p:nvSpPr>
        <p:spPr>
          <a:xfrm>
            <a:off x="428052" y="368547"/>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F628ADF2-2621-427F-A231-4104FB9F6B3A}"/>
              </a:ext>
            </a:extLst>
          </p:cNvPr>
          <p:cNvSpPr txBox="1"/>
          <p:nvPr/>
        </p:nvSpPr>
        <p:spPr>
          <a:xfrm>
            <a:off x="3121289" y="933151"/>
            <a:ext cx="6349302" cy="830997"/>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Tuỷ</a:t>
            </a:r>
            <a:r>
              <a:rPr kumimoji="0" lang="en-US" sz="5400" b="1" i="0" u="none" strike="noStrike" kern="1200" cap="none" spc="0" normalizeH="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sống</a:t>
            </a:r>
            <a:r>
              <a:rPr kumimoji="0" lang="en-US" sz="5400" b="1" i="0" u="none" strike="noStrike" kern="1200" cap="none" spc="0" normalizeH="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nằm</a:t>
            </a:r>
            <a:r>
              <a:rPr kumimoji="0" lang="en-US" sz="5400" b="1" i="0" u="none" strike="noStrike" kern="1200" cap="none" spc="0" normalizeH="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ở </a:t>
            </a:r>
            <a:r>
              <a:rPr kumimoji="0" lang="en-US" sz="5400" b="1" i="0" u="none" strike="noStrike" kern="1200" cap="none" spc="0" normalizeH="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đâu</a:t>
            </a:r>
            <a:r>
              <a:rPr kumimoji="0" lang="en-US" sz="5400" b="1" i="0" u="none" strike="noStrike" kern="1200" cap="none" spc="0" normalizeH="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endParaRPr kumimoji="0" lang="en-US" sz="54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952E1FD-C5B3-4652-981F-C6B7DFCDEB81}"/>
              </a:ext>
            </a:extLst>
          </p:cNvPr>
          <p:cNvSpPr txBox="1"/>
          <p:nvPr/>
        </p:nvSpPr>
        <p:spPr>
          <a:xfrm>
            <a:off x="2480789" y="3360849"/>
            <a:ext cx="1537280"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Hộp</a:t>
            </a:r>
            <a:r>
              <a:rPr lang="en-US" sz="40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sọ</a:t>
            </a:r>
            <a:endParaRPr kumimoji="0" lang="vi-VN"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E03EA90-733A-4076-9B57-2D268E9B066E}"/>
              </a:ext>
            </a:extLst>
          </p:cNvPr>
          <p:cNvSpPr txBox="1"/>
          <p:nvPr/>
        </p:nvSpPr>
        <p:spPr>
          <a:xfrm>
            <a:off x="1010668" y="5399262"/>
            <a:ext cx="4034759" cy="615553"/>
          </a:xfrm>
          <a:prstGeom prst="rect">
            <a:avLst/>
          </a:prstGeom>
          <a:noFill/>
          <a:ln>
            <a:noFill/>
          </a:ln>
        </p:spPr>
        <p:txBody>
          <a:bodyPr wrap="none" lIns="0" tIns="0" rIns="0" bIns="0" rtlCol="0">
            <a:spAutoFit/>
          </a:bodyPr>
          <a:lstStyle/>
          <a:p>
            <a:pPr lvl="0" algn="ctr">
              <a:defRPr/>
            </a:pPr>
            <a:r>
              <a:rPr lang="en-US" sz="40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40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dây</a:t>
            </a:r>
            <a:r>
              <a:rPr lang="en-US" sz="40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thần</a:t>
            </a:r>
            <a:r>
              <a:rPr lang="en-US" sz="40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kinh</a:t>
            </a:r>
            <a:endParaRPr lang="vi-VN" sz="40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2EB0F93-223E-4F10-94B0-854EB8ED042B}"/>
              </a:ext>
            </a:extLst>
          </p:cNvPr>
          <p:cNvSpPr txBox="1"/>
          <p:nvPr/>
        </p:nvSpPr>
        <p:spPr>
          <a:xfrm>
            <a:off x="8248141" y="3411749"/>
            <a:ext cx="1960473"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Cột</a:t>
            </a:r>
            <a:r>
              <a:rPr kumimoji="0" lang="en-US" sz="4000" b="1" i="0" u="none" strike="noStrike" kern="1200" cap="none" spc="0" normalizeH="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sống</a:t>
            </a:r>
            <a:endParaRPr kumimoji="0" lang="vi-VN"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806A182-6B13-4886-A854-40BD8B1094CA}"/>
              </a:ext>
            </a:extLst>
          </p:cNvPr>
          <p:cNvSpPr txBox="1"/>
          <p:nvPr/>
        </p:nvSpPr>
        <p:spPr>
          <a:xfrm>
            <a:off x="7389735" y="5347938"/>
            <a:ext cx="3677289"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Cả</a:t>
            </a:r>
            <a:r>
              <a:rPr kumimoji="0" lang="en-US" sz="4000" b="1" i="0" u="none" strike="noStrike" kern="1200" cap="none" spc="0" normalizeH="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3 </a:t>
            </a:r>
            <a:r>
              <a:rPr kumimoji="0" lang="en-US" sz="4000" b="1" i="0" u="none" strike="noStrike" kern="1200" cap="none" spc="0" normalizeH="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đáp</a:t>
            </a:r>
            <a:r>
              <a:rPr kumimoji="0" lang="en-US" sz="4000" b="1" i="0" u="none" strike="noStrike" kern="1200" cap="none" spc="0" normalizeH="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án</a:t>
            </a:r>
            <a:r>
              <a:rPr kumimoji="0" lang="en-US" sz="4000" b="1" i="0" u="none" strike="noStrike" kern="1200" cap="none" spc="0" normalizeH="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trên</a:t>
            </a:r>
            <a:endParaRPr kumimoji="0" lang="vi-VN" sz="40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22" name="AmthanhThua">
            <a:hlinkClick r:id="" action="ppaction://media"/>
            <a:extLst>
              <a:ext uri="{FF2B5EF4-FFF2-40B4-BE49-F238E27FC236}">
                <a16:creationId xmlns:a16="http://schemas.microsoft.com/office/drawing/2014/main" id="{A7E13B93-B031-425D-B5AF-B664ECB0396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5012" y="4407923"/>
            <a:ext cx="487363" cy="487363"/>
          </a:xfrm>
          <a:prstGeom prst="rect">
            <a:avLst/>
          </a:prstGeom>
        </p:spPr>
      </p:pic>
      <p:sp>
        <p:nvSpPr>
          <p:cNvPr id="23" name="TextBox 22">
            <a:extLst>
              <a:ext uri="{FF2B5EF4-FFF2-40B4-BE49-F238E27FC236}">
                <a16:creationId xmlns:a16="http://schemas.microsoft.com/office/drawing/2014/main" id="{9EC99A3B-1CF9-4EB2-819D-7C16124FDDEC}"/>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Đúng</a:t>
            </a:r>
            <a:endPar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AF975831-B211-4F2B-86E3-5064A76874A8}"/>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Sai</a:t>
            </a:r>
          </a:p>
        </p:txBody>
      </p:sp>
      <p:pic>
        <p:nvPicPr>
          <p:cNvPr id="25" name="59c3c5f047238">
            <a:hlinkClick r:id="" action="ppaction://media"/>
            <a:extLst>
              <a:ext uri="{FF2B5EF4-FFF2-40B4-BE49-F238E27FC236}">
                <a16:creationId xmlns:a16="http://schemas.microsoft.com/office/drawing/2014/main" id="{4291A6BA-BC1C-46D6-9DD8-15BB063C6FD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012" y="1348650"/>
            <a:ext cx="487363" cy="487363"/>
          </a:xfrm>
          <a:prstGeom prst="rect">
            <a:avLst/>
          </a:prstGeom>
        </p:spPr>
      </p:pic>
      <p:pic>
        <p:nvPicPr>
          <p:cNvPr id="27" name="AmthanhThua2">
            <a:hlinkClick r:id="" action="ppaction://media"/>
            <a:extLst>
              <a:ext uri="{FF2B5EF4-FFF2-40B4-BE49-F238E27FC236}">
                <a16:creationId xmlns:a16="http://schemas.microsoft.com/office/drawing/2014/main" id="{1DFD05A8-71BB-495A-B6C1-80F14A80AB0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2490" y="5031842"/>
            <a:ext cx="487363" cy="487363"/>
          </a:xfrm>
          <a:prstGeom prst="rect">
            <a:avLst/>
          </a:prstGeom>
        </p:spPr>
      </p:pic>
      <p:pic>
        <p:nvPicPr>
          <p:cNvPr id="28" name="AmthanhThua3">
            <a:hlinkClick r:id="" action="ppaction://media"/>
            <a:extLst>
              <a:ext uri="{FF2B5EF4-FFF2-40B4-BE49-F238E27FC236}">
                <a16:creationId xmlns:a16="http://schemas.microsoft.com/office/drawing/2014/main" id="{5060A992-DD4B-4A31-8E0A-EF7034597C5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7935" y="5655715"/>
            <a:ext cx="487363" cy="487363"/>
          </a:xfrm>
          <a:prstGeom prst="rect">
            <a:avLst/>
          </a:prstGeom>
        </p:spPr>
      </p:pic>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b="30025"/>
          <a:stretch/>
        </p:blipFill>
        <p:spPr bwMode="auto">
          <a:xfrm>
            <a:off x="121159" y="-80377"/>
            <a:ext cx="2188333" cy="271558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4" descr="Pill And Tablet Cartoon - Pill - Sticker | TeePublic">
            <a:extLst>
              <a:ext uri="{FF2B5EF4-FFF2-40B4-BE49-F238E27FC236}">
                <a16:creationId xmlns:a16="http://schemas.microsoft.com/office/drawing/2014/main" id="{897247CD-8D1D-42F2-BAE8-DE9AA7620570}"/>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5" descr="Pill And Tablet Cartoon - Pill - Sticker | TeePublic">
            <a:extLst>
              <a:ext uri="{FF2B5EF4-FFF2-40B4-BE49-F238E27FC236}">
                <a16:creationId xmlns:a16="http://schemas.microsoft.com/office/drawing/2014/main" id="{68C7E47F-F5E3-45F9-9236-4A6FCC8CEC46}"/>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6" descr="Pill And Tablet Cartoon - Pill - Sticker | TeePublic">
            <a:extLst>
              <a:ext uri="{FF2B5EF4-FFF2-40B4-BE49-F238E27FC236}">
                <a16:creationId xmlns:a16="http://schemas.microsoft.com/office/drawing/2014/main" id="{7F203172-D551-4442-A381-D546BC6C3C8D}"/>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7" descr="Pill And Tablet Cartoon - Pill - Sticker | TeePublic">
            <a:extLst>
              <a:ext uri="{FF2B5EF4-FFF2-40B4-BE49-F238E27FC236}">
                <a16:creationId xmlns:a16="http://schemas.microsoft.com/office/drawing/2014/main" id="{45635F48-DAA2-4FFE-88E7-48A85F516164}"/>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08861" y="538601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7" action="ppaction://hlinksldjump"/>
            <a:extLst>
              <a:ext uri="{FF2B5EF4-FFF2-40B4-BE49-F238E27FC236}">
                <a16:creationId xmlns:a16="http://schemas.microsoft.com/office/drawing/2014/main" id="{9E7F7BDB-D8B9-40F0-A39F-FF0DD0D26BB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1393937" y="54602"/>
            <a:ext cx="627889" cy="627889"/>
          </a:xfrm>
          <a:prstGeom prst="rect">
            <a:avLst/>
          </a:prstGeom>
        </p:spPr>
      </p:pic>
      <mc:AlternateContent xmlns:mc="http://schemas.openxmlformats.org/markup-compatibility/2006">
        <mc:Choice xmlns="" xmlns:am3d="http://schemas.microsoft.com/office/drawing/2017/model3d" Requires="am3d">
          <p:graphicFrame>
            <p:nvGraphicFramePr>
              <p:cNvPr id="26" name="3D Model 25" descr="Partying Face Emoji">
                <a:extLst>
                  <a:ext uri="{FF2B5EF4-FFF2-40B4-BE49-F238E27FC236}">
                    <a16:creationId xmlns:a16="http://schemas.microsoft.com/office/drawing/2014/main" id="{F9E09F10-0ADE-4AAF-A28E-3D9EBA1F68AC}"/>
                  </a:ext>
                </a:extLst>
              </p:cNvPr>
              <p:cNvGraphicFramePr/>
              <p:nvPr/>
            </p:nvGraphicFramePr>
            <p:xfrm>
              <a:off x="10830442" y="3650757"/>
              <a:ext cx="1158274" cy="1244529"/>
            </p:xfrm>
            <a:graphic>
              <a:graphicData uri="http://schemas.microsoft.com/office/drawing/2017/model3d">
                <am3d:model3d r:embed="rId19">
                  <am3d:spPr>
                    <a:xfrm>
                      <a:off x="0" y="0"/>
                      <a:ext cx="1158274" cy="1244529"/>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m3d:postTrans dx="0" dy="0" dz="0"/>
                  </am3d:trans>
                  <am3d:raster rName="Office3DRenderer" rVer="16.0.8326">
                    <am3d:blip r:embed="rId20"/>
                  </am3d:raster>
                  <am3d:objViewport viewportSz="21650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Partying Face Emoji">
                <a:extLst>
                  <a:ext uri="{FF2B5EF4-FFF2-40B4-BE49-F238E27FC236}">
                    <a16:creationId xmlns:a16="http://schemas.microsoft.com/office/drawing/2014/main" id="{F9E09F10-0ADE-4AAF-A28E-3D9EBA1F68AC}"/>
                  </a:ext>
                </a:extLst>
              </p:cNvPr>
              <p:cNvPicPr>
                <a:picLocks noGrp="1" noRot="1" noChangeAspect="1" noMove="1" noResize="1" noEditPoints="1" noAdjustHandles="1" noChangeArrowheads="1" noChangeShapeType="1" noCrop="1"/>
              </p:cNvPicPr>
              <p:nvPr/>
            </p:nvPicPr>
            <p:blipFill>
              <a:blip r:embed="rId21"/>
              <a:stretch>
                <a:fillRect/>
              </a:stretch>
            </p:blipFill>
            <p:spPr>
              <a:xfrm>
                <a:off x="10830442" y="3650757"/>
                <a:ext cx="1158274" cy="1244529"/>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30" name="3D Model 29" descr="Crying Face">
                <a:extLst>
                  <a:ext uri="{FF2B5EF4-FFF2-40B4-BE49-F238E27FC236}">
                    <a16:creationId xmlns:a16="http://schemas.microsoft.com/office/drawing/2014/main" id="{BBC65511-71EB-45C3-A4BB-DA69EC2D203B}"/>
                  </a:ext>
                </a:extLst>
              </p:cNvPr>
              <p:cNvGraphicFramePr/>
              <p:nvPr/>
            </p:nvGraphicFramePr>
            <p:xfrm>
              <a:off x="10741381" y="5568798"/>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Crying Face">
                <a:extLst>
                  <a:ext uri="{FF2B5EF4-FFF2-40B4-BE49-F238E27FC236}">
                    <a16:creationId xmlns:a16="http://schemas.microsoft.com/office/drawing/2014/main" id="{BBC65511-71EB-45C3-A4BB-DA69EC2D203B}"/>
                  </a:ext>
                </a:extLst>
              </p:cNvPr>
              <p:cNvPicPr>
                <a:picLocks noGrp="1" noRot="1" noChangeAspect="1" noMove="1" noResize="1" noEditPoints="1" noAdjustHandles="1" noChangeArrowheads="1" noChangeShapeType="1" noCrop="1"/>
              </p:cNvPicPr>
              <p:nvPr/>
            </p:nvPicPr>
            <p:blipFill>
              <a:blip r:embed="rId24"/>
              <a:stretch>
                <a:fillRect/>
              </a:stretch>
            </p:blipFill>
            <p:spPr>
              <a:xfrm>
                <a:off x="10741381" y="5568798"/>
                <a:ext cx="1465102" cy="1210864"/>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35" name="3D Model 34" descr="Crying Face">
                <a:extLst>
                  <a:ext uri="{FF2B5EF4-FFF2-40B4-BE49-F238E27FC236}">
                    <a16:creationId xmlns:a16="http://schemas.microsoft.com/office/drawing/2014/main" id="{E86BE4D5-F2A8-4831-A2AA-A498FF71A196}"/>
                  </a:ext>
                </a:extLst>
              </p:cNvPr>
              <p:cNvGraphicFramePr/>
              <p:nvPr/>
            </p:nvGraphicFramePr>
            <p:xfrm>
              <a:off x="4830833" y="3613242"/>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Crying Face">
                <a:extLst>
                  <a:ext uri="{FF2B5EF4-FFF2-40B4-BE49-F238E27FC236}">
                    <a16:creationId xmlns:a16="http://schemas.microsoft.com/office/drawing/2014/main" id="{E86BE4D5-F2A8-4831-A2AA-A498FF71A196}"/>
                  </a:ext>
                </a:extLst>
              </p:cNvPr>
              <p:cNvPicPr>
                <a:picLocks noGrp="1" noRot="1" noChangeAspect="1" noMove="1" noResize="1" noEditPoints="1" noAdjustHandles="1" noChangeArrowheads="1" noChangeShapeType="1" noCrop="1"/>
              </p:cNvPicPr>
              <p:nvPr/>
            </p:nvPicPr>
            <p:blipFill>
              <a:blip r:embed="rId24"/>
              <a:stretch>
                <a:fillRect/>
              </a:stretch>
            </p:blipFill>
            <p:spPr>
              <a:xfrm>
                <a:off x="4830833" y="3613242"/>
                <a:ext cx="1465102" cy="1210864"/>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37" name="3D Model 36" descr="Crying Face">
                <a:extLst>
                  <a:ext uri="{FF2B5EF4-FFF2-40B4-BE49-F238E27FC236}">
                    <a16:creationId xmlns:a16="http://schemas.microsoft.com/office/drawing/2014/main" id="{DDCA05A8-8F53-49B0-B77F-FDC91FA4419D}"/>
                  </a:ext>
                </a:extLst>
              </p:cNvPr>
              <p:cNvGraphicFramePr/>
              <p:nvPr/>
            </p:nvGraphicFramePr>
            <p:xfrm>
              <a:off x="4823624" y="5557269"/>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3D Model 36" descr="Crying Face">
                <a:extLst>
                  <a:ext uri="{FF2B5EF4-FFF2-40B4-BE49-F238E27FC236}">
                    <a16:creationId xmlns:a16="http://schemas.microsoft.com/office/drawing/2014/main" id="{DDCA05A8-8F53-49B0-B77F-FDC91FA4419D}"/>
                  </a:ext>
                </a:extLst>
              </p:cNvPr>
              <p:cNvPicPr>
                <a:picLocks noGrp="1" noRot="1" noChangeAspect="1" noMove="1" noResize="1" noEditPoints="1" noAdjustHandles="1" noChangeArrowheads="1" noChangeShapeType="1" noCrop="1"/>
              </p:cNvPicPr>
              <p:nvPr/>
            </p:nvPicPr>
            <p:blipFill>
              <a:blip r:embed="rId24"/>
              <a:stretch>
                <a:fillRect/>
              </a:stretch>
            </p:blipFill>
            <p:spPr>
              <a:xfrm>
                <a:off x="4823624" y="5557269"/>
                <a:ext cx="1465102" cy="1210864"/>
              </a:xfrm>
              <a:prstGeom prst="rect">
                <a:avLst/>
              </a:prstGeom>
            </p:spPr>
          </p:pic>
        </mc:Fallback>
      </mc:AlternateContent>
    </p:spTree>
    <p:extLst>
      <p:ext uri="{BB962C8B-B14F-4D97-AF65-F5344CB8AC3E}">
        <p14:creationId xmlns:p14="http://schemas.microsoft.com/office/powerpoint/2010/main" val="319469627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6" dur="500"/>
                                        <p:tgtEl>
                                          <p:spTgt spid="15">
                                            <p:txEl>
                                              <p:pRg st="0" end="0"/>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iterate type="lt">
                                    <p:tmPct val="0"/>
                                  </p:iterate>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2" dur="500"/>
                                        <p:tgtEl>
                                          <p:spTgt spid="17">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42"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anim calcmode="lin" valueType="num">
                                      <p:cBhvr>
                                        <p:cTn id="38" dur="1000" fill="hold"/>
                                        <p:tgtEl>
                                          <p:spTgt spid="1026"/>
                                        </p:tgtEl>
                                        <p:attrNameLst>
                                          <p:attrName>ppt_x</p:attrName>
                                        </p:attrNameLst>
                                      </p:cBhvr>
                                      <p:tavLst>
                                        <p:tav tm="0">
                                          <p:val>
                                            <p:strVal val="#ppt_x"/>
                                          </p:val>
                                        </p:tav>
                                        <p:tav tm="100000">
                                          <p:val>
                                            <p:strVal val="#ppt_x"/>
                                          </p:val>
                                        </p:tav>
                                      </p:tavLst>
                                    </p:anim>
                                    <p:anim calcmode="lin" valueType="num">
                                      <p:cBhvr>
                                        <p:cTn id="39" dur="1000" fill="hold"/>
                                        <p:tgtEl>
                                          <p:spTgt spid="1026"/>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31"/>
                                        </p:tgtEl>
                                        <p:attrNameLst>
                                          <p:attrName>r</p:attrName>
                                        </p:attrNameLst>
                                      </p:cBhvr>
                                    </p:animRot>
                                    <p:animRot by="-240000">
                                      <p:cBhvr>
                                        <p:cTn id="54" dur="200" fill="hold">
                                          <p:stCondLst>
                                            <p:cond delay="200"/>
                                          </p:stCondLst>
                                        </p:cTn>
                                        <p:tgtEl>
                                          <p:spTgt spid="31"/>
                                        </p:tgtEl>
                                        <p:attrNameLst>
                                          <p:attrName>r</p:attrName>
                                        </p:attrNameLst>
                                      </p:cBhvr>
                                    </p:animRot>
                                    <p:animRot by="240000">
                                      <p:cBhvr>
                                        <p:cTn id="55" dur="200" fill="hold">
                                          <p:stCondLst>
                                            <p:cond delay="400"/>
                                          </p:stCondLst>
                                        </p:cTn>
                                        <p:tgtEl>
                                          <p:spTgt spid="31"/>
                                        </p:tgtEl>
                                        <p:attrNameLst>
                                          <p:attrName>r</p:attrName>
                                        </p:attrNameLst>
                                      </p:cBhvr>
                                    </p:animRot>
                                    <p:animRot by="-240000">
                                      <p:cBhvr>
                                        <p:cTn id="56" dur="200" fill="hold">
                                          <p:stCondLst>
                                            <p:cond delay="600"/>
                                          </p:stCondLst>
                                        </p:cTn>
                                        <p:tgtEl>
                                          <p:spTgt spid="31"/>
                                        </p:tgtEl>
                                        <p:attrNameLst>
                                          <p:attrName>r</p:attrName>
                                        </p:attrNameLst>
                                      </p:cBhvr>
                                    </p:animRot>
                                    <p:animRot by="120000">
                                      <p:cBhvr>
                                        <p:cTn id="57" dur="200" fill="hold">
                                          <p:stCondLst>
                                            <p:cond delay="800"/>
                                          </p:stCondLst>
                                        </p:cTn>
                                        <p:tgtEl>
                                          <p:spTgt spid="31"/>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32"/>
                                        </p:tgtEl>
                                        <p:attrNameLst>
                                          <p:attrName>r</p:attrName>
                                        </p:attrNameLst>
                                      </p:cBhvr>
                                    </p:animRot>
                                    <p:animRot by="-240000">
                                      <p:cBhvr>
                                        <p:cTn id="60" dur="200" fill="hold">
                                          <p:stCondLst>
                                            <p:cond delay="200"/>
                                          </p:stCondLst>
                                        </p:cTn>
                                        <p:tgtEl>
                                          <p:spTgt spid="32"/>
                                        </p:tgtEl>
                                        <p:attrNameLst>
                                          <p:attrName>r</p:attrName>
                                        </p:attrNameLst>
                                      </p:cBhvr>
                                    </p:animRot>
                                    <p:animRot by="240000">
                                      <p:cBhvr>
                                        <p:cTn id="61" dur="200" fill="hold">
                                          <p:stCondLst>
                                            <p:cond delay="400"/>
                                          </p:stCondLst>
                                        </p:cTn>
                                        <p:tgtEl>
                                          <p:spTgt spid="32"/>
                                        </p:tgtEl>
                                        <p:attrNameLst>
                                          <p:attrName>r</p:attrName>
                                        </p:attrNameLst>
                                      </p:cBhvr>
                                    </p:animRot>
                                    <p:animRot by="-240000">
                                      <p:cBhvr>
                                        <p:cTn id="62" dur="200" fill="hold">
                                          <p:stCondLst>
                                            <p:cond delay="600"/>
                                          </p:stCondLst>
                                        </p:cTn>
                                        <p:tgtEl>
                                          <p:spTgt spid="32"/>
                                        </p:tgtEl>
                                        <p:attrNameLst>
                                          <p:attrName>r</p:attrName>
                                        </p:attrNameLst>
                                      </p:cBhvr>
                                    </p:animRot>
                                    <p:animRot by="120000">
                                      <p:cBhvr>
                                        <p:cTn id="63" dur="200" fill="hold">
                                          <p:stCondLst>
                                            <p:cond delay="800"/>
                                          </p:stCondLst>
                                        </p:cTn>
                                        <p:tgtEl>
                                          <p:spTgt spid="32"/>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100" fill="hold">
                                          <p:stCondLst>
                                            <p:cond delay="0"/>
                                          </p:stCondLst>
                                        </p:cTn>
                                        <p:tgtEl>
                                          <p:spTgt spid="33"/>
                                        </p:tgtEl>
                                        <p:attrNameLst>
                                          <p:attrName>r</p:attrName>
                                        </p:attrNameLst>
                                      </p:cBhvr>
                                    </p:animRot>
                                    <p:animRot by="-240000">
                                      <p:cBhvr>
                                        <p:cTn id="66" dur="200" fill="hold">
                                          <p:stCondLst>
                                            <p:cond delay="200"/>
                                          </p:stCondLst>
                                        </p:cTn>
                                        <p:tgtEl>
                                          <p:spTgt spid="33"/>
                                        </p:tgtEl>
                                        <p:attrNameLst>
                                          <p:attrName>r</p:attrName>
                                        </p:attrNameLst>
                                      </p:cBhvr>
                                    </p:animRot>
                                    <p:animRot by="240000">
                                      <p:cBhvr>
                                        <p:cTn id="67" dur="200" fill="hold">
                                          <p:stCondLst>
                                            <p:cond delay="400"/>
                                          </p:stCondLst>
                                        </p:cTn>
                                        <p:tgtEl>
                                          <p:spTgt spid="33"/>
                                        </p:tgtEl>
                                        <p:attrNameLst>
                                          <p:attrName>r</p:attrName>
                                        </p:attrNameLst>
                                      </p:cBhvr>
                                    </p:animRot>
                                    <p:animRot by="-240000">
                                      <p:cBhvr>
                                        <p:cTn id="68" dur="200" fill="hold">
                                          <p:stCondLst>
                                            <p:cond delay="600"/>
                                          </p:stCondLst>
                                        </p:cTn>
                                        <p:tgtEl>
                                          <p:spTgt spid="33"/>
                                        </p:tgtEl>
                                        <p:attrNameLst>
                                          <p:attrName>r</p:attrName>
                                        </p:attrNameLst>
                                      </p:cBhvr>
                                    </p:animRot>
                                    <p:animRot by="120000">
                                      <p:cBhvr>
                                        <p:cTn id="69" dur="200" fill="hold">
                                          <p:stCondLst>
                                            <p:cond delay="800"/>
                                          </p:stCondLst>
                                        </p:cTn>
                                        <p:tgtEl>
                                          <p:spTgt spid="33"/>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34"/>
                                        </p:tgtEl>
                                        <p:attrNameLst>
                                          <p:attrName>r</p:attrName>
                                        </p:attrNameLst>
                                      </p:cBhvr>
                                    </p:animRot>
                                    <p:animRot by="-240000">
                                      <p:cBhvr>
                                        <p:cTn id="72" dur="200" fill="hold">
                                          <p:stCondLst>
                                            <p:cond delay="200"/>
                                          </p:stCondLst>
                                        </p:cTn>
                                        <p:tgtEl>
                                          <p:spTgt spid="34"/>
                                        </p:tgtEl>
                                        <p:attrNameLst>
                                          <p:attrName>r</p:attrName>
                                        </p:attrNameLst>
                                      </p:cBhvr>
                                    </p:animRot>
                                    <p:animRot by="240000">
                                      <p:cBhvr>
                                        <p:cTn id="73" dur="200" fill="hold">
                                          <p:stCondLst>
                                            <p:cond delay="400"/>
                                          </p:stCondLst>
                                        </p:cTn>
                                        <p:tgtEl>
                                          <p:spTgt spid="34"/>
                                        </p:tgtEl>
                                        <p:attrNameLst>
                                          <p:attrName>r</p:attrName>
                                        </p:attrNameLst>
                                      </p:cBhvr>
                                    </p:animRot>
                                    <p:animRot by="-240000">
                                      <p:cBhvr>
                                        <p:cTn id="74" dur="200" fill="hold">
                                          <p:stCondLst>
                                            <p:cond delay="600"/>
                                          </p:stCondLst>
                                        </p:cTn>
                                        <p:tgtEl>
                                          <p:spTgt spid="34"/>
                                        </p:tgtEl>
                                        <p:attrNameLst>
                                          <p:attrName>r</p:attrName>
                                        </p:attrNameLst>
                                      </p:cBhvr>
                                    </p:animRot>
                                    <p:animRot by="120000">
                                      <p:cBhvr>
                                        <p:cTn id="75"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576" fill="hold"/>
                                        <p:tgtEl>
                                          <p:spTgt spid="25"/>
                                        </p:tgtEl>
                                      </p:cBhvr>
                                    </p:cmd>
                                  </p:childTnLst>
                                </p:cTn>
                              </p:par>
                              <p:par>
                                <p:cTn id="81" presetID="53" presetClass="entr" presetSubtype="16"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p:cTn id="83" dur="500" fill="hold"/>
                                        <p:tgtEl>
                                          <p:spTgt spid="35"/>
                                        </p:tgtEl>
                                        <p:attrNameLst>
                                          <p:attrName>ppt_w</p:attrName>
                                        </p:attrNameLst>
                                      </p:cBhvr>
                                      <p:tavLst>
                                        <p:tav tm="0">
                                          <p:val>
                                            <p:fltVal val="0"/>
                                          </p:val>
                                        </p:tav>
                                        <p:tav tm="100000">
                                          <p:val>
                                            <p:strVal val="#ppt_w"/>
                                          </p:val>
                                        </p:tav>
                                      </p:tavLst>
                                    </p:anim>
                                    <p:anim calcmode="lin" valueType="num">
                                      <p:cBhvr>
                                        <p:cTn id="84" dur="500" fill="hold"/>
                                        <p:tgtEl>
                                          <p:spTgt spid="35"/>
                                        </p:tgtEl>
                                        <p:attrNameLst>
                                          <p:attrName>ppt_h</p:attrName>
                                        </p:attrNameLst>
                                      </p:cBhvr>
                                      <p:tavLst>
                                        <p:tav tm="0">
                                          <p:val>
                                            <p:fltVal val="0"/>
                                          </p:val>
                                        </p:tav>
                                        <p:tav tm="100000">
                                          <p:val>
                                            <p:strVal val="#ppt_h"/>
                                          </p:val>
                                        </p:tav>
                                      </p:tavLst>
                                    </p:anim>
                                    <p:animEffect transition="in" filter="fade">
                                      <p:cBhvr>
                                        <p:cTn id="85" dur="500"/>
                                        <p:tgtEl>
                                          <p:spTgt spid="35"/>
                                        </p:tgtEl>
                                      </p:cBhvr>
                                    </p:animEffect>
                                  </p:childTnLst>
                                </p:cTn>
                              </p:par>
                            </p:childTnLst>
                          </p:cTn>
                        </p:par>
                      </p:childTnLst>
                    </p:cTn>
                  </p:par>
                </p:childTnLst>
              </p:cTn>
              <p:nextCondLst>
                <p:cond evt="onClick" delay="0">
                  <p:tgtEl>
                    <p:spTgt spid="10"/>
                  </p:tgtEl>
                </p:cond>
              </p:nextCondLst>
            </p:seq>
            <p:seq concurrent="1" nextAc="seek">
              <p:cTn id="86" restart="whenNotActive" fill="hold" evtFilter="cancelBubble" nodeType="interactiveSeq">
                <p:stCondLst>
                  <p:cond evt="onClick" delay="0">
                    <p:tgtEl>
                      <p:spTgt spid="11"/>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4995" fill="hold"/>
                                        <p:tgtEl>
                                          <p:spTgt spid="22"/>
                                        </p:tgtEl>
                                      </p:cBhvr>
                                    </p:cmd>
                                  </p:childTnLst>
                                </p:cTn>
                              </p:par>
                              <p:par>
                                <p:cTn id="91" presetID="16" presetClass="emph" presetSubtype="0" fill="hold" grpId="1" nodeType="withEffect">
                                  <p:stCondLst>
                                    <p:cond delay="0"/>
                                  </p:stCondLst>
                                  <p:iterate type="lt">
                                    <p:tmPct val="4000"/>
                                  </p:iterate>
                                  <p:childTnLst>
                                    <p:set>
                                      <p:cBhvr override="childStyle">
                                        <p:cTn id="92" dur="500" fill="hold"/>
                                        <p:tgtEl>
                                          <p:spTgt spid="17">
                                            <p:txEl>
                                              <p:pRg st="0" end="0"/>
                                            </p:txEl>
                                          </p:spTgt>
                                        </p:tgtEl>
                                        <p:attrNameLst>
                                          <p:attrName>style.color</p:attrName>
                                        </p:attrNameLst>
                                      </p:cBhvr>
                                      <p:to>
                                        <p:clrVal>
                                          <a:schemeClr val="accent2"/>
                                        </p:clrVal>
                                      </p:to>
                                    </p:set>
                                    <p:set>
                                      <p:cBhvr>
                                        <p:cTn id="93" dur="500" fill="hold"/>
                                        <p:tgtEl>
                                          <p:spTgt spid="17">
                                            <p:txEl>
                                              <p:pRg st="0" end="0"/>
                                            </p:txEl>
                                          </p:spTgt>
                                        </p:tgtEl>
                                        <p:attrNameLst>
                                          <p:attrName>fillcolor</p:attrName>
                                        </p:attrNameLst>
                                      </p:cBhvr>
                                      <p:to>
                                        <p:clrVal>
                                          <a:schemeClr val="accent2"/>
                                        </p:clrVal>
                                      </p:to>
                                    </p:set>
                                    <p:set>
                                      <p:cBhvr>
                                        <p:cTn id="94" dur="500" fill="hold"/>
                                        <p:tgtEl>
                                          <p:spTgt spid="17">
                                            <p:txEl>
                                              <p:pRg st="0" end="0"/>
                                            </p:txEl>
                                          </p:spTgt>
                                        </p:tgtEl>
                                        <p:attrNameLst>
                                          <p:attrName>fill.type</p:attrName>
                                        </p:attrNameLst>
                                      </p:cBhvr>
                                      <p:to>
                                        <p:strVal val="solid"/>
                                      </p:to>
                                    </p:set>
                                  </p:childTnLst>
                                </p:cTn>
                              </p:par>
                              <p:par>
                                <p:cTn id="95" presetID="53" presetClass="entr" presetSubtype="16" fill="hold" nodeType="with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p:cTn id="97" dur="500" fill="hold"/>
                                        <p:tgtEl>
                                          <p:spTgt spid="26"/>
                                        </p:tgtEl>
                                        <p:attrNameLst>
                                          <p:attrName>ppt_w</p:attrName>
                                        </p:attrNameLst>
                                      </p:cBhvr>
                                      <p:tavLst>
                                        <p:tav tm="0">
                                          <p:val>
                                            <p:fltVal val="0"/>
                                          </p:val>
                                        </p:tav>
                                        <p:tav tm="100000">
                                          <p:val>
                                            <p:strVal val="#ppt_w"/>
                                          </p:val>
                                        </p:tav>
                                      </p:tavLst>
                                    </p:anim>
                                    <p:anim calcmode="lin" valueType="num">
                                      <p:cBhvr>
                                        <p:cTn id="98" dur="500" fill="hold"/>
                                        <p:tgtEl>
                                          <p:spTgt spid="26"/>
                                        </p:tgtEl>
                                        <p:attrNameLst>
                                          <p:attrName>ppt_h</p:attrName>
                                        </p:attrNameLst>
                                      </p:cBhvr>
                                      <p:tavLst>
                                        <p:tav tm="0">
                                          <p:val>
                                            <p:fltVal val="0"/>
                                          </p:val>
                                        </p:tav>
                                        <p:tav tm="100000">
                                          <p:val>
                                            <p:strVal val="#ppt_h"/>
                                          </p:val>
                                        </p:tav>
                                      </p:tavLst>
                                    </p:anim>
                                    <p:animEffect transition="in" filter="fade">
                                      <p:cBhvr>
                                        <p:cTn id="99" dur="500"/>
                                        <p:tgtEl>
                                          <p:spTgt spid="26"/>
                                        </p:tgtEl>
                                      </p:cBhvr>
                                    </p:animEffect>
                                  </p:childTnLst>
                                </p:cTn>
                              </p:par>
                              <p:par>
                                <p:cTn id="100" presetID="32" presetClass="emph" presetSubtype="0" repeatCount="3000" fill="hold" nodeType="withEffect">
                                  <p:stCondLst>
                                    <p:cond delay="0"/>
                                  </p:stCondLst>
                                  <p:childTnLst>
                                    <p:animRot by="120000">
                                      <p:cBhvr>
                                        <p:cTn id="101" dur="100" fill="hold">
                                          <p:stCondLst>
                                            <p:cond delay="0"/>
                                          </p:stCondLst>
                                        </p:cTn>
                                        <p:tgtEl>
                                          <p:spTgt spid="26"/>
                                        </p:tgtEl>
                                        <p:attrNameLst>
                                          <p:attrName>r</p:attrName>
                                        </p:attrNameLst>
                                      </p:cBhvr>
                                    </p:animRot>
                                    <p:animRot by="-240000">
                                      <p:cBhvr>
                                        <p:cTn id="102" dur="200" fill="hold">
                                          <p:stCondLst>
                                            <p:cond delay="200"/>
                                          </p:stCondLst>
                                        </p:cTn>
                                        <p:tgtEl>
                                          <p:spTgt spid="26"/>
                                        </p:tgtEl>
                                        <p:attrNameLst>
                                          <p:attrName>r</p:attrName>
                                        </p:attrNameLst>
                                      </p:cBhvr>
                                    </p:animRot>
                                    <p:animRot by="240000">
                                      <p:cBhvr>
                                        <p:cTn id="103" dur="200" fill="hold">
                                          <p:stCondLst>
                                            <p:cond delay="400"/>
                                          </p:stCondLst>
                                        </p:cTn>
                                        <p:tgtEl>
                                          <p:spTgt spid="26"/>
                                        </p:tgtEl>
                                        <p:attrNameLst>
                                          <p:attrName>r</p:attrName>
                                        </p:attrNameLst>
                                      </p:cBhvr>
                                    </p:animRot>
                                    <p:animRot by="-240000">
                                      <p:cBhvr>
                                        <p:cTn id="104" dur="200" fill="hold">
                                          <p:stCondLst>
                                            <p:cond delay="600"/>
                                          </p:stCondLst>
                                        </p:cTn>
                                        <p:tgtEl>
                                          <p:spTgt spid="26"/>
                                        </p:tgtEl>
                                        <p:attrNameLst>
                                          <p:attrName>r</p:attrName>
                                        </p:attrNameLst>
                                      </p:cBhvr>
                                    </p:animRot>
                                    <p:animRot by="120000">
                                      <p:cBhvr>
                                        <p:cTn id="105" dur="200" fill="hold">
                                          <p:stCondLst>
                                            <p:cond delay="800"/>
                                          </p:stCondLst>
                                        </p:cTn>
                                        <p:tgtEl>
                                          <p:spTgt spid="26"/>
                                        </p:tgtEl>
                                        <p:attrNameLst>
                                          <p:attrName>r</p:attrName>
                                        </p:attrNameLst>
                                      </p:cBhvr>
                                    </p:animRot>
                                  </p:childTnLst>
                                </p:cTn>
                              </p:par>
                            </p:childTnLst>
                          </p:cTn>
                        </p:par>
                      </p:childTnLst>
                    </p:cTn>
                  </p:par>
                </p:childTnLst>
              </p:cTn>
              <p:nextCondLst>
                <p:cond evt="onClick" delay="0">
                  <p:tgtEl>
                    <p:spTgt spid="11"/>
                  </p:tgtEl>
                </p:cond>
              </p:nextCondLst>
            </p:seq>
            <p:seq concurrent="1" nextAc="seek">
              <p:cTn id="106" restart="whenNotActive" fill="hold" evtFilter="cancelBubble" nodeType="interactiveSeq">
                <p:stCondLst>
                  <p:cond evt="onClick" delay="0">
                    <p:tgtEl>
                      <p:spTgt spid="12"/>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4995" fill="hold"/>
                                        <p:tgtEl>
                                          <p:spTgt spid="28"/>
                                        </p:tgtEl>
                                      </p:cBhvr>
                                    </p:cmd>
                                  </p:childTnLst>
                                </p:cTn>
                              </p:par>
                              <p:par>
                                <p:cTn id="111" presetID="53" presetClass="entr" presetSubtype="16" fill="hold" nodeType="with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childTnLst>
                          </p:cTn>
                        </p:par>
                      </p:childTnLst>
                    </p:cTn>
                  </p:par>
                </p:childTnLst>
              </p:cTn>
              <p:nextCondLst>
                <p:cond evt="onClick" delay="0">
                  <p:tgtEl>
                    <p:spTgt spid="12"/>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4995" fill="hold"/>
                                        <p:tgtEl>
                                          <p:spTgt spid="27"/>
                                        </p:tgtEl>
                                      </p:cBhvr>
                                    </p:cmd>
                                  </p:childTnLst>
                                </p:cTn>
                              </p:par>
                              <p:par>
                                <p:cTn id="121" presetID="53" presetClass="entr" presetSubtype="16" fill="hold" nodeType="with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p:cTn id="123" dur="500" fill="hold"/>
                                        <p:tgtEl>
                                          <p:spTgt spid="30"/>
                                        </p:tgtEl>
                                        <p:attrNameLst>
                                          <p:attrName>ppt_w</p:attrName>
                                        </p:attrNameLst>
                                      </p:cBhvr>
                                      <p:tavLst>
                                        <p:tav tm="0">
                                          <p:val>
                                            <p:fltVal val="0"/>
                                          </p:val>
                                        </p:tav>
                                        <p:tav tm="100000">
                                          <p:val>
                                            <p:strVal val="#ppt_w"/>
                                          </p:val>
                                        </p:tav>
                                      </p:tavLst>
                                    </p:anim>
                                    <p:anim calcmode="lin" valueType="num">
                                      <p:cBhvr>
                                        <p:cTn id="124" dur="500" fill="hold"/>
                                        <p:tgtEl>
                                          <p:spTgt spid="30"/>
                                        </p:tgtEl>
                                        <p:attrNameLst>
                                          <p:attrName>ppt_h</p:attrName>
                                        </p:attrNameLst>
                                      </p:cBhvr>
                                      <p:tavLst>
                                        <p:tav tm="0">
                                          <p:val>
                                            <p:fltVal val="0"/>
                                          </p:val>
                                        </p:tav>
                                        <p:tav tm="100000">
                                          <p:val>
                                            <p:strVal val="#ppt_h"/>
                                          </p:val>
                                        </p:tav>
                                      </p:tavLst>
                                    </p:anim>
                                    <p:animEffect transition="in" filter="fade">
                                      <p:cBhvr>
                                        <p:cTn id="125" dur="500"/>
                                        <p:tgtEl>
                                          <p:spTgt spid="30"/>
                                        </p:tgtEl>
                                      </p:cBhvr>
                                    </p:animEffect>
                                  </p:childTnLst>
                                </p:cTn>
                              </p:par>
                            </p:childTnLst>
                          </p:cTn>
                        </p:par>
                      </p:childTnLst>
                    </p:cTn>
                  </p:par>
                </p:childTnLst>
              </p:cTn>
              <p:nextCondLst>
                <p:cond evt="onClick" delay="0">
                  <p:tgtEl>
                    <p:spTgt spid="9"/>
                  </p:tgtEl>
                </p:cond>
              </p:nextCondLst>
            </p:seq>
            <p:audio>
              <p:cMediaNode vol="80000">
                <p:cTn id="126" fill="hold" display="0">
                  <p:stCondLst>
                    <p:cond delay="indefinite"/>
                  </p:stCondLst>
                  <p:endCondLst>
                    <p:cond evt="onStopAudio" delay="0">
                      <p:tgtEl>
                        <p:sldTgt/>
                      </p:tgtEl>
                    </p:cond>
                  </p:endCondLst>
                </p:cTn>
                <p:tgtEl>
                  <p:spTgt spid="22"/>
                </p:tgtEl>
              </p:cMediaNode>
            </p:audio>
            <p:audio>
              <p:cMediaNode vol="80000">
                <p:cTn id="127" fill="hold" display="0">
                  <p:stCondLst>
                    <p:cond delay="indefinite"/>
                  </p:stCondLst>
                  <p:endCondLst>
                    <p:cond evt="onStopAudio" delay="0">
                      <p:tgtEl>
                        <p:sldTgt/>
                      </p:tgtEl>
                    </p:cond>
                  </p:endCondLst>
                </p:cTn>
                <p:tgtEl>
                  <p:spTgt spid="25"/>
                </p:tgtEl>
              </p:cMediaNode>
            </p:audio>
            <p:audio>
              <p:cMediaNode vol="80000">
                <p:cTn id="128" fill="hold" display="0">
                  <p:stCondLst>
                    <p:cond delay="indefinite"/>
                  </p:stCondLst>
                  <p:endCondLst>
                    <p:cond evt="onStopAudio" delay="0">
                      <p:tgtEl>
                        <p:sldTgt/>
                      </p:tgtEl>
                    </p:cond>
                  </p:endCondLst>
                </p:cTn>
                <p:tgtEl>
                  <p:spTgt spid="27"/>
                </p:tgtEl>
              </p:cMediaNode>
            </p:audio>
            <p:audio>
              <p:cMediaNode vol="80000">
                <p:cTn id="129" fill="hold" display="0">
                  <p:stCondLst>
                    <p:cond delay="indefinite"/>
                  </p:stCondLst>
                  <p:endCondLst>
                    <p:cond evt="onStopAudio" delay="0">
                      <p:tgtEl>
                        <p:sldTgt/>
                      </p:tgtEl>
                    </p:cond>
                  </p:endCondLst>
                </p:cTn>
                <p:tgtEl>
                  <p:spTgt spid="28"/>
                </p:tgtEl>
              </p:cMediaNode>
            </p:audio>
          </p:childTnLst>
        </p:cTn>
      </p:par>
    </p:tnLst>
    <p:bldLst>
      <p:bldP spid="13" grpId="0" animBg="1"/>
      <p:bldP spid="14" grpId="0"/>
      <p:bldP spid="15" grpId="0" build="allAtOnce"/>
      <p:bldP spid="16" grpId="0"/>
      <p:bldP spid="17" grpId="0" build="allAtOnce"/>
      <p:bldP spid="17" grpId="1" build="allAtOnce"/>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16 Hospital ideas | hospital, episode backgrounds, hospital interior">
            <a:extLst>
              <a:ext uri="{FF2B5EF4-FFF2-40B4-BE49-F238E27FC236}">
                <a16:creationId xmlns:a16="http://schemas.microsoft.com/office/drawing/2014/main" id="{CF1C380F-341E-46B6-8CAE-DE868FDE04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Rounded Corners 37">
            <a:extLst>
              <a:ext uri="{FF2B5EF4-FFF2-40B4-BE49-F238E27FC236}">
                <a16:creationId xmlns:a16="http://schemas.microsoft.com/office/drawing/2014/main" id="{DEE383E3-24D1-45A2-BF42-072D960EA837}"/>
              </a:ext>
            </a:extLst>
          </p:cNvPr>
          <p:cNvSpPr/>
          <p:nvPr/>
        </p:nvSpPr>
        <p:spPr>
          <a:xfrm>
            <a:off x="330200" y="381000"/>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9" name="TextBox 38">
            <a:extLst>
              <a:ext uri="{FF2B5EF4-FFF2-40B4-BE49-F238E27FC236}">
                <a16:creationId xmlns:a16="http://schemas.microsoft.com/office/drawing/2014/main" id="{A37295E2-C70E-42D2-AF75-B5DA978A9D3C}"/>
              </a:ext>
            </a:extLst>
          </p:cNvPr>
          <p:cNvSpPr txBox="1"/>
          <p:nvPr/>
        </p:nvSpPr>
        <p:spPr>
          <a:xfrm>
            <a:off x="2134238" y="980769"/>
            <a:ext cx="6274988" cy="830997"/>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Não</a:t>
            </a:r>
            <a:r>
              <a:rPr kumimoji="0" lang="en-US" sz="5400" b="1" i="0" u="none" strike="noStrike" kern="1200" cap="none" spc="0" normalizeH="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có</a:t>
            </a:r>
            <a:r>
              <a:rPr kumimoji="0" lang="en-US" sz="5400" b="1" i="0" u="none" strike="noStrike" kern="1200" cap="none" spc="0" normalizeH="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chức</a:t>
            </a:r>
            <a:r>
              <a:rPr kumimoji="0" lang="en-US" sz="5400" b="1" i="0" u="none" strike="noStrike" kern="1200" cap="none" spc="0" normalizeH="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năng</a:t>
            </a:r>
            <a:r>
              <a:rPr kumimoji="0" lang="en-US" sz="5400" b="1" i="0" u="none" strike="noStrike" kern="1200" cap="none" spc="0" normalizeH="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gì</a:t>
            </a:r>
            <a:r>
              <a:rPr kumimoji="0" lang="en-US" sz="5400" b="1" i="0" u="none" strike="noStrike" kern="1200" cap="none" spc="0" normalizeH="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endParaRPr kumimoji="0" lang="en-US" sz="54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22" name="Picture 2" descr="Cartoon Physician, Doctor cartoon illustration, cartoon Character, child,  hand png | PNGWing">
            <a:extLst>
              <a:ext uri="{FF2B5EF4-FFF2-40B4-BE49-F238E27FC236}">
                <a16:creationId xmlns:a16="http://schemas.microsoft.com/office/drawing/2014/main" id="{DE397756-22F1-4663-B184-0806077C365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t="1" r="-5417" b="32867"/>
          <a:stretch/>
        </p:blipFill>
        <p:spPr bwMode="auto">
          <a:xfrm>
            <a:off x="9446953" y="-279325"/>
            <a:ext cx="2582612" cy="293026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hlinkClick r:id="rId10" action="ppaction://hlinksldjump"/>
            <a:extLst>
              <a:ext uri="{FF2B5EF4-FFF2-40B4-BE49-F238E27FC236}">
                <a16:creationId xmlns:a16="http://schemas.microsoft.com/office/drawing/2014/main" id="{B0F42C14-0022-45FE-8A7B-2980703415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1524438" y="0"/>
            <a:ext cx="627889" cy="627889"/>
          </a:xfrm>
          <a:prstGeom prst="rect">
            <a:avLst/>
          </a:prstGeom>
        </p:spPr>
      </p:pic>
      <p:pic>
        <p:nvPicPr>
          <p:cNvPr id="69" name="D - 9Slide.vn">
            <a:extLst>
              <a:ext uri="{FF2B5EF4-FFF2-40B4-BE49-F238E27FC236}">
                <a16:creationId xmlns:a16="http://schemas.microsoft.com/office/drawing/2014/main" id="{F50DBA81-E45E-4A9F-9312-357E214B40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7017" y="4971280"/>
            <a:ext cx="5206435" cy="1536325"/>
          </a:xfrm>
          <a:prstGeom prst="rect">
            <a:avLst/>
          </a:prstGeom>
        </p:spPr>
      </p:pic>
      <p:pic>
        <p:nvPicPr>
          <p:cNvPr id="70" name="A - 9Slide.vn">
            <a:extLst>
              <a:ext uri="{FF2B5EF4-FFF2-40B4-BE49-F238E27FC236}">
                <a16:creationId xmlns:a16="http://schemas.microsoft.com/office/drawing/2014/main" id="{0237DDE2-8996-42BD-A224-EEC52652418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347" y="2990887"/>
            <a:ext cx="5212532" cy="1536325"/>
          </a:xfrm>
          <a:prstGeom prst="rect">
            <a:avLst/>
          </a:prstGeom>
        </p:spPr>
      </p:pic>
      <p:pic>
        <p:nvPicPr>
          <p:cNvPr id="71" name="B - 9Slide.vn">
            <a:extLst>
              <a:ext uri="{FF2B5EF4-FFF2-40B4-BE49-F238E27FC236}">
                <a16:creationId xmlns:a16="http://schemas.microsoft.com/office/drawing/2014/main" id="{4D3EBBE8-59DA-4E8F-BD6D-52F75111926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09966" y="3020623"/>
            <a:ext cx="5206435" cy="1536325"/>
          </a:xfrm>
          <a:prstGeom prst="rect">
            <a:avLst/>
          </a:prstGeom>
        </p:spPr>
      </p:pic>
      <p:pic>
        <p:nvPicPr>
          <p:cNvPr id="72" name="C - 9Slide.vn">
            <a:extLst>
              <a:ext uri="{FF2B5EF4-FFF2-40B4-BE49-F238E27FC236}">
                <a16:creationId xmlns:a16="http://schemas.microsoft.com/office/drawing/2014/main" id="{A8127A58-3A2C-4A45-A565-BDB8807C6A4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8539" y="4938877"/>
            <a:ext cx="5212532" cy="1536325"/>
          </a:xfrm>
          <a:prstGeom prst="rect">
            <a:avLst/>
          </a:prstGeom>
        </p:spPr>
      </p:pic>
      <p:sp>
        <p:nvSpPr>
          <p:cNvPr id="73" name="TextBox 72">
            <a:extLst>
              <a:ext uri="{FF2B5EF4-FFF2-40B4-BE49-F238E27FC236}">
                <a16:creationId xmlns:a16="http://schemas.microsoft.com/office/drawing/2014/main" id="{018523EF-E31F-43CD-A679-1E8167B6F5D5}"/>
              </a:ext>
            </a:extLst>
          </p:cNvPr>
          <p:cNvSpPr txBox="1"/>
          <p:nvPr/>
        </p:nvSpPr>
        <p:spPr>
          <a:xfrm>
            <a:off x="1372490" y="3199944"/>
            <a:ext cx="3608552" cy="1107996"/>
          </a:xfrm>
          <a:prstGeom prst="rect">
            <a:avLst/>
          </a:prstGeom>
          <a:noFill/>
          <a:ln>
            <a:noFill/>
          </a:ln>
        </p:spPr>
        <p:txBody>
          <a:bodyPr wrap="none" lIns="0" tIns="0" rIns="0" bIns="0" rtlCol="0">
            <a:spAutoFit/>
          </a:bodyPr>
          <a:lstStyle/>
          <a:p>
            <a:pPr lvl="0" algn="ctr">
              <a:defRPr/>
            </a:pPr>
            <a:r>
              <a:rPr lang="en-US" sz="36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Điều</a:t>
            </a:r>
            <a:r>
              <a:rPr lang="en-US" sz="36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khiển</a:t>
            </a:r>
            <a:r>
              <a:rPr lang="en-US" sz="36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lvl="0" algn="ctr">
              <a:defRPr/>
            </a:pPr>
            <a:r>
              <a:rPr lang="en-US" sz="36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suy</a:t>
            </a:r>
            <a:r>
              <a:rPr lang="en-US" sz="36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nghĩ</a:t>
            </a:r>
            <a:r>
              <a:rPr lang="en-US" sz="36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cảm</a:t>
            </a:r>
            <a:r>
              <a:rPr lang="en-US" sz="36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xúc</a:t>
            </a:r>
            <a:endParaRPr lang="vi-VN" sz="36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C6BD49BF-C9B6-49FA-BDD7-590A981C339C}"/>
              </a:ext>
            </a:extLst>
          </p:cNvPr>
          <p:cNvSpPr txBox="1"/>
          <p:nvPr/>
        </p:nvSpPr>
        <p:spPr>
          <a:xfrm>
            <a:off x="1513309" y="5140284"/>
            <a:ext cx="3281348" cy="1107996"/>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Điều</a:t>
            </a:r>
            <a:r>
              <a:rPr lang="en-US" sz="3600" b="1" noProof="0"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noProof="0"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khiển</a:t>
            </a:r>
            <a:r>
              <a:rPr lang="en-US" sz="3600" b="1" noProof="0"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noProof="0"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hoạt</a:t>
            </a:r>
            <a:r>
              <a:rPr lang="en-US" sz="3600" b="1" noProof="0"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động</a:t>
            </a:r>
            <a:r>
              <a:rPr lang="en-US" sz="3600" b="1" noProof="0"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noProof="0"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của</a:t>
            </a:r>
            <a:r>
              <a:rPr lang="en-US" sz="3600" b="1" noProof="0"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noProof="0"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cơ</a:t>
            </a:r>
            <a:r>
              <a:rPr lang="en-US" sz="3600" b="1" noProof="0"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noProof="0"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thể</a:t>
            </a:r>
            <a:endParaRPr kumimoji="0" lang="vi-VN" sz="36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9937F70F-CA4B-4D32-B4A9-A2764A5300E4}"/>
              </a:ext>
            </a:extLst>
          </p:cNvPr>
          <p:cNvSpPr txBox="1"/>
          <p:nvPr/>
        </p:nvSpPr>
        <p:spPr>
          <a:xfrm>
            <a:off x="7784117" y="3213692"/>
            <a:ext cx="2391680" cy="1107996"/>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Điều</a:t>
            </a:r>
            <a:r>
              <a:rPr lang="en-US" sz="36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khiển</a:t>
            </a:r>
            <a:r>
              <a:rPr lang="en-US" sz="36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cách</a:t>
            </a:r>
            <a:r>
              <a:rPr lang="en-US" sz="36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ứng</a:t>
            </a:r>
            <a:r>
              <a:rPr lang="en-US" sz="36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xử</a:t>
            </a:r>
            <a:endParaRPr kumimoji="0" lang="vi-VN" sz="3600" b="1" i="0" u="none" strike="noStrike" kern="1200" cap="none" spc="0" normalizeH="0" baseline="0" noProof="0" dirty="0">
              <a:ln w="28575">
                <a:solidFill>
                  <a:srgbClr val="002060"/>
                </a:solidFill>
              </a:ln>
              <a:solidFill>
                <a:prstClr val="white"/>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4D11C52D-C3BF-488E-B4DD-067C80D19959}"/>
              </a:ext>
            </a:extLst>
          </p:cNvPr>
          <p:cNvSpPr txBox="1"/>
          <p:nvPr/>
        </p:nvSpPr>
        <p:spPr>
          <a:xfrm>
            <a:off x="7272561" y="5544263"/>
            <a:ext cx="3667864" cy="553998"/>
          </a:xfrm>
          <a:prstGeom prst="rect">
            <a:avLst/>
          </a:prstGeom>
          <a:noFill/>
          <a:ln>
            <a:noFill/>
          </a:ln>
        </p:spPr>
        <p:txBody>
          <a:bodyPr wrap="none" lIns="0" tIns="0" rIns="0" bIns="0" rtlCol="0">
            <a:spAutoFit/>
          </a:bodyPr>
          <a:lstStyle/>
          <a:p>
            <a:pPr lvl="0" algn="ctr">
              <a:defRPr/>
            </a:pPr>
            <a:r>
              <a:rPr lang="en-US" sz="36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Cả</a:t>
            </a:r>
            <a:r>
              <a:rPr lang="en-US" sz="36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36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36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36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A,B,C</a:t>
            </a:r>
            <a:endParaRPr lang="vi-VN" sz="3600" b="1" dirty="0">
              <a:ln w="28575">
                <a:solidFill>
                  <a:srgbClr val="002060"/>
                </a:solidFill>
              </a:ln>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77" name="AmthanhThua">
            <a:hlinkClick r:id="" action="ppaction://media"/>
            <a:extLst>
              <a:ext uri="{FF2B5EF4-FFF2-40B4-BE49-F238E27FC236}">
                <a16:creationId xmlns:a16="http://schemas.microsoft.com/office/drawing/2014/main" id="{4C8CA11D-ADD1-4F38-BC56-3B147C65557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5012" y="4407923"/>
            <a:ext cx="487363" cy="487363"/>
          </a:xfrm>
          <a:prstGeom prst="rect">
            <a:avLst/>
          </a:prstGeom>
        </p:spPr>
      </p:pic>
      <p:sp>
        <p:nvSpPr>
          <p:cNvPr id="78" name="TextBox 77">
            <a:extLst>
              <a:ext uri="{FF2B5EF4-FFF2-40B4-BE49-F238E27FC236}">
                <a16:creationId xmlns:a16="http://schemas.microsoft.com/office/drawing/2014/main" id="{640691F7-791C-419C-A8FB-AB127FD65F24}"/>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smtClean="0">
                <a:ln>
                  <a:noFill/>
                </a:ln>
                <a:solidFill>
                  <a:prstClr val="black"/>
                </a:solidFill>
                <a:effectLst/>
                <a:uLnTx/>
                <a:uFillTx/>
                <a:latin typeface="等线" panose="020F0502020204030204"/>
                <a:ea typeface="+mn-ea"/>
                <a:cs typeface="+mn-cs"/>
              </a:rPr>
              <a:t>thanh</a:t>
            </a:r>
            <a:r>
              <a:rPr kumimoji="0" lang="en-US" sz="1800" b="1" i="0" u="none" strike="noStrike" kern="1200" cap="none" spc="0" normalizeH="0" baseline="0" noProof="0" dirty="0" smtClean="0">
                <a:ln>
                  <a:noFill/>
                </a:ln>
                <a:solidFill>
                  <a:prstClr val="black"/>
                </a:solidFill>
                <a:effectLst/>
                <a:uLnTx/>
                <a:uFillTx/>
                <a:latin typeface="等线" panose="020F0502020204030204"/>
                <a:ea typeface="+mn-ea"/>
                <a:cs typeface="+mn-cs"/>
              </a:rPr>
              <a:t> </a:t>
            </a:r>
            <a:endPar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Đúng</a:t>
            </a:r>
            <a:endPar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79" name="TextBox 78">
            <a:extLst>
              <a:ext uri="{FF2B5EF4-FFF2-40B4-BE49-F238E27FC236}">
                <a16:creationId xmlns:a16="http://schemas.microsoft.com/office/drawing/2014/main" id="{26F0A813-85BD-4FAD-A4CA-56EC0BA092E5}"/>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等线"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等线" panose="020F0502020204030204"/>
                <a:ea typeface="+mn-ea"/>
                <a:cs typeface="+mn-cs"/>
              </a:rPr>
              <a:t> Sai</a:t>
            </a:r>
          </a:p>
        </p:txBody>
      </p:sp>
      <p:pic>
        <p:nvPicPr>
          <p:cNvPr id="80" name="59c3c5f047238">
            <a:hlinkClick r:id="" action="ppaction://media"/>
            <a:extLst>
              <a:ext uri="{FF2B5EF4-FFF2-40B4-BE49-F238E27FC236}">
                <a16:creationId xmlns:a16="http://schemas.microsoft.com/office/drawing/2014/main" id="{BB248990-A8DA-431F-99CA-55FF26B4A3C7}"/>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5012" y="1348650"/>
            <a:ext cx="487363" cy="487363"/>
          </a:xfrm>
          <a:prstGeom prst="rect">
            <a:avLst/>
          </a:prstGeom>
        </p:spPr>
      </p:pic>
      <p:pic>
        <p:nvPicPr>
          <p:cNvPr id="81" name="AmthanhThua1">
            <a:hlinkClick r:id="" action="ppaction://media"/>
            <a:extLst>
              <a:ext uri="{FF2B5EF4-FFF2-40B4-BE49-F238E27FC236}">
                <a16:creationId xmlns:a16="http://schemas.microsoft.com/office/drawing/2014/main" id="{77DCF4E7-3B16-49F3-8552-B042983AFAA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52490" y="5031842"/>
            <a:ext cx="487363" cy="487363"/>
          </a:xfrm>
          <a:prstGeom prst="rect">
            <a:avLst/>
          </a:prstGeom>
        </p:spPr>
      </p:pic>
      <p:pic>
        <p:nvPicPr>
          <p:cNvPr id="82" name="AmthanhThua2">
            <a:hlinkClick r:id="" action="ppaction://media"/>
            <a:extLst>
              <a:ext uri="{FF2B5EF4-FFF2-40B4-BE49-F238E27FC236}">
                <a16:creationId xmlns:a16="http://schemas.microsoft.com/office/drawing/2014/main" id="{F639E7E5-48A6-4D90-95F1-C48BA93FA91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7935" y="5655715"/>
            <a:ext cx="487363" cy="487363"/>
          </a:xfrm>
          <a:prstGeom prst="rect">
            <a:avLst/>
          </a:prstGeom>
        </p:spPr>
      </p:pic>
      <p:pic>
        <p:nvPicPr>
          <p:cNvPr id="83" name="Picture 23" descr="Pill And Tablet Cartoon - Pill - Sticker | TeePublic">
            <a:extLst>
              <a:ext uri="{FF2B5EF4-FFF2-40B4-BE49-F238E27FC236}">
                <a16:creationId xmlns:a16="http://schemas.microsoft.com/office/drawing/2014/main" id="{E7BF46CF-0B6F-4F2A-A30E-C843A3689C22}"/>
              </a:ext>
            </a:extLst>
          </p:cNvPr>
          <p:cNvPicPr>
            <a:picLocks noChangeAspect="1" noChangeArrowheads="1"/>
          </p:cNvPicPr>
          <p:nvPr/>
        </p:nvPicPr>
        <p:blipFill>
          <a:blip r:embed="rId17" cstate="print">
            <a:clrChange>
              <a:clrFrom>
                <a:srgbClr val="EEEEEE"/>
              </a:clrFrom>
              <a:clrTo>
                <a:srgbClr val="EEEEEE">
                  <a:alpha val="0"/>
                </a:srgbClr>
              </a:clrTo>
            </a:clrChange>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4" descr="Pill And Tablet Cartoon - Pill - Sticker | TeePublic">
            <a:extLst>
              <a:ext uri="{FF2B5EF4-FFF2-40B4-BE49-F238E27FC236}">
                <a16:creationId xmlns:a16="http://schemas.microsoft.com/office/drawing/2014/main" id="{387669B4-BD48-47A3-BCEC-CC4BFB86CE20}"/>
              </a:ext>
            </a:extLst>
          </p:cNvPr>
          <p:cNvPicPr>
            <a:picLocks noChangeAspect="1" noChangeArrowheads="1"/>
          </p:cNvPicPr>
          <p:nvPr/>
        </p:nvPicPr>
        <p:blipFill>
          <a:blip r:embed="rId17" cstate="print">
            <a:clrChange>
              <a:clrFrom>
                <a:srgbClr val="EEEEEE"/>
              </a:clrFrom>
              <a:clrTo>
                <a:srgbClr val="EEEEEE">
                  <a:alpha val="0"/>
                </a:srgbClr>
              </a:clrTo>
            </a:clrChange>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5" descr="Pill And Tablet Cartoon - Pill - Sticker | TeePublic">
            <a:extLst>
              <a:ext uri="{FF2B5EF4-FFF2-40B4-BE49-F238E27FC236}">
                <a16:creationId xmlns:a16="http://schemas.microsoft.com/office/drawing/2014/main" id="{B08191BE-5388-4017-A361-4FD9B9314DC4}"/>
              </a:ext>
            </a:extLst>
          </p:cNvPr>
          <p:cNvPicPr>
            <a:picLocks noChangeAspect="1" noChangeArrowheads="1"/>
          </p:cNvPicPr>
          <p:nvPr/>
        </p:nvPicPr>
        <p:blipFill>
          <a:blip r:embed="rId17" cstate="print">
            <a:clrChange>
              <a:clrFrom>
                <a:srgbClr val="EEEEEE"/>
              </a:clrFrom>
              <a:clrTo>
                <a:srgbClr val="EEEEEE">
                  <a:alpha val="0"/>
                </a:srgbClr>
              </a:clrTo>
            </a:clrChange>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6" descr="Pill And Tablet Cartoon - Pill - Sticker | TeePublic">
            <a:extLst>
              <a:ext uri="{FF2B5EF4-FFF2-40B4-BE49-F238E27FC236}">
                <a16:creationId xmlns:a16="http://schemas.microsoft.com/office/drawing/2014/main" id="{627C1160-3EF9-4B00-836A-A59BD0CAE41B}"/>
              </a:ext>
            </a:extLst>
          </p:cNvPr>
          <p:cNvPicPr>
            <a:picLocks noChangeAspect="1" noChangeArrowheads="1"/>
          </p:cNvPicPr>
          <p:nvPr/>
        </p:nvPicPr>
        <p:blipFill>
          <a:blip r:embed="rId17" cstate="print">
            <a:clrChange>
              <a:clrFrom>
                <a:srgbClr val="EEEEEE"/>
              </a:clrFrom>
              <a:clrTo>
                <a:srgbClr val="EEEEEE">
                  <a:alpha val="0"/>
                </a:srgbClr>
              </a:clrTo>
            </a:clrChange>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924218" y="5438890"/>
            <a:ext cx="1678131" cy="16781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 xmlns:am3d="http://schemas.microsoft.com/office/drawing/2017/model3d" Requires="am3d">
          <p:graphicFrame>
            <p:nvGraphicFramePr>
              <p:cNvPr id="87" name="3D Model 86" descr="Partying Face Emoji">
                <a:extLst>
                  <a:ext uri="{FF2B5EF4-FFF2-40B4-BE49-F238E27FC236}">
                    <a16:creationId xmlns:a16="http://schemas.microsoft.com/office/drawing/2014/main" id="{5B6A4265-9EB9-489B-A79B-FB577E53B271}"/>
                  </a:ext>
                </a:extLst>
              </p:cNvPr>
              <p:cNvGraphicFramePr/>
              <p:nvPr>
                <p:extLst>
                  <p:ext uri="{D42A27DB-BD31-4B8C-83A1-F6EECF244321}">
                    <p14:modId xmlns:p14="http://schemas.microsoft.com/office/powerpoint/2010/main" val="2818410256"/>
                  </p:ext>
                </p:extLst>
              </p:nvPr>
            </p:nvGraphicFramePr>
            <p:xfrm>
              <a:off x="11234249" y="5766979"/>
              <a:ext cx="1158274" cy="1244529"/>
            </p:xfrm>
            <a:graphic>
              <a:graphicData uri="http://schemas.microsoft.com/office/drawing/2017/model3d">
                <am3d:model3d r:embed="rId19">
                  <am3d:spPr>
                    <a:xfrm>
                      <a:off x="0" y="0"/>
                      <a:ext cx="1158274" cy="1244529"/>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m3d:postTrans dx="0" dy="0" dz="0"/>
                  </am3d:trans>
                  <am3d:raster rName="Office3DRenderer" rVer="16.0.8326">
                    <am3d:blip r:embed="rId20"/>
                  </am3d:raster>
                  <am3d:objViewport viewportSz="21650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3D Model 86" descr="Partying Face Emoji">
                <a:extLst>
                  <a:ext uri="{FF2B5EF4-FFF2-40B4-BE49-F238E27FC236}">
                    <a16:creationId xmlns:a16="http://schemas.microsoft.com/office/drawing/2014/main" id="{5B6A4265-9EB9-489B-A79B-FB577E53B271}"/>
                  </a:ext>
                </a:extLst>
              </p:cNvPr>
              <p:cNvPicPr>
                <a:picLocks noGrp="1" noRot="1" noChangeAspect="1" noMove="1" noResize="1" noEditPoints="1" noAdjustHandles="1" noChangeArrowheads="1" noChangeShapeType="1" noCrop="1"/>
              </p:cNvPicPr>
              <p:nvPr/>
            </p:nvPicPr>
            <p:blipFill>
              <a:blip r:embed="rId21"/>
              <a:stretch>
                <a:fillRect/>
              </a:stretch>
            </p:blipFill>
            <p:spPr>
              <a:xfrm>
                <a:off x="11234249" y="5766979"/>
                <a:ext cx="1158274" cy="1244529"/>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88" name="3D Model 87" descr="Crying Face">
                <a:extLst>
                  <a:ext uri="{FF2B5EF4-FFF2-40B4-BE49-F238E27FC236}">
                    <a16:creationId xmlns:a16="http://schemas.microsoft.com/office/drawing/2014/main" id="{AB6BFA7C-D996-42D7-930F-51D639ECA5D2}"/>
                  </a:ext>
                </a:extLst>
              </p:cNvPr>
              <p:cNvGraphicFramePr/>
              <p:nvPr/>
            </p:nvGraphicFramePr>
            <p:xfrm>
              <a:off x="10697148" y="3523939"/>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3D Model 87" descr="Crying Face">
                <a:extLst>
                  <a:ext uri="{FF2B5EF4-FFF2-40B4-BE49-F238E27FC236}">
                    <a16:creationId xmlns:a16="http://schemas.microsoft.com/office/drawing/2014/main" id="{AB6BFA7C-D996-42D7-930F-51D639ECA5D2}"/>
                  </a:ext>
                </a:extLst>
              </p:cNvPr>
              <p:cNvPicPr>
                <a:picLocks noGrp="1" noRot="1" noChangeAspect="1" noMove="1" noResize="1" noEditPoints="1" noAdjustHandles="1" noChangeArrowheads="1" noChangeShapeType="1" noCrop="1"/>
              </p:cNvPicPr>
              <p:nvPr/>
            </p:nvPicPr>
            <p:blipFill>
              <a:blip r:embed="rId24"/>
              <a:stretch>
                <a:fillRect/>
              </a:stretch>
            </p:blipFill>
            <p:spPr>
              <a:xfrm>
                <a:off x="10697148" y="3523939"/>
                <a:ext cx="1465102" cy="1210864"/>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89" name="3D Model 88" descr="Crying Face">
                <a:extLst>
                  <a:ext uri="{FF2B5EF4-FFF2-40B4-BE49-F238E27FC236}">
                    <a16:creationId xmlns:a16="http://schemas.microsoft.com/office/drawing/2014/main" id="{C7774791-F7F8-4941-82FB-A65CFE8F2107}"/>
                  </a:ext>
                </a:extLst>
              </p:cNvPr>
              <p:cNvGraphicFramePr/>
              <p:nvPr/>
            </p:nvGraphicFramePr>
            <p:xfrm>
              <a:off x="4830833" y="3613242"/>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3D Model 88" descr="Crying Face">
                <a:extLst>
                  <a:ext uri="{FF2B5EF4-FFF2-40B4-BE49-F238E27FC236}">
                    <a16:creationId xmlns:a16="http://schemas.microsoft.com/office/drawing/2014/main" id="{C7774791-F7F8-4941-82FB-A65CFE8F2107}"/>
                  </a:ext>
                </a:extLst>
              </p:cNvPr>
              <p:cNvPicPr>
                <a:picLocks noGrp="1" noRot="1" noChangeAspect="1" noMove="1" noResize="1" noEditPoints="1" noAdjustHandles="1" noChangeArrowheads="1" noChangeShapeType="1" noCrop="1"/>
              </p:cNvPicPr>
              <p:nvPr/>
            </p:nvPicPr>
            <p:blipFill>
              <a:blip r:embed="rId24"/>
              <a:stretch>
                <a:fillRect/>
              </a:stretch>
            </p:blipFill>
            <p:spPr>
              <a:xfrm>
                <a:off x="4830833" y="3613242"/>
                <a:ext cx="1465102" cy="1210864"/>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90" name="3D Model 89" descr="Crying Face">
                <a:extLst>
                  <a:ext uri="{FF2B5EF4-FFF2-40B4-BE49-F238E27FC236}">
                    <a16:creationId xmlns:a16="http://schemas.microsoft.com/office/drawing/2014/main" id="{3164D4BC-C89A-4E8B-9A33-9B7B114E10B4}"/>
                  </a:ext>
                </a:extLst>
              </p:cNvPr>
              <p:cNvGraphicFramePr/>
              <p:nvPr/>
            </p:nvGraphicFramePr>
            <p:xfrm>
              <a:off x="4823624" y="5557269"/>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3D Model 89" descr="Crying Face">
                <a:extLst>
                  <a:ext uri="{FF2B5EF4-FFF2-40B4-BE49-F238E27FC236}">
                    <a16:creationId xmlns:a16="http://schemas.microsoft.com/office/drawing/2014/main" id="{3164D4BC-C89A-4E8B-9A33-9B7B114E10B4}"/>
                  </a:ext>
                </a:extLst>
              </p:cNvPr>
              <p:cNvPicPr>
                <a:picLocks noGrp="1" noRot="1" noChangeAspect="1" noMove="1" noResize="1" noEditPoints="1" noAdjustHandles="1" noChangeArrowheads="1" noChangeShapeType="1" noCrop="1"/>
              </p:cNvPicPr>
              <p:nvPr/>
            </p:nvPicPr>
            <p:blipFill>
              <a:blip r:embed="rId24"/>
              <a:stretch>
                <a:fillRect/>
              </a:stretch>
            </p:blipFill>
            <p:spPr>
              <a:xfrm>
                <a:off x="4823624" y="5557269"/>
                <a:ext cx="1465102" cy="1210864"/>
              </a:xfrm>
              <a:prstGeom prst="rect">
                <a:avLst/>
              </a:prstGeom>
            </p:spPr>
          </p:pic>
        </mc:Fallback>
      </mc:AlternateContent>
    </p:spTree>
    <p:extLst>
      <p:ext uri="{BB962C8B-B14F-4D97-AF65-F5344CB8AC3E}">
        <p14:creationId xmlns:p14="http://schemas.microsoft.com/office/powerpoint/2010/main" val="338536138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par>
                                <p:cTn id="11" presetID="42"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randombar(horizontal)">
                                      <p:cBhvr>
                                        <p:cTn id="18" dur="500"/>
                                        <p:tgtEl>
                                          <p:spTgt spid="7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randombar(horizontal)">
                                      <p:cBhvr>
                                        <p:cTn id="21" dur="500"/>
                                        <p:tgtEl>
                                          <p:spTgt spid="73"/>
                                        </p:tgtEl>
                                      </p:cBhvr>
                                    </p:animEffect>
                                  </p:childTnLst>
                                </p:cTn>
                              </p:par>
                              <p:par>
                                <p:cTn id="22" presetID="14" presetClass="entr" presetSubtype="10" fill="hold" nodeType="with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randombar(horizontal)">
                                      <p:cBhvr>
                                        <p:cTn id="24" dur="500"/>
                                        <p:tgtEl>
                                          <p:spTgt spid="7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randombar(horizontal)">
                                      <p:cBhvr>
                                        <p:cTn id="27" dur="500"/>
                                        <p:tgtEl>
                                          <p:spTgt spid="75"/>
                                        </p:tgtEl>
                                      </p:cBhvr>
                                    </p:animEffect>
                                  </p:childTnLst>
                                </p:cTn>
                              </p:par>
                              <p:par>
                                <p:cTn id="28" presetID="14" presetClass="entr" presetSubtype="10" fill="hold"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randombar(horizontal)">
                                      <p:cBhvr>
                                        <p:cTn id="30" dur="500"/>
                                        <p:tgtEl>
                                          <p:spTgt spid="7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randombar(horizontal)">
                                      <p:cBhvr>
                                        <p:cTn id="33" dur="500"/>
                                        <p:tgtEl>
                                          <p:spTgt spid="74"/>
                                        </p:tgtEl>
                                      </p:cBhvr>
                                    </p:animEffect>
                                  </p:childTnLst>
                                </p:cTn>
                              </p:par>
                              <p:par>
                                <p:cTn id="34" presetID="14" presetClass="entr" presetSubtype="10" fill="hold" grpId="0" nodeType="withEffect">
                                  <p:stCondLst>
                                    <p:cond delay="0"/>
                                  </p:stCondLst>
                                  <p:iterate type="lt">
                                    <p:tmPct val="0"/>
                                  </p:iterate>
                                  <p:childTnLst>
                                    <p:set>
                                      <p:cBhvr>
                                        <p:cTn id="35" dur="1" fill="hold">
                                          <p:stCondLst>
                                            <p:cond delay="0"/>
                                          </p:stCondLst>
                                        </p:cTn>
                                        <p:tgtEl>
                                          <p:spTgt spid="76"/>
                                        </p:tgtEl>
                                        <p:attrNameLst>
                                          <p:attrName>style.visibility</p:attrName>
                                        </p:attrNameLst>
                                      </p:cBhvr>
                                      <p:to>
                                        <p:strVal val="visible"/>
                                      </p:to>
                                    </p:set>
                                    <p:animEffect transition="in" filter="randombar(horizontal)">
                                      <p:cBhvr>
                                        <p:cTn id="36" dur="500"/>
                                        <p:tgtEl>
                                          <p:spTgt spid="76"/>
                                        </p:tgtEl>
                                      </p:cBhvr>
                                    </p:animEffect>
                                  </p:childTnLst>
                                </p:cTn>
                              </p:par>
                              <p:par>
                                <p:cTn id="37" presetID="14" presetClass="entr" presetSubtype="1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randombar(horizontal)">
                                      <p:cBhvr>
                                        <p:cTn id="39" dur="500"/>
                                        <p:tgtEl>
                                          <p:spTgt spid="69"/>
                                        </p:tgtEl>
                                      </p:cBhvr>
                                    </p:animEffect>
                                  </p:childTnLst>
                                </p:cTn>
                              </p:par>
                              <p:par>
                                <p:cTn id="40" presetID="10" presetClass="entr" presetSubtype="0" fill="hold" nodeType="with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500"/>
                                        <p:tgtEl>
                                          <p:spTgt spid="83"/>
                                        </p:tgtEl>
                                      </p:cBhvr>
                                    </p:animEffect>
                                  </p:childTnLst>
                                </p:cTn>
                              </p:par>
                              <p:par>
                                <p:cTn id="43" presetID="10" presetClass="entr" presetSubtype="0" fill="hold" nodeType="with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par>
                                <p:cTn id="46" presetID="10" presetClass="entr" presetSubtype="0" fill="hold" nodeType="with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500"/>
                                        <p:tgtEl>
                                          <p:spTgt spid="85"/>
                                        </p:tgtEl>
                                      </p:cBhvr>
                                    </p:animEffect>
                                  </p:childTnLst>
                                </p:cTn>
                              </p:par>
                              <p:par>
                                <p:cTn id="49" presetID="10" presetClass="entr" presetSubtype="0" fill="hold" nodeType="with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500"/>
                                        <p:tgtEl>
                                          <p:spTgt spid="86"/>
                                        </p:tgtEl>
                                      </p:cBhvr>
                                    </p:animEffec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83"/>
                                        </p:tgtEl>
                                        <p:attrNameLst>
                                          <p:attrName>r</p:attrName>
                                        </p:attrNameLst>
                                      </p:cBhvr>
                                    </p:animRot>
                                    <p:animRot by="-240000">
                                      <p:cBhvr>
                                        <p:cTn id="54" dur="200" fill="hold">
                                          <p:stCondLst>
                                            <p:cond delay="200"/>
                                          </p:stCondLst>
                                        </p:cTn>
                                        <p:tgtEl>
                                          <p:spTgt spid="83"/>
                                        </p:tgtEl>
                                        <p:attrNameLst>
                                          <p:attrName>r</p:attrName>
                                        </p:attrNameLst>
                                      </p:cBhvr>
                                    </p:animRot>
                                    <p:animRot by="240000">
                                      <p:cBhvr>
                                        <p:cTn id="55" dur="200" fill="hold">
                                          <p:stCondLst>
                                            <p:cond delay="400"/>
                                          </p:stCondLst>
                                        </p:cTn>
                                        <p:tgtEl>
                                          <p:spTgt spid="83"/>
                                        </p:tgtEl>
                                        <p:attrNameLst>
                                          <p:attrName>r</p:attrName>
                                        </p:attrNameLst>
                                      </p:cBhvr>
                                    </p:animRot>
                                    <p:animRot by="-240000">
                                      <p:cBhvr>
                                        <p:cTn id="56" dur="200" fill="hold">
                                          <p:stCondLst>
                                            <p:cond delay="600"/>
                                          </p:stCondLst>
                                        </p:cTn>
                                        <p:tgtEl>
                                          <p:spTgt spid="83"/>
                                        </p:tgtEl>
                                        <p:attrNameLst>
                                          <p:attrName>r</p:attrName>
                                        </p:attrNameLst>
                                      </p:cBhvr>
                                    </p:animRot>
                                    <p:animRot by="120000">
                                      <p:cBhvr>
                                        <p:cTn id="57" dur="200" fill="hold">
                                          <p:stCondLst>
                                            <p:cond delay="800"/>
                                          </p:stCondLst>
                                        </p:cTn>
                                        <p:tgtEl>
                                          <p:spTgt spid="83"/>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84"/>
                                        </p:tgtEl>
                                        <p:attrNameLst>
                                          <p:attrName>r</p:attrName>
                                        </p:attrNameLst>
                                      </p:cBhvr>
                                    </p:animRot>
                                    <p:animRot by="-240000">
                                      <p:cBhvr>
                                        <p:cTn id="60" dur="200" fill="hold">
                                          <p:stCondLst>
                                            <p:cond delay="200"/>
                                          </p:stCondLst>
                                        </p:cTn>
                                        <p:tgtEl>
                                          <p:spTgt spid="84"/>
                                        </p:tgtEl>
                                        <p:attrNameLst>
                                          <p:attrName>r</p:attrName>
                                        </p:attrNameLst>
                                      </p:cBhvr>
                                    </p:animRot>
                                    <p:animRot by="240000">
                                      <p:cBhvr>
                                        <p:cTn id="61" dur="200" fill="hold">
                                          <p:stCondLst>
                                            <p:cond delay="400"/>
                                          </p:stCondLst>
                                        </p:cTn>
                                        <p:tgtEl>
                                          <p:spTgt spid="84"/>
                                        </p:tgtEl>
                                        <p:attrNameLst>
                                          <p:attrName>r</p:attrName>
                                        </p:attrNameLst>
                                      </p:cBhvr>
                                    </p:animRot>
                                    <p:animRot by="-240000">
                                      <p:cBhvr>
                                        <p:cTn id="62" dur="200" fill="hold">
                                          <p:stCondLst>
                                            <p:cond delay="600"/>
                                          </p:stCondLst>
                                        </p:cTn>
                                        <p:tgtEl>
                                          <p:spTgt spid="84"/>
                                        </p:tgtEl>
                                        <p:attrNameLst>
                                          <p:attrName>r</p:attrName>
                                        </p:attrNameLst>
                                      </p:cBhvr>
                                    </p:animRot>
                                    <p:animRot by="120000">
                                      <p:cBhvr>
                                        <p:cTn id="63" dur="200" fill="hold">
                                          <p:stCondLst>
                                            <p:cond delay="800"/>
                                          </p:stCondLst>
                                        </p:cTn>
                                        <p:tgtEl>
                                          <p:spTgt spid="84"/>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100" fill="hold">
                                          <p:stCondLst>
                                            <p:cond delay="0"/>
                                          </p:stCondLst>
                                        </p:cTn>
                                        <p:tgtEl>
                                          <p:spTgt spid="85"/>
                                        </p:tgtEl>
                                        <p:attrNameLst>
                                          <p:attrName>r</p:attrName>
                                        </p:attrNameLst>
                                      </p:cBhvr>
                                    </p:animRot>
                                    <p:animRot by="-240000">
                                      <p:cBhvr>
                                        <p:cTn id="66" dur="200" fill="hold">
                                          <p:stCondLst>
                                            <p:cond delay="200"/>
                                          </p:stCondLst>
                                        </p:cTn>
                                        <p:tgtEl>
                                          <p:spTgt spid="85"/>
                                        </p:tgtEl>
                                        <p:attrNameLst>
                                          <p:attrName>r</p:attrName>
                                        </p:attrNameLst>
                                      </p:cBhvr>
                                    </p:animRot>
                                    <p:animRot by="240000">
                                      <p:cBhvr>
                                        <p:cTn id="67" dur="200" fill="hold">
                                          <p:stCondLst>
                                            <p:cond delay="400"/>
                                          </p:stCondLst>
                                        </p:cTn>
                                        <p:tgtEl>
                                          <p:spTgt spid="85"/>
                                        </p:tgtEl>
                                        <p:attrNameLst>
                                          <p:attrName>r</p:attrName>
                                        </p:attrNameLst>
                                      </p:cBhvr>
                                    </p:animRot>
                                    <p:animRot by="-240000">
                                      <p:cBhvr>
                                        <p:cTn id="68" dur="200" fill="hold">
                                          <p:stCondLst>
                                            <p:cond delay="600"/>
                                          </p:stCondLst>
                                        </p:cTn>
                                        <p:tgtEl>
                                          <p:spTgt spid="85"/>
                                        </p:tgtEl>
                                        <p:attrNameLst>
                                          <p:attrName>r</p:attrName>
                                        </p:attrNameLst>
                                      </p:cBhvr>
                                    </p:animRot>
                                    <p:animRot by="120000">
                                      <p:cBhvr>
                                        <p:cTn id="69" dur="200" fill="hold">
                                          <p:stCondLst>
                                            <p:cond delay="800"/>
                                          </p:stCondLst>
                                        </p:cTn>
                                        <p:tgtEl>
                                          <p:spTgt spid="85"/>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86"/>
                                        </p:tgtEl>
                                        <p:attrNameLst>
                                          <p:attrName>r</p:attrName>
                                        </p:attrNameLst>
                                      </p:cBhvr>
                                    </p:animRot>
                                    <p:animRot by="-240000">
                                      <p:cBhvr>
                                        <p:cTn id="72" dur="200" fill="hold">
                                          <p:stCondLst>
                                            <p:cond delay="200"/>
                                          </p:stCondLst>
                                        </p:cTn>
                                        <p:tgtEl>
                                          <p:spTgt spid="86"/>
                                        </p:tgtEl>
                                        <p:attrNameLst>
                                          <p:attrName>r</p:attrName>
                                        </p:attrNameLst>
                                      </p:cBhvr>
                                    </p:animRot>
                                    <p:animRot by="240000">
                                      <p:cBhvr>
                                        <p:cTn id="73" dur="200" fill="hold">
                                          <p:stCondLst>
                                            <p:cond delay="400"/>
                                          </p:stCondLst>
                                        </p:cTn>
                                        <p:tgtEl>
                                          <p:spTgt spid="86"/>
                                        </p:tgtEl>
                                        <p:attrNameLst>
                                          <p:attrName>r</p:attrName>
                                        </p:attrNameLst>
                                      </p:cBhvr>
                                    </p:animRot>
                                    <p:animRot by="-240000">
                                      <p:cBhvr>
                                        <p:cTn id="74" dur="200" fill="hold">
                                          <p:stCondLst>
                                            <p:cond delay="600"/>
                                          </p:stCondLst>
                                        </p:cTn>
                                        <p:tgtEl>
                                          <p:spTgt spid="86"/>
                                        </p:tgtEl>
                                        <p:attrNameLst>
                                          <p:attrName>r</p:attrName>
                                        </p:attrNameLst>
                                      </p:cBhvr>
                                    </p:animRot>
                                    <p:animRot by="120000">
                                      <p:cBhvr>
                                        <p:cTn id="75" dur="200" fill="hold">
                                          <p:stCondLst>
                                            <p:cond delay="800"/>
                                          </p:stCondLst>
                                        </p:cTn>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72"/>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995" fill="hold"/>
                                        <p:tgtEl>
                                          <p:spTgt spid="82"/>
                                        </p:tgtEl>
                                      </p:cBhvr>
                                    </p:cmd>
                                  </p:childTnLst>
                                </p:cTn>
                              </p:par>
                              <p:par>
                                <p:cTn id="81" presetID="53" presetClass="entr" presetSubtype="16" fill="hold" nodeType="withEffect">
                                  <p:stCondLst>
                                    <p:cond delay="0"/>
                                  </p:stCondLst>
                                  <p:childTnLst>
                                    <p:set>
                                      <p:cBhvr>
                                        <p:cTn id="82" dur="1" fill="hold">
                                          <p:stCondLst>
                                            <p:cond delay="0"/>
                                          </p:stCondLst>
                                        </p:cTn>
                                        <p:tgtEl>
                                          <p:spTgt spid="90"/>
                                        </p:tgtEl>
                                        <p:attrNameLst>
                                          <p:attrName>style.visibility</p:attrName>
                                        </p:attrNameLst>
                                      </p:cBhvr>
                                      <p:to>
                                        <p:strVal val="visible"/>
                                      </p:to>
                                    </p:set>
                                    <p:anim calcmode="lin" valueType="num">
                                      <p:cBhvr>
                                        <p:cTn id="83" dur="500" fill="hold"/>
                                        <p:tgtEl>
                                          <p:spTgt spid="90"/>
                                        </p:tgtEl>
                                        <p:attrNameLst>
                                          <p:attrName>ppt_w</p:attrName>
                                        </p:attrNameLst>
                                      </p:cBhvr>
                                      <p:tavLst>
                                        <p:tav tm="0">
                                          <p:val>
                                            <p:fltVal val="0"/>
                                          </p:val>
                                        </p:tav>
                                        <p:tav tm="100000">
                                          <p:val>
                                            <p:strVal val="#ppt_w"/>
                                          </p:val>
                                        </p:tav>
                                      </p:tavLst>
                                    </p:anim>
                                    <p:anim calcmode="lin" valueType="num">
                                      <p:cBhvr>
                                        <p:cTn id="84" dur="500" fill="hold"/>
                                        <p:tgtEl>
                                          <p:spTgt spid="90"/>
                                        </p:tgtEl>
                                        <p:attrNameLst>
                                          <p:attrName>ppt_h</p:attrName>
                                        </p:attrNameLst>
                                      </p:cBhvr>
                                      <p:tavLst>
                                        <p:tav tm="0">
                                          <p:val>
                                            <p:fltVal val="0"/>
                                          </p:val>
                                        </p:tav>
                                        <p:tav tm="100000">
                                          <p:val>
                                            <p:strVal val="#ppt_h"/>
                                          </p:val>
                                        </p:tav>
                                      </p:tavLst>
                                    </p:anim>
                                    <p:animEffect transition="in" filter="fade">
                                      <p:cBhvr>
                                        <p:cTn id="85" dur="500"/>
                                        <p:tgtEl>
                                          <p:spTgt spid="90"/>
                                        </p:tgtEl>
                                      </p:cBhvr>
                                    </p:animEffect>
                                  </p:childTnLst>
                                </p:cTn>
                              </p:par>
                            </p:childTnLst>
                          </p:cTn>
                        </p:par>
                      </p:childTnLst>
                    </p:cTn>
                  </p:par>
                </p:childTnLst>
              </p:cTn>
              <p:nextCondLst>
                <p:cond evt="onClick" delay="0">
                  <p:tgtEl>
                    <p:spTgt spid="72"/>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4576" fill="hold"/>
                                        <p:tgtEl>
                                          <p:spTgt spid="80"/>
                                        </p:tgtEl>
                                      </p:cBhvr>
                                    </p:cmd>
                                  </p:childTnLst>
                                </p:cTn>
                              </p:par>
                              <p:par>
                                <p:cTn id="91" presetID="16" presetClass="emph" presetSubtype="0" fill="hold" grpId="1" nodeType="withEffect">
                                  <p:stCondLst>
                                    <p:cond delay="0"/>
                                  </p:stCondLst>
                                  <p:iterate type="lt">
                                    <p:tmPct val="4000"/>
                                  </p:iterate>
                                  <p:childTnLst>
                                    <p:set>
                                      <p:cBhvr override="childStyle">
                                        <p:cTn id="92" dur="500" fill="hold"/>
                                        <p:tgtEl>
                                          <p:spTgt spid="76"/>
                                        </p:tgtEl>
                                        <p:attrNameLst>
                                          <p:attrName>style.color</p:attrName>
                                        </p:attrNameLst>
                                      </p:cBhvr>
                                      <p:to>
                                        <p:clrVal>
                                          <a:schemeClr val="accent2"/>
                                        </p:clrVal>
                                      </p:to>
                                    </p:set>
                                    <p:set>
                                      <p:cBhvr>
                                        <p:cTn id="93" dur="500" fill="hold"/>
                                        <p:tgtEl>
                                          <p:spTgt spid="76"/>
                                        </p:tgtEl>
                                        <p:attrNameLst>
                                          <p:attrName>fillcolor</p:attrName>
                                        </p:attrNameLst>
                                      </p:cBhvr>
                                      <p:to>
                                        <p:clrVal>
                                          <a:schemeClr val="accent2"/>
                                        </p:clrVal>
                                      </p:to>
                                    </p:set>
                                    <p:set>
                                      <p:cBhvr>
                                        <p:cTn id="94" dur="500" fill="hold"/>
                                        <p:tgtEl>
                                          <p:spTgt spid="76"/>
                                        </p:tgtEl>
                                        <p:attrNameLst>
                                          <p:attrName>fill.type</p:attrName>
                                        </p:attrNameLst>
                                      </p:cBhvr>
                                      <p:to>
                                        <p:strVal val="solid"/>
                                      </p:to>
                                    </p:set>
                                  </p:childTnLst>
                                </p:cTn>
                              </p:par>
                              <p:par>
                                <p:cTn id="95" presetID="53" presetClass="entr" presetSubtype="16" fill="hold" nodeType="withEffect">
                                  <p:stCondLst>
                                    <p:cond delay="0"/>
                                  </p:stCondLst>
                                  <p:childTnLst>
                                    <p:set>
                                      <p:cBhvr>
                                        <p:cTn id="96" dur="1" fill="hold">
                                          <p:stCondLst>
                                            <p:cond delay="0"/>
                                          </p:stCondLst>
                                        </p:cTn>
                                        <p:tgtEl>
                                          <p:spTgt spid="87"/>
                                        </p:tgtEl>
                                        <p:attrNameLst>
                                          <p:attrName>style.visibility</p:attrName>
                                        </p:attrNameLst>
                                      </p:cBhvr>
                                      <p:to>
                                        <p:strVal val="visible"/>
                                      </p:to>
                                    </p:set>
                                    <p:anim calcmode="lin" valueType="num">
                                      <p:cBhvr>
                                        <p:cTn id="97" dur="500" fill="hold"/>
                                        <p:tgtEl>
                                          <p:spTgt spid="87"/>
                                        </p:tgtEl>
                                        <p:attrNameLst>
                                          <p:attrName>ppt_w</p:attrName>
                                        </p:attrNameLst>
                                      </p:cBhvr>
                                      <p:tavLst>
                                        <p:tav tm="0">
                                          <p:val>
                                            <p:fltVal val="0"/>
                                          </p:val>
                                        </p:tav>
                                        <p:tav tm="100000">
                                          <p:val>
                                            <p:strVal val="#ppt_w"/>
                                          </p:val>
                                        </p:tav>
                                      </p:tavLst>
                                    </p:anim>
                                    <p:anim calcmode="lin" valueType="num">
                                      <p:cBhvr>
                                        <p:cTn id="98" dur="500" fill="hold"/>
                                        <p:tgtEl>
                                          <p:spTgt spid="87"/>
                                        </p:tgtEl>
                                        <p:attrNameLst>
                                          <p:attrName>ppt_h</p:attrName>
                                        </p:attrNameLst>
                                      </p:cBhvr>
                                      <p:tavLst>
                                        <p:tav tm="0">
                                          <p:val>
                                            <p:fltVal val="0"/>
                                          </p:val>
                                        </p:tav>
                                        <p:tav tm="100000">
                                          <p:val>
                                            <p:strVal val="#ppt_h"/>
                                          </p:val>
                                        </p:tav>
                                      </p:tavLst>
                                    </p:anim>
                                    <p:animEffect transition="in" filter="fade">
                                      <p:cBhvr>
                                        <p:cTn id="99" dur="500"/>
                                        <p:tgtEl>
                                          <p:spTgt spid="87"/>
                                        </p:tgtEl>
                                      </p:cBhvr>
                                    </p:animEffect>
                                  </p:childTnLst>
                                </p:cTn>
                              </p:par>
                              <p:par>
                                <p:cTn id="100" presetID="32" presetClass="emph" presetSubtype="0" repeatCount="3000" fill="hold" nodeType="withEffect">
                                  <p:stCondLst>
                                    <p:cond delay="0"/>
                                  </p:stCondLst>
                                  <p:childTnLst>
                                    <p:animRot by="120000">
                                      <p:cBhvr>
                                        <p:cTn id="101" dur="100" fill="hold">
                                          <p:stCondLst>
                                            <p:cond delay="0"/>
                                          </p:stCondLst>
                                        </p:cTn>
                                        <p:tgtEl>
                                          <p:spTgt spid="87"/>
                                        </p:tgtEl>
                                        <p:attrNameLst>
                                          <p:attrName>r</p:attrName>
                                        </p:attrNameLst>
                                      </p:cBhvr>
                                    </p:animRot>
                                    <p:animRot by="-240000">
                                      <p:cBhvr>
                                        <p:cTn id="102" dur="200" fill="hold">
                                          <p:stCondLst>
                                            <p:cond delay="200"/>
                                          </p:stCondLst>
                                        </p:cTn>
                                        <p:tgtEl>
                                          <p:spTgt spid="87"/>
                                        </p:tgtEl>
                                        <p:attrNameLst>
                                          <p:attrName>r</p:attrName>
                                        </p:attrNameLst>
                                      </p:cBhvr>
                                    </p:animRot>
                                    <p:animRot by="240000">
                                      <p:cBhvr>
                                        <p:cTn id="103" dur="200" fill="hold">
                                          <p:stCondLst>
                                            <p:cond delay="400"/>
                                          </p:stCondLst>
                                        </p:cTn>
                                        <p:tgtEl>
                                          <p:spTgt spid="87"/>
                                        </p:tgtEl>
                                        <p:attrNameLst>
                                          <p:attrName>r</p:attrName>
                                        </p:attrNameLst>
                                      </p:cBhvr>
                                    </p:animRot>
                                    <p:animRot by="-240000">
                                      <p:cBhvr>
                                        <p:cTn id="104" dur="200" fill="hold">
                                          <p:stCondLst>
                                            <p:cond delay="600"/>
                                          </p:stCondLst>
                                        </p:cTn>
                                        <p:tgtEl>
                                          <p:spTgt spid="87"/>
                                        </p:tgtEl>
                                        <p:attrNameLst>
                                          <p:attrName>r</p:attrName>
                                        </p:attrNameLst>
                                      </p:cBhvr>
                                    </p:animRot>
                                    <p:animRot by="120000">
                                      <p:cBhvr>
                                        <p:cTn id="105" dur="200" fill="hold">
                                          <p:stCondLst>
                                            <p:cond delay="800"/>
                                          </p:stCondLst>
                                        </p:cTn>
                                        <p:tgtEl>
                                          <p:spTgt spid="87"/>
                                        </p:tgtEl>
                                        <p:attrNameLst>
                                          <p:attrName>r</p:attrName>
                                        </p:attrNameLst>
                                      </p:cBhvr>
                                    </p:animRot>
                                  </p:childTnLst>
                                </p:cTn>
                              </p:par>
                            </p:childTnLst>
                          </p:cTn>
                        </p:par>
                      </p:childTnLst>
                    </p:cTn>
                  </p:par>
                </p:childTnLst>
              </p:cTn>
              <p:nextCondLst>
                <p:cond evt="onClick" delay="0">
                  <p:tgtEl>
                    <p:spTgt spid="69"/>
                  </p:tgtEl>
                </p:cond>
              </p:nextCondLst>
            </p:seq>
            <p:seq concurrent="1" nextAc="seek">
              <p:cTn id="106" restart="whenNotActive" fill="hold" evtFilter="cancelBubble" nodeType="interactiveSeq">
                <p:stCondLst>
                  <p:cond evt="onClick" delay="0">
                    <p:tgtEl>
                      <p:spTgt spid="70"/>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4995" fill="hold"/>
                                        <p:tgtEl>
                                          <p:spTgt spid="77"/>
                                        </p:tgtEl>
                                      </p:cBhvr>
                                    </p:cmd>
                                  </p:childTnLst>
                                </p:cTn>
                              </p:par>
                              <p:par>
                                <p:cTn id="111" presetID="53" presetClass="entr" presetSubtype="16" fill="hold" nodeType="withEffect">
                                  <p:stCondLst>
                                    <p:cond delay="0"/>
                                  </p:stCondLst>
                                  <p:childTnLst>
                                    <p:set>
                                      <p:cBhvr>
                                        <p:cTn id="112" dur="1" fill="hold">
                                          <p:stCondLst>
                                            <p:cond delay="0"/>
                                          </p:stCondLst>
                                        </p:cTn>
                                        <p:tgtEl>
                                          <p:spTgt spid="89"/>
                                        </p:tgtEl>
                                        <p:attrNameLst>
                                          <p:attrName>style.visibility</p:attrName>
                                        </p:attrNameLst>
                                      </p:cBhvr>
                                      <p:to>
                                        <p:strVal val="visible"/>
                                      </p:to>
                                    </p:set>
                                    <p:anim calcmode="lin" valueType="num">
                                      <p:cBhvr>
                                        <p:cTn id="113" dur="500" fill="hold"/>
                                        <p:tgtEl>
                                          <p:spTgt spid="89"/>
                                        </p:tgtEl>
                                        <p:attrNameLst>
                                          <p:attrName>ppt_w</p:attrName>
                                        </p:attrNameLst>
                                      </p:cBhvr>
                                      <p:tavLst>
                                        <p:tav tm="0">
                                          <p:val>
                                            <p:fltVal val="0"/>
                                          </p:val>
                                        </p:tav>
                                        <p:tav tm="100000">
                                          <p:val>
                                            <p:strVal val="#ppt_w"/>
                                          </p:val>
                                        </p:tav>
                                      </p:tavLst>
                                    </p:anim>
                                    <p:anim calcmode="lin" valueType="num">
                                      <p:cBhvr>
                                        <p:cTn id="114" dur="500" fill="hold"/>
                                        <p:tgtEl>
                                          <p:spTgt spid="89"/>
                                        </p:tgtEl>
                                        <p:attrNameLst>
                                          <p:attrName>ppt_h</p:attrName>
                                        </p:attrNameLst>
                                      </p:cBhvr>
                                      <p:tavLst>
                                        <p:tav tm="0">
                                          <p:val>
                                            <p:fltVal val="0"/>
                                          </p:val>
                                        </p:tav>
                                        <p:tav tm="100000">
                                          <p:val>
                                            <p:strVal val="#ppt_h"/>
                                          </p:val>
                                        </p:tav>
                                      </p:tavLst>
                                    </p:anim>
                                    <p:animEffect transition="in" filter="fade">
                                      <p:cBhvr>
                                        <p:cTn id="115" dur="500"/>
                                        <p:tgtEl>
                                          <p:spTgt spid="89"/>
                                        </p:tgtEl>
                                      </p:cBhvr>
                                    </p:animEffect>
                                  </p:childTnLst>
                                </p:cTn>
                              </p:par>
                            </p:childTnLst>
                          </p:cTn>
                        </p:par>
                      </p:childTnLst>
                    </p:cTn>
                  </p:par>
                </p:childTnLst>
              </p:cTn>
              <p:nextCondLst>
                <p:cond evt="onClick" delay="0">
                  <p:tgtEl>
                    <p:spTgt spid="70"/>
                  </p:tgtEl>
                </p:cond>
              </p:nextCondLst>
            </p:seq>
            <p:seq concurrent="1" nextAc="seek">
              <p:cTn id="116" restart="whenNotActive" fill="hold" evtFilter="cancelBubble" nodeType="interactiveSeq">
                <p:stCondLst>
                  <p:cond evt="onClick" delay="0">
                    <p:tgtEl>
                      <p:spTgt spid="71"/>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4995" fill="hold"/>
                                        <p:tgtEl>
                                          <p:spTgt spid="81"/>
                                        </p:tgtEl>
                                      </p:cBhvr>
                                    </p:cmd>
                                  </p:childTnLst>
                                </p:cTn>
                              </p:par>
                              <p:par>
                                <p:cTn id="121" presetID="53" presetClass="entr" presetSubtype="16" fill="hold" nodeType="withEffect">
                                  <p:stCondLst>
                                    <p:cond delay="0"/>
                                  </p:stCondLst>
                                  <p:childTnLst>
                                    <p:set>
                                      <p:cBhvr>
                                        <p:cTn id="122" dur="1" fill="hold">
                                          <p:stCondLst>
                                            <p:cond delay="0"/>
                                          </p:stCondLst>
                                        </p:cTn>
                                        <p:tgtEl>
                                          <p:spTgt spid="88"/>
                                        </p:tgtEl>
                                        <p:attrNameLst>
                                          <p:attrName>style.visibility</p:attrName>
                                        </p:attrNameLst>
                                      </p:cBhvr>
                                      <p:to>
                                        <p:strVal val="visible"/>
                                      </p:to>
                                    </p:set>
                                    <p:anim calcmode="lin" valueType="num">
                                      <p:cBhvr>
                                        <p:cTn id="123" dur="500" fill="hold"/>
                                        <p:tgtEl>
                                          <p:spTgt spid="88"/>
                                        </p:tgtEl>
                                        <p:attrNameLst>
                                          <p:attrName>ppt_w</p:attrName>
                                        </p:attrNameLst>
                                      </p:cBhvr>
                                      <p:tavLst>
                                        <p:tav tm="0">
                                          <p:val>
                                            <p:fltVal val="0"/>
                                          </p:val>
                                        </p:tav>
                                        <p:tav tm="100000">
                                          <p:val>
                                            <p:strVal val="#ppt_w"/>
                                          </p:val>
                                        </p:tav>
                                      </p:tavLst>
                                    </p:anim>
                                    <p:anim calcmode="lin" valueType="num">
                                      <p:cBhvr>
                                        <p:cTn id="124" dur="500" fill="hold"/>
                                        <p:tgtEl>
                                          <p:spTgt spid="88"/>
                                        </p:tgtEl>
                                        <p:attrNameLst>
                                          <p:attrName>ppt_h</p:attrName>
                                        </p:attrNameLst>
                                      </p:cBhvr>
                                      <p:tavLst>
                                        <p:tav tm="0">
                                          <p:val>
                                            <p:fltVal val="0"/>
                                          </p:val>
                                        </p:tav>
                                        <p:tav tm="100000">
                                          <p:val>
                                            <p:strVal val="#ppt_h"/>
                                          </p:val>
                                        </p:tav>
                                      </p:tavLst>
                                    </p:anim>
                                    <p:animEffect transition="in" filter="fade">
                                      <p:cBhvr>
                                        <p:cTn id="125" dur="500"/>
                                        <p:tgtEl>
                                          <p:spTgt spid="88"/>
                                        </p:tgtEl>
                                      </p:cBhvr>
                                    </p:animEffect>
                                  </p:childTnLst>
                                </p:cTn>
                              </p:par>
                            </p:childTnLst>
                          </p:cTn>
                        </p:par>
                      </p:childTnLst>
                    </p:cTn>
                  </p:par>
                </p:childTnLst>
              </p:cTn>
              <p:nextCondLst>
                <p:cond evt="onClick" delay="0">
                  <p:tgtEl>
                    <p:spTgt spid="71"/>
                  </p:tgtEl>
                </p:cond>
              </p:nextCondLst>
            </p:seq>
            <p:audio>
              <p:cMediaNode vol="80000">
                <p:cTn id="126" fill="hold" display="0">
                  <p:stCondLst>
                    <p:cond delay="indefinite"/>
                  </p:stCondLst>
                  <p:endCondLst>
                    <p:cond evt="onStopAudio" delay="0">
                      <p:tgtEl>
                        <p:sldTgt/>
                      </p:tgtEl>
                    </p:cond>
                  </p:endCondLst>
                </p:cTn>
                <p:tgtEl>
                  <p:spTgt spid="77"/>
                </p:tgtEl>
              </p:cMediaNode>
            </p:audio>
            <p:audio>
              <p:cMediaNode vol="80000">
                <p:cTn id="127" fill="hold" display="0">
                  <p:stCondLst>
                    <p:cond delay="indefinite"/>
                  </p:stCondLst>
                  <p:endCondLst>
                    <p:cond evt="onStopAudio" delay="0">
                      <p:tgtEl>
                        <p:sldTgt/>
                      </p:tgtEl>
                    </p:cond>
                  </p:endCondLst>
                </p:cTn>
                <p:tgtEl>
                  <p:spTgt spid="80"/>
                </p:tgtEl>
              </p:cMediaNode>
            </p:audio>
            <p:audio>
              <p:cMediaNode vol="80000">
                <p:cTn id="128" fill="hold" display="0">
                  <p:stCondLst>
                    <p:cond delay="indefinite"/>
                  </p:stCondLst>
                  <p:endCondLst>
                    <p:cond evt="onStopAudio" delay="0">
                      <p:tgtEl>
                        <p:sldTgt/>
                      </p:tgtEl>
                    </p:cond>
                  </p:endCondLst>
                </p:cTn>
                <p:tgtEl>
                  <p:spTgt spid="81"/>
                </p:tgtEl>
              </p:cMediaNode>
            </p:audio>
            <p:audio>
              <p:cMediaNode vol="80000">
                <p:cTn id="129" fill="hold" display="0">
                  <p:stCondLst>
                    <p:cond delay="indefinite"/>
                  </p:stCondLst>
                  <p:endCondLst>
                    <p:cond evt="onStopAudio" delay="0">
                      <p:tgtEl>
                        <p:sldTgt/>
                      </p:tgtEl>
                    </p:cond>
                  </p:endCondLst>
                </p:cTn>
                <p:tgtEl>
                  <p:spTgt spid="82"/>
                </p:tgtEl>
              </p:cMediaNode>
            </p:audio>
          </p:childTnLst>
        </p:cTn>
      </p:par>
    </p:tnLst>
    <p:bldLst>
      <p:bldP spid="38" grpId="0" animBg="1"/>
      <p:bldP spid="39" grpId="0"/>
      <p:bldP spid="73" grpId="0"/>
      <p:bldP spid="74" grpId="0"/>
      <p:bldP spid="75" grpId="0"/>
      <p:bldP spid="76" grpId="0"/>
      <p:bldP spid="7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3493" y="1157104"/>
            <a:ext cx="4270371" cy="5982475"/>
          </a:xfrm>
          <a:prstGeom prst="rect">
            <a:avLst/>
          </a:prstGeom>
        </p:spPr>
      </p:pic>
      <p:pic>
        <p:nvPicPr>
          <p:cNvPr id="7" name="Picture 6"/>
          <p:cNvPicPr>
            <a:picLocks noChangeAspect="1"/>
          </p:cNvPicPr>
          <p:nvPr/>
        </p:nvPicPr>
        <p:blipFill>
          <a:blip r:embed="rId7"/>
          <a:stretch>
            <a:fillRect/>
          </a:stretch>
        </p:blipFill>
        <p:spPr>
          <a:xfrm>
            <a:off x="3103452" y="1736843"/>
            <a:ext cx="9035055" cy="1981372"/>
          </a:xfrm>
          <a:prstGeom prst="rect">
            <a:avLst/>
          </a:prstGeom>
        </p:spPr>
      </p:pic>
    </p:spTree>
    <p:extLst>
      <p:ext uri="{BB962C8B-B14F-4D97-AF65-F5344CB8AC3E}">
        <p14:creationId xmlns:p14="http://schemas.microsoft.com/office/powerpoint/2010/main" val="1018522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id="{BAF4E815-DB4A-4C4D-8298-8C25B164E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108154" y="286252"/>
            <a:ext cx="3867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Physician, Doctor cartoon illustration, cartoon Character, child,  hand png | PNGWing">
            <a:extLst>
              <a:ext uri="{FF2B5EF4-FFF2-40B4-BE49-F238E27FC236}">
                <a16:creationId xmlns:a16="http://schemas.microsoft.com/office/drawing/2014/main" id="{15DA58FC-0648-492D-9567-14B0AF2D405A}"/>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r="-5417"/>
          <a:stretch/>
        </p:blipFill>
        <p:spPr bwMode="auto">
          <a:xfrm>
            <a:off x="8643486" y="361949"/>
            <a:ext cx="39469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 action="ppaction://noaction"/>
            <a:extLst>
              <a:ext uri="{FF2B5EF4-FFF2-40B4-BE49-F238E27FC236}">
                <a16:creationId xmlns:a16="http://schemas.microsoft.com/office/drawing/2014/main" id="{AB3840E9-E7BF-42AB-9095-B9A7E03DA0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449360" y="48004"/>
            <a:ext cx="627889" cy="627889"/>
          </a:xfrm>
          <a:prstGeom prst="rect">
            <a:avLst/>
          </a:prstGeom>
        </p:spPr>
      </p:pic>
      <p:sp>
        <p:nvSpPr>
          <p:cNvPr id="10" name="Explosion: 8 Points 9">
            <a:extLst>
              <a:ext uri="{FF2B5EF4-FFF2-40B4-BE49-F238E27FC236}">
                <a16:creationId xmlns:a16="http://schemas.microsoft.com/office/drawing/2014/main" id="{BBE9CA45-7F90-46EB-AF0A-DA65D05FC39C}"/>
              </a:ext>
            </a:extLst>
          </p:cNvPr>
          <p:cNvSpPr/>
          <p:nvPr/>
        </p:nvSpPr>
        <p:spPr>
          <a:xfrm>
            <a:off x="3200400" y="924911"/>
            <a:ext cx="5731875" cy="5571140"/>
          </a:xfrm>
          <a:prstGeom prst="irregularSeal1">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Tieng-yeah-tre-con-www_nhacchuongvui_com (1)">
            <a:hlinkClick r:id="" action="ppaction://media"/>
            <a:extLst>
              <a:ext uri="{FF2B5EF4-FFF2-40B4-BE49-F238E27FC236}">
                <a16:creationId xmlns:a16="http://schemas.microsoft.com/office/drawing/2014/main" id="{9D1A8C46-0047-4E2E-92E5-A9F8CFA7DD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03610" y="6375400"/>
            <a:ext cx="406400" cy="406400"/>
          </a:xfrm>
          <a:prstGeom prst="rect">
            <a:avLst/>
          </a:prstGeom>
        </p:spPr>
      </p:pic>
      <p:pic>
        <p:nvPicPr>
          <p:cNvPr id="3" name="Picture 2">
            <a:extLst>
              <a:ext uri="{FF2B5EF4-FFF2-40B4-BE49-F238E27FC236}">
                <a16:creationId xmlns:a16="http://schemas.microsoft.com/office/drawing/2014/main" id="{FCAE8C78-BC4E-4D4F-A485-B96A31682F37}"/>
              </a:ext>
            </a:extLst>
          </p:cNvPr>
          <p:cNvPicPr>
            <a:picLocks noChangeAspect="1"/>
          </p:cNvPicPr>
          <p:nvPr/>
        </p:nvPicPr>
        <p:blipFill>
          <a:blip r:embed="rId11"/>
          <a:stretch>
            <a:fillRect/>
          </a:stretch>
        </p:blipFill>
        <p:spPr>
          <a:xfrm>
            <a:off x="4215221" y="2625299"/>
            <a:ext cx="3761558" cy="2170364"/>
          </a:xfrm>
          <a:prstGeom prst="rect">
            <a:avLst/>
          </a:prstGeom>
        </p:spPr>
      </p:pic>
    </p:spTree>
    <p:extLst>
      <p:ext uri="{BB962C8B-B14F-4D97-AF65-F5344CB8AC3E}">
        <p14:creationId xmlns:p14="http://schemas.microsoft.com/office/powerpoint/2010/main" val="451467887"/>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32" presetClass="emph" presetSubtype="0" repeatCount="indefinite" fill="hold" grpId="1" nodeType="after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1" presetClass="mediacall" presetSubtype="0" fill="hold" nodeType="withEffect">
                                  <p:stCondLst>
                                    <p:cond delay="0"/>
                                  </p:stCondLst>
                                  <p:childTnLst>
                                    <p:cmd type="call" cmd="playFrom(0.0)">
                                      <p:cBhvr>
                                        <p:cTn id="18" dur="4414" fill="hold"/>
                                        <p:tgtEl>
                                          <p:spTgt spid="2"/>
                                        </p:tgtEl>
                                      </p:cBhvr>
                                    </p:cmd>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106986" y="1027906"/>
            <a:ext cx="4270371" cy="5982475"/>
          </a:xfrm>
          <a:prstGeom prst="rect">
            <a:avLst/>
          </a:prstGeom>
        </p:spPr>
      </p:pic>
      <p:sp>
        <p:nvSpPr>
          <p:cNvPr id="15" name="TextBox 14">
            <a:extLst>
              <a:ext uri="{FF2B5EF4-FFF2-40B4-BE49-F238E27FC236}">
                <a16:creationId xmlns:a16="http://schemas.microsoft.com/office/drawing/2014/main" id="{8D33E6F3-D731-4C19-9FE7-C1522D6EF872}"/>
              </a:ext>
            </a:extLst>
          </p:cNvPr>
          <p:cNvSpPr txBox="1"/>
          <p:nvPr/>
        </p:nvSpPr>
        <p:spPr>
          <a:xfrm>
            <a:off x="3693687" y="1763258"/>
            <a:ext cx="738725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CHÀO TẠM BIỆT VÀ HẸN GẶP LẠI</a:t>
            </a:r>
          </a:p>
        </p:txBody>
      </p:sp>
    </p:spTree>
    <p:extLst>
      <p:ext uri="{BB962C8B-B14F-4D97-AF65-F5344CB8AC3E}">
        <p14:creationId xmlns:p14="http://schemas.microsoft.com/office/powerpoint/2010/main" val="40428141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20051658">
            <a:hlinkClick r:id="" action="ppaction://media"/>
            <a:extLst>
              <a:ext uri="{FF2B5EF4-FFF2-40B4-BE49-F238E27FC236}">
                <a16:creationId xmlns:a16="http://schemas.microsoft.com/office/drawing/2014/main" id="{0FFF07C0-997F-4A05-A1EA-C8BAE57A18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880262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275745" y="3227992"/>
            <a:ext cx="4309912" cy="770890"/>
          </a:xfrm>
          <a:prstGeom prst="rect">
            <a:avLst/>
          </a:prstGeom>
          <a:solidFill>
            <a:srgbClr val="FBE5D6"/>
          </a:solidFill>
          <a:ln w="28575" cap="flat" cmpd="sng" algn="ctr">
            <a:solidFill>
              <a:srgbClr val="FBE5D6"/>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3200"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Tim </a:t>
            </a:r>
            <a:r>
              <a:rPr kumimoji="0" lang="en-US" altLang="vi-VN"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altLang="vi-VN"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altLang="vi-VN"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mạch</a:t>
            </a:r>
            <a:r>
              <a:rPr kumimoji="0" lang="en-US" altLang="vi-VN"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máu</a:t>
            </a:r>
            <a:endParaRPr kumimoji="0" lang="en-US" altLang="vi-VN"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10754614" y="2563979"/>
            <a:ext cx="885137" cy="708059"/>
          </a:xfrm>
          <a:prstGeom prst="rect">
            <a:avLst/>
          </a:prstGeom>
        </p:spPr>
      </p:pic>
      <p:sp>
        <p:nvSpPr>
          <p:cNvPr id="27" name="Snip Diagonal Corner Rectangle 8"/>
          <p:cNvSpPr/>
          <p:nvPr/>
        </p:nvSpPr>
        <p:spPr>
          <a:xfrm>
            <a:off x="1609859" y="1432905"/>
            <a:ext cx="855644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Cơ</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quan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tuần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hoàn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gồm</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bộ</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phận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nào</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 name="Content Placeholder 8" descr="pixlr-bg-result (29)">
            <a:hlinkClick r:id="rId5" action="ppaction://hlinksldjump"/>
          </p:cNvPr>
          <p:cNvPicPr>
            <a:picLocks noChangeAspect="1"/>
          </p:cNvPicPr>
          <p:nvPr/>
        </p:nvPicPr>
        <p:blipFill>
          <a:blip r:embed="rId6"/>
          <a:stretch>
            <a:fillRect/>
          </a:stretch>
        </p:blipFill>
        <p:spPr>
          <a:xfrm>
            <a:off x="-732790" y="3272038"/>
            <a:ext cx="4580255" cy="3985260"/>
          </a:xfrm>
          <a:prstGeom prst="rect">
            <a:avLst/>
          </a:prstGeom>
        </p:spPr>
      </p:pic>
      <p:pic>
        <p:nvPicPr>
          <p:cNvPr id="10" name="Picture 4">
            <a:extLst>
              <a:ext uri="{FF2B5EF4-FFF2-40B4-BE49-F238E27FC236}">
                <a16:creationId xmlns:a16="http://schemas.microsoft.com/office/drawing/2014/main" id="{179B90C7-EA03-4A58-A80A-A630C3C85643}"/>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1" name="Action Button: Home 3">
            <a:hlinkClick r:id="rId5" action="ppaction://hlinksldjump"/>
            <a:extLst>
              <a:ext uri="{FF2B5EF4-FFF2-40B4-BE49-F238E27FC236}">
                <a16:creationId xmlns:a16="http://schemas.microsoft.com/office/drawing/2014/main" id="{007F7D4E-9212-429C-9D2D-5D6C7894021D}"/>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3" presetClass="entr" presetSubtype="32" fill="hold" nodeType="withEffect">
                                      <p:stCondLst>
                                        <p:cond delay="10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250" fill="hold"/>
                                            <p:tgtEl>
                                              <p:spTgt spid="25"/>
                                            </p:tgtEl>
                                            <p:attrNameLst>
                                              <p:attrName>ppt_w</p:attrName>
                                            </p:attrNameLst>
                                          </p:cBhvr>
                                          <p:tavLst>
                                            <p:tav tm="0">
                                              <p:val>
                                                <p:strVal val="4*#ppt_w"/>
                                              </p:val>
                                            </p:tav>
                                            <p:tav tm="100000">
                                              <p:val>
                                                <p:strVal val="#ppt_w"/>
                                              </p:val>
                                            </p:tav>
                                          </p:tavLst>
                                        </p:anim>
                                        <p:anim calcmode="lin" valueType="num">
                                          <p:cBhvr>
                                            <p:cTn id="25"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childTnLst>
            </p:cTn>
          </p:par>
        </p:tnLst>
        <p:bldLst>
          <p:bldP spid="23"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3" presetClass="entr" presetSubtype="32" fill="hold" nodeType="withEffect">
                                      <p:stCondLst>
                                        <p:cond delay="1000"/>
                                      </p:stCondLst>
                                      <p:childTnLst>
                                        <p:set>
                                          <p:cBhvr>
                                            <p:cTn id="23" dur="1" fill="hold">
                                              <p:stCondLst>
                                                <p:cond delay="0"/>
                                              </p:stCondLst>
                                            </p:cTn>
                                            <p:tgtEl>
                                              <p:spTgt spid="25"/>
                                            </p:tgtEl>
                                            <p:attrNameLst>
                                              <p:attrName>style.visibility</p:attrName>
                                            </p:attrNameLst>
                                          </p:cBhvr>
                                          <p:to>
                                            <p:strVal val="visible"/>
                                          </p:to>
                                        </p:set>
                                        <p:anim calcmode="lin" valueType="num">
                                          <p:cBhvr>
                                            <p:cTn id="24" dur="250" fill="hold"/>
                                            <p:tgtEl>
                                              <p:spTgt spid="25"/>
                                            </p:tgtEl>
                                            <p:attrNameLst>
                                              <p:attrName>ppt_w</p:attrName>
                                            </p:attrNameLst>
                                          </p:cBhvr>
                                          <p:tavLst>
                                            <p:tav tm="0">
                                              <p:val>
                                                <p:strVal val="4*#ppt_w"/>
                                              </p:val>
                                            </p:tav>
                                            <p:tav tm="100000">
                                              <p:val>
                                                <p:strVal val="#ppt_w"/>
                                              </p:val>
                                            </p:tav>
                                          </p:tavLst>
                                        </p:anim>
                                        <p:anim calcmode="lin" valueType="num">
                                          <p:cBhvr>
                                            <p:cTn id="25"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8" name="Check mark.wav"/>
                                            </p:tgtEl>
                                          </p:cMediaNode>
                                        </p:audio>
                                      </p:subTnLst>
                                    </p:cTn>
                                  </p:par>
                                </p:childTnLst>
                              </p:cTn>
                            </p:par>
                          </p:childTnLst>
                        </p:cTn>
                      </p:par>
                    </p:childTnLst>
                  </p:cTn>
                  <p:nextCondLst>
                    <p:cond evt="onClick" delay="0">
                      <p:tgtEl>
                        <p:spTgt spid="23"/>
                      </p:tgtEl>
                    </p:cond>
                  </p:nextCondLst>
                </p:seq>
              </p:childTnLst>
            </p:cTn>
          </p:par>
        </p:tnLst>
        <p:bldLst>
          <p:bldP spid="23" grpId="0" animBg="1"/>
          <p:bldP spid="2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nip Diagonal Corner Rectangle 8"/>
          <p:cNvSpPr/>
          <p:nvPr/>
        </p:nvSpPr>
        <p:spPr>
          <a:xfrm>
            <a:off x="2544678" y="781974"/>
            <a:ext cx="7227972" cy="193646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nào</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nên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nên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để</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bảo</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vệ</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cơ</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quan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tuần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hoàn</a:t>
            </a:r>
            <a:endPar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 name="Content Placeholder 8" descr="pixlr-bg-result (29)">
            <a:hlinkClick r:id="rId3" action="ppaction://hlinksldjump"/>
          </p:cNvPr>
          <p:cNvPicPr>
            <a:picLocks noChangeAspect="1"/>
          </p:cNvPicPr>
          <p:nvPr/>
        </p:nvPicPr>
        <p:blipFill>
          <a:blip r:embed="rId4"/>
          <a:stretch>
            <a:fillRect/>
          </a:stretch>
        </p:blipFill>
        <p:spPr>
          <a:xfrm>
            <a:off x="-316887" y="4561574"/>
            <a:ext cx="2861565" cy="2489835"/>
          </a:xfrm>
          <a:prstGeom prst="rect">
            <a:avLst/>
          </a:prstGeom>
        </p:spPr>
      </p:pic>
      <p:pic>
        <p:nvPicPr>
          <p:cNvPr id="3" name="Picture 2" descr="pixlr-bg-result (28)"/>
          <p:cNvPicPr>
            <a:picLocks noChangeAspect="1"/>
          </p:cNvPicPr>
          <p:nvPr/>
        </p:nvPicPr>
        <p:blipFill>
          <a:blip r:embed="rId5"/>
          <a:stretch>
            <a:fillRect/>
          </a:stretch>
        </p:blipFill>
        <p:spPr>
          <a:xfrm>
            <a:off x="10366375" y="523240"/>
            <a:ext cx="1273175" cy="1273175"/>
          </a:xfrm>
          <a:prstGeom prst="rect">
            <a:avLst/>
          </a:prstGeom>
        </p:spPr>
      </p:pic>
      <p:pic>
        <p:nvPicPr>
          <p:cNvPr id="5" name="Picture 4" descr="pixlr-bg-result (28)"/>
          <p:cNvPicPr>
            <a:picLocks noChangeAspect="1"/>
          </p:cNvPicPr>
          <p:nvPr/>
        </p:nvPicPr>
        <p:blipFill>
          <a:blip r:embed="rId5"/>
          <a:stretch>
            <a:fillRect/>
          </a:stretch>
        </p:blipFill>
        <p:spPr>
          <a:xfrm>
            <a:off x="552450" y="444500"/>
            <a:ext cx="1273175" cy="1273175"/>
          </a:xfrm>
          <a:prstGeom prst="rect">
            <a:avLst/>
          </a:prstGeom>
        </p:spPr>
      </p:pic>
      <p:sp>
        <p:nvSpPr>
          <p:cNvPr id="4" name="Action Button: Home 3">
            <a:hlinkClick r:id="rId3" action="ppaction://hlinksldjump"/>
          </p:cNvPr>
          <p:cNvSpPr/>
          <p:nvPr/>
        </p:nvSpPr>
        <p:spPr>
          <a:xfrm>
            <a:off x="10448290" y="5307965"/>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7" name="Rectangle 6"/>
          <p:cNvSpPr/>
          <p:nvPr/>
        </p:nvSpPr>
        <p:spPr>
          <a:xfrm>
            <a:off x="1601385" y="3453991"/>
            <a:ext cx="9401577" cy="1107583"/>
          </a:xfrm>
          <a:prstGeom prst="rect">
            <a:avLst/>
          </a:prstGeom>
          <a:solidFill>
            <a:srgbClr val="FBE5D6"/>
          </a:solidFill>
          <a:ln w="28575" cap="flat" cmpd="sng" algn="ctr">
            <a:solidFill>
              <a:srgbClr val="FBE5D6"/>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2600"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nên</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sống</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vui</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vẻ</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thường</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xuyên</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vận</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động</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tập</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thể</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dục</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thể</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thao</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hợp</a:t>
            </a:r>
            <a:r>
              <a:rPr kumimoji="0" lang="en-US" altLang="vi-VN" sz="26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6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lí</a:t>
            </a:r>
            <a:r>
              <a:rPr lang="en-US" altLang="vi-VN" sz="2600" b="1" kern="0" dirty="0" smtClean="0">
                <a:solidFill>
                  <a:srgbClr val="002060"/>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vi-VN" sz="2600" b="1" kern="0" dirty="0" err="1" smtClean="0">
                <a:solidFill>
                  <a:srgbClr val="002060"/>
                </a:solidFill>
                <a:latin typeface="Times New Roman" panose="02020603050405020304" pitchFamily="18" charset="0"/>
                <a:cs typeface="Times New Roman" panose="02020603050405020304" pitchFamily="18" charset="0"/>
              </a:rPr>
              <a:t>Các</a:t>
            </a:r>
            <a:r>
              <a:rPr lang="en-US" altLang="vi-VN" sz="2600" b="1" kern="0" dirty="0" smtClean="0">
                <a:solidFill>
                  <a:srgbClr val="002060"/>
                </a:solidFill>
                <a:latin typeface="Times New Roman" panose="02020603050405020304" pitchFamily="18" charset="0"/>
                <a:cs typeface="Times New Roman" panose="02020603050405020304" pitchFamily="18" charset="0"/>
              </a:rPr>
              <a:t> </a:t>
            </a:r>
            <a:r>
              <a:rPr lang="en-US" altLang="vi-VN" sz="2600" b="1" kern="0" dirty="0" err="1" smtClean="0">
                <a:solidFill>
                  <a:srgbClr val="002060"/>
                </a:solidFill>
                <a:latin typeface="Times New Roman" panose="02020603050405020304" pitchFamily="18" charset="0"/>
                <a:cs typeface="Times New Roman" panose="02020603050405020304" pitchFamily="18" charset="0"/>
              </a:rPr>
              <a:t>việc</a:t>
            </a:r>
            <a:r>
              <a:rPr lang="en-US" altLang="vi-VN" sz="2600" b="1" kern="0" dirty="0" smtClean="0">
                <a:solidFill>
                  <a:srgbClr val="002060"/>
                </a:solidFill>
                <a:latin typeface="Times New Roman" panose="02020603050405020304" pitchFamily="18" charset="0"/>
                <a:cs typeface="Times New Roman" panose="02020603050405020304" pitchFamily="18" charset="0"/>
              </a:rPr>
              <a:t> </a:t>
            </a:r>
            <a:r>
              <a:rPr lang="en-US" altLang="vi-VN" sz="2600" b="1" kern="0" dirty="0" err="1" smtClean="0">
                <a:solidFill>
                  <a:srgbClr val="002060"/>
                </a:solidFill>
                <a:latin typeface="Times New Roman" panose="02020603050405020304" pitchFamily="18" charset="0"/>
                <a:cs typeface="Times New Roman" panose="02020603050405020304" pitchFamily="18" charset="0"/>
              </a:rPr>
              <a:t>không</a:t>
            </a:r>
            <a:r>
              <a:rPr lang="en-US" altLang="vi-VN" sz="2600" b="1" kern="0" dirty="0" smtClean="0">
                <a:solidFill>
                  <a:srgbClr val="002060"/>
                </a:solidFill>
                <a:latin typeface="Times New Roman" panose="02020603050405020304" pitchFamily="18" charset="0"/>
                <a:cs typeface="Times New Roman" panose="02020603050405020304" pitchFamily="18" charset="0"/>
              </a:rPr>
              <a:t> </a:t>
            </a:r>
            <a:r>
              <a:rPr lang="en-US" altLang="vi-VN" sz="2600" b="1" kern="0" dirty="0" err="1" smtClean="0">
                <a:solidFill>
                  <a:srgbClr val="002060"/>
                </a:solidFill>
                <a:latin typeface="Times New Roman" panose="02020603050405020304" pitchFamily="18" charset="0"/>
                <a:cs typeface="Times New Roman" panose="02020603050405020304" pitchFamily="18" charset="0"/>
              </a:rPr>
              <a:t>nên</a:t>
            </a:r>
            <a:r>
              <a:rPr lang="en-US" altLang="vi-VN" sz="2600" b="1" kern="0" dirty="0" smtClean="0">
                <a:solidFill>
                  <a:srgbClr val="002060"/>
                </a:solidFill>
                <a:latin typeface="Times New Roman" panose="02020603050405020304" pitchFamily="18" charset="0"/>
                <a:cs typeface="Times New Roman" panose="02020603050405020304" pitchFamily="18" charset="0"/>
              </a:rPr>
              <a:t> </a:t>
            </a:r>
            <a:r>
              <a:rPr lang="en-US" altLang="vi-VN" sz="2600" b="1" kern="0" dirty="0" err="1" smtClean="0">
                <a:solidFill>
                  <a:srgbClr val="002060"/>
                </a:solidFill>
                <a:latin typeface="Times New Roman" panose="02020603050405020304" pitchFamily="18" charset="0"/>
                <a:cs typeface="Times New Roman" panose="02020603050405020304" pitchFamily="18" charset="0"/>
              </a:rPr>
              <a:t>làm</a:t>
            </a:r>
            <a:r>
              <a:rPr lang="en-US" altLang="vi-VN" sz="2600" b="1" kern="0" dirty="0" smtClean="0">
                <a:solidFill>
                  <a:srgbClr val="002060"/>
                </a:solidFill>
                <a:latin typeface="Times New Roman" panose="02020603050405020304" pitchFamily="18" charset="0"/>
                <a:cs typeface="Times New Roman" panose="02020603050405020304" pitchFamily="18" charset="0"/>
              </a:rPr>
              <a:t>: Lo </a:t>
            </a:r>
            <a:r>
              <a:rPr lang="en-US" altLang="vi-VN" sz="2600" b="1" kern="0" dirty="0" err="1" smtClean="0">
                <a:solidFill>
                  <a:srgbClr val="002060"/>
                </a:solidFill>
                <a:latin typeface="Times New Roman" panose="02020603050405020304" pitchFamily="18" charset="0"/>
                <a:cs typeface="Times New Roman" panose="02020603050405020304" pitchFamily="18" charset="0"/>
              </a:rPr>
              <a:t>lắng</a:t>
            </a:r>
            <a:r>
              <a:rPr lang="en-US" altLang="vi-VN" sz="2600" b="1" kern="0" dirty="0" smtClean="0">
                <a:solidFill>
                  <a:srgbClr val="002060"/>
                </a:solidFill>
                <a:latin typeface="Times New Roman" panose="02020603050405020304" pitchFamily="18" charset="0"/>
                <a:cs typeface="Times New Roman" panose="02020603050405020304" pitchFamily="18" charset="0"/>
              </a:rPr>
              <a:t>, </a:t>
            </a:r>
            <a:r>
              <a:rPr lang="en-US" altLang="vi-VN" sz="2600" b="1" kern="0" dirty="0" err="1" smtClean="0">
                <a:solidFill>
                  <a:srgbClr val="002060"/>
                </a:solidFill>
                <a:latin typeface="Times New Roman" panose="02020603050405020304" pitchFamily="18" charset="0"/>
                <a:cs typeface="Times New Roman" panose="02020603050405020304" pitchFamily="18" charset="0"/>
              </a:rPr>
              <a:t>tức</a:t>
            </a:r>
            <a:r>
              <a:rPr lang="en-US" altLang="vi-VN" sz="2600" b="1" kern="0" dirty="0" smtClean="0">
                <a:solidFill>
                  <a:srgbClr val="002060"/>
                </a:solidFill>
                <a:latin typeface="Times New Roman" panose="02020603050405020304" pitchFamily="18" charset="0"/>
                <a:cs typeface="Times New Roman" panose="02020603050405020304" pitchFamily="18" charset="0"/>
              </a:rPr>
              <a:t> </a:t>
            </a:r>
            <a:r>
              <a:rPr lang="en-US" altLang="vi-VN" sz="2600" b="1" kern="0" dirty="0" err="1" smtClean="0">
                <a:solidFill>
                  <a:srgbClr val="002060"/>
                </a:solidFill>
                <a:latin typeface="Times New Roman" panose="02020603050405020304" pitchFamily="18" charset="0"/>
                <a:cs typeface="Times New Roman" panose="02020603050405020304" pitchFamily="18" charset="0"/>
              </a:rPr>
              <a:t>giận</a:t>
            </a:r>
            <a:r>
              <a:rPr lang="en-US" altLang="vi-VN" sz="2600" b="1" kern="0" dirty="0" smtClean="0">
                <a:solidFill>
                  <a:srgbClr val="002060"/>
                </a:solidFill>
                <a:latin typeface="Times New Roman" panose="02020603050405020304" pitchFamily="18" charset="0"/>
                <a:cs typeface="Times New Roman" panose="02020603050405020304" pitchFamily="18" charset="0"/>
              </a:rPr>
              <a:t>, </a:t>
            </a:r>
            <a:r>
              <a:rPr lang="en-US" altLang="vi-VN" sz="2600" b="1" kern="0" dirty="0" err="1" smtClean="0">
                <a:solidFill>
                  <a:srgbClr val="002060"/>
                </a:solidFill>
                <a:latin typeface="Times New Roman" panose="02020603050405020304" pitchFamily="18" charset="0"/>
                <a:cs typeface="Times New Roman" panose="02020603050405020304" pitchFamily="18" charset="0"/>
              </a:rPr>
              <a:t>ngồi</a:t>
            </a:r>
            <a:r>
              <a:rPr lang="en-US" altLang="vi-VN" sz="2600" b="1" kern="0" dirty="0" smtClean="0">
                <a:solidFill>
                  <a:srgbClr val="002060"/>
                </a:solidFill>
                <a:latin typeface="Times New Roman" panose="02020603050405020304" pitchFamily="18" charset="0"/>
                <a:cs typeface="Times New Roman" panose="02020603050405020304" pitchFamily="18" charset="0"/>
              </a:rPr>
              <a:t> </a:t>
            </a:r>
            <a:r>
              <a:rPr lang="en-US" altLang="vi-VN" sz="2600" b="1" kern="0" dirty="0" err="1" smtClean="0">
                <a:solidFill>
                  <a:srgbClr val="002060"/>
                </a:solidFill>
                <a:latin typeface="Times New Roman" panose="02020603050405020304" pitchFamily="18" charset="0"/>
                <a:cs typeface="Times New Roman" panose="02020603050405020304" pitchFamily="18" charset="0"/>
              </a:rPr>
              <a:t>lâu</a:t>
            </a:r>
            <a:r>
              <a:rPr lang="en-US" altLang="vi-VN" sz="2600" b="1" kern="0" dirty="0" smtClean="0">
                <a:solidFill>
                  <a:srgbClr val="002060"/>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vi-VN" sz="2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03BC31-A9C8-4ACE-8C62-56C5BED9BE78}"/>
              </a:ext>
            </a:extLst>
          </p:cNvPr>
          <p:cNvSpPr txBox="1"/>
          <p:nvPr/>
        </p:nvSpPr>
        <p:spPr>
          <a:xfrm>
            <a:off x="1313793" y="1039789"/>
            <a:ext cx="10005849" cy="2308324"/>
          </a:xfrm>
          <a:prstGeom prst="rect">
            <a:avLst/>
          </a:prstGeom>
          <a:noFill/>
        </p:spPr>
        <p:txBody>
          <a:bodyPr wrap="square">
            <a:spAutoFit/>
          </a:bodyPr>
          <a:lstStyle/>
          <a:p>
            <a:r>
              <a:rPr lang="nl-NL" sz="4800" b="1" dirty="0" smtClean="0">
                <a:solidFill>
                  <a:srgbClr val="002060"/>
                </a:solidFill>
                <a:effectLst/>
                <a:latin typeface="Times New Roman" panose="02020603050405020304" pitchFamily="18" charset="0"/>
                <a:ea typeface="Calibri" panose="020F0502020204030204" pitchFamily="34" charset="0"/>
              </a:rPr>
              <a:t>   </a:t>
            </a:r>
            <a:endParaRPr lang="nl-NL" sz="4800" b="1" dirty="0">
              <a:solidFill>
                <a:srgbClr val="002060"/>
              </a:solidFill>
              <a:effectLst/>
              <a:latin typeface="Times New Roman" panose="02020603050405020304" pitchFamily="18" charset="0"/>
              <a:ea typeface="Calibri" panose="020F0502020204030204" pitchFamily="34" charset="0"/>
            </a:endParaRPr>
          </a:p>
          <a:p>
            <a:pPr algn="ctr"/>
            <a:endParaRPr lang="nl-NL" sz="4800" b="1" dirty="0">
              <a:solidFill>
                <a:srgbClr val="002060"/>
              </a:solidFill>
              <a:latin typeface="Times New Roman" panose="02020603050405020304" pitchFamily="18" charset="0"/>
              <a:ea typeface="Calibri" panose="020F0502020204030204" pitchFamily="34" charset="0"/>
            </a:endParaRPr>
          </a:p>
          <a:p>
            <a:pPr algn="ctr"/>
            <a:r>
              <a:rPr lang="nl-NL" sz="4800" b="1" dirty="0">
                <a:solidFill>
                  <a:srgbClr val="FF0000"/>
                </a:solidFill>
                <a:latin typeface="Times New Roman" panose="02020603050405020304" pitchFamily="18" charset="0"/>
                <a:ea typeface="Calibri" panose="020F0502020204030204" pitchFamily="34" charset="0"/>
              </a:rPr>
              <a:t>Bài </a:t>
            </a:r>
            <a:r>
              <a:rPr lang="nl-NL" sz="4800" b="1" dirty="0" smtClean="0">
                <a:solidFill>
                  <a:srgbClr val="FF0000"/>
                </a:solidFill>
                <a:latin typeface="Times New Roman" panose="02020603050405020304" pitchFamily="18" charset="0"/>
                <a:ea typeface="Calibri" panose="020F0502020204030204" pitchFamily="34" charset="0"/>
              </a:rPr>
              <a:t>17: </a:t>
            </a:r>
            <a:r>
              <a:rPr lang="nl-NL" sz="4800" b="1" dirty="0">
                <a:solidFill>
                  <a:srgbClr val="FF0000"/>
                </a:solidFill>
                <a:latin typeface="Times New Roman" panose="02020603050405020304" pitchFamily="18" charset="0"/>
                <a:ea typeface="Calibri" panose="020F0502020204030204" pitchFamily="34" charset="0"/>
              </a:rPr>
              <a:t>Cơ quan thần kinh (Tiết 1)</a:t>
            </a:r>
            <a:endParaRPr lang="en-US" sz="4800" dirty="0">
              <a:solidFill>
                <a:srgbClr val="FF0000"/>
              </a:solidFill>
            </a:endParaRPr>
          </a:p>
        </p:txBody>
      </p:sp>
    </p:spTree>
    <p:extLst>
      <p:ext uri="{BB962C8B-B14F-4D97-AF65-F5344CB8AC3E}">
        <p14:creationId xmlns:p14="http://schemas.microsoft.com/office/powerpoint/2010/main" val="1826610976"/>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14009" y="1011960"/>
            <a:ext cx="4270371" cy="5982475"/>
          </a:xfrm>
          <a:prstGeom prst="rect">
            <a:avLst/>
          </a:prstGeom>
        </p:spPr>
      </p:pic>
      <p:pic>
        <p:nvPicPr>
          <p:cNvPr id="7" name="Picture 6"/>
          <p:cNvPicPr>
            <a:picLocks noChangeAspect="1"/>
          </p:cNvPicPr>
          <p:nvPr/>
        </p:nvPicPr>
        <p:blipFill>
          <a:blip r:embed="rId9"/>
          <a:stretch>
            <a:fillRect/>
          </a:stretch>
        </p:blipFill>
        <p:spPr>
          <a:xfrm>
            <a:off x="2971223" y="1750491"/>
            <a:ext cx="9035055" cy="1749704"/>
          </a:xfrm>
          <a:prstGeom prst="rect">
            <a:avLst/>
          </a:prstGeom>
        </p:spPr>
      </p:pic>
    </p:spTree>
    <p:extLst>
      <p:ext uri="{BB962C8B-B14F-4D97-AF65-F5344CB8AC3E}">
        <p14:creationId xmlns:p14="http://schemas.microsoft.com/office/powerpoint/2010/main" val="9089773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C32F65A-484B-4D84-BF42-9E496708CA5F}"/>
              </a:ext>
            </a:extLst>
          </p:cNvPr>
          <p:cNvGrpSpPr/>
          <p:nvPr/>
        </p:nvGrpSpPr>
        <p:grpSpPr>
          <a:xfrm>
            <a:off x="-495709" y="-181734"/>
            <a:ext cx="13183417" cy="7221467"/>
            <a:chOff x="-621217" y="-108433"/>
            <a:chExt cx="13183417" cy="7221467"/>
          </a:xfrm>
        </p:grpSpPr>
        <p:pic>
          <p:nvPicPr>
            <p:cNvPr id="11" name="图片 3">
              <a:extLst>
                <a:ext uri="{FF2B5EF4-FFF2-40B4-BE49-F238E27FC236}">
                  <a16:creationId xmlns:a16="http://schemas.microsoft.com/office/drawing/2014/main" id="{A188D668-1D75-47B8-8B47-027B15537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id="{8E0BBEDB-3582-46B2-84FB-51D658F33B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id="{41835C1C-C7B0-4CC2-AE24-A8C598C34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745" y="5115293"/>
            <a:ext cx="2578260" cy="1171049"/>
          </a:xfrm>
          <a:prstGeom prst="rect">
            <a:avLst/>
          </a:prstGeom>
        </p:spPr>
      </p:pic>
      <p:sp>
        <p:nvSpPr>
          <p:cNvPr id="15" name="TextBox 14">
            <a:extLst>
              <a:ext uri="{FF2B5EF4-FFF2-40B4-BE49-F238E27FC236}">
                <a16:creationId xmlns:a16="http://schemas.microsoft.com/office/drawing/2014/main" id="{75E78880-5F5A-4225-ABD0-C2A7370EDA0E}"/>
              </a:ext>
            </a:extLst>
          </p:cNvPr>
          <p:cNvSpPr txBox="1"/>
          <p:nvPr/>
        </p:nvSpPr>
        <p:spPr>
          <a:xfrm>
            <a:off x="3618870" y="1481785"/>
            <a:ext cx="7277729" cy="2585323"/>
          </a:xfrm>
          <a:prstGeom prst="rect">
            <a:avLst/>
          </a:prstGeom>
          <a:noFill/>
        </p:spPr>
        <p:txBody>
          <a:bodyPr wrap="square" rtlCol="0">
            <a:spAutoFit/>
          </a:bodyPr>
          <a:lstStyle/>
          <a:p>
            <a:pPr lvl="0" algn="ctr">
              <a:defRPr/>
            </a:pPr>
            <a:r>
              <a:rPr lang="vi-VN" sz="5400" b="1" dirty="0">
                <a:solidFill>
                  <a:srgbClr val="1EA364"/>
                </a:solidFill>
                <a:latin typeface="+mj-lt"/>
              </a:rPr>
              <a:t>Hoạt động 1:</a:t>
            </a:r>
          </a:p>
          <a:p>
            <a:pPr lvl="0" algn="ctr">
              <a:defRPr/>
            </a:pPr>
            <a:r>
              <a:rPr lang="vi-VN" sz="5400" b="1" dirty="0">
                <a:solidFill>
                  <a:srgbClr val="1EA364"/>
                </a:solidFill>
                <a:latin typeface="+mj-lt"/>
              </a:rPr>
              <a:t> Các bộ </a:t>
            </a:r>
            <a:r>
              <a:rPr lang="vi-VN" sz="5400" b="1" dirty="0" smtClean="0">
                <a:solidFill>
                  <a:srgbClr val="1EA364"/>
                </a:solidFill>
                <a:latin typeface="+mj-lt"/>
              </a:rPr>
              <a:t>phận</a:t>
            </a:r>
            <a:r>
              <a:rPr lang="en-US" sz="5400" b="1" dirty="0" smtClean="0">
                <a:solidFill>
                  <a:srgbClr val="1EA364"/>
                </a:solidFill>
                <a:latin typeface="+mj-lt"/>
              </a:rPr>
              <a:t> </a:t>
            </a:r>
            <a:r>
              <a:rPr lang="en-US" sz="5400" b="1" dirty="0" err="1" smtClean="0">
                <a:solidFill>
                  <a:srgbClr val="1EA364"/>
                </a:solidFill>
                <a:latin typeface="Times New Roman" panose="02020603050405020304" pitchFamily="18" charset="0"/>
                <a:cs typeface="Times New Roman" panose="02020603050405020304" pitchFamily="18" charset="0"/>
              </a:rPr>
              <a:t>chính</a:t>
            </a:r>
            <a:r>
              <a:rPr lang="vi-VN" sz="5400" b="1" dirty="0" smtClean="0">
                <a:solidFill>
                  <a:srgbClr val="1EA364"/>
                </a:solidFill>
                <a:latin typeface="Times New Roman" panose="02020603050405020304" pitchFamily="18" charset="0"/>
                <a:cs typeface="Times New Roman" panose="02020603050405020304" pitchFamily="18" charset="0"/>
              </a:rPr>
              <a:t> </a:t>
            </a:r>
            <a:r>
              <a:rPr lang="vi-VN" sz="5400" b="1" dirty="0">
                <a:solidFill>
                  <a:srgbClr val="1EA364"/>
                </a:solidFill>
                <a:latin typeface="+mj-lt"/>
              </a:rPr>
              <a:t>của cơ quan thần </a:t>
            </a:r>
            <a:r>
              <a:rPr lang="vi-VN" sz="5400" b="1" dirty="0" smtClean="0">
                <a:solidFill>
                  <a:srgbClr val="1EA364"/>
                </a:solidFill>
                <a:latin typeface="+mj-lt"/>
              </a:rPr>
              <a:t>kinh</a:t>
            </a:r>
            <a:endParaRPr lang="vi-VN" sz="5400" b="1" dirty="0">
              <a:solidFill>
                <a:srgbClr val="1EA364"/>
              </a:solidFill>
              <a:latin typeface="+mj-lt"/>
            </a:endParaRPr>
          </a:p>
        </p:txBody>
      </p:sp>
      <p:pic>
        <p:nvPicPr>
          <p:cNvPr id="7" name="Content Placeholder 6" descr="pixlr-bg-result (31)"/>
          <p:cNvPicPr>
            <a:picLocks noGrp="1" noChangeAspect="1"/>
          </p:cNvPicPr>
          <p:nvPr>
            <p:ph sz="half" idx="4294967295"/>
          </p:nvPr>
        </p:nvPicPr>
        <p:blipFill>
          <a:blip r:embed="rId6"/>
          <a:stretch>
            <a:fillRect/>
          </a:stretch>
        </p:blipFill>
        <p:spPr>
          <a:xfrm flipH="1">
            <a:off x="0" y="2817813"/>
            <a:ext cx="4337050" cy="4352925"/>
          </a:xfrm>
          <a:prstGeom prst="rect">
            <a:avLst/>
          </a:prstGeom>
          <a:noFill/>
          <a:extLst>
            <a:ext uri="{909E8E84-426E-40DD-AFC4-6F175D3DCCD1}">
              <a14:hiddenFill xmlns:a14="http://schemas.microsoft.com/office/drawing/2010/main">
                <a:solidFill>
                  <a:schemeClr val="bg1">
                    <a:lumMod val="95000"/>
                  </a:schemeClr>
                </a:solidFill>
              </a14:hiddenFill>
            </a:ext>
          </a:extLst>
        </p:spPr>
      </p:pic>
    </p:spTree>
    <p:extLst>
      <p:ext uri="{BB962C8B-B14F-4D97-AF65-F5344CB8AC3E}">
        <p14:creationId xmlns:p14="http://schemas.microsoft.com/office/powerpoint/2010/main" val="4008479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49527" y="-3171305"/>
            <a:ext cx="7187718" cy="13162214"/>
          </a:xfrm>
          <a:prstGeom prst="rect">
            <a:avLst/>
          </a:prstGeom>
        </p:spPr>
      </p:pic>
      <p:grpSp>
        <p:nvGrpSpPr>
          <p:cNvPr id="16" name="Group 15">
            <a:extLst>
              <a:ext uri="{FF2B5EF4-FFF2-40B4-BE49-F238E27FC236}">
                <a16:creationId xmlns:a16="http://schemas.microsoft.com/office/drawing/2014/main" id="{6D9784B7-67F5-48C3-BC3D-D4A6713F91B7}"/>
              </a:ext>
            </a:extLst>
          </p:cNvPr>
          <p:cNvGrpSpPr/>
          <p:nvPr/>
        </p:nvGrpSpPr>
        <p:grpSpPr>
          <a:xfrm>
            <a:off x="-589274" y="-748218"/>
            <a:ext cx="12604518" cy="1410326"/>
            <a:chOff x="72761" y="478675"/>
            <a:chExt cx="7793340" cy="334168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72761" y="1932917"/>
              <a:ext cx="7793340" cy="1887441"/>
              <a:chOff x="110911" y="870890"/>
              <a:chExt cx="11978070" cy="962315"/>
            </a:xfrm>
          </p:grpSpPr>
          <p:sp>
            <p:nvSpPr>
              <p:cNvPr id="20" name="Google Shape;128;p2">
                <a:extLst>
                  <a:ext uri="{FF2B5EF4-FFF2-40B4-BE49-F238E27FC236}">
                    <a16:creationId xmlns:a16="http://schemas.microsoft.com/office/drawing/2014/main" id="{8B2428FF-41BE-4F24-86CE-7B428504E91D}"/>
                  </a:ext>
                </a:extLst>
              </p:cNvPr>
              <p:cNvSpPr/>
              <p:nvPr/>
            </p:nvSpPr>
            <p:spPr>
              <a:xfrm>
                <a:off x="738870" y="870890"/>
                <a:ext cx="11350111" cy="9623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10911" y="881303"/>
                <a:ext cx="11363609" cy="780808"/>
              </a:xfrm>
              <a:prstGeom prst="rect">
                <a:avLst/>
              </a:prstGeom>
              <a:noFill/>
            </p:spPr>
            <p:txBody>
              <a:bodyPr wrap="square" rtlCol="0">
                <a:spAutoFit/>
              </a:bodyPr>
              <a:lstStyle/>
              <a:p>
                <a:pPr lvl="0" algn="ctr">
                  <a:defRPr/>
                </a:pPr>
                <a:r>
                  <a:rPr lang="vi-VN" sz="3600" b="1" dirty="0">
                    <a:solidFill>
                      <a:srgbClr val="1EA364"/>
                    </a:solidFill>
                    <a:latin typeface="Times New Roman" panose="02020603050405020304" pitchFamily="18" charset="0"/>
                    <a:cs typeface="Times New Roman" panose="02020603050405020304" pitchFamily="18" charset="0"/>
                  </a:rPr>
                  <a:t>Các bộ phận</a:t>
                </a:r>
                <a:r>
                  <a:rPr lang="en-US" sz="3600" b="1" dirty="0">
                    <a:solidFill>
                      <a:srgbClr val="1EA364"/>
                    </a:solidFill>
                    <a:latin typeface="Times New Roman" panose="02020603050405020304" pitchFamily="18" charset="0"/>
                    <a:cs typeface="Times New Roman" panose="02020603050405020304" pitchFamily="18" charset="0"/>
                  </a:rPr>
                  <a:t> </a:t>
                </a:r>
                <a:r>
                  <a:rPr lang="en-US" sz="3600" b="1" dirty="0" err="1">
                    <a:solidFill>
                      <a:srgbClr val="1EA364"/>
                    </a:solidFill>
                    <a:latin typeface="Times New Roman" panose="02020603050405020304" pitchFamily="18" charset="0"/>
                    <a:cs typeface="Times New Roman" panose="02020603050405020304" pitchFamily="18" charset="0"/>
                  </a:rPr>
                  <a:t>chính</a:t>
                </a:r>
                <a:r>
                  <a:rPr lang="vi-VN" sz="3600" b="1" dirty="0">
                    <a:solidFill>
                      <a:srgbClr val="1EA364"/>
                    </a:solidFill>
                    <a:latin typeface="Times New Roman" panose="02020603050405020304" pitchFamily="18" charset="0"/>
                    <a:cs typeface="Times New Roman" panose="02020603050405020304" pitchFamily="18" charset="0"/>
                  </a:rPr>
                  <a:t> của cơ quan thần </a:t>
                </a:r>
                <a:r>
                  <a:rPr lang="vi-VN" sz="3600" b="1" dirty="0" smtClean="0">
                    <a:solidFill>
                      <a:srgbClr val="1EA364"/>
                    </a:solidFill>
                    <a:latin typeface="Times New Roman" panose="02020603050405020304" pitchFamily="18" charset="0"/>
                    <a:cs typeface="Times New Roman" panose="02020603050405020304" pitchFamily="18" charset="0"/>
                  </a:rPr>
                  <a:t>kinh</a:t>
                </a:r>
                <a:endParaRPr lang="vi-VN" sz="3600" b="1" dirty="0">
                  <a:solidFill>
                    <a:srgbClr val="1EA364"/>
                  </a:solidFill>
                  <a:latin typeface="Times New Roman" panose="02020603050405020304" pitchFamily="18" charset="0"/>
                  <a:cs typeface="Times New Roman" panose="02020603050405020304" pitchFamily="18" charset="0"/>
                </a:endParaRP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430" y="478675"/>
              <a:ext cx="729353" cy="7293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7301AD0F-42C9-48D4-B675-260AEF66EC30}"/>
              </a:ext>
            </a:extLst>
          </p:cNvPr>
          <p:cNvGrpSpPr/>
          <p:nvPr/>
        </p:nvGrpSpPr>
        <p:grpSpPr>
          <a:xfrm>
            <a:off x="6047957" y="1743894"/>
            <a:ext cx="5386687" cy="1345879"/>
            <a:chOff x="6719591" y="2584562"/>
            <a:chExt cx="5386687" cy="1345879"/>
          </a:xfrm>
        </p:grpSpPr>
        <p:sp>
          <p:nvSpPr>
            <p:cNvPr id="23" name="Rectangle: Rounded Corners 22">
              <a:extLst>
                <a:ext uri="{FF2B5EF4-FFF2-40B4-BE49-F238E27FC236}">
                  <a16:creationId xmlns:a16="http://schemas.microsoft.com/office/drawing/2014/main" id="{2B5E48C5-4227-4FF2-AC9F-477EEEB76C99}"/>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58F41308-88D7-4DC6-962A-99D648E88517}"/>
                </a:ext>
              </a:extLst>
            </p:cNvPr>
            <p:cNvSpPr txBox="1"/>
            <p:nvPr/>
          </p:nvSpPr>
          <p:spPr>
            <a:xfrm>
              <a:off x="6891722" y="2842002"/>
              <a:ext cx="5214556" cy="830997"/>
            </a:xfrm>
            <a:prstGeom prst="rect">
              <a:avLst/>
            </a:prstGeom>
            <a:noFill/>
          </p:spPr>
          <p:txBody>
            <a:bodyPr wrap="square" rtlCol="0">
              <a:spAutoFit/>
            </a:bodyPr>
            <a:lstStyle/>
            <a:p>
              <a:pPr lvl="0" algn="ctr">
                <a:defRPr/>
              </a:pPr>
              <a:r>
                <a:rPr lang="en-US" sz="2400" b="1" dirty="0" smtClean="0">
                  <a:solidFill>
                    <a:srgbClr val="002060"/>
                  </a:solidFill>
                  <a:latin typeface="Times New Roman" panose="02020603050405020304" pitchFamily="18" charset="0"/>
                  <a:cs typeface="Times New Roman" panose="02020603050405020304" pitchFamily="18" charset="0"/>
                </a:rPr>
                <a:t>1. </a:t>
              </a:r>
              <a:r>
                <a:rPr lang="vi-VN" sz="2400" b="1" dirty="0" smtClean="0">
                  <a:solidFill>
                    <a:srgbClr val="002060"/>
                  </a:solidFill>
                  <a:latin typeface="Times New Roman" panose="02020603050405020304" pitchFamily="18" charset="0"/>
                  <a:cs typeface="Times New Roman" panose="02020603050405020304" pitchFamily="18" charset="0"/>
                </a:rPr>
                <a:t>Chỉ </a:t>
              </a:r>
              <a:r>
                <a:rPr lang="vi-VN" sz="2400" b="1" dirty="0">
                  <a:solidFill>
                    <a:srgbClr val="002060"/>
                  </a:solidFill>
                  <a:latin typeface="Times New Roman" panose="02020603050405020304" pitchFamily="18" charset="0"/>
                  <a:cs typeface="Times New Roman" panose="02020603050405020304" pitchFamily="18" charset="0"/>
                </a:rPr>
                <a:t>và nói tên các bộ phận của cơ quan thần kinh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sơ</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đồ</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bên</a:t>
              </a:r>
              <a:endParaRPr lang="vi-VN" sz="2400" b="1" dirty="0">
                <a:solidFill>
                  <a:srgbClr val="002060"/>
                </a:solidFill>
                <a:latin typeface="Times New Roman" panose="02020603050405020304" pitchFamily="18" charset="0"/>
                <a:cs typeface="Times New Roman" panose="02020603050405020304" pitchFamily="18" charset="0"/>
              </a:endParaRPr>
            </a:p>
          </p:txBody>
        </p:sp>
      </p:grpSp>
      <p:pic>
        <p:nvPicPr>
          <p:cNvPr id="28" name="Picture 27">
            <a:extLst>
              <a:ext uri="{FF2B5EF4-FFF2-40B4-BE49-F238E27FC236}">
                <a16:creationId xmlns:a16="http://schemas.microsoft.com/office/drawing/2014/main" id="{B875EA5D-A3E4-47B0-8DA6-4553FA3EA492}"/>
              </a:ext>
            </a:extLst>
          </p:cNvPr>
          <p:cNvPicPr>
            <a:picLocks noChangeAspect="1"/>
          </p:cNvPicPr>
          <p:nvPr/>
        </p:nvPicPr>
        <p:blipFill>
          <a:blip r:embed="rId4"/>
          <a:stretch>
            <a:fillRect/>
          </a:stretch>
        </p:blipFill>
        <p:spPr>
          <a:xfrm>
            <a:off x="9081846" y="29810"/>
            <a:ext cx="3372024" cy="1456642"/>
          </a:xfrm>
          <a:prstGeom prst="rect">
            <a:avLst/>
          </a:prstGeom>
        </p:spPr>
      </p:pic>
      <p:pic>
        <p:nvPicPr>
          <p:cNvPr id="1028" name="Picture 4" descr="https://sachgiaokhoa.online/uploads/tinymce/mceclip0-173518459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59" y="918452"/>
            <a:ext cx="5451479" cy="520958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22">
            <a:extLst>
              <a:ext uri="{FF2B5EF4-FFF2-40B4-BE49-F238E27FC236}">
                <a16:creationId xmlns:a16="http://schemas.microsoft.com/office/drawing/2014/main" id="{2B5E48C5-4227-4FF2-AC9F-477EEEB76C99}"/>
              </a:ext>
            </a:extLst>
          </p:cNvPr>
          <p:cNvSpPr/>
          <p:nvPr/>
        </p:nvSpPr>
        <p:spPr>
          <a:xfrm>
            <a:off x="6167021" y="340980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58F41308-88D7-4DC6-962A-99D648E88517}"/>
              </a:ext>
            </a:extLst>
          </p:cNvPr>
          <p:cNvSpPr txBox="1"/>
          <p:nvPr/>
        </p:nvSpPr>
        <p:spPr>
          <a:xfrm>
            <a:off x="6220088" y="3568439"/>
            <a:ext cx="5214556" cy="830997"/>
          </a:xfrm>
          <a:prstGeom prst="rect">
            <a:avLst/>
          </a:prstGeom>
          <a:noFill/>
        </p:spPr>
        <p:txBody>
          <a:bodyPr wrap="square" rtlCol="0">
            <a:spAutoFit/>
          </a:bodyPr>
          <a:lstStyle/>
          <a:p>
            <a:pPr lvl="0">
              <a:defRPr/>
            </a:pPr>
            <a:r>
              <a:rPr lang="en-US" sz="2400" b="1" dirty="0">
                <a:solidFill>
                  <a:srgbClr val="002060"/>
                </a:solidFill>
                <a:latin typeface="Times New Roman" panose="02020603050405020304" pitchFamily="18" charset="0"/>
                <a:cs typeface="Times New Roman" panose="02020603050405020304" pitchFamily="18" charset="0"/>
              </a:rPr>
              <a:t>2</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Nhận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xét</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vị</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trí</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của</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não</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và</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tủy</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sống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trong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cơ</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thể</a:t>
            </a:r>
            <a:endParaRPr lang="vi-VN"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7550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circle(in)">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circle(in)">
                                      <p:cBhvr>
                                        <p:cTn id="32" dur="2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329</TotalTime>
  <Words>856</Words>
  <Application>Microsoft Office PowerPoint</Application>
  <PresentationFormat>Widescreen</PresentationFormat>
  <Paragraphs>97</Paragraphs>
  <Slides>21</Slides>
  <Notes>10</Notes>
  <HiddenSlides>0</HiddenSlides>
  <MMClips>19</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Arial</vt:lpstr>
      <vt:lpstr>Calibri</vt:lpstr>
      <vt:lpstr>等线</vt:lpstr>
      <vt:lpstr>等线</vt:lpstr>
      <vt:lpstr>等线 Light</vt:lpstr>
      <vt:lpstr>Noto Sans S Chinese Light</vt:lpstr>
      <vt:lpstr>Tahoma</vt:lpstr>
      <vt:lpstr>Times New Roman</vt:lpstr>
      <vt:lpstr>Trebuchet MS</vt:lpstr>
      <vt:lpstr>Wingdings 3</vt:lpstr>
      <vt:lpstr>2_千图网海量PPT模板www.58pic.com ​​</vt:lpstr>
      <vt:lpstr>千图网海量PPT模板www.58pic.com ​​</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cp:lastModifiedBy>
  <cp:revision>23</cp:revision>
  <dcterms:created xsi:type="dcterms:W3CDTF">2021-06-03T21:14:00Z</dcterms:created>
  <dcterms:modified xsi:type="dcterms:W3CDTF">2025-03-12T02:47:45Z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9B99D3FDDC244095964FD91E87753BB7</vt:lpwstr>
  </property>
  <property fmtid="{D5CDD505-2E9C-101B-9397-08002B2CF9AE}" pid="3" name="KSOProductBuildVer">
    <vt:lpwstr>1033-11.2.0.11191</vt:lpwstr>
  </property>
</Properties>
</file>