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8" r:id="rId2"/>
    <p:sldId id="291" r:id="rId3"/>
    <p:sldId id="263" r:id="rId4"/>
    <p:sldId id="301" r:id="rId5"/>
    <p:sldId id="300" r:id="rId6"/>
    <p:sldId id="295" r:id="rId7"/>
    <p:sldId id="302" r:id="rId8"/>
    <p:sldId id="297" r:id="rId9"/>
    <p:sldId id="285" r:id="rId10"/>
    <p:sldId id="290" r:id="rId11"/>
    <p:sldId id="266" r:id="rId12"/>
    <p:sldId id="296" r:id="rId13"/>
    <p:sldId id="292" r:id="rId14"/>
    <p:sldId id="298" r:id="rId15"/>
    <p:sldId id="286" r:id="rId16"/>
    <p:sldId id="267" r:id="rId17"/>
    <p:sldId id="299" r:id="rId18"/>
    <p:sldId id="26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DA947E4-FEB4-4A94-92F5-80B2148C9454}">
          <p14:sldIdLst>
            <p14:sldId id="258"/>
            <p14:sldId id="291"/>
            <p14:sldId id="263"/>
            <p14:sldId id="301"/>
          </p14:sldIdLst>
        </p14:section>
        <p14:section name="Untitled Section" id="{93242915-9735-4445-B025-F3CA2EAE8C06}">
          <p14:sldIdLst>
            <p14:sldId id="300"/>
            <p14:sldId id="295"/>
            <p14:sldId id="302"/>
            <p14:sldId id="297"/>
            <p14:sldId id="285"/>
            <p14:sldId id="290"/>
            <p14:sldId id="266"/>
            <p14:sldId id="296"/>
            <p14:sldId id="292"/>
            <p14:sldId id="298"/>
            <p14:sldId id="286"/>
            <p14:sldId id="267"/>
            <p14:sldId id="299"/>
            <p14:sldId id="26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0" clrIdx="0">
    <p:extLst>
      <p:ext uri="{19B8F6BF-5375-455C-9EA6-DF929625EA0E}">
        <p15:presenceInfo xmlns:p15="http://schemas.microsoft.com/office/powerpoint/2012/main" userId="44b36ef8b3e2a9a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A4F2"/>
    <a:srgbClr val="DB4A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610" autoAdjust="0"/>
    <p:restoredTop sz="79245" autoAdjust="0"/>
  </p:normalViewPr>
  <p:slideViewPr>
    <p:cSldViewPr snapToGrid="0">
      <p:cViewPr varScale="1">
        <p:scale>
          <a:sx n="84" d="100"/>
          <a:sy n="84" d="100"/>
        </p:scale>
        <p:origin x="34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A41BF1F-16E7-4BEF-9CEB-B783CB0CA992}" type="doc">
      <dgm:prSet loTypeId="urn:microsoft.com/office/officeart/2005/8/layout/defaul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FCE93A46-08B5-4EDD-AECA-76D270AAE6A2}">
      <dgm:prSet phldrT="[Text]" custT="1"/>
      <dgm:spPr/>
      <dgm:t>
        <a:bodyPr/>
        <a:lstStyle/>
        <a:p>
          <a:r>
            <a:rPr lang="vi-VN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Giọt nước mưa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3E904AD-687F-4229-A57D-39E7BCA55089}" type="parTrans" cxnId="{CC16939A-F3D1-4FF9-A267-D0615FEC215A}">
      <dgm:prSet/>
      <dgm:spPr/>
      <dgm:t>
        <a:bodyPr/>
        <a:lstStyle/>
        <a:p>
          <a:endParaRPr lang="en-US"/>
        </a:p>
      </dgm:t>
    </dgm:pt>
    <dgm:pt modelId="{AFA926E8-05AC-4FD2-A65D-B73AD31C35FE}" type="sibTrans" cxnId="{CC16939A-F3D1-4FF9-A267-D0615FEC215A}">
      <dgm:prSet/>
      <dgm:spPr/>
      <dgm:t>
        <a:bodyPr/>
        <a:lstStyle/>
        <a:p>
          <a:endParaRPr lang="en-US"/>
        </a:p>
      </dgm:t>
    </dgm:pt>
    <dgm:pt modelId="{40C578AD-8E61-48CB-97F4-F7E968ADC510}">
      <dgm:prSet phldrT="[Text]" custT="1"/>
      <dgm:spPr/>
      <dgm:t>
        <a:bodyPr/>
        <a:lstStyle/>
        <a:p>
          <a:r>
            <a:rPr lang="vi-VN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Suối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B78BBA6-150A-4A59-89D3-DE3AFEA0093C}" type="parTrans" cxnId="{F019F1D4-A450-4506-87E5-173E9633C573}">
      <dgm:prSet/>
      <dgm:spPr/>
      <dgm:t>
        <a:bodyPr/>
        <a:lstStyle/>
        <a:p>
          <a:endParaRPr lang="en-US"/>
        </a:p>
      </dgm:t>
    </dgm:pt>
    <dgm:pt modelId="{3A306A27-858B-4708-A825-07FB3D3C95A7}" type="sibTrans" cxnId="{F019F1D4-A450-4506-87E5-173E9633C573}">
      <dgm:prSet/>
      <dgm:spPr/>
      <dgm:t>
        <a:bodyPr/>
        <a:lstStyle/>
        <a:p>
          <a:endParaRPr lang="en-US"/>
        </a:p>
      </dgm:t>
    </dgm:pt>
    <dgm:pt modelId="{77F3F3BD-9878-4F4C-8589-8B41600F33EF}">
      <dgm:prSet phldrT="[Text]" custT="1"/>
      <dgm:spPr/>
      <dgm:t>
        <a:bodyPr/>
        <a:lstStyle/>
        <a:p>
          <a:r>
            <a:rPr lang="vi-VN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Bãi cỏ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C7E7926-6E85-4A30-BEF0-EF0ED00D0F99}" type="parTrans" cxnId="{04113B5C-7386-4FB8-94C4-AFE1CAA56BFD}">
      <dgm:prSet/>
      <dgm:spPr/>
      <dgm:t>
        <a:bodyPr/>
        <a:lstStyle/>
        <a:p>
          <a:endParaRPr lang="en-US"/>
        </a:p>
      </dgm:t>
    </dgm:pt>
    <dgm:pt modelId="{081013AF-3BA8-4CB4-BA85-C9AAFEEEC62E}" type="sibTrans" cxnId="{04113B5C-7386-4FB8-94C4-AFE1CAA56BFD}">
      <dgm:prSet/>
      <dgm:spPr/>
      <dgm:t>
        <a:bodyPr/>
        <a:lstStyle/>
        <a:p>
          <a:endParaRPr lang="en-US"/>
        </a:p>
      </dgm:t>
    </dgm:pt>
    <dgm:pt modelId="{3A667192-D2C4-45C6-B093-DEB38D448C09}">
      <dgm:prSet phldrT="[Text]" custT="1"/>
      <dgm:spPr/>
      <dgm:t>
        <a:bodyPr/>
        <a:lstStyle/>
        <a:p>
          <a:r>
            <a:rPr lang="vi-VN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Chân đồi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7E028BB-6FBB-4CB5-91D3-4CC4950D1D3E}" type="parTrans" cxnId="{1FA273DD-78C2-4298-9516-64DC7AD8A3AE}">
      <dgm:prSet/>
      <dgm:spPr/>
      <dgm:t>
        <a:bodyPr/>
        <a:lstStyle/>
        <a:p>
          <a:endParaRPr lang="en-US"/>
        </a:p>
      </dgm:t>
    </dgm:pt>
    <dgm:pt modelId="{68091142-7A71-4F15-ADE5-C8A9E97BBA8B}" type="sibTrans" cxnId="{1FA273DD-78C2-4298-9516-64DC7AD8A3AE}">
      <dgm:prSet/>
      <dgm:spPr/>
      <dgm:t>
        <a:bodyPr/>
        <a:lstStyle/>
        <a:p>
          <a:endParaRPr lang="en-US"/>
        </a:p>
      </dgm:t>
    </dgm:pt>
    <dgm:pt modelId="{DE398ABE-8FA8-4D6E-815F-BFBCB73A3F2D}">
      <dgm:prSet phldrT="[Text]" custT="1"/>
      <dgm:spPr/>
      <dgm:t>
        <a:bodyPr/>
        <a:lstStyle/>
        <a:p>
          <a:r>
            <a:rPr lang="vi-VN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Sông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A81982B-95BA-434F-BF11-A5286256572D}" type="parTrans" cxnId="{3CF3D34F-8CAC-4BB7-92BA-51BA13A75965}">
      <dgm:prSet/>
      <dgm:spPr/>
      <dgm:t>
        <a:bodyPr/>
        <a:lstStyle/>
        <a:p>
          <a:endParaRPr lang="en-US"/>
        </a:p>
      </dgm:t>
    </dgm:pt>
    <dgm:pt modelId="{80FFED5A-1AE0-4061-A348-CB3B5DBCD417}" type="sibTrans" cxnId="{3CF3D34F-8CAC-4BB7-92BA-51BA13A75965}">
      <dgm:prSet/>
      <dgm:spPr/>
      <dgm:t>
        <a:bodyPr/>
        <a:lstStyle/>
        <a:p>
          <a:endParaRPr lang="en-US"/>
        </a:p>
      </dgm:t>
    </dgm:pt>
    <dgm:pt modelId="{3DE4D27D-EAF0-46B2-A7E2-07C73E9CA786}">
      <dgm:prSet phldrT="[Text]" custT="1"/>
      <dgm:spPr/>
      <dgm:t>
        <a:bodyPr/>
        <a:lstStyle/>
        <a:p>
          <a:r>
            <a:rPr lang="vi-VN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Biển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DD2F99F-3430-45F7-857A-81C93064C889}" type="parTrans" cxnId="{F68643E4-DDE5-4A3E-8E7B-E82F171A3DF2}">
      <dgm:prSet/>
      <dgm:spPr/>
      <dgm:t>
        <a:bodyPr/>
        <a:lstStyle/>
        <a:p>
          <a:endParaRPr lang="en-US"/>
        </a:p>
      </dgm:t>
    </dgm:pt>
    <dgm:pt modelId="{8864D199-0775-4574-A3C4-1AF623D94A41}" type="sibTrans" cxnId="{F68643E4-DDE5-4A3E-8E7B-E82F171A3DF2}">
      <dgm:prSet/>
      <dgm:spPr/>
      <dgm:t>
        <a:bodyPr/>
        <a:lstStyle/>
        <a:p>
          <a:endParaRPr lang="en-US"/>
        </a:p>
      </dgm:t>
    </dgm:pt>
    <dgm:pt modelId="{7065F3E3-BBA7-4764-8893-C56F7CC16C77}" type="pres">
      <dgm:prSet presAssocID="{6A41BF1F-16E7-4BEF-9CEB-B783CB0CA99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46F4D82-C2B2-4BF7-94B6-F78987FAFCCA}" type="pres">
      <dgm:prSet presAssocID="{FCE93A46-08B5-4EDD-AECA-76D270AAE6A2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72BF27-16DF-478C-B2D8-8B9C95334239}" type="pres">
      <dgm:prSet presAssocID="{AFA926E8-05AC-4FD2-A65D-B73AD31C35FE}" presName="sibTrans" presStyleCnt="0"/>
      <dgm:spPr/>
    </dgm:pt>
    <dgm:pt modelId="{DB7C0E0F-435B-497B-BCA2-FB94A62C0488}" type="pres">
      <dgm:prSet presAssocID="{40C578AD-8E61-48CB-97F4-F7E968ADC510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358275-7F08-4B0B-8BD6-CD6292418AFE}" type="pres">
      <dgm:prSet presAssocID="{3A306A27-858B-4708-A825-07FB3D3C95A7}" presName="sibTrans" presStyleCnt="0"/>
      <dgm:spPr/>
    </dgm:pt>
    <dgm:pt modelId="{798252D7-9704-4BD7-B6EF-F8618CB8A7B7}" type="pres">
      <dgm:prSet presAssocID="{77F3F3BD-9878-4F4C-8589-8B41600F33EF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3FD01C-5617-427E-B01C-75F128557F5D}" type="pres">
      <dgm:prSet presAssocID="{081013AF-3BA8-4CB4-BA85-C9AAFEEEC62E}" presName="sibTrans" presStyleCnt="0"/>
      <dgm:spPr/>
    </dgm:pt>
    <dgm:pt modelId="{E09C4BA7-6F87-4EC8-8657-84083E8594FD}" type="pres">
      <dgm:prSet presAssocID="{3A667192-D2C4-45C6-B093-DEB38D448C09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4D1962-E0E2-412B-B53B-87B42472DA8D}" type="pres">
      <dgm:prSet presAssocID="{68091142-7A71-4F15-ADE5-C8A9E97BBA8B}" presName="sibTrans" presStyleCnt="0"/>
      <dgm:spPr/>
    </dgm:pt>
    <dgm:pt modelId="{89BDA471-B5D5-40B3-95CA-A13718E32B8F}" type="pres">
      <dgm:prSet presAssocID="{DE398ABE-8FA8-4D6E-815F-BFBCB73A3F2D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131D4B-A2FB-48C6-9113-7FD4AB296C7C}" type="pres">
      <dgm:prSet presAssocID="{80FFED5A-1AE0-4061-A348-CB3B5DBCD417}" presName="sibTrans" presStyleCnt="0"/>
      <dgm:spPr/>
    </dgm:pt>
    <dgm:pt modelId="{3326AE59-817B-4BDD-9572-6D2738087B5E}" type="pres">
      <dgm:prSet presAssocID="{3DE4D27D-EAF0-46B2-A7E2-07C73E9CA786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68643E4-DDE5-4A3E-8E7B-E82F171A3DF2}" srcId="{6A41BF1F-16E7-4BEF-9CEB-B783CB0CA992}" destId="{3DE4D27D-EAF0-46B2-A7E2-07C73E9CA786}" srcOrd="5" destOrd="0" parTransId="{ADD2F99F-3430-45F7-857A-81C93064C889}" sibTransId="{8864D199-0775-4574-A3C4-1AF623D94A41}"/>
    <dgm:cxn modelId="{E618D67B-E203-43DD-AD57-3DAE1F8669E5}" type="presOf" srcId="{3DE4D27D-EAF0-46B2-A7E2-07C73E9CA786}" destId="{3326AE59-817B-4BDD-9572-6D2738087B5E}" srcOrd="0" destOrd="0" presId="urn:microsoft.com/office/officeart/2005/8/layout/default"/>
    <dgm:cxn modelId="{F019F1D4-A450-4506-87E5-173E9633C573}" srcId="{6A41BF1F-16E7-4BEF-9CEB-B783CB0CA992}" destId="{40C578AD-8E61-48CB-97F4-F7E968ADC510}" srcOrd="1" destOrd="0" parTransId="{5B78BBA6-150A-4A59-89D3-DE3AFEA0093C}" sibTransId="{3A306A27-858B-4708-A825-07FB3D3C95A7}"/>
    <dgm:cxn modelId="{4C8DD617-9E03-4A91-B2E8-C1692C339890}" type="presOf" srcId="{DE398ABE-8FA8-4D6E-815F-BFBCB73A3F2D}" destId="{89BDA471-B5D5-40B3-95CA-A13718E32B8F}" srcOrd="0" destOrd="0" presId="urn:microsoft.com/office/officeart/2005/8/layout/default"/>
    <dgm:cxn modelId="{9A24B9CF-56BF-4E25-9140-3B50F16A0367}" type="presOf" srcId="{77F3F3BD-9878-4F4C-8589-8B41600F33EF}" destId="{798252D7-9704-4BD7-B6EF-F8618CB8A7B7}" srcOrd="0" destOrd="0" presId="urn:microsoft.com/office/officeart/2005/8/layout/default"/>
    <dgm:cxn modelId="{10D99965-39FE-4C61-9C45-8A96B36267F2}" type="presOf" srcId="{40C578AD-8E61-48CB-97F4-F7E968ADC510}" destId="{DB7C0E0F-435B-497B-BCA2-FB94A62C0488}" srcOrd="0" destOrd="0" presId="urn:microsoft.com/office/officeart/2005/8/layout/default"/>
    <dgm:cxn modelId="{88759702-AFEB-4C8F-BB86-F9F11A42DCEC}" type="presOf" srcId="{3A667192-D2C4-45C6-B093-DEB38D448C09}" destId="{E09C4BA7-6F87-4EC8-8657-84083E8594FD}" srcOrd="0" destOrd="0" presId="urn:microsoft.com/office/officeart/2005/8/layout/default"/>
    <dgm:cxn modelId="{CC16939A-F3D1-4FF9-A267-D0615FEC215A}" srcId="{6A41BF1F-16E7-4BEF-9CEB-B783CB0CA992}" destId="{FCE93A46-08B5-4EDD-AECA-76D270AAE6A2}" srcOrd="0" destOrd="0" parTransId="{83E904AD-687F-4229-A57D-39E7BCA55089}" sibTransId="{AFA926E8-05AC-4FD2-A65D-B73AD31C35FE}"/>
    <dgm:cxn modelId="{04113B5C-7386-4FB8-94C4-AFE1CAA56BFD}" srcId="{6A41BF1F-16E7-4BEF-9CEB-B783CB0CA992}" destId="{77F3F3BD-9878-4F4C-8589-8B41600F33EF}" srcOrd="2" destOrd="0" parTransId="{9C7E7926-6E85-4A30-BEF0-EF0ED00D0F99}" sibTransId="{081013AF-3BA8-4CB4-BA85-C9AAFEEEC62E}"/>
    <dgm:cxn modelId="{3CF3D34F-8CAC-4BB7-92BA-51BA13A75965}" srcId="{6A41BF1F-16E7-4BEF-9CEB-B783CB0CA992}" destId="{DE398ABE-8FA8-4D6E-815F-BFBCB73A3F2D}" srcOrd="4" destOrd="0" parTransId="{3A81982B-95BA-434F-BF11-A5286256572D}" sibTransId="{80FFED5A-1AE0-4061-A348-CB3B5DBCD417}"/>
    <dgm:cxn modelId="{1F1985F1-51FE-4058-9B3C-6D5B2C81EA62}" type="presOf" srcId="{6A41BF1F-16E7-4BEF-9CEB-B783CB0CA992}" destId="{7065F3E3-BBA7-4764-8893-C56F7CC16C77}" srcOrd="0" destOrd="0" presId="urn:microsoft.com/office/officeart/2005/8/layout/default"/>
    <dgm:cxn modelId="{1FA273DD-78C2-4298-9516-64DC7AD8A3AE}" srcId="{6A41BF1F-16E7-4BEF-9CEB-B783CB0CA992}" destId="{3A667192-D2C4-45C6-B093-DEB38D448C09}" srcOrd="3" destOrd="0" parTransId="{B7E028BB-6FBB-4CB5-91D3-4CC4950D1D3E}" sibTransId="{68091142-7A71-4F15-ADE5-C8A9E97BBA8B}"/>
    <dgm:cxn modelId="{A089ADF9-ACA2-476B-B19E-39FE77A80B30}" type="presOf" srcId="{FCE93A46-08B5-4EDD-AECA-76D270AAE6A2}" destId="{F46F4D82-C2B2-4BF7-94B6-F78987FAFCCA}" srcOrd="0" destOrd="0" presId="urn:microsoft.com/office/officeart/2005/8/layout/default"/>
    <dgm:cxn modelId="{A5A4C90E-AC10-4D6A-817A-6F4D59A366F3}" type="presParOf" srcId="{7065F3E3-BBA7-4764-8893-C56F7CC16C77}" destId="{F46F4D82-C2B2-4BF7-94B6-F78987FAFCCA}" srcOrd="0" destOrd="0" presId="urn:microsoft.com/office/officeart/2005/8/layout/default"/>
    <dgm:cxn modelId="{9BBD119E-815A-4843-A765-E6DAAEF10C77}" type="presParOf" srcId="{7065F3E3-BBA7-4764-8893-C56F7CC16C77}" destId="{F572BF27-16DF-478C-B2D8-8B9C95334239}" srcOrd="1" destOrd="0" presId="urn:microsoft.com/office/officeart/2005/8/layout/default"/>
    <dgm:cxn modelId="{3035512A-DB55-49C1-A273-F4D57B168E67}" type="presParOf" srcId="{7065F3E3-BBA7-4764-8893-C56F7CC16C77}" destId="{DB7C0E0F-435B-497B-BCA2-FB94A62C0488}" srcOrd="2" destOrd="0" presId="urn:microsoft.com/office/officeart/2005/8/layout/default"/>
    <dgm:cxn modelId="{70001A35-1C7B-409B-BF29-27DAB1E3C21B}" type="presParOf" srcId="{7065F3E3-BBA7-4764-8893-C56F7CC16C77}" destId="{D2358275-7F08-4B0B-8BD6-CD6292418AFE}" srcOrd="3" destOrd="0" presId="urn:microsoft.com/office/officeart/2005/8/layout/default"/>
    <dgm:cxn modelId="{C975A2AD-753F-4F2D-AA4B-1CC8E1371860}" type="presParOf" srcId="{7065F3E3-BBA7-4764-8893-C56F7CC16C77}" destId="{798252D7-9704-4BD7-B6EF-F8618CB8A7B7}" srcOrd="4" destOrd="0" presId="urn:microsoft.com/office/officeart/2005/8/layout/default"/>
    <dgm:cxn modelId="{92140425-2F89-44A2-8936-426680D11EB7}" type="presParOf" srcId="{7065F3E3-BBA7-4764-8893-C56F7CC16C77}" destId="{F13FD01C-5617-427E-B01C-75F128557F5D}" srcOrd="5" destOrd="0" presId="urn:microsoft.com/office/officeart/2005/8/layout/default"/>
    <dgm:cxn modelId="{01E9E312-1A31-4CD0-B95A-428737FBC2B7}" type="presParOf" srcId="{7065F3E3-BBA7-4764-8893-C56F7CC16C77}" destId="{E09C4BA7-6F87-4EC8-8657-84083E8594FD}" srcOrd="6" destOrd="0" presId="urn:microsoft.com/office/officeart/2005/8/layout/default"/>
    <dgm:cxn modelId="{3BCE0178-B73B-4406-AE50-130C35516529}" type="presParOf" srcId="{7065F3E3-BBA7-4764-8893-C56F7CC16C77}" destId="{C14D1962-E0E2-412B-B53B-87B42472DA8D}" srcOrd="7" destOrd="0" presId="urn:microsoft.com/office/officeart/2005/8/layout/default"/>
    <dgm:cxn modelId="{0435C430-DB09-4D5C-A6A9-2691A9ABFE86}" type="presParOf" srcId="{7065F3E3-BBA7-4764-8893-C56F7CC16C77}" destId="{89BDA471-B5D5-40B3-95CA-A13718E32B8F}" srcOrd="8" destOrd="0" presId="urn:microsoft.com/office/officeart/2005/8/layout/default"/>
    <dgm:cxn modelId="{38C1F243-F71F-44C1-B28B-801A5B313672}" type="presParOf" srcId="{7065F3E3-BBA7-4764-8893-C56F7CC16C77}" destId="{DA131D4B-A2FB-48C6-9113-7FD4AB296C7C}" srcOrd="9" destOrd="0" presId="urn:microsoft.com/office/officeart/2005/8/layout/default"/>
    <dgm:cxn modelId="{57002052-3595-47C3-8524-D579BB0B14A6}" type="presParOf" srcId="{7065F3E3-BBA7-4764-8893-C56F7CC16C77}" destId="{3326AE59-817B-4BDD-9572-6D2738087B5E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D60BE99-1C04-44E0-9042-5BBC392E21B9}" type="doc">
      <dgm:prSet loTypeId="urn:microsoft.com/office/officeart/2005/8/layout/p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7E9763A7-B41A-42DF-9EFC-E76FC49FDAA5}">
      <dgm:prSet phldrT="[Text]"/>
      <dgm:spPr/>
      <dgm:t>
        <a:bodyPr/>
        <a:lstStyle/>
        <a:p>
          <a:r>
            <a:rPr lang="vi-VN" dirty="0" smtClean="0"/>
            <a:t>Nhỏ</a:t>
          </a:r>
          <a:endParaRPr lang="en-US" dirty="0"/>
        </a:p>
      </dgm:t>
    </dgm:pt>
    <dgm:pt modelId="{B0A430E4-7382-4C1A-940C-8F5C5DF1A565}" type="parTrans" cxnId="{ACB20170-383E-432F-A5A4-6A2A34169DFA}">
      <dgm:prSet/>
      <dgm:spPr/>
      <dgm:t>
        <a:bodyPr/>
        <a:lstStyle/>
        <a:p>
          <a:endParaRPr lang="en-US"/>
        </a:p>
      </dgm:t>
    </dgm:pt>
    <dgm:pt modelId="{6206E95E-E4B2-4098-A277-265041040C92}" type="sibTrans" cxnId="{ACB20170-383E-432F-A5A4-6A2A34169DFA}">
      <dgm:prSet/>
      <dgm:spPr/>
      <dgm:t>
        <a:bodyPr/>
        <a:lstStyle/>
        <a:p>
          <a:endParaRPr lang="en-US"/>
        </a:p>
      </dgm:t>
    </dgm:pt>
    <dgm:pt modelId="{8D5E2F75-2981-4902-A6E7-47E3D034F74F}">
      <dgm:prSet phldrT="[Text]"/>
      <dgm:spPr/>
      <dgm:t>
        <a:bodyPr/>
        <a:lstStyle/>
        <a:p>
          <a:r>
            <a:rPr lang="vi-VN" dirty="0" smtClean="0"/>
            <a:t>Lớn</a:t>
          </a:r>
          <a:endParaRPr lang="en-US" dirty="0"/>
        </a:p>
      </dgm:t>
    </dgm:pt>
    <dgm:pt modelId="{6A5A01EA-F3F4-4814-8114-0354E49A86D0}" type="parTrans" cxnId="{70657C73-8350-4791-ADEC-7BFF3C5CCFF9}">
      <dgm:prSet/>
      <dgm:spPr/>
      <dgm:t>
        <a:bodyPr/>
        <a:lstStyle/>
        <a:p>
          <a:endParaRPr lang="en-US"/>
        </a:p>
      </dgm:t>
    </dgm:pt>
    <dgm:pt modelId="{C78A0A27-39D4-4B39-8B90-0AC146E6C3B0}" type="sibTrans" cxnId="{70657C73-8350-4791-ADEC-7BFF3C5CCFF9}">
      <dgm:prSet/>
      <dgm:spPr/>
      <dgm:t>
        <a:bodyPr/>
        <a:lstStyle/>
        <a:p>
          <a:endParaRPr lang="en-US"/>
        </a:p>
      </dgm:t>
    </dgm:pt>
    <dgm:pt modelId="{582FBFFE-9CE8-4727-9C44-773DAFADC829}">
      <dgm:prSet phldrT="[Text]"/>
      <dgm:spPr/>
      <dgm:t>
        <a:bodyPr/>
        <a:lstStyle/>
        <a:p>
          <a:r>
            <a:rPr lang="vi-VN" dirty="0" smtClean="0"/>
            <a:t>Mênh mông</a:t>
          </a:r>
          <a:endParaRPr lang="en-US" dirty="0"/>
        </a:p>
      </dgm:t>
    </dgm:pt>
    <dgm:pt modelId="{1CBD5DD5-B811-4088-8C4A-41D22B05B445}" type="parTrans" cxnId="{D01F78A7-5A34-4443-934A-B72665011A79}">
      <dgm:prSet/>
      <dgm:spPr/>
      <dgm:t>
        <a:bodyPr/>
        <a:lstStyle/>
        <a:p>
          <a:endParaRPr lang="en-US"/>
        </a:p>
      </dgm:t>
    </dgm:pt>
    <dgm:pt modelId="{49065258-B431-4D87-9164-D0EA757D00BF}" type="sibTrans" cxnId="{D01F78A7-5A34-4443-934A-B72665011A79}">
      <dgm:prSet/>
      <dgm:spPr/>
      <dgm:t>
        <a:bodyPr/>
        <a:lstStyle/>
        <a:p>
          <a:endParaRPr lang="en-US"/>
        </a:p>
      </dgm:t>
    </dgm:pt>
    <dgm:pt modelId="{956ECA69-F2BF-46B1-ABD8-EE5E4E77A15E}" type="pres">
      <dgm:prSet presAssocID="{0D60BE99-1C04-44E0-9042-5BBC392E21B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BAAEDA4-5E05-4617-A361-6DD2FD829835}" type="pres">
      <dgm:prSet presAssocID="{0D60BE99-1C04-44E0-9042-5BBC392E21B9}" presName="bkgdShp" presStyleLbl="alignAccFollowNode1" presStyleIdx="0" presStyleCnt="1"/>
      <dgm:spPr/>
    </dgm:pt>
    <dgm:pt modelId="{C68BBA4F-5234-4D6D-94FC-92536B7485AD}" type="pres">
      <dgm:prSet presAssocID="{0D60BE99-1C04-44E0-9042-5BBC392E21B9}" presName="linComp" presStyleCnt="0"/>
      <dgm:spPr/>
    </dgm:pt>
    <dgm:pt modelId="{CE5515C1-BC45-4D10-A8D9-629D156E864B}" type="pres">
      <dgm:prSet presAssocID="{7E9763A7-B41A-42DF-9EFC-E76FC49FDAA5}" presName="compNode" presStyleCnt="0"/>
      <dgm:spPr/>
    </dgm:pt>
    <dgm:pt modelId="{70F34EDF-DEAA-4A9D-A47E-7F289E4C7689}" type="pres">
      <dgm:prSet presAssocID="{7E9763A7-B41A-42DF-9EFC-E76FC49FDAA5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9E127C-08E1-4D42-8B17-9BFC177C2C05}" type="pres">
      <dgm:prSet presAssocID="{7E9763A7-B41A-42DF-9EFC-E76FC49FDAA5}" presName="invisiNode" presStyleLbl="node1" presStyleIdx="0" presStyleCnt="3"/>
      <dgm:spPr/>
    </dgm:pt>
    <dgm:pt modelId="{B67C9E62-CF24-4FBB-B2B0-799963160790}" type="pres">
      <dgm:prSet presAssocID="{7E9763A7-B41A-42DF-9EFC-E76FC49FDAA5}" presName="imagNode" presStyleLbl="fgImgPlace1" presStyleIdx="0" presStyleCnt="3"/>
      <dgm:spPr/>
    </dgm:pt>
    <dgm:pt modelId="{374DAEAB-407F-43E8-8EBF-B26C414C0958}" type="pres">
      <dgm:prSet presAssocID="{6206E95E-E4B2-4098-A277-265041040C92}" presName="sibTrans" presStyleLbl="sibTrans2D1" presStyleIdx="0" presStyleCnt="0"/>
      <dgm:spPr/>
      <dgm:t>
        <a:bodyPr/>
        <a:lstStyle/>
        <a:p>
          <a:endParaRPr lang="en-US"/>
        </a:p>
      </dgm:t>
    </dgm:pt>
    <dgm:pt modelId="{0351D62A-6E83-4A38-AD10-D3E5628F63C2}" type="pres">
      <dgm:prSet presAssocID="{8D5E2F75-2981-4902-A6E7-47E3D034F74F}" presName="compNode" presStyleCnt="0"/>
      <dgm:spPr/>
    </dgm:pt>
    <dgm:pt modelId="{5DB9A5D9-70D0-42DD-AC5C-D5F8656D75AB}" type="pres">
      <dgm:prSet presAssocID="{8D5E2F75-2981-4902-A6E7-47E3D034F74F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C6D2ED-84E9-47A0-9D42-C19897BA645F}" type="pres">
      <dgm:prSet presAssocID="{8D5E2F75-2981-4902-A6E7-47E3D034F74F}" presName="invisiNode" presStyleLbl="node1" presStyleIdx="1" presStyleCnt="3"/>
      <dgm:spPr/>
    </dgm:pt>
    <dgm:pt modelId="{03EA453F-DBB9-436F-8B1C-B0816B3D26DB}" type="pres">
      <dgm:prSet presAssocID="{8D5E2F75-2981-4902-A6E7-47E3D034F74F}" presName="imagNode" presStyleLbl="fgImgPlace1" presStyleIdx="1" presStyleCnt="3"/>
      <dgm:spPr/>
    </dgm:pt>
    <dgm:pt modelId="{7B2C0D62-A421-4F7D-9C3E-3245FFBBD238}" type="pres">
      <dgm:prSet presAssocID="{C78A0A27-39D4-4B39-8B90-0AC146E6C3B0}" presName="sibTrans" presStyleLbl="sibTrans2D1" presStyleIdx="0" presStyleCnt="0"/>
      <dgm:spPr/>
      <dgm:t>
        <a:bodyPr/>
        <a:lstStyle/>
        <a:p>
          <a:endParaRPr lang="en-US"/>
        </a:p>
      </dgm:t>
    </dgm:pt>
    <dgm:pt modelId="{8D02377B-C9A6-47E3-B136-3318B9CEAA92}" type="pres">
      <dgm:prSet presAssocID="{582FBFFE-9CE8-4727-9C44-773DAFADC829}" presName="compNode" presStyleCnt="0"/>
      <dgm:spPr/>
    </dgm:pt>
    <dgm:pt modelId="{0AD46571-C4B6-49C7-9B46-BF5EB56621B5}" type="pres">
      <dgm:prSet presAssocID="{582FBFFE-9CE8-4727-9C44-773DAFADC829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B43889-58B8-4B04-9F99-CFD1086CB54E}" type="pres">
      <dgm:prSet presAssocID="{582FBFFE-9CE8-4727-9C44-773DAFADC829}" presName="invisiNode" presStyleLbl="node1" presStyleIdx="2" presStyleCnt="3"/>
      <dgm:spPr/>
    </dgm:pt>
    <dgm:pt modelId="{B3E4A09F-F809-4589-8F26-17146AD1EACA}" type="pres">
      <dgm:prSet presAssocID="{582FBFFE-9CE8-4727-9C44-773DAFADC829}" presName="imagNode" presStyleLbl="fgImgPlace1" presStyleIdx="2" presStyleCnt="3"/>
      <dgm:spPr/>
    </dgm:pt>
  </dgm:ptLst>
  <dgm:cxnLst>
    <dgm:cxn modelId="{0CAA3DA7-B811-4805-BAD2-46625520EB85}" type="presOf" srcId="{8D5E2F75-2981-4902-A6E7-47E3D034F74F}" destId="{5DB9A5D9-70D0-42DD-AC5C-D5F8656D75AB}" srcOrd="0" destOrd="0" presId="urn:microsoft.com/office/officeart/2005/8/layout/pList2"/>
    <dgm:cxn modelId="{923C2F6E-33E4-401F-97C6-75A02B7E0E22}" type="presOf" srcId="{6206E95E-E4B2-4098-A277-265041040C92}" destId="{374DAEAB-407F-43E8-8EBF-B26C414C0958}" srcOrd="0" destOrd="0" presId="urn:microsoft.com/office/officeart/2005/8/layout/pList2"/>
    <dgm:cxn modelId="{BB38C5E6-BA4B-435B-93B7-2F24CEADFBC0}" type="presOf" srcId="{0D60BE99-1C04-44E0-9042-5BBC392E21B9}" destId="{956ECA69-F2BF-46B1-ABD8-EE5E4E77A15E}" srcOrd="0" destOrd="0" presId="urn:microsoft.com/office/officeart/2005/8/layout/pList2"/>
    <dgm:cxn modelId="{28B01583-2D95-4169-90AB-161244DFF9B0}" type="presOf" srcId="{C78A0A27-39D4-4B39-8B90-0AC146E6C3B0}" destId="{7B2C0D62-A421-4F7D-9C3E-3245FFBBD238}" srcOrd="0" destOrd="0" presId="urn:microsoft.com/office/officeart/2005/8/layout/pList2"/>
    <dgm:cxn modelId="{D01F78A7-5A34-4443-934A-B72665011A79}" srcId="{0D60BE99-1C04-44E0-9042-5BBC392E21B9}" destId="{582FBFFE-9CE8-4727-9C44-773DAFADC829}" srcOrd="2" destOrd="0" parTransId="{1CBD5DD5-B811-4088-8C4A-41D22B05B445}" sibTransId="{49065258-B431-4D87-9164-D0EA757D00BF}"/>
    <dgm:cxn modelId="{389330FB-4C36-45AC-94E0-A4C813AA6155}" type="presOf" srcId="{582FBFFE-9CE8-4727-9C44-773DAFADC829}" destId="{0AD46571-C4B6-49C7-9B46-BF5EB56621B5}" srcOrd="0" destOrd="0" presId="urn:microsoft.com/office/officeart/2005/8/layout/pList2"/>
    <dgm:cxn modelId="{6CE1EE60-4879-4EA3-BF8F-E877F9F8F908}" type="presOf" srcId="{7E9763A7-B41A-42DF-9EFC-E76FC49FDAA5}" destId="{70F34EDF-DEAA-4A9D-A47E-7F289E4C7689}" srcOrd="0" destOrd="0" presId="urn:microsoft.com/office/officeart/2005/8/layout/pList2"/>
    <dgm:cxn modelId="{ACB20170-383E-432F-A5A4-6A2A34169DFA}" srcId="{0D60BE99-1C04-44E0-9042-5BBC392E21B9}" destId="{7E9763A7-B41A-42DF-9EFC-E76FC49FDAA5}" srcOrd="0" destOrd="0" parTransId="{B0A430E4-7382-4C1A-940C-8F5C5DF1A565}" sibTransId="{6206E95E-E4B2-4098-A277-265041040C92}"/>
    <dgm:cxn modelId="{70657C73-8350-4791-ADEC-7BFF3C5CCFF9}" srcId="{0D60BE99-1C04-44E0-9042-5BBC392E21B9}" destId="{8D5E2F75-2981-4902-A6E7-47E3D034F74F}" srcOrd="1" destOrd="0" parTransId="{6A5A01EA-F3F4-4814-8114-0354E49A86D0}" sibTransId="{C78A0A27-39D4-4B39-8B90-0AC146E6C3B0}"/>
    <dgm:cxn modelId="{011A9222-4ADE-435E-A28B-3D4AEDB7302E}" type="presParOf" srcId="{956ECA69-F2BF-46B1-ABD8-EE5E4E77A15E}" destId="{0BAAEDA4-5E05-4617-A361-6DD2FD829835}" srcOrd="0" destOrd="0" presId="urn:microsoft.com/office/officeart/2005/8/layout/pList2"/>
    <dgm:cxn modelId="{9FCF9B1A-705D-49AC-9868-F3ADBA5F886A}" type="presParOf" srcId="{956ECA69-F2BF-46B1-ABD8-EE5E4E77A15E}" destId="{C68BBA4F-5234-4D6D-94FC-92536B7485AD}" srcOrd="1" destOrd="0" presId="urn:microsoft.com/office/officeart/2005/8/layout/pList2"/>
    <dgm:cxn modelId="{5BFAADDF-5692-4EFA-97BE-C16F91A284BA}" type="presParOf" srcId="{C68BBA4F-5234-4D6D-94FC-92536B7485AD}" destId="{CE5515C1-BC45-4D10-A8D9-629D156E864B}" srcOrd="0" destOrd="0" presId="urn:microsoft.com/office/officeart/2005/8/layout/pList2"/>
    <dgm:cxn modelId="{103A912A-01D1-467B-8257-6EE790AEC637}" type="presParOf" srcId="{CE5515C1-BC45-4D10-A8D9-629D156E864B}" destId="{70F34EDF-DEAA-4A9D-A47E-7F289E4C7689}" srcOrd="0" destOrd="0" presId="urn:microsoft.com/office/officeart/2005/8/layout/pList2"/>
    <dgm:cxn modelId="{D6342D85-626F-4EAA-8DDA-51705286C52D}" type="presParOf" srcId="{CE5515C1-BC45-4D10-A8D9-629D156E864B}" destId="{879E127C-08E1-4D42-8B17-9BFC177C2C05}" srcOrd="1" destOrd="0" presId="urn:microsoft.com/office/officeart/2005/8/layout/pList2"/>
    <dgm:cxn modelId="{CC29D7CF-5492-41E1-A627-FEC04D4960FE}" type="presParOf" srcId="{CE5515C1-BC45-4D10-A8D9-629D156E864B}" destId="{B67C9E62-CF24-4FBB-B2B0-799963160790}" srcOrd="2" destOrd="0" presId="urn:microsoft.com/office/officeart/2005/8/layout/pList2"/>
    <dgm:cxn modelId="{A369C91E-9549-4E2B-BA80-BA41C0A6938E}" type="presParOf" srcId="{C68BBA4F-5234-4D6D-94FC-92536B7485AD}" destId="{374DAEAB-407F-43E8-8EBF-B26C414C0958}" srcOrd="1" destOrd="0" presId="urn:microsoft.com/office/officeart/2005/8/layout/pList2"/>
    <dgm:cxn modelId="{1A7996CF-24AA-4786-9501-2C77EE450E70}" type="presParOf" srcId="{C68BBA4F-5234-4D6D-94FC-92536B7485AD}" destId="{0351D62A-6E83-4A38-AD10-D3E5628F63C2}" srcOrd="2" destOrd="0" presId="urn:microsoft.com/office/officeart/2005/8/layout/pList2"/>
    <dgm:cxn modelId="{8678FD3B-2269-4047-840E-3A9CDD8CCA6B}" type="presParOf" srcId="{0351D62A-6E83-4A38-AD10-D3E5628F63C2}" destId="{5DB9A5D9-70D0-42DD-AC5C-D5F8656D75AB}" srcOrd="0" destOrd="0" presId="urn:microsoft.com/office/officeart/2005/8/layout/pList2"/>
    <dgm:cxn modelId="{8BBA38F3-D1ED-4BD2-BD72-1D232BF36108}" type="presParOf" srcId="{0351D62A-6E83-4A38-AD10-D3E5628F63C2}" destId="{E2C6D2ED-84E9-47A0-9D42-C19897BA645F}" srcOrd="1" destOrd="0" presId="urn:microsoft.com/office/officeart/2005/8/layout/pList2"/>
    <dgm:cxn modelId="{AFA0623D-1C5A-4165-95C0-340505723B2C}" type="presParOf" srcId="{0351D62A-6E83-4A38-AD10-D3E5628F63C2}" destId="{03EA453F-DBB9-436F-8B1C-B0816B3D26DB}" srcOrd="2" destOrd="0" presId="urn:microsoft.com/office/officeart/2005/8/layout/pList2"/>
    <dgm:cxn modelId="{B7E9A855-3DBF-49CA-A383-EEE719D09FAB}" type="presParOf" srcId="{C68BBA4F-5234-4D6D-94FC-92536B7485AD}" destId="{7B2C0D62-A421-4F7D-9C3E-3245FFBBD238}" srcOrd="3" destOrd="0" presId="urn:microsoft.com/office/officeart/2005/8/layout/pList2"/>
    <dgm:cxn modelId="{67F74A50-6298-4D27-81F0-F47F51EBCE24}" type="presParOf" srcId="{C68BBA4F-5234-4D6D-94FC-92536B7485AD}" destId="{8D02377B-C9A6-47E3-B136-3318B9CEAA92}" srcOrd="4" destOrd="0" presId="urn:microsoft.com/office/officeart/2005/8/layout/pList2"/>
    <dgm:cxn modelId="{4ECE9F62-BF24-4BCA-8BED-CA198034440E}" type="presParOf" srcId="{8D02377B-C9A6-47E3-B136-3318B9CEAA92}" destId="{0AD46571-C4B6-49C7-9B46-BF5EB56621B5}" srcOrd="0" destOrd="0" presId="urn:microsoft.com/office/officeart/2005/8/layout/pList2"/>
    <dgm:cxn modelId="{BF06780D-4B69-40E1-8961-2073D174B433}" type="presParOf" srcId="{8D02377B-C9A6-47E3-B136-3318B9CEAA92}" destId="{29B43889-58B8-4B04-9F99-CFD1086CB54E}" srcOrd="1" destOrd="0" presId="urn:microsoft.com/office/officeart/2005/8/layout/pList2"/>
    <dgm:cxn modelId="{67860262-EABC-4905-967D-6C623A6224E9}" type="presParOf" srcId="{8D02377B-C9A6-47E3-B136-3318B9CEAA92}" destId="{B3E4A09F-F809-4589-8F26-17146AD1EACA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6F4D82-C2B2-4BF7-94B6-F78987FAFCCA}">
      <dsp:nvSpPr>
        <dsp:cNvPr id="0" name=""/>
        <dsp:cNvSpPr/>
      </dsp:nvSpPr>
      <dsp:spPr>
        <a:xfrm>
          <a:off x="1190175" y="1868"/>
          <a:ext cx="2351052" cy="141063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Giọt nước mưa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90175" y="1868"/>
        <a:ext cx="2351052" cy="1410631"/>
      </dsp:txXfrm>
    </dsp:sp>
    <dsp:sp modelId="{DB7C0E0F-435B-497B-BCA2-FB94A62C0488}">
      <dsp:nvSpPr>
        <dsp:cNvPr id="0" name=""/>
        <dsp:cNvSpPr/>
      </dsp:nvSpPr>
      <dsp:spPr>
        <a:xfrm>
          <a:off x="3776334" y="1868"/>
          <a:ext cx="2351052" cy="1410631"/>
        </a:xfrm>
        <a:prstGeom prst="rect">
          <a:avLst/>
        </a:prstGeom>
        <a:solidFill>
          <a:schemeClr val="accent4">
            <a:hueOff val="2079139"/>
            <a:satOff val="-9594"/>
            <a:lumOff val="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Suối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76334" y="1868"/>
        <a:ext cx="2351052" cy="1410631"/>
      </dsp:txXfrm>
    </dsp:sp>
    <dsp:sp modelId="{798252D7-9704-4BD7-B6EF-F8618CB8A7B7}">
      <dsp:nvSpPr>
        <dsp:cNvPr id="0" name=""/>
        <dsp:cNvSpPr/>
      </dsp:nvSpPr>
      <dsp:spPr>
        <a:xfrm>
          <a:off x="1190175" y="1647605"/>
          <a:ext cx="2351052" cy="1410631"/>
        </a:xfrm>
        <a:prstGeom prst="rect">
          <a:avLst/>
        </a:prstGeom>
        <a:solidFill>
          <a:schemeClr val="accent4">
            <a:hueOff val="4158277"/>
            <a:satOff val="-19187"/>
            <a:lumOff val="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Bãi cỏ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90175" y="1647605"/>
        <a:ext cx="2351052" cy="1410631"/>
      </dsp:txXfrm>
    </dsp:sp>
    <dsp:sp modelId="{E09C4BA7-6F87-4EC8-8657-84083E8594FD}">
      <dsp:nvSpPr>
        <dsp:cNvPr id="0" name=""/>
        <dsp:cNvSpPr/>
      </dsp:nvSpPr>
      <dsp:spPr>
        <a:xfrm>
          <a:off x="3776334" y="1647605"/>
          <a:ext cx="2351052" cy="1410631"/>
        </a:xfrm>
        <a:prstGeom prst="rect">
          <a:avLst/>
        </a:prstGeom>
        <a:solidFill>
          <a:schemeClr val="accent4">
            <a:hueOff val="6237415"/>
            <a:satOff val="-28781"/>
            <a:lumOff val="10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Chân đồi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76334" y="1647605"/>
        <a:ext cx="2351052" cy="1410631"/>
      </dsp:txXfrm>
    </dsp:sp>
    <dsp:sp modelId="{89BDA471-B5D5-40B3-95CA-A13718E32B8F}">
      <dsp:nvSpPr>
        <dsp:cNvPr id="0" name=""/>
        <dsp:cNvSpPr/>
      </dsp:nvSpPr>
      <dsp:spPr>
        <a:xfrm>
          <a:off x="1190175" y="3293342"/>
          <a:ext cx="2351052" cy="1410631"/>
        </a:xfrm>
        <a:prstGeom prst="rect">
          <a:avLst/>
        </a:prstGeom>
        <a:solidFill>
          <a:schemeClr val="accent4">
            <a:hueOff val="8316554"/>
            <a:satOff val="-38374"/>
            <a:lumOff val="14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Sông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90175" y="3293342"/>
        <a:ext cx="2351052" cy="1410631"/>
      </dsp:txXfrm>
    </dsp:sp>
    <dsp:sp modelId="{3326AE59-817B-4BDD-9572-6D2738087B5E}">
      <dsp:nvSpPr>
        <dsp:cNvPr id="0" name=""/>
        <dsp:cNvSpPr/>
      </dsp:nvSpPr>
      <dsp:spPr>
        <a:xfrm>
          <a:off x="3776334" y="3293342"/>
          <a:ext cx="2351052" cy="1410631"/>
        </a:xfrm>
        <a:prstGeom prst="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Biển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76334" y="3293342"/>
        <a:ext cx="2351052" cy="141063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AAEDA4-5E05-4617-A361-6DD2FD829835}">
      <dsp:nvSpPr>
        <dsp:cNvPr id="0" name=""/>
        <dsp:cNvSpPr/>
      </dsp:nvSpPr>
      <dsp:spPr>
        <a:xfrm>
          <a:off x="0" y="0"/>
          <a:ext cx="7349925" cy="2177053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7C9E62-CF24-4FBB-B2B0-799963160790}">
      <dsp:nvSpPr>
        <dsp:cNvPr id="0" name=""/>
        <dsp:cNvSpPr/>
      </dsp:nvSpPr>
      <dsp:spPr>
        <a:xfrm>
          <a:off x="220497" y="290273"/>
          <a:ext cx="2159040" cy="1596505"/>
        </a:xfrm>
        <a:prstGeom prst="roundRect">
          <a:avLst>
            <a:gd name="adj" fmla="val 10000"/>
          </a:avLst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F34EDF-DEAA-4A9D-A47E-7F289E4C7689}">
      <dsp:nvSpPr>
        <dsp:cNvPr id="0" name=""/>
        <dsp:cNvSpPr/>
      </dsp:nvSpPr>
      <dsp:spPr>
        <a:xfrm rot="10800000">
          <a:off x="220497" y="2177053"/>
          <a:ext cx="2159040" cy="2660842"/>
        </a:xfrm>
        <a:prstGeom prst="round2SameRect">
          <a:avLst>
            <a:gd name="adj1" fmla="val 10500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928" tIns="312928" rIns="312928" bIns="312928" numCol="1" spcCol="1270" anchor="t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4400" kern="1200" dirty="0" smtClean="0"/>
            <a:t>Nhỏ</a:t>
          </a:r>
          <a:endParaRPr lang="en-US" sz="4400" kern="1200" dirty="0"/>
        </a:p>
      </dsp:txBody>
      <dsp:txXfrm rot="10800000">
        <a:off x="286895" y="2177053"/>
        <a:ext cx="2026244" cy="2594444"/>
      </dsp:txXfrm>
    </dsp:sp>
    <dsp:sp modelId="{03EA453F-DBB9-436F-8B1C-B0816B3D26DB}">
      <dsp:nvSpPr>
        <dsp:cNvPr id="0" name=""/>
        <dsp:cNvSpPr/>
      </dsp:nvSpPr>
      <dsp:spPr>
        <a:xfrm>
          <a:off x="2595442" y="290273"/>
          <a:ext cx="2159040" cy="1596505"/>
        </a:xfrm>
        <a:prstGeom prst="roundRect">
          <a:avLst>
            <a:gd name="adj" fmla="val 10000"/>
          </a:avLst>
        </a:prstGeom>
        <a:solidFill>
          <a:schemeClr val="accent4">
            <a:tint val="50000"/>
            <a:hueOff val="5723762"/>
            <a:satOff val="-30078"/>
            <a:lumOff val="-21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B9A5D9-70D0-42DD-AC5C-D5F8656D75AB}">
      <dsp:nvSpPr>
        <dsp:cNvPr id="0" name=""/>
        <dsp:cNvSpPr/>
      </dsp:nvSpPr>
      <dsp:spPr>
        <a:xfrm rot="10800000">
          <a:off x="2595442" y="2177053"/>
          <a:ext cx="2159040" cy="2660842"/>
        </a:xfrm>
        <a:prstGeom prst="round2SameRect">
          <a:avLst>
            <a:gd name="adj1" fmla="val 10500"/>
            <a:gd name="adj2" fmla="val 0"/>
          </a:avLst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928" tIns="312928" rIns="312928" bIns="312928" numCol="1" spcCol="1270" anchor="t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4400" kern="1200" dirty="0" smtClean="0"/>
            <a:t>Lớn</a:t>
          </a:r>
          <a:endParaRPr lang="en-US" sz="4400" kern="1200" dirty="0"/>
        </a:p>
      </dsp:txBody>
      <dsp:txXfrm rot="10800000">
        <a:off x="2661840" y="2177053"/>
        <a:ext cx="2026244" cy="2594444"/>
      </dsp:txXfrm>
    </dsp:sp>
    <dsp:sp modelId="{B3E4A09F-F809-4589-8F26-17146AD1EACA}">
      <dsp:nvSpPr>
        <dsp:cNvPr id="0" name=""/>
        <dsp:cNvSpPr/>
      </dsp:nvSpPr>
      <dsp:spPr>
        <a:xfrm>
          <a:off x="4970386" y="290273"/>
          <a:ext cx="2159040" cy="1596505"/>
        </a:xfrm>
        <a:prstGeom prst="roundRect">
          <a:avLst>
            <a:gd name="adj" fmla="val 10000"/>
          </a:avLst>
        </a:prstGeom>
        <a:solidFill>
          <a:schemeClr val="accent4">
            <a:tint val="50000"/>
            <a:hueOff val="11447524"/>
            <a:satOff val="-60156"/>
            <a:lumOff val="-4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D46571-C4B6-49C7-9B46-BF5EB56621B5}">
      <dsp:nvSpPr>
        <dsp:cNvPr id="0" name=""/>
        <dsp:cNvSpPr/>
      </dsp:nvSpPr>
      <dsp:spPr>
        <a:xfrm rot="10800000">
          <a:off x="4970386" y="2177053"/>
          <a:ext cx="2159040" cy="2660842"/>
        </a:xfrm>
        <a:prstGeom prst="round2SameRect">
          <a:avLst>
            <a:gd name="adj1" fmla="val 10500"/>
            <a:gd name="adj2" fmla="val 0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928" tIns="312928" rIns="312928" bIns="312928" numCol="1" spcCol="1270" anchor="t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4400" kern="1200" dirty="0" smtClean="0"/>
            <a:t>Mênh mông</a:t>
          </a:r>
          <a:endParaRPr lang="en-US" sz="4400" kern="1200" dirty="0"/>
        </a:p>
      </dsp:txBody>
      <dsp:txXfrm rot="10800000">
        <a:off x="5036784" y="2177053"/>
        <a:ext cx="2026244" cy="25944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70D342-C3AC-4F11-9C54-EA32E51A2513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1AEF70-4D44-4AD4-AD2E-C114300CF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221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baseline="0" dirty="0" err="1" smtClean="0"/>
              <a:t>Hoạt</a:t>
            </a:r>
            <a:r>
              <a:rPr lang="en-US" b="1" baseline="0" dirty="0" smtClean="0"/>
              <a:t> </a:t>
            </a:r>
            <a:r>
              <a:rPr lang="en-US" b="1" baseline="0" err="1" smtClean="0"/>
              <a:t>động</a:t>
            </a:r>
            <a:r>
              <a:rPr lang="en-US" b="1" baseline="0" smtClean="0"/>
              <a:t> 3: </a:t>
            </a:r>
            <a:r>
              <a:rPr lang="en-US" b="1" baseline="0" dirty="0" smtClean="0"/>
              <a:t>(3 </a:t>
            </a:r>
            <a:r>
              <a:rPr lang="en-US" b="1" baseline="0" dirty="0" err="1" smtClean="0"/>
              <a:t>phút</a:t>
            </a:r>
            <a:r>
              <a:rPr lang="en-US" b="1" baseline="0" dirty="0" smtClean="0"/>
              <a:t>) Chia </a:t>
            </a:r>
            <a:r>
              <a:rPr lang="en-US" b="1" baseline="0" err="1" smtClean="0"/>
              <a:t>sẻ</a:t>
            </a:r>
            <a:r>
              <a:rPr lang="en-US" b="1" baseline="0" smtClean="0"/>
              <a:t>.</a:t>
            </a:r>
          </a:p>
          <a:p>
            <a:r>
              <a:rPr lang="en-US" b="1" baseline="0" smtClean="0"/>
              <a:t>Link: Cùng ngắm hoa hồng nở</a:t>
            </a:r>
          </a:p>
          <a:p>
            <a:endParaRPr lang="en-US" b="1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AEF70-4D44-4AD4-AD2E-C114300CF77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4234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baseline="0" dirty="0" err="1" smtClean="0"/>
              <a:t>Hoạt</a:t>
            </a:r>
            <a:r>
              <a:rPr lang="en-US" b="1" baseline="0" dirty="0" smtClean="0"/>
              <a:t> </a:t>
            </a:r>
            <a:r>
              <a:rPr lang="en-US" b="1" baseline="0" err="1" smtClean="0"/>
              <a:t>động</a:t>
            </a:r>
            <a:r>
              <a:rPr lang="en-US" b="1" baseline="0" smtClean="0"/>
              <a:t> 5: (10 </a:t>
            </a:r>
            <a:r>
              <a:rPr lang="en-US" b="1" baseline="0" dirty="0" err="1" smtClean="0"/>
              <a:t>phút</a:t>
            </a:r>
            <a:r>
              <a:rPr lang="en-US" b="1" baseline="0" dirty="0" smtClean="0"/>
              <a:t>) </a:t>
            </a:r>
            <a:r>
              <a:rPr lang="en-US" b="1" baseline="0" dirty="0" err="1" smtClean="0"/>
              <a:t>Thực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hành</a:t>
            </a:r>
            <a:r>
              <a:rPr lang="en-US" b="1" baseline="0" dirty="0" smtClean="0"/>
              <a:t>.</a:t>
            </a:r>
          </a:p>
          <a:p>
            <a:r>
              <a:rPr lang="en-US" baseline="0" dirty="0" smtClean="0"/>
              <a:t>GV </a:t>
            </a:r>
            <a:r>
              <a:rPr lang="en-US" baseline="0" dirty="0" err="1" smtClean="0"/>
              <a:t>yêu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cầu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tìm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kiếm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thông</a:t>
            </a:r>
            <a:r>
              <a:rPr lang="en-US" baseline="0" dirty="0" smtClean="0"/>
              <a:t> tin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GV </a:t>
            </a:r>
            <a:r>
              <a:rPr lang="en-US" baseline="0" dirty="0" err="1" smtClean="0"/>
              <a:t>tổ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chức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luận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theo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nhóm</a:t>
            </a:r>
            <a:r>
              <a:rPr lang="en-US" baseline="0" dirty="0" smtClean="0"/>
              <a:t> 4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endParaRPr lang="en-US" baseline="0" dirty="0" smtClean="0"/>
          </a:p>
          <a:p>
            <a:r>
              <a:rPr lang="en-US" baseline="0" dirty="0" smtClean="0"/>
              <a:t>-&gt;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nhóm</a:t>
            </a:r>
            <a:r>
              <a:rPr lang="en-US" baseline="0" dirty="0" smtClean="0"/>
              <a:t> chia </a:t>
            </a:r>
            <a:r>
              <a:rPr lang="en-US" baseline="0" dirty="0" err="1" smtClean="0"/>
              <a:t>sẻ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nhận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xét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bổ</a:t>
            </a:r>
            <a:r>
              <a:rPr lang="en-US" baseline="0" dirty="0" smtClean="0"/>
              <a:t> sung </a:t>
            </a:r>
            <a:r>
              <a:rPr lang="en-US" baseline="0" dirty="0" err="1" smtClean="0"/>
              <a:t>lẫn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nhau</a:t>
            </a:r>
            <a:r>
              <a:rPr lang="en-US" baseline="0" dirty="0" smtClean="0"/>
              <a:t>. </a:t>
            </a:r>
          </a:p>
          <a:p>
            <a:r>
              <a:rPr lang="en-US" baseline="0" smtClean="0"/>
              <a:t>-&gt; </a:t>
            </a:r>
            <a:r>
              <a:rPr lang="en-US" baseline="0" dirty="0" smtClean="0"/>
              <a:t>GV </a:t>
            </a:r>
            <a:r>
              <a:rPr lang="en-US" baseline="0" dirty="0" err="1" smtClean="0"/>
              <a:t>kết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luận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ND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tập</a:t>
            </a:r>
            <a:r>
              <a:rPr lang="en-US" baseline="0" dirty="0" smtClean="0"/>
              <a:t> </a:t>
            </a:r>
            <a:r>
              <a:rPr lang="en-US" baseline="0" err="1" smtClean="0"/>
              <a:t>đọc</a:t>
            </a:r>
            <a:r>
              <a:rPr lang="en-US" baseline="0" smtClean="0"/>
              <a:t>: (slide đã hiện)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AEF70-4D44-4AD4-AD2E-C114300CF77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9125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baseline="0" dirty="0" err="1" smtClean="0"/>
              <a:t>Hoạt</a:t>
            </a:r>
            <a:r>
              <a:rPr lang="en-US" b="1" baseline="0" dirty="0" smtClean="0"/>
              <a:t> </a:t>
            </a:r>
            <a:r>
              <a:rPr lang="en-US" b="1" baseline="0" err="1" smtClean="0"/>
              <a:t>động</a:t>
            </a:r>
            <a:r>
              <a:rPr lang="en-US" b="1" baseline="0" smtClean="0"/>
              <a:t> 5: (10 </a:t>
            </a:r>
            <a:r>
              <a:rPr lang="en-US" b="1" baseline="0" dirty="0" err="1" smtClean="0"/>
              <a:t>phút</a:t>
            </a:r>
            <a:r>
              <a:rPr lang="en-US" b="1" baseline="0" dirty="0" smtClean="0"/>
              <a:t>) </a:t>
            </a:r>
            <a:r>
              <a:rPr lang="en-US" b="1" baseline="0" dirty="0" err="1" smtClean="0"/>
              <a:t>Thực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hành</a:t>
            </a:r>
            <a:r>
              <a:rPr lang="en-US" b="1" baseline="0" dirty="0" smtClean="0"/>
              <a:t>.</a:t>
            </a:r>
          </a:p>
          <a:p>
            <a:r>
              <a:rPr lang="en-US" baseline="0" dirty="0" smtClean="0"/>
              <a:t>GV </a:t>
            </a:r>
            <a:r>
              <a:rPr lang="en-US" baseline="0" dirty="0" err="1" smtClean="0"/>
              <a:t>yêu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cầu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tìm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kiếm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thông</a:t>
            </a:r>
            <a:r>
              <a:rPr lang="en-US" baseline="0" dirty="0" smtClean="0"/>
              <a:t> tin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GV </a:t>
            </a:r>
            <a:r>
              <a:rPr lang="en-US" baseline="0" dirty="0" err="1" smtClean="0"/>
              <a:t>tổ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chức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luận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theo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nhóm</a:t>
            </a:r>
            <a:r>
              <a:rPr lang="en-US" baseline="0" dirty="0" smtClean="0"/>
              <a:t> 4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endParaRPr lang="en-US" baseline="0" dirty="0" smtClean="0"/>
          </a:p>
          <a:p>
            <a:r>
              <a:rPr lang="en-US" baseline="0" dirty="0" smtClean="0"/>
              <a:t>-&gt;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nhóm</a:t>
            </a:r>
            <a:r>
              <a:rPr lang="en-US" baseline="0" dirty="0" smtClean="0"/>
              <a:t> chia </a:t>
            </a:r>
            <a:r>
              <a:rPr lang="en-US" baseline="0" dirty="0" err="1" smtClean="0"/>
              <a:t>sẻ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nhận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xét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bổ</a:t>
            </a:r>
            <a:r>
              <a:rPr lang="en-US" baseline="0" dirty="0" smtClean="0"/>
              <a:t> sung </a:t>
            </a:r>
            <a:r>
              <a:rPr lang="en-US" baseline="0" dirty="0" err="1" smtClean="0"/>
              <a:t>lẫn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nhau</a:t>
            </a:r>
            <a:r>
              <a:rPr lang="en-US" baseline="0" dirty="0" smtClean="0"/>
              <a:t>. </a:t>
            </a:r>
          </a:p>
          <a:p>
            <a:r>
              <a:rPr lang="en-US" baseline="0" smtClean="0"/>
              <a:t>-&gt; </a:t>
            </a:r>
            <a:r>
              <a:rPr lang="en-US" baseline="0" dirty="0" smtClean="0"/>
              <a:t>GV </a:t>
            </a:r>
            <a:r>
              <a:rPr lang="en-US" baseline="0" dirty="0" err="1" smtClean="0"/>
              <a:t>kết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luận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ND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tập</a:t>
            </a:r>
            <a:r>
              <a:rPr lang="en-US" baseline="0" dirty="0" smtClean="0"/>
              <a:t> </a:t>
            </a:r>
            <a:r>
              <a:rPr lang="en-US" baseline="0" err="1" smtClean="0"/>
              <a:t>đọc</a:t>
            </a:r>
            <a:r>
              <a:rPr lang="en-US" baseline="0" smtClean="0"/>
              <a:t>: (slide đã hiện)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AEF70-4D44-4AD4-AD2E-C114300CF77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2673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baseline="0" smtClean="0"/>
              <a:t>Hoạt động 6: (10 phút) Luyện tập theo bài đọc.</a:t>
            </a:r>
          </a:p>
          <a:p>
            <a:r>
              <a:rPr lang="en-US" b="0" baseline="0" smtClean="0"/>
              <a:t>GV tổ chức cho HS đọc và tìm đáp án của câu hỏi.</a:t>
            </a:r>
          </a:p>
          <a:p>
            <a:r>
              <a:rPr lang="en-US" b="0" baseline="0" smtClean="0"/>
              <a:t>-&gt; HS trả lời: -&gt; GV nhận xét, khen ngợi.</a:t>
            </a:r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AEF70-4D44-4AD4-AD2E-C114300CF77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2970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baseline="0" dirty="0" err="1" smtClean="0"/>
              <a:t>Hoạt</a:t>
            </a:r>
            <a:r>
              <a:rPr lang="en-US" b="1" baseline="0" dirty="0" smtClean="0"/>
              <a:t> </a:t>
            </a:r>
            <a:r>
              <a:rPr lang="en-US" b="1" baseline="0" err="1" smtClean="0"/>
              <a:t>động</a:t>
            </a:r>
            <a:r>
              <a:rPr lang="en-US" b="1" baseline="0" smtClean="0"/>
              <a:t> 7: (10 </a:t>
            </a:r>
            <a:r>
              <a:rPr lang="en-US" b="1" baseline="0" dirty="0" err="1" smtClean="0"/>
              <a:t>phút</a:t>
            </a:r>
            <a:r>
              <a:rPr lang="en-US" b="1" baseline="0" dirty="0" smtClean="0"/>
              <a:t>) </a:t>
            </a:r>
            <a:r>
              <a:rPr lang="en-US" b="1" baseline="0" dirty="0" err="1" smtClean="0"/>
              <a:t>Đồng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cảm</a:t>
            </a:r>
            <a:r>
              <a:rPr lang="en-US" b="1" baseline="0" dirty="0" smtClean="0"/>
              <a:t>, </a:t>
            </a:r>
            <a:r>
              <a:rPr lang="en-US" b="1" baseline="0" dirty="0" err="1" smtClean="0"/>
              <a:t>đóng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vai</a:t>
            </a:r>
            <a:r>
              <a:rPr lang="en-US" b="1" baseline="0" dirty="0" smtClean="0"/>
              <a:t>.</a:t>
            </a:r>
          </a:p>
          <a:p>
            <a:r>
              <a:rPr lang="en-US" b="0" baseline="0" smtClean="0"/>
              <a:t>GV tổ chức cho HS đóng vai nói lời theo yêu cầu</a:t>
            </a:r>
          </a:p>
          <a:p>
            <a:r>
              <a:rPr lang="en-US" b="0" baseline="0" smtClean="0"/>
              <a:t>-&gt; GV nhận xét, khen ngợi.</a:t>
            </a:r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AEF70-4D44-4AD4-AD2E-C114300CF77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6239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baseline="0" dirty="0" err="1" smtClean="0"/>
              <a:t>Hoạt</a:t>
            </a:r>
            <a:r>
              <a:rPr lang="en-US" b="1" baseline="0" dirty="0" smtClean="0"/>
              <a:t> </a:t>
            </a:r>
            <a:r>
              <a:rPr lang="en-US" b="1" baseline="0" err="1" smtClean="0"/>
              <a:t>động</a:t>
            </a:r>
            <a:r>
              <a:rPr lang="en-US" b="1" baseline="0" smtClean="0"/>
              <a:t> 8: </a:t>
            </a:r>
            <a:r>
              <a:rPr lang="en-US" b="1" baseline="0" dirty="0" smtClean="0"/>
              <a:t>(1 </a:t>
            </a:r>
            <a:r>
              <a:rPr lang="en-US" b="1" baseline="0" dirty="0" err="1" smtClean="0"/>
              <a:t>phút</a:t>
            </a:r>
            <a:r>
              <a:rPr lang="en-US" b="1" baseline="0" dirty="0" smtClean="0"/>
              <a:t>) </a:t>
            </a:r>
            <a:r>
              <a:rPr lang="en-US" b="1" baseline="0" dirty="0" err="1" smtClean="0"/>
              <a:t>Củng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cố</a:t>
            </a:r>
            <a:r>
              <a:rPr lang="en-US" b="1" baseline="0" dirty="0" smtClean="0"/>
              <a:t>, </a:t>
            </a:r>
            <a:r>
              <a:rPr lang="en-US" b="1" baseline="0" dirty="0" err="1" smtClean="0"/>
              <a:t>dặn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dò</a:t>
            </a:r>
            <a:r>
              <a:rPr lang="en-US" b="1" baseline="0" dirty="0" smtClean="0"/>
              <a:t>.</a:t>
            </a:r>
          </a:p>
          <a:p>
            <a:r>
              <a:rPr lang="en-US" b="1" baseline="0" dirty="0" smtClean="0"/>
              <a:t>GV </a:t>
            </a:r>
            <a:r>
              <a:rPr lang="en-US" b="1" baseline="0" dirty="0" err="1" smtClean="0"/>
              <a:t>giao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nhiệm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vụ</a:t>
            </a:r>
            <a:r>
              <a:rPr lang="en-US" b="1" baseline="0" dirty="0" smtClean="0"/>
              <a:t>: </a:t>
            </a:r>
          </a:p>
          <a:p>
            <a:r>
              <a:rPr lang="en-US" baseline="0" smtClean="0"/>
              <a:t>Luyện đọc lại bài đọc.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AEF70-4D44-4AD4-AD2E-C114300CF77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0060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baseline="0" dirty="0" err="1" smtClean="0"/>
              <a:t>Hoạt</a:t>
            </a:r>
            <a:r>
              <a:rPr lang="en-US" b="1" baseline="0" dirty="0" smtClean="0"/>
              <a:t> </a:t>
            </a:r>
            <a:r>
              <a:rPr lang="en-US" b="1" baseline="0" err="1" smtClean="0"/>
              <a:t>động</a:t>
            </a:r>
            <a:r>
              <a:rPr lang="en-US" b="1" baseline="0" smtClean="0"/>
              <a:t> 3: </a:t>
            </a:r>
            <a:r>
              <a:rPr lang="en-US" b="1" baseline="0" dirty="0" smtClean="0"/>
              <a:t>(3 </a:t>
            </a:r>
            <a:r>
              <a:rPr lang="en-US" b="1" baseline="0" dirty="0" err="1" smtClean="0"/>
              <a:t>phút</a:t>
            </a:r>
            <a:r>
              <a:rPr lang="en-US" b="1" baseline="0" dirty="0" smtClean="0"/>
              <a:t>) Chia </a:t>
            </a:r>
            <a:r>
              <a:rPr lang="en-US" b="1" baseline="0" err="1" smtClean="0"/>
              <a:t>sẻ</a:t>
            </a:r>
            <a:r>
              <a:rPr lang="en-US" b="1" baseline="0" smtClean="0"/>
              <a:t>.</a:t>
            </a:r>
            <a:endParaRPr lang="en-US" b="1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AEF70-4D44-4AD4-AD2E-C114300CF77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0766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baseline="0" smtClean="0"/>
              <a:t>Vừa đọc vừa mở tiếng chim họa mi cho nó vui nha</a:t>
            </a:r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AEF70-4D44-4AD4-AD2E-C114300CF77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8398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7272375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baseline="0" smtClean="0"/>
              <a:t>Hoạt động 4: (25 phút) Luyện đọc.</a:t>
            </a:r>
          </a:p>
          <a:p>
            <a:r>
              <a:rPr lang="en-US" b="1" baseline="0" smtClean="0"/>
              <a:t>+ nhú: mới nhô lên, bắt đầu hiện ra một phần</a:t>
            </a:r>
            <a:endParaRPr lang="en-US" sz="1200" baseline="0" smtClean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smtClean="0"/>
          </a:p>
          <a:p>
            <a:r>
              <a:rPr lang="en-US" b="1" baseline="0" smtClean="0"/>
              <a:t>Đọc </a:t>
            </a:r>
            <a:r>
              <a:rPr lang="en-US" b="1" baseline="0" dirty="0" err="1" smtClean="0"/>
              <a:t>lại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từ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khó</a:t>
            </a:r>
            <a:r>
              <a:rPr lang="en-US" b="1" baseline="0" dirty="0" smtClean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AEF70-4D44-4AD4-AD2E-C114300CF77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7778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baseline="0" smtClean="0"/>
              <a:t>Hoạt động 4: (25 phút) Luyện đọc.</a:t>
            </a:r>
          </a:p>
          <a:p>
            <a:r>
              <a:rPr lang="en-US" b="1" baseline="0" smtClean="0"/>
              <a:t>Luyện đọc cả bài.</a:t>
            </a:r>
          </a:p>
          <a:p>
            <a:r>
              <a:rPr lang="en-US" b="0" baseline="0" smtClean="0"/>
              <a:t>GV tổ chức cho HS luyện đọc cả bài.</a:t>
            </a:r>
          </a:p>
          <a:p>
            <a:r>
              <a:rPr lang="en-US" b="0" baseline="0" smtClean="0"/>
              <a:t>-&gt; 3 – 4 HS đọc.</a:t>
            </a:r>
          </a:p>
          <a:p>
            <a:r>
              <a:rPr lang="en-US" b="0" baseline="0" smtClean="0"/>
              <a:t>-&gt; HV nhận xét, khen ngợi HS.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AEF70-4D44-4AD4-AD2E-C114300CF77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3358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AEF70-4D44-4AD4-AD2E-C114300CF77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9705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baseline="0" dirty="0" err="1" smtClean="0"/>
              <a:t>Hoạt</a:t>
            </a:r>
            <a:r>
              <a:rPr lang="en-US" b="1" baseline="0" dirty="0" smtClean="0"/>
              <a:t> </a:t>
            </a:r>
            <a:r>
              <a:rPr lang="en-US" b="1" baseline="0" err="1" smtClean="0"/>
              <a:t>động</a:t>
            </a:r>
            <a:r>
              <a:rPr lang="en-US" b="1" baseline="0" smtClean="0"/>
              <a:t> 5: (10 </a:t>
            </a:r>
            <a:r>
              <a:rPr lang="en-US" b="1" baseline="0" dirty="0" err="1" smtClean="0"/>
              <a:t>phút</a:t>
            </a:r>
            <a:r>
              <a:rPr lang="en-US" b="1" baseline="0" dirty="0" smtClean="0"/>
              <a:t>) </a:t>
            </a:r>
            <a:r>
              <a:rPr lang="en-US" b="1" baseline="0" dirty="0" err="1" smtClean="0"/>
              <a:t>Thực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hành</a:t>
            </a:r>
            <a:r>
              <a:rPr lang="en-US" b="1" baseline="0" dirty="0" smtClean="0"/>
              <a:t>.</a:t>
            </a:r>
          </a:p>
          <a:p>
            <a:r>
              <a:rPr lang="en-US" baseline="0" smtClean="0"/>
              <a:t>GV yêu cầu HS đọc lại bài đọc và tìm kiếm thông tin để trả lời câu hỏi.</a:t>
            </a:r>
          </a:p>
          <a:p>
            <a:r>
              <a:rPr lang="en-US" baseline="0" smtClean="0"/>
              <a:t>GV tổ chức cho HS thảo luận theo nhóm 4 để trả lời các câu hỏi</a:t>
            </a:r>
          </a:p>
          <a:p>
            <a:r>
              <a:rPr lang="en-US" baseline="0" smtClean="0"/>
              <a:t>-&gt; Các nhóm chia sẻ, nhận xét, bổ sung lẫn nhau. </a:t>
            </a:r>
          </a:p>
          <a:p>
            <a:r>
              <a:rPr lang="en-US" baseline="0" smtClean="0"/>
              <a:t>-&gt; GV kết luận về ND bài tập đọc: (slide đã hiện)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AEF70-4D44-4AD4-AD2E-C114300CF77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6827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baseline="0" dirty="0" err="1" smtClean="0"/>
              <a:t>Hoạt</a:t>
            </a:r>
            <a:r>
              <a:rPr lang="en-US" b="1" baseline="0" dirty="0" smtClean="0"/>
              <a:t> </a:t>
            </a:r>
            <a:r>
              <a:rPr lang="en-US" b="1" baseline="0" err="1" smtClean="0"/>
              <a:t>động</a:t>
            </a:r>
            <a:r>
              <a:rPr lang="en-US" b="1" baseline="0" smtClean="0"/>
              <a:t> 5: (10 </a:t>
            </a:r>
            <a:r>
              <a:rPr lang="en-US" b="1" baseline="0" dirty="0" err="1" smtClean="0"/>
              <a:t>phút</a:t>
            </a:r>
            <a:r>
              <a:rPr lang="en-US" b="1" baseline="0" dirty="0" smtClean="0"/>
              <a:t>) </a:t>
            </a:r>
            <a:r>
              <a:rPr lang="en-US" b="1" baseline="0" dirty="0" err="1" smtClean="0"/>
              <a:t>Thực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hành</a:t>
            </a:r>
            <a:r>
              <a:rPr lang="en-US" b="1" baseline="0" dirty="0" smtClean="0"/>
              <a:t>.</a:t>
            </a:r>
          </a:p>
          <a:p>
            <a:r>
              <a:rPr lang="en-US" baseline="0" dirty="0" smtClean="0"/>
              <a:t>GV </a:t>
            </a:r>
            <a:r>
              <a:rPr lang="en-US" baseline="0" dirty="0" err="1" smtClean="0"/>
              <a:t>yêu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cầu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tìm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kiếm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thông</a:t>
            </a:r>
            <a:r>
              <a:rPr lang="en-US" baseline="0" dirty="0" smtClean="0"/>
              <a:t> tin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GV </a:t>
            </a:r>
            <a:r>
              <a:rPr lang="en-US" baseline="0" dirty="0" err="1" smtClean="0"/>
              <a:t>tổ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chức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luận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theo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nhóm</a:t>
            </a:r>
            <a:r>
              <a:rPr lang="en-US" baseline="0" dirty="0" smtClean="0"/>
              <a:t> 4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endParaRPr lang="en-US" baseline="0" dirty="0" smtClean="0"/>
          </a:p>
          <a:p>
            <a:r>
              <a:rPr lang="en-US" baseline="0" dirty="0" smtClean="0"/>
              <a:t>-&gt;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nhóm</a:t>
            </a:r>
            <a:r>
              <a:rPr lang="en-US" baseline="0" dirty="0" smtClean="0"/>
              <a:t> chia </a:t>
            </a:r>
            <a:r>
              <a:rPr lang="en-US" baseline="0" dirty="0" err="1" smtClean="0"/>
              <a:t>sẻ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nhận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xét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bổ</a:t>
            </a:r>
            <a:r>
              <a:rPr lang="en-US" baseline="0" dirty="0" smtClean="0"/>
              <a:t> sung </a:t>
            </a:r>
            <a:r>
              <a:rPr lang="en-US" baseline="0" dirty="0" err="1" smtClean="0"/>
              <a:t>lẫn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nhau</a:t>
            </a:r>
            <a:r>
              <a:rPr lang="en-US" baseline="0" dirty="0" smtClean="0"/>
              <a:t>. </a:t>
            </a:r>
          </a:p>
          <a:p>
            <a:r>
              <a:rPr lang="en-US" baseline="0" smtClean="0"/>
              <a:t>-&gt; </a:t>
            </a:r>
            <a:r>
              <a:rPr lang="en-US" baseline="0" dirty="0" smtClean="0"/>
              <a:t>GV </a:t>
            </a:r>
            <a:r>
              <a:rPr lang="en-US" baseline="0" dirty="0" err="1" smtClean="0"/>
              <a:t>kết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luận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ND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tập</a:t>
            </a:r>
            <a:r>
              <a:rPr lang="en-US" baseline="0" dirty="0" smtClean="0"/>
              <a:t> </a:t>
            </a:r>
            <a:r>
              <a:rPr lang="en-US" baseline="0" err="1" smtClean="0"/>
              <a:t>đọc</a:t>
            </a:r>
            <a:r>
              <a:rPr lang="en-US" baseline="0" smtClean="0"/>
              <a:t>: (slide đã hiện)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AEF70-4D44-4AD4-AD2E-C114300CF77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5929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2EFC-00FB-44B0-AE8B-054C192B3BE4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56691-2043-4655-BF63-E601E3F230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990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2EFC-00FB-44B0-AE8B-054C192B3BE4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56691-2043-4655-BF63-E601E3F230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042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2EFC-00FB-44B0-AE8B-054C192B3BE4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56691-2043-4655-BF63-E601E3F230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246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2EFC-00FB-44B0-AE8B-054C192B3BE4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56691-2043-4655-BF63-E601E3F230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931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2EFC-00FB-44B0-AE8B-054C192B3BE4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56691-2043-4655-BF63-E601E3F230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304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2EFC-00FB-44B0-AE8B-054C192B3BE4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56691-2043-4655-BF63-E601E3F230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342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2EFC-00FB-44B0-AE8B-054C192B3BE4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56691-2043-4655-BF63-E601E3F230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017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2EFC-00FB-44B0-AE8B-054C192B3BE4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56691-2043-4655-BF63-E601E3F230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359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2EFC-00FB-44B0-AE8B-054C192B3BE4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56691-2043-4655-BF63-E601E3F230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642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2EFC-00FB-44B0-AE8B-054C192B3BE4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56691-2043-4655-BF63-E601E3F230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314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2EFC-00FB-44B0-AE8B-054C192B3BE4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56691-2043-4655-BF63-E601E3F230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454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1E2EFC-00FB-44B0-AE8B-054C192B3BE4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56691-2043-4655-BF63-E601E3F230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329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" Target="slide11.xml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17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812" y="-235566"/>
            <a:ext cx="11583843" cy="709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78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3" action="ppaction://hlinksldjump"/>
          </p:cNvPr>
          <p:cNvSpPr/>
          <p:nvPr/>
        </p:nvSpPr>
        <p:spPr>
          <a:xfrm>
            <a:off x="339633" y="1066008"/>
            <a:ext cx="119084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1. </a:t>
            </a:r>
            <a:r>
              <a:rPr lang="vi-VN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Kể tên những sự vật được nhắc tới trong bài thơ.</a:t>
            </a:r>
            <a:endParaRPr lang="en-US" sz="2800" dirty="0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728948527"/>
              </p:ext>
            </p:extLst>
          </p:nvPr>
        </p:nvGraphicFramePr>
        <p:xfrm>
          <a:off x="2635069" y="1736030"/>
          <a:ext cx="7317563" cy="47058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289664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3564" y="212050"/>
            <a:ext cx="1190843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 góp phần tạo nên dòng suối nhỏ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300000"/>
              </a:lnSpc>
            </a:pP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443" y="789612"/>
            <a:ext cx="11608527" cy="660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giọt mưa bao ngày tạo nên dòng suối nhỏ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Tranh dán tường dành cho bé yêu, con suối chảy trong rừng sau cơn mưa dưới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0" t="8101"/>
          <a:stretch/>
        </p:blipFill>
        <p:spPr bwMode="auto">
          <a:xfrm>
            <a:off x="1188720" y="1450370"/>
            <a:ext cx="9409994" cy="547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2749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9633" y="393043"/>
            <a:ext cx="119084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Những dòng sông từ đâu mà có?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9473" y="1628321"/>
            <a:ext cx="318148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Những dòng sông được tạo bởi nhiều con suối nhỏ.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Điện Biên: Người dân bất chấp nguy hiểm đánh bắt cá trên suối Nậm Mức trong  mùa mưa lũ - Ảnh thời sự trong nước - Văn hoá &amp;amp; Xã hội -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470" y="916262"/>
            <a:ext cx="7376119" cy="5758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3840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358099"/>
            <a:ext cx="97726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vi-VN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 về hành trình giọt nước đi ra biển?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6857" t="21505" r="15802" b="32363"/>
          <a:stretch/>
        </p:blipFill>
        <p:spPr>
          <a:xfrm>
            <a:off x="1608881" y="1549689"/>
            <a:ext cx="8681012" cy="33451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72687" y="4780360"/>
            <a:ext cx="14308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/>
              <a:t>Nhiều giọt nước chảy thành suối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5949387" y="4780360"/>
            <a:ext cx="14308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/>
              <a:t>Nhiều dòng suối chảy thành sông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8626087" y="4780360"/>
            <a:ext cx="14308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/>
              <a:t>Nhiều dòng sông chảy ra biển lớn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082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2371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6" descr="RH GKB Lesson 20 Review | Baambooz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8" descr="RH GKB Lesson 20 Review | Baamboozl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77210" y="431747"/>
            <a:ext cx="98539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1</a:t>
            </a:r>
            <a:r>
              <a:rPr lang="en-US" sz="2800" dirty="0" smtClean="0">
                <a:latin typeface="Times New Roman" panose="02020603050405020304" pitchFamily="18" charset="0"/>
              </a:rPr>
              <a:t>: </a:t>
            </a:r>
            <a:r>
              <a:rPr lang="vi-VN" sz="2800" dirty="0" smtClean="0">
                <a:latin typeface="Times New Roman" panose="02020603050405020304" pitchFamily="18" charset="0"/>
              </a:rPr>
              <a:t>Mỗi từ dưới đây tả sự vật nào trong bài thơ</a:t>
            </a:r>
            <a:r>
              <a:rPr lang="vi-VN" sz="2800" dirty="0">
                <a:latin typeface="Times New Roman" panose="02020603050405020304" pitchFamily="18" charset="0"/>
              </a:rPr>
              <a:t>?</a:t>
            </a:r>
            <a:endParaRPr lang="en-US" sz="2800" dirty="0"/>
          </a:p>
        </p:txBody>
      </p:sp>
      <p:sp>
        <p:nvSpPr>
          <p:cNvPr id="16" name="Rectangle 15"/>
          <p:cNvSpPr/>
          <p:nvPr/>
        </p:nvSpPr>
        <p:spPr>
          <a:xfrm>
            <a:off x="577210" y="2033906"/>
            <a:ext cx="107927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Trả lời: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939092456"/>
              </p:ext>
            </p:extLst>
          </p:nvPr>
        </p:nvGraphicFramePr>
        <p:xfrm>
          <a:off x="3171462" y="1643927"/>
          <a:ext cx="7349925" cy="48378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122" name="Picture 2" descr="Tranh dán tường dòng suối nhỏ chảy qua đá G017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211" y="1280161"/>
            <a:ext cx="2136212" cy="23171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24" name="Picture 4" descr="Đắm say cảnh sắc kỳ vĩ của thiên nhiên bên dòng sông Tranh | Mytour.v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188" y="1318734"/>
            <a:ext cx="2222339" cy="22106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26" name="Picture 6" descr="Tranh Vẽ Biển Xanh Tuyệt Đẹp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149" y="1318733"/>
            <a:ext cx="2167351" cy="22106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944984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ổng hợp các bức vẽ tranh phong cảnh biển đẹp nhấ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95" y="937260"/>
            <a:ext cx="5715000" cy="5669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10895" y="288000"/>
            <a:ext cx="1080445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vi-VN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 vai biển, em hãy nói lời cảm ơn giọt nước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loud Callout 12"/>
          <p:cNvSpPr/>
          <p:nvPr/>
        </p:nvSpPr>
        <p:spPr>
          <a:xfrm>
            <a:off x="6450788" y="1903208"/>
            <a:ext cx="5360212" cy="3457774"/>
          </a:xfrm>
          <a:prstGeom prst="cloudCallout">
            <a:avLst>
              <a:gd name="adj1" fmla="val -75892"/>
              <a:gd name="adj2" fmla="val 29470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ơn các cậu....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3579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3638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https://lh3.googleusercontent.com/iaHtHC_JVYppuHWfVX13A1YugAnwJteX74kRbI3ThpKlF8CWrLNulo1kqXIo4skFteMabkJJgV9BRBPuHSL0zq7_388mj_vcbR3JFIY6FmsJdXB18tO-m4trukfW67roMeYZpQ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6025746"/>
            <a:ext cx="12192000" cy="83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s://lh5.googleusercontent.com/xLxVrJ2Qf_P9Y6L8yZGwD3B8yTbg_4prfWjYZNdcksaMAojjSR_PkQ-kgVpILH6W0cY75rvDvazPZE3YdIuKkk2EDBOqoOmVQEd2oxXJH1lnq6tCbRl45g_t1fbXGobP8WTpe1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33" y="6025747"/>
            <a:ext cx="2700655" cy="832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xplosion 2 5"/>
          <p:cNvSpPr/>
          <p:nvPr/>
        </p:nvSpPr>
        <p:spPr>
          <a:xfrm>
            <a:off x="7339970" y="1710749"/>
            <a:ext cx="4515145" cy="3518978"/>
          </a:xfrm>
          <a:prstGeom prst="irregularSeal2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 lại bài đọc cho trôi chảy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031" y="1279664"/>
            <a:ext cx="4981343" cy="4707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342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5000" t="36951" r="18461" b="5613"/>
          <a:stretch/>
        </p:blipFill>
        <p:spPr>
          <a:xfrm>
            <a:off x="1570892" y="342900"/>
            <a:ext cx="10621108" cy="6332220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-83912" y="2084817"/>
            <a:ext cx="3783307" cy="2913903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em, nước mưa rơi xuống sẽ đi đâu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44370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3260416" y="244889"/>
            <a:ext cx="4533172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Giọt nước và biển lớn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8529" y="1196991"/>
            <a:ext cx="469535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 ta tí tách</a:t>
            </a:r>
          </a:p>
          <a:p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Từng giọt</a:t>
            </a:r>
          </a:p>
          <a:p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Từng giọt</a:t>
            </a:r>
          </a:p>
          <a:p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Mưa rơi</a:t>
            </a:r>
          </a:p>
          <a:p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Rơi rơi.</a:t>
            </a:r>
          </a:p>
          <a:p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Góp lại bao ngày</a:t>
            </a:r>
          </a:p>
          <a:p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 dòng suối nhỏ</a:t>
            </a:r>
          </a:p>
          <a:p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 trên bãi cỏ</a:t>
            </a:r>
          </a:p>
          <a:p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Chảy xuống chân đồi.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27715" y="1077142"/>
            <a:ext cx="469535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Suối gặp bạn rồi</a:t>
            </a:r>
          </a:p>
          <a:p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Góp thành sông lớn</a:t>
            </a:r>
          </a:p>
          <a:p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Sông đi ra biển</a:t>
            </a:r>
          </a:p>
          <a:p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Biển thành mênh mông.</a:t>
            </a:r>
          </a:p>
          <a:p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Biển ơi, có biết</a:t>
            </a:r>
          </a:p>
          <a:p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Biển lớn vô cùng</a:t>
            </a:r>
          </a:p>
          <a:p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Từng giọt nước trong</a:t>
            </a:r>
          </a:p>
          <a:p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 nên biển đấy!</a:t>
            </a:r>
          </a:p>
          <a:p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(Nguyễn Bao)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917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2431471" y="1"/>
            <a:ext cx="1708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b="1" dirty="0">
                <a:solidFill>
                  <a:srgbClr val="17479D"/>
                </a:solidFill>
                <a:latin typeface="+mj-lt"/>
              </a:rPr>
              <a:t>ĐỌC </a:t>
            </a:r>
            <a:endParaRPr lang="en-US" sz="2400" b="1" dirty="0">
              <a:solidFill>
                <a:srgbClr val="17479D"/>
              </a:solidFill>
              <a:latin typeface="+mj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1655060" y="40060"/>
            <a:ext cx="776411" cy="7002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4045205" y="407768"/>
            <a:ext cx="4001255" cy="708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667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Giọt nước và biển lớn</a:t>
            </a:r>
            <a:endParaRPr lang="en-US" sz="2667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204" y="1308813"/>
            <a:ext cx="406360" cy="384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560" y="4074307"/>
            <a:ext cx="384000" cy="384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831" y="1308813"/>
            <a:ext cx="384000" cy="384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5677315-3545-084B-8F56-9465E3ECC6EC}"/>
              </a:ext>
            </a:extLst>
          </p:cNvPr>
          <p:cNvSpPr txBox="1"/>
          <p:nvPr/>
        </p:nvSpPr>
        <p:spPr>
          <a:xfrm>
            <a:off x="2199915" y="1168711"/>
            <a:ext cx="383323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algn="just">
              <a:lnSpc>
                <a:spcPct val="150000"/>
              </a:lnSpc>
            </a:pPr>
            <a:r>
              <a:rPr lang="vi-VN" sz="2400" dirty="0">
                <a:latin typeface="+mj-lt"/>
              </a:rPr>
              <a:t>Tí ta tí tách </a:t>
            </a:r>
          </a:p>
          <a:p>
            <a:pPr marL="59265" algn="just">
              <a:lnSpc>
                <a:spcPct val="150000"/>
              </a:lnSpc>
            </a:pPr>
            <a:r>
              <a:rPr lang="vi-VN" sz="2400" dirty="0">
                <a:latin typeface="+mj-lt"/>
              </a:rPr>
              <a:t>Từng giọt</a:t>
            </a:r>
          </a:p>
          <a:p>
            <a:pPr marL="59265" algn="just">
              <a:lnSpc>
                <a:spcPct val="150000"/>
              </a:lnSpc>
            </a:pPr>
            <a:r>
              <a:rPr lang="vi-VN" sz="2400" dirty="0">
                <a:latin typeface="+mj-lt"/>
              </a:rPr>
              <a:t>Từng giọt</a:t>
            </a:r>
          </a:p>
          <a:p>
            <a:pPr marL="59265" algn="just">
              <a:lnSpc>
                <a:spcPct val="150000"/>
              </a:lnSpc>
            </a:pPr>
            <a:r>
              <a:rPr lang="vi-VN" sz="2400" dirty="0">
                <a:latin typeface="+mj-lt"/>
              </a:rPr>
              <a:t>Mưa rơi</a:t>
            </a:r>
          </a:p>
          <a:p>
            <a:pPr marL="59265" algn="just">
              <a:lnSpc>
                <a:spcPct val="150000"/>
              </a:lnSpc>
            </a:pPr>
            <a:r>
              <a:rPr lang="vi-VN" sz="2400" dirty="0">
                <a:latin typeface="+mj-lt"/>
              </a:rPr>
              <a:t>Rơi rơi.</a:t>
            </a:r>
          </a:p>
          <a:p>
            <a:pPr marL="59265" algn="just">
              <a:lnSpc>
                <a:spcPct val="150000"/>
              </a:lnSpc>
            </a:pPr>
            <a:r>
              <a:rPr lang="vi-VN" sz="2400" dirty="0">
                <a:latin typeface="+mj-lt"/>
              </a:rPr>
              <a:t>Góp lại bao ngày</a:t>
            </a:r>
          </a:p>
          <a:p>
            <a:pPr marL="59265" algn="just">
              <a:lnSpc>
                <a:spcPct val="150000"/>
              </a:lnSpc>
            </a:pPr>
            <a:r>
              <a:rPr lang="vi-VN" sz="2400" dirty="0">
                <a:latin typeface="+mj-lt"/>
              </a:rPr>
              <a:t>Thành dòng suối nhỏ</a:t>
            </a:r>
          </a:p>
          <a:p>
            <a:pPr marL="59265" algn="just">
              <a:lnSpc>
                <a:spcPct val="150000"/>
              </a:lnSpc>
            </a:pPr>
            <a:r>
              <a:rPr lang="vi-VN" sz="2400" dirty="0">
                <a:latin typeface="+mj-lt"/>
              </a:rPr>
              <a:t>Lượn trên bãi cỏ</a:t>
            </a:r>
          </a:p>
          <a:p>
            <a:pPr marL="59265" algn="just">
              <a:lnSpc>
                <a:spcPct val="150000"/>
              </a:lnSpc>
            </a:pPr>
            <a:r>
              <a:rPr lang="vi-VN" sz="2400" dirty="0">
                <a:latin typeface="+mj-lt"/>
              </a:rPr>
              <a:t>Chảy xuống chân đồi.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41B8AE-1B47-A84A-9615-2BF7E9D9F302}"/>
              </a:ext>
            </a:extLst>
          </p:cNvPr>
          <p:cNvSpPr txBox="1"/>
          <p:nvPr/>
        </p:nvSpPr>
        <p:spPr>
          <a:xfrm>
            <a:off x="6396510" y="1168711"/>
            <a:ext cx="40012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algn="just">
              <a:lnSpc>
                <a:spcPct val="150000"/>
              </a:lnSpc>
            </a:pPr>
            <a:r>
              <a:rPr lang="vi-VN" sz="2400" dirty="0">
                <a:latin typeface="+mj-lt"/>
              </a:rPr>
              <a:t>Suối gặp bạn rồi</a:t>
            </a:r>
          </a:p>
          <a:p>
            <a:pPr marL="59265" algn="just">
              <a:lnSpc>
                <a:spcPct val="150000"/>
              </a:lnSpc>
            </a:pPr>
            <a:r>
              <a:rPr lang="vi-VN" sz="2400" dirty="0">
                <a:latin typeface="+mj-lt"/>
              </a:rPr>
              <a:t>Góp thành sông lớn</a:t>
            </a:r>
          </a:p>
          <a:p>
            <a:pPr marL="59265" algn="just">
              <a:lnSpc>
                <a:spcPct val="150000"/>
              </a:lnSpc>
            </a:pPr>
            <a:r>
              <a:rPr lang="vi-VN" sz="2400" dirty="0">
                <a:latin typeface="+mj-lt"/>
              </a:rPr>
              <a:t>Sông đi ra biển </a:t>
            </a:r>
          </a:p>
          <a:p>
            <a:pPr marL="59265" algn="just">
              <a:lnSpc>
                <a:spcPct val="150000"/>
              </a:lnSpc>
            </a:pPr>
            <a:r>
              <a:rPr lang="vi-VN" sz="2400" dirty="0">
                <a:latin typeface="+mj-lt"/>
              </a:rPr>
              <a:t>Biển thành mênh mông.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D3789F9-9BEE-C747-8936-3209C04E1D74}"/>
              </a:ext>
            </a:extLst>
          </p:cNvPr>
          <p:cNvSpPr txBox="1"/>
          <p:nvPr/>
        </p:nvSpPr>
        <p:spPr>
          <a:xfrm>
            <a:off x="6396510" y="3989960"/>
            <a:ext cx="37121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algn="just">
              <a:lnSpc>
                <a:spcPct val="150000"/>
              </a:lnSpc>
            </a:pPr>
            <a:r>
              <a:rPr lang="vi-VN" sz="2400" dirty="0">
                <a:latin typeface="+mj-lt"/>
              </a:rPr>
              <a:t>Biển ơi, có biết</a:t>
            </a:r>
          </a:p>
          <a:p>
            <a:pPr marL="59265" algn="just">
              <a:lnSpc>
                <a:spcPct val="150000"/>
              </a:lnSpc>
            </a:pPr>
            <a:r>
              <a:rPr lang="vi-VN" sz="2400" dirty="0">
                <a:latin typeface="+mj-lt"/>
              </a:rPr>
              <a:t>Biển lớn vô cùng</a:t>
            </a:r>
          </a:p>
          <a:p>
            <a:pPr marL="59265" algn="just">
              <a:lnSpc>
                <a:spcPct val="150000"/>
              </a:lnSpc>
            </a:pPr>
            <a:r>
              <a:rPr lang="vi-VN" sz="2400" dirty="0">
                <a:latin typeface="+mj-lt"/>
              </a:rPr>
              <a:t>Từng giọt nước trong</a:t>
            </a:r>
          </a:p>
          <a:p>
            <a:pPr marL="59265" algn="just">
              <a:lnSpc>
                <a:spcPct val="150000"/>
              </a:lnSpc>
            </a:pPr>
            <a:r>
              <a:rPr lang="vi-VN" sz="2400" dirty="0">
                <a:latin typeface="+mj-lt"/>
              </a:rPr>
              <a:t>Làm nên biển đấy!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8BFE28-0013-CA49-8616-37F1546FD267}"/>
              </a:ext>
            </a:extLst>
          </p:cNvPr>
          <p:cNvSpPr txBox="1"/>
          <p:nvPr/>
        </p:nvSpPr>
        <p:spPr>
          <a:xfrm>
            <a:off x="7896517" y="6286831"/>
            <a:ext cx="1741182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(Nguyễn Bao)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DD3ACB-E780-9E44-BF33-B643817CCB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58858" y="3730320"/>
            <a:ext cx="880533" cy="11345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4045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7897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Process 2"/>
          <p:cNvSpPr/>
          <p:nvPr/>
        </p:nvSpPr>
        <p:spPr>
          <a:xfrm>
            <a:off x="339633" y="2900121"/>
            <a:ext cx="2244436" cy="692807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Bộ ảnh sông Hương thơ mộng nhìn từ trên cao khi đi du lịch Huế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288" y="228600"/>
            <a:ext cx="7326722" cy="622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BCDD889-B037-48BC-924C-9A4CE9368C89}"/>
              </a:ext>
            </a:extLst>
          </p:cNvPr>
          <p:cNvSpPr txBox="1"/>
          <p:nvPr/>
        </p:nvSpPr>
        <p:spPr>
          <a:xfrm>
            <a:off x="1889379" y="2761931"/>
            <a:ext cx="43660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</a:t>
            </a:r>
            <a:r>
              <a:rPr lang="vi-VN" sz="3200" dirty="0">
                <a:solidFill>
                  <a:srgbClr val="FF0000"/>
                </a:solidFill>
                <a:latin typeface="UTM Avo" panose="02040603050506020204" pitchFamily="18" charset="0"/>
              </a:rPr>
              <a:t>uốn theo đường vòng</a:t>
            </a:r>
            <a:r>
              <a:rPr lang="vi-VN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39683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2503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9103" y="431397"/>
            <a:ext cx="104086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khám phá sự tuần hoàn của nước và trả lời các câu đố có liên quan.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Khoa Học Mầm Non - Sự Tuần Hoàn Của Nướ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85900" y="1175738"/>
            <a:ext cx="8938259" cy="548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50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https://lh3.googleusercontent.com/iaHtHC_JVYppuHWfVX13A1YugAnwJteX74kRbI3ThpKlF8CWrLNulo1kqXIo4skFteMabkJJgV9BRBPuHSL0zq7_388mj_vcbR3JFIY6FmsJdXB18tO-m4trukfW67roMeYZpQ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6025746"/>
            <a:ext cx="12192000" cy="83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s://lh5.googleusercontent.com/xLxVrJ2Qf_P9Y6L8yZGwD3B8yTbg_4prfWjYZNdcksaMAojjSR_PkQ-kgVpILH6W0cY75rvDvazPZE3YdIuKkk2EDBOqoOmVQEd2oxXJH1lnq6tCbRl45g_t1fbXGobP8WTpe1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33" y="6025747"/>
            <a:ext cx="2700655" cy="832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021553" y="2479771"/>
            <a:ext cx="414889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</a:p>
          <a:p>
            <a:pPr algn="ctr"/>
            <a:r>
              <a:rPr lang="en-US" sz="4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 hiểu văn bản</a:t>
            </a:r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115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1042</TotalTime>
  <Words>867</Words>
  <Application>Microsoft Office PowerPoint</Application>
  <PresentationFormat>Widescreen</PresentationFormat>
  <Paragraphs>125</Paragraphs>
  <Slides>18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UTM Avo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Khuynh Dinh</dc:creator>
  <cp:lastModifiedBy>OSC</cp:lastModifiedBy>
  <cp:revision>226</cp:revision>
  <dcterms:created xsi:type="dcterms:W3CDTF">2021-06-08T08:53:21Z</dcterms:created>
  <dcterms:modified xsi:type="dcterms:W3CDTF">2023-02-06T02:49:02Z</dcterms:modified>
</cp:coreProperties>
</file>