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media/image41.jpg" ContentType="image/png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25" r:id="rId2"/>
    <p:sldId id="257" r:id="rId3"/>
    <p:sldId id="406" r:id="rId4"/>
    <p:sldId id="409" r:id="rId5"/>
    <p:sldId id="399" r:id="rId6"/>
    <p:sldId id="410" r:id="rId7"/>
    <p:sldId id="413" r:id="rId8"/>
    <p:sldId id="414" r:id="rId9"/>
    <p:sldId id="404" r:id="rId10"/>
    <p:sldId id="402" r:id="rId11"/>
    <p:sldId id="401" r:id="rId12"/>
    <p:sldId id="411" r:id="rId13"/>
    <p:sldId id="309" r:id="rId14"/>
    <p:sldId id="311" r:id="rId15"/>
    <p:sldId id="312" r:id="rId16"/>
    <p:sldId id="313" r:id="rId17"/>
    <p:sldId id="263" r:id="rId18"/>
    <p:sldId id="319" r:id="rId19"/>
    <p:sldId id="415" r:id="rId20"/>
    <p:sldId id="385" r:id="rId21"/>
    <p:sldId id="416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FF00"/>
    <a:srgbClr val="000066"/>
    <a:srgbClr val="0000FF"/>
    <a:srgbClr val="2DD73B"/>
    <a:srgbClr val="FFFF00"/>
    <a:srgbClr val="FF66CC"/>
    <a:srgbClr val="006600"/>
    <a:srgbClr val="FCD5B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05/12/2024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6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510D5-D816-4CF0-B36D-87EB687A3271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316804-2D31-4AE5-82F9-04BDACCF9A99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73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05/12/2024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C808EF-EF87-44C5-B024-24E20720B52A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05/12/2024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649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652" r:id="rId18"/>
    <p:sldLayoutId id="2147483653" r:id="rId19"/>
    <p:sldLayoutId id="2147483654" r:id="rId20"/>
    <p:sldLayoutId id="2147483655" r:id="rId21"/>
    <p:sldLayoutId id="2147483754" r:id="rId22"/>
    <p:sldLayoutId id="2147483737" r:id="rId23"/>
    <p:sldLayoutId id="2147483733" r:id="rId24"/>
    <p:sldLayoutId id="2147483657" r:id="rId25"/>
    <p:sldLayoutId id="2147483658" r:id="rId26"/>
    <p:sldLayoutId id="2147483659" r:id="rId27"/>
    <p:sldLayoutId id="2147483660" r:id="rId28"/>
    <p:sldLayoutId id="214748366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microsoft.com/office/2007/relationships/hdphoto" Target="../media/hdphoto4.wdp"/><Relationship Id="rId11" Type="http://schemas.openxmlformats.org/officeDocument/2006/relationships/image" Target="../media/image30.wmf"/><Relationship Id="rId5" Type="http://schemas.openxmlformats.org/officeDocument/2006/relationships/image" Target="../media/image26.png"/><Relationship Id="rId10" Type="http://schemas.openxmlformats.org/officeDocument/2006/relationships/image" Target="../media/image29.wmf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ontrol" Target="../activeX/activeX5.xml"/><Relationship Id="rId7" Type="http://schemas.openxmlformats.org/officeDocument/2006/relationships/image" Target="../media/image31.png"/><Relationship Id="rId2" Type="http://schemas.openxmlformats.org/officeDocument/2006/relationships/control" Target="../activeX/activeX4.xml"/><Relationship Id="rId1" Type="http://schemas.openxmlformats.org/officeDocument/2006/relationships/control" Target="../activeX/activeX3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6.xml"/><Relationship Id="rId9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10" Type="http://schemas.openxmlformats.org/officeDocument/2006/relationships/image" Target="../media/image41.jp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42.jp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074433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–</a:t>
            </a:r>
            <a:r>
              <a:rPr lang="vi-VN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gram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182688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829019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1602D-8D15-4F48-8D49-A681F0274788}"/>
              </a:ext>
            </a:extLst>
          </p:cNvPr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B82DE6-724D-4A68-A296-80F1D71C5B04}"/>
                </a:ext>
              </a:extLst>
            </p:cNvPr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6DFD8EA-8BAF-4F1B-B866-D0C07349A2DF}"/>
                  </a:ext>
                </a:extLst>
              </p:cNvPr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>
                  <a:extLst>
                    <a:ext uri="{FF2B5EF4-FFF2-40B4-BE49-F238E27FC236}">
                      <a16:creationId xmlns:a16="http://schemas.microsoft.com/office/drawing/2014/main" id="{85640B39-7616-43C3-AEA4-5965D517C36A}"/>
                    </a:ext>
                  </a:extLst>
                </p:cNvPr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" fmla="*/ 0 w 566245"/>
                    <a:gd name="connsiteY0" fmla="*/ 44386 h 681940"/>
                    <a:gd name="connsiteX1" fmla="*/ 435077 w 566245"/>
                    <a:gd name="connsiteY1" fmla="*/ 0 h 681940"/>
                    <a:gd name="connsiteX2" fmla="*/ 550558 w 566245"/>
                    <a:gd name="connsiteY2" fmla="*/ 363163 h 681940"/>
                    <a:gd name="connsiteX3" fmla="*/ 275279 w 566245"/>
                    <a:gd name="connsiteY3" fmla="*/ 681940 h 681940"/>
                    <a:gd name="connsiteX4" fmla="*/ 0 w 566245"/>
                    <a:gd name="connsiteY4" fmla="*/ 681939 h 681940"/>
                    <a:gd name="connsiteX5" fmla="*/ 0 w 566245"/>
                    <a:gd name="connsiteY5" fmla="*/ 44386 h 681940"/>
                    <a:gd name="connsiteX0" fmla="*/ 0 w 558355"/>
                    <a:gd name="connsiteY0" fmla="*/ 44386 h 752965"/>
                    <a:gd name="connsiteX1" fmla="*/ 435077 w 558355"/>
                    <a:gd name="connsiteY1" fmla="*/ 0 h 752965"/>
                    <a:gd name="connsiteX2" fmla="*/ 550558 w 558355"/>
                    <a:gd name="connsiteY2" fmla="*/ 363163 h 752965"/>
                    <a:gd name="connsiteX3" fmla="*/ 381811 w 558355"/>
                    <a:gd name="connsiteY3" fmla="*/ 752965 h 752965"/>
                    <a:gd name="connsiteX4" fmla="*/ 0 w 558355"/>
                    <a:gd name="connsiteY4" fmla="*/ 681939 h 752965"/>
                    <a:gd name="connsiteX5" fmla="*/ 0 w 558355"/>
                    <a:gd name="connsiteY5" fmla="*/ 44386 h 752965"/>
                    <a:gd name="connsiteX0" fmla="*/ 0 w 557565"/>
                    <a:gd name="connsiteY0" fmla="*/ 44386 h 761843"/>
                    <a:gd name="connsiteX1" fmla="*/ 435077 w 557565"/>
                    <a:gd name="connsiteY1" fmla="*/ 0 h 761843"/>
                    <a:gd name="connsiteX2" fmla="*/ 550558 w 557565"/>
                    <a:gd name="connsiteY2" fmla="*/ 363163 h 761843"/>
                    <a:gd name="connsiteX3" fmla="*/ 443955 w 557565"/>
                    <a:gd name="connsiteY3" fmla="*/ 761843 h 761843"/>
                    <a:gd name="connsiteX4" fmla="*/ 0 w 557565"/>
                    <a:gd name="connsiteY4" fmla="*/ 681939 h 761843"/>
                    <a:gd name="connsiteX5" fmla="*/ 0 w 557565"/>
                    <a:gd name="connsiteY5" fmla="*/ 44386 h 761843"/>
                    <a:gd name="connsiteX0" fmla="*/ 0 w 595190"/>
                    <a:gd name="connsiteY0" fmla="*/ 44386 h 761843"/>
                    <a:gd name="connsiteX1" fmla="*/ 435077 w 595190"/>
                    <a:gd name="connsiteY1" fmla="*/ 0 h 761843"/>
                    <a:gd name="connsiteX2" fmla="*/ 594946 w 595190"/>
                    <a:gd name="connsiteY2" fmla="*/ 372041 h 761843"/>
                    <a:gd name="connsiteX3" fmla="*/ 443955 w 595190"/>
                    <a:gd name="connsiteY3" fmla="*/ 761843 h 761843"/>
                    <a:gd name="connsiteX4" fmla="*/ 0 w 595190"/>
                    <a:gd name="connsiteY4" fmla="*/ 681939 h 761843"/>
                    <a:gd name="connsiteX5" fmla="*/ 0 w 595190"/>
                    <a:gd name="connsiteY5" fmla="*/ 44386 h 761843"/>
                    <a:gd name="connsiteX0" fmla="*/ 0 w 665989"/>
                    <a:gd name="connsiteY0" fmla="*/ 44386 h 761843"/>
                    <a:gd name="connsiteX1" fmla="*/ 435077 w 665989"/>
                    <a:gd name="connsiteY1" fmla="*/ 0 h 761843"/>
                    <a:gd name="connsiteX2" fmla="*/ 665967 w 665989"/>
                    <a:gd name="connsiteY2" fmla="*/ 372044 h 761843"/>
                    <a:gd name="connsiteX3" fmla="*/ 443955 w 665989"/>
                    <a:gd name="connsiteY3" fmla="*/ 761843 h 761843"/>
                    <a:gd name="connsiteX4" fmla="*/ 0 w 665989"/>
                    <a:gd name="connsiteY4" fmla="*/ 681939 h 761843"/>
                    <a:gd name="connsiteX5" fmla="*/ 0 w 665989"/>
                    <a:gd name="connsiteY5" fmla="*/ 44386 h 761843"/>
                    <a:gd name="connsiteX0" fmla="*/ 0 w 666462"/>
                    <a:gd name="connsiteY0" fmla="*/ 121748 h 839205"/>
                    <a:gd name="connsiteX1" fmla="*/ 399064 w 666462"/>
                    <a:gd name="connsiteY1" fmla="*/ 0 h 839205"/>
                    <a:gd name="connsiteX2" fmla="*/ 665967 w 666462"/>
                    <a:gd name="connsiteY2" fmla="*/ 449406 h 839205"/>
                    <a:gd name="connsiteX3" fmla="*/ 443955 w 666462"/>
                    <a:gd name="connsiteY3" fmla="*/ 839205 h 839205"/>
                    <a:gd name="connsiteX4" fmla="*/ 0 w 666462"/>
                    <a:gd name="connsiteY4" fmla="*/ 759301 h 839205"/>
                    <a:gd name="connsiteX5" fmla="*/ 0 w 666462"/>
                    <a:gd name="connsiteY5" fmla="*/ 121748 h 839205"/>
                    <a:gd name="connsiteX0" fmla="*/ 0 w 665972"/>
                    <a:gd name="connsiteY0" fmla="*/ 121748 h 925165"/>
                    <a:gd name="connsiteX1" fmla="*/ 399064 w 665972"/>
                    <a:gd name="connsiteY1" fmla="*/ 0 h 925165"/>
                    <a:gd name="connsiteX2" fmla="*/ 665967 w 665972"/>
                    <a:gd name="connsiteY2" fmla="*/ 449406 h 925165"/>
                    <a:gd name="connsiteX3" fmla="*/ 393538 w 665972"/>
                    <a:gd name="connsiteY3" fmla="*/ 925165 h 925165"/>
                    <a:gd name="connsiteX4" fmla="*/ 0 w 665972"/>
                    <a:gd name="connsiteY4" fmla="*/ 759301 h 925165"/>
                    <a:gd name="connsiteX5" fmla="*/ 0 w 665972"/>
                    <a:gd name="connsiteY5" fmla="*/ 121748 h 925165"/>
                    <a:gd name="connsiteX0" fmla="*/ 0 w 680376"/>
                    <a:gd name="connsiteY0" fmla="*/ 171647 h 932082"/>
                    <a:gd name="connsiteX1" fmla="*/ 413469 w 680376"/>
                    <a:gd name="connsiteY1" fmla="*/ 6917 h 932082"/>
                    <a:gd name="connsiteX2" fmla="*/ 680372 w 680376"/>
                    <a:gd name="connsiteY2" fmla="*/ 456323 h 932082"/>
                    <a:gd name="connsiteX3" fmla="*/ 407943 w 680376"/>
                    <a:gd name="connsiteY3" fmla="*/ 932082 h 932082"/>
                    <a:gd name="connsiteX4" fmla="*/ 14405 w 680376"/>
                    <a:gd name="connsiteY4" fmla="*/ 766218 h 932082"/>
                    <a:gd name="connsiteX5" fmla="*/ 0 w 680376"/>
                    <a:gd name="connsiteY5" fmla="*/ 171647 h 932082"/>
                    <a:gd name="connsiteX0" fmla="*/ 21608 w 701984"/>
                    <a:gd name="connsiteY0" fmla="*/ 171647 h 932082"/>
                    <a:gd name="connsiteX1" fmla="*/ 435077 w 701984"/>
                    <a:gd name="connsiteY1" fmla="*/ 6917 h 932082"/>
                    <a:gd name="connsiteX2" fmla="*/ 701980 w 701984"/>
                    <a:gd name="connsiteY2" fmla="*/ 456323 h 932082"/>
                    <a:gd name="connsiteX3" fmla="*/ 429551 w 701984"/>
                    <a:gd name="connsiteY3" fmla="*/ 932082 h 932082"/>
                    <a:gd name="connsiteX4" fmla="*/ 0 w 701984"/>
                    <a:gd name="connsiteY4" fmla="*/ 697454 h 932082"/>
                    <a:gd name="connsiteX5" fmla="*/ 21608 w 701984"/>
                    <a:gd name="connsiteY5" fmla="*/ 171647 h 932082"/>
                    <a:gd name="connsiteX0" fmla="*/ 21608 w 702021"/>
                    <a:gd name="connsiteY0" fmla="*/ 178331 h 938766"/>
                    <a:gd name="connsiteX1" fmla="*/ 446601 w 702021"/>
                    <a:gd name="connsiteY1" fmla="*/ 6727 h 938766"/>
                    <a:gd name="connsiteX2" fmla="*/ 701980 w 702021"/>
                    <a:gd name="connsiteY2" fmla="*/ 463007 h 938766"/>
                    <a:gd name="connsiteX3" fmla="*/ 429551 w 702021"/>
                    <a:gd name="connsiteY3" fmla="*/ 938766 h 938766"/>
                    <a:gd name="connsiteX4" fmla="*/ 0 w 702021"/>
                    <a:gd name="connsiteY4" fmla="*/ 704138 h 938766"/>
                    <a:gd name="connsiteX5" fmla="*/ 21608 w 702021"/>
                    <a:gd name="connsiteY5" fmla="*/ 178331 h 938766"/>
                    <a:gd name="connsiteX0" fmla="*/ 21608 w 702197"/>
                    <a:gd name="connsiteY0" fmla="*/ 178331 h 925015"/>
                    <a:gd name="connsiteX1" fmla="*/ 446601 w 702197"/>
                    <a:gd name="connsiteY1" fmla="*/ 6727 h 925015"/>
                    <a:gd name="connsiteX2" fmla="*/ 701980 w 702197"/>
                    <a:gd name="connsiteY2" fmla="*/ 463007 h 925015"/>
                    <a:gd name="connsiteX3" fmla="*/ 406503 w 702197"/>
                    <a:gd name="connsiteY3" fmla="*/ 925015 h 925015"/>
                    <a:gd name="connsiteX4" fmla="*/ 0 w 702197"/>
                    <a:gd name="connsiteY4" fmla="*/ 704138 h 925015"/>
                    <a:gd name="connsiteX5" fmla="*/ 21608 w 702197"/>
                    <a:gd name="connsiteY5" fmla="*/ 178331 h 925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2FEF19E-83DB-49A4-9651-8655527067B0}"/>
                    </a:ext>
                  </a:extLst>
                </p:cNvPr>
                <p:cNvCxnSpPr>
                  <a:cxnSpLocks/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408E134-3F0B-4580-B96C-47DC16F9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9CA73D14-3BDE-49FF-BB63-5B42ACD2B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28FE833-4BD4-4A87-9207-98BAF98DD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BBF6434-46C5-4A4B-90F5-A75D37BF3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870C7D2-A731-462B-A3FB-99020E16D4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CF51821-469F-4377-BA1E-4D8EA960E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49C7EC1-E5E1-48FF-9AAE-F90115E38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AA6515-152F-4C44-90FC-83EAB617E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982C2E1-802E-4A71-8643-7EEA6A7B2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A7E0D8-A745-46BA-BC7C-EC03F55C6989}"/>
                </a:ext>
              </a:extLst>
            </p:cNvPr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FF9F83-82E4-4490-8CCE-7D4291DBE073}"/>
                  </a:ext>
                </a:extLst>
              </p:cNvPr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FCC0D24-AC79-4F64-AB6E-BFB85BF402DA}"/>
                    </a:ext>
                  </a:extLst>
                </p:cNvPr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4E91EAD-CD89-4350-9EFA-E635E413E481}"/>
                      </a:ext>
                    </a:extLst>
                  </p:cNvPr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4E18946-13D4-427C-B35C-B26B7278BFAC}"/>
                      </a:ext>
                    </a:extLst>
                  </p:cNvPr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34EF47E3-BC53-44CA-BDED-E9A1EA857A32}"/>
                    </a:ext>
                  </a:extLst>
                </p:cNvPr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>
                    <a:extLst>
                      <a:ext uri="{FF2B5EF4-FFF2-40B4-BE49-F238E27FC236}">
                        <a16:creationId xmlns:a16="http://schemas.microsoft.com/office/drawing/2014/main" id="{11431547-AEE4-4676-BB6D-47C6D043B082}"/>
                      </a:ext>
                    </a:extLst>
                  </p:cNvPr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>
                    <a:extLst>
                      <a:ext uri="{FF2B5EF4-FFF2-40B4-BE49-F238E27FC236}">
                        <a16:creationId xmlns:a16="http://schemas.microsoft.com/office/drawing/2014/main" id="{581EE7C9-EE87-45B3-A275-EA28C247EBFB}"/>
                      </a:ext>
                    </a:extLst>
                  </p:cNvPr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2F75691-68CE-4B0C-AFBF-7F2BE2048104}"/>
                  </a:ext>
                </a:extLst>
              </p:cNvPr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54547F22-8F74-416F-A316-4DDA35AE39B3}"/>
                    </a:ext>
                  </a:extLst>
                </p:cNvPr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37861EB5-9E6E-4332-B12C-65ACDFC0E3EF}"/>
                      </a:ext>
                    </a:extLst>
                  </p:cNvPr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BC2976C-4756-48ED-BE7E-2A9ED0E0C12F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5A9DCB8-4D50-43DB-83D0-AA749ED7D8D5}"/>
                    </a:ext>
                  </a:extLst>
                </p:cNvPr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4D7073F-4182-4672-8149-4C7743BE06BE}"/>
                  </a:ext>
                </a:extLst>
              </p:cNvPr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D821D27-0D1D-49BA-8E5F-9337473759EE}"/>
                    </a:ext>
                  </a:extLst>
                </p:cNvPr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19ECE395-8F5A-4782-A02C-833B1300B39A}"/>
                      </a:ext>
                    </a:extLst>
                  </p:cNvPr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75E9DD-D79C-46A2-B150-660B5B057BA4}"/>
                      </a:ext>
                    </a:extLst>
                  </p:cNvPr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0640930-82FF-4B63-9006-8FD01BFDD051}"/>
                    </a:ext>
                  </a:extLst>
                </p:cNvPr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E865AF-C34B-4DAC-9CAE-28FFBC6DFA4C}"/>
                </a:ext>
              </a:extLst>
            </p:cNvPr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7355B9-5950-4BFA-B49A-0D7DDBCA930D}"/>
                </a:ext>
              </a:extLst>
            </p:cNvPr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7B68CC-0133-4155-8B05-C5CCA75C6B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D6FFA45-0C83-4B70-94DF-404B934A116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CF84F-D5C9-4724-97F3-767B96FD6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FA4F1-283D-44BC-B62D-85EC457C1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81040" imgH="523800"/>
        </mc:Choice>
        <mc:Fallback>
          <p:control name="TextBox1" r:id="rId1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7255" y="5341772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81040" imgH="523800"/>
        </mc:Choice>
        <mc:Fallback>
          <p:control name="TextBox2" r:id="rId2" imgW="581040" imgH="52380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682C46F-FA30-4F60-93CA-4619D773D8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00543" y="5343664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6AC8D35F-1B52-46D3-AB71-18B2C13EB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000080" imgH="523800"/>
        </mc:Choice>
        <mc:Fallback>
          <p:control name="TextBox1" r:id="rId1" imgW="1000080" imgH="5238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96696893-8C8E-4924-9D22-9F7ED1FB3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85316" y="3300061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000080" imgH="523800"/>
        </mc:Choice>
        <mc:Fallback>
          <p:control name="TextBox2" r:id="rId2" imgW="1000080" imgH="52380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3E251D57-D9EC-467A-8B1E-BAE98E3F8C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81676" y="3945864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000080" imgH="523800"/>
        </mc:Choice>
        <mc:Fallback>
          <p:control name="TextBox3" r:id="rId3" imgW="1000080" imgH="5238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401C1AA3-CC85-4AEB-AF30-B48E03B087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82368" y="3259252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000080" imgH="523800"/>
        </mc:Choice>
        <mc:Fallback>
          <p:control name="TextBox4" r:id="rId4" imgW="1000080" imgH="5238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8030AE7F-3FDF-44C5-9320-17E99B6B44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82368" y="3911588"/>
                  <a:ext cx="999320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497367" y="449626"/>
            <a:ext cx="9686448" cy="955452"/>
            <a:chOff x="-2388904" y="382608"/>
            <a:chExt cx="9034463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034463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Thảo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kg,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3kg. </a:t>
              </a:r>
            </a:p>
            <a:p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88904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560169" y="1692328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29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3 kg</a:t>
            </a: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kg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6646387" y="2693080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600645" y="358452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+ 3 = 32 (kg)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32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3188440" y="4210667"/>
            <a:ext cx="5967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36C73EE-7993-42E4-A470-9B81AC07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7464" y="4206033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23B72-A79B-48BE-8570-4D0502BA6F52}"/>
              </a:ext>
            </a:extLst>
          </p:cNvPr>
          <p:cNvSpPr/>
          <p:nvPr/>
        </p:nvSpPr>
        <p:spPr>
          <a:xfrm>
            <a:off x="2150201" y="4438843"/>
            <a:ext cx="9115095" cy="224247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61" y="484935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4" name="C"/>
          <p:cNvSpPr/>
          <p:nvPr/>
        </p:nvSpPr>
        <p:spPr>
          <a:xfrm>
            <a:off x="6207074" y="40392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15" name="B"/>
          <p:cNvSpPr/>
          <p:nvPr/>
        </p:nvSpPr>
        <p:spPr>
          <a:xfrm>
            <a:off x="192235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16" name="D"/>
          <p:cNvSpPr/>
          <p:nvPr/>
        </p:nvSpPr>
        <p:spPr>
          <a:xfrm>
            <a:off x="192235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14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85" y="152095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905B9-018B-47CF-98CB-AFFC525F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6AA11-82DC-4EE8-BB83-92F26CD3A7D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355B-D025-408F-9159-0BAC82A179A6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087CF-D6AC-4674-882F-4A0C221DF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DF8AF2C3-DD25-4420-930E-9C2FB54304D9}"/>
              </a:ext>
            </a:extLst>
          </p:cNvPr>
          <p:cNvSpPr txBox="1"/>
          <p:nvPr/>
        </p:nvSpPr>
        <p:spPr>
          <a:xfrm>
            <a:off x="3536494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9FCDEA-1209-4478-A3C5-1100CC9ECD4A}"/>
              </a:ext>
            </a:extLst>
          </p:cNvPr>
          <p:cNvSpPr/>
          <p:nvPr/>
        </p:nvSpPr>
        <p:spPr>
          <a:xfrm>
            <a:off x="11243498" y="0"/>
            <a:ext cx="1007225" cy="157148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4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E6DC7-1A02-4957-B2FB-F378FCAAE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58" y="0"/>
            <a:ext cx="12192000" cy="640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CC9E43-EC7A-4629-BA85-6463DC3E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067" y="1707441"/>
            <a:ext cx="5533583" cy="43298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4B1C86-9BF1-4FE7-89E6-A13D25A881AA}"/>
              </a:ext>
            </a:extLst>
          </p:cNvPr>
          <p:cNvSpPr/>
          <p:nvPr/>
        </p:nvSpPr>
        <p:spPr>
          <a:xfrm>
            <a:off x="147858" y="632045"/>
            <a:ext cx="114933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VẬT NÀO NẶNG HƠN</a:t>
            </a:r>
            <a:r>
              <a:rPr lang="en-US" sz="36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, VẬT </a:t>
            </a:r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 " panose="02040603050506020204" pitchFamily="18" charset="0"/>
              </a:rPr>
              <a:t>NÀO NHẸ HƠN?</a:t>
            </a:r>
          </a:p>
        </p:txBody>
      </p:sp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BF024B6-3A1E-47AF-9522-A1CF440A3837}"/>
              </a:ext>
            </a:extLst>
          </p:cNvPr>
          <p:cNvCxnSpPr>
            <a:cxnSpLocks/>
          </p:cNvCxnSpPr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5409A4FA-05DF-4463-9B0C-D949D74A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9F7989B-D416-4015-A3E8-095287386939}"/>
              </a:ext>
            </a:extLst>
          </p:cNvPr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7CEBF58-CF15-4F91-B2EA-B4F6EEB0E6C7}"/>
                </a:ext>
              </a:extLst>
            </p:cNvPr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5E5D75-3592-4942-AB90-0FC1D5F5BC70}"/>
                </a:ext>
              </a:extLst>
            </p:cNvPr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B6C59-021A-499F-978A-2D8352D24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7F496-C9AF-451F-9A17-5831D37FFDA7}"/>
              </a:ext>
            </a:extLst>
          </p:cNvPr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1E93CB-67A4-45D6-B308-D099AD04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140CC-D929-4A5C-9E43-5246B3722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51EF5-A979-4D29-B701-726577B48D0A}"/>
              </a:ext>
            </a:extLst>
          </p:cNvPr>
          <p:cNvGrpSpPr/>
          <p:nvPr/>
        </p:nvGrpSpPr>
        <p:grpSpPr>
          <a:xfrm>
            <a:off x="5881544" y="1451120"/>
            <a:ext cx="1368285" cy="1946367"/>
            <a:chOff x="2457380" y="2487480"/>
            <a:chExt cx="1409772" cy="2615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EF6CC-8622-4355-BF0C-F29CFB74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0901CB-6306-436D-AF8F-3020516074DA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59EF06-2D71-4F04-BD70-84A7CE23B93D}"/>
              </a:ext>
            </a:extLst>
          </p:cNvPr>
          <p:cNvSpPr txBox="1"/>
          <p:nvPr/>
        </p:nvSpPr>
        <p:spPr>
          <a:xfrm>
            <a:off x="4426727" y="3394220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B6BBB-4249-4893-A08C-9337144F332F}"/>
              </a:ext>
            </a:extLst>
          </p:cNvPr>
          <p:cNvSpPr txBox="1"/>
          <p:nvPr/>
        </p:nvSpPr>
        <p:spPr>
          <a:xfrm>
            <a:off x="4287554" y="4042020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682BC-0F82-4ECE-90E8-CA02ED788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D71D1F71-0284-434E-A76A-410C91287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78E8C9F-51AA-4D53-8F8B-3A15C009D141}"/>
              </a:ext>
            </a:extLst>
          </p:cNvPr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26AF500-6E73-481A-B737-CBC6E7161D48}"/>
                </a:ext>
              </a:extLst>
            </p:cNvPr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>
                <a:extLst>
                  <a:ext uri="{FF2B5EF4-FFF2-40B4-BE49-F238E27FC236}">
                    <a16:creationId xmlns:a16="http://schemas.microsoft.com/office/drawing/2014/main" id="{F8038F0F-9D68-4FF3-A17C-FB7118725DD5}"/>
                  </a:ext>
                </a:extLst>
              </p:cNvPr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" fmla="*/ 0 w 566245"/>
                  <a:gd name="connsiteY0" fmla="*/ 44386 h 681940"/>
                  <a:gd name="connsiteX1" fmla="*/ 435077 w 566245"/>
                  <a:gd name="connsiteY1" fmla="*/ 0 h 681940"/>
                  <a:gd name="connsiteX2" fmla="*/ 550558 w 566245"/>
                  <a:gd name="connsiteY2" fmla="*/ 363163 h 681940"/>
                  <a:gd name="connsiteX3" fmla="*/ 275279 w 566245"/>
                  <a:gd name="connsiteY3" fmla="*/ 681940 h 681940"/>
                  <a:gd name="connsiteX4" fmla="*/ 0 w 566245"/>
                  <a:gd name="connsiteY4" fmla="*/ 681939 h 681940"/>
                  <a:gd name="connsiteX5" fmla="*/ 0 w 566245"/>
                  <a:gd name="connsiteY5" fmla="*/ 44386 h 681940"/>
                  <a:gd name="connsiteX0" fmla="*/ 0 w 558355"/>
                  <a:gd name="connsiteY0" fmla="*/ 44386 h 752965"/>
                  <a:gd name="connsiteX1" fmla="*/ 435077 w 558355"/>
                  <a:gd name="connsiteY1" fmla="*/ 0 h 752965"/>
                  <a:gd name="connsiteX2" fmla="*/ 550558 w 558355"/>
                  <a:gd name="connsiteY2" fmla="*/ 363163 h 752965"/>
                  <a:gd name="connsiteX3" fmla="*/ 381811 w 558355"/>
                  <a:gd name="connsiteY3" fmla="*/ 752965 h 752965"/>
                  <a:gd name="connsiteX4" fmla="*/ 0 w 558355"/>
                  <a:gd name="connsiteY4" fmla="*/ 681939 h 752965"/>
                  <a:gd name="connsiteX5" fmla="*/ 0 w 558355"/>
                  <a:gd name="connsiteY5" fmla="*/ 44386 h 752965"/>
                  <a:gd name="connsiteX0" fmla="*/ 0 w 557565"/>
                  <a:gd name="connsiteY0" fmla="*/ 44386 h 761843"/>
                  <a:gd name="connsiteX1" fmla="*/ 435077 w 557565"/>
                  <a:gd name="connsiteY1" fmla="*/ 0 h 761843"/>
                  <a:gd name="connsiteX2" fmla="*/ 550558 w 557565"/>
                  <a:gd name="connsiteY2" fmla="*/ 363163 h 761843"/>
                  <a:gd name="connsiteX3" fmla="*/ 443955 w 557565"/>
                  <a:gd name="connsiteY3" fmla="*/ 761843 h 761843"/>
                  <a:gd name="connsiteX4" fmla="*/ 0 w 557565"/>
                  <a:gd name="connsiteY4" fmla="*/ 681939 h 761843"/>
                  <a:gd name="connsiteX5" fmla="*/ 0 w 557565"/>
                  <a:gd name="connsiteY5" fmla="*/ 44386 h 761843"/>
                  <a:gd name="connsiteX0" fmla="*/ 0 w 595190"/>
                  <a:gd name="connsiteY0" fmla="*/ 44386 h 761843"/>
                  <a:gd name="connsiteX1" fmla="*/ 435077 w 595190"/>
                  <a:gd name="connsiteY1" fmla="*/ 0 h 761843"/>
                  <a:gd name="connsiteX2" fmla="*/ 594946 w 595190"/>
                  <a:gd name="connsiteY2" fmla="*/ 372041 h 761843"/>
                  <a:gd name="connsiteX3" fmla="*/ 443955 w 595190"/>
                  <a:gd name="connsiteY3" fmla="*/ 761843 h 761843"/>
                  <a:gd name="connsiteX4" fmla="*/ 0 w 595190"/>
                  <a:gd name="connsiteY4" fmla="*/ 681939 h 761843"/>
                  <a:gd name="connsiteX5" fmla="*/ 0 w 595190"/>
                  <a:gd name="connsiteY5" fmla="*/ 44386 h 761843"/>
                  <a:gd name="connsiteX0" fmla="*/ 0 w 665989"/>
                  <a:gd name="connsiteY0" fmla="*/ 44386 h 761843"/>
                  <a:gd name="connsiteX1" fmla="*/ 435077 w 665989"/>
                  <a:gd name="connsiteY1" fmla="*/ 0 h 761843"/>
                  <a:gd name="connsiteX2" fmla="*/ 665967 w 665989"/>
                  <a:gd name="connsiteY2" fmla="*/ 372044 h 761843"/>
                  <a:gd name="connsiteX3" fmla="*/ 443955 w 665989"/>
                  <a:gd name="connsiteY3" fmla="*/ 761843 h 761843"/>
                  <a:gd name="connsiteX4" fmla="*/ 0 w 665989"/>
                  <a:gd name="connsiteY4" fmla="*/ 681939 h 761843"/>
                  <a:gd name="connsiteX5" fmla="*/ 0 w 665989"/>
                  <a:gd name="connsiteY5" fmla="*/ 44386 h 761843"/>
                  <a:gd name="connsiteX0" fmla="*/ 0 w 666462"/>
                  <a:gd name="connsiteY0" fmla="*/ 121748 h 839205"/>
                  <a:gd name="connsiteX1" fmla="*/ 399064 w 666462"/>
                  <a:gd name="connsiteY1" fmla="*/ 0 h 839205"/>
                  <a:gd name="connsiteX2" fmla="*/ 665967 w 666462"/>
                  <a:gd name="connsiteY2" fmla="*/ 449406 h 839205"/>
                  <a:gd name="connsiteX3" fmla="*/ 443955 w 666462"/>
                  <a:gd name="connsiteY3" fmla="*/ 839205 h 839205"/>
                  <a:gd name="connsiteX4" fmla="*/ 0 w 666462"/>
                  <a:gd name="connsiteY4" fmla="*/ 759301 h 839205"/>
                  <a:gd name="connsiteX5" fmla="*/ 0 w 666462"/>
                  <a:gd name="connsiteY5" fmla="*/ 121748 h 839205"/>
                  <a:gd name="connsiteX0" fmla="*/ 0 w 665972"/>
                  <a:gd name="connsiteY0" fmla="*/ 121748 h 925165"/>
                  <a:gd name="connsiteX1" fmla="*/ 399064 w 665972"/>
                  <a:gd name="connsiteY1" fmla="*/ 0 h 925165"/>
                  <a:gd name="connsiteX2" fmla="*/ 665967 w 665972"/>
                  <a:gd name="connsiteY2" fmla="*/ 449406 h 925165"/>
                  <a:gd name="connsiteX3" fmla="*/ 393538 w 665972"/>
                  <a:gd name="connsiteY3" fmla="*/ 925165 h 925165"/>
                  <a:gd name="connsiteX4" fmla="*/ 0 w 665972"/>
                  <a:gd name="connsiteY4" fmla="*/ 759301 h 925165"/>
                  <a:gd name="connsiteX5" fmla="*/ 0 w 665972"/>
                  <a:gd name="connsiteY5" fmla="*/ 121748 h 925165"/>
                  <a:gd name="connsiteX0" fmla="*/ 0 w 680376"/>
                  <a:gd name="connsiteY0" fmla="*/ 171647 h 932082"/>
                  <a:gd name="connsiteX1" fmla="*/ 413469 w 680376"/>
                  <a:gd name="connsiteY1" fmla="*/ 6917 h 932082"/>
                  <a:gd name="connsiteX2" fmla="*/ 680372 w 680376"/>
                  <a:gd name="connsiteY2" fmla="*/ 456323 h 932082"/>
                  <a:gd name="connsiteX3" fmla="*/ 407943 w 680376"/>
                  <a:gd name="connsiteY3" fmla="*/ 932082 h 932082"/>
                  <a:gd name="connsiteX4" fmla="*/ 14405 w 680376"/>
                  <a:gd name="connsiteY4" fmla="*/ 766218 h 932082"/>
                  <a:gd name="connsiteX5" fmla="*/ 0 w 680376"/>
                  <a:gd name="connsiteY5" fmla="*/ 171647 h 932082"/>
                  <a:gd name="connsiteX0" fmla="*/ 21608 w 701984"/>
                  <a:gd name="connsiteY0" fmla="*/ 171647 h 932082"/>
                  <a:gd name="connsiteX1" fmla="*/ 435077 w 701984"/>
                  <a:gd name="connsiteY1" fmla="*/ 6917 h 932082"/>
                  <a:gd name="connsiteX2" fmla="*/ 701980 w 701984"/>
                  <a:gd name="connsiteY2" fmla="*/ 456323 h 932082"/>
                  <a:gd name="connsiteX3" fmla="*/ 429551 w 701984"/>
                  <a:gd name="connsiteY3" fmla="*/ 932082 h 932082"/>
                  <a:gd name="connsiteX4" fmla="*/ 0 w 701984"/>
                  <a:gd name="connsiteY4" fmla="*/ 697454 h 932082"/>
                  <a:gd name="connsiteX5" fmla="*/ 21608 w 701984"/>
                  <a:gd name="connsiteY5" fmla="*/ 171647 h 932082"/>
                  <a:gd name="connsiteX0" fmla="*/ 21608 w 702021"/>
                  <a:gd name="connsiteY0" fmla="*/ 178331 h 938766"/>
                  <a:gd name="connsiteX1" fmla="*/ 446601 w 702021"/>
                  <a:gd name="connsiteY1" fmla="*/ 6727 h 938766"/>
                  <a:gd name="connsiteX2" fmla="*/ 701980 w 702021"/>
                  <a:gd name="connsiteY2" fmla="*/ 463007 h 938766"/>
                  <a:gd name="connsiteX3" fmla="*/ 429551 w 702021"/>
                  <a:gd name="connsiteY3" fmla="*/ 938766 h 938766"/>
                  <a:gd name="connsiteX4" fmla="*/ 0 w 702021"/>
                  <a:gd name="connsiteY4" fmla="*/ 704138 h 938766"/>
                  <a:gd name="connsiteX5" fmla="*/ 21608 w 702021"/>
                  <a:gd name="connsiteY5" fmla="*/ 178331 h 938766"/>
                  <a:gd name="connsiteX0" fmla="*/ 21608 w 702197"/>
                  <a:gd name="connsiteY0" fmla="*/ 178331 h 925015"/>
                  <a:gd name="connsiteX1" fmla="*/ 446601 w 702197"/>
                  <a:gd name="connsiteY1" fmla="*/ 6727 h 925015"/>
                  <a:gd name="connsiteX2" fmla="*/ 701980 w 702197"/>
                  <a:gd name="connsiteY2" fmla="*/ 463007 h 925015"/>
                  <a:gd name="connsiteX3" fmla="*/ 406503 w 702197"/>
                  <a:gd name="connsiteY3" fmla="*/ 925015 h 925015"/>
                  <a:gd name="connsiteX4" fmla="*/ 0 w 702197"/>
                  <a:gd name="connsiteY4" fmla="*/ 704138 h 925015"/>
                  <a:gd name="connsiteX5" fmla="*/ 21608 w 702197"/>
                  <a:gd name="connsiteY5" fmla="*/ 178331 h 92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2A85AE-5E60-471A-AD24-E895204ACA7F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0417541-1E87-44B0-85F7-96154029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3B4E349-D3BE-4395-A640-DD05C86B7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4D1205-E452-4EDB-87B0-1EF983149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F379BD4-DFFA-44CE-A911-85C991096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B26CB4A-8DC0-49D2-B855-6F9E94F9AC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4FCF58-CCF8-4EBD-B9B0-70DE021FBD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A7B06ED-D025-42AD-B431-385701620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CB05C-91E6-47F0-B56A-2552F7C7F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262AD6-E1D3-4849-B356-C8F84F9ACA70}"/>
              </a:ext>
            </a:extLst>
          </p:cNvPr>
          <p:cNvCxnSpPr>
            <a:cxnSpLocks/>
          </p:cNvCxnSpPr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6D113A-0A72-4A78-907F-1AA045704EEE}"/>
              </a:ext>
            </a:extLst>
          </p:cNvPr>
          <p:cNvCxnSpPr>
            <a:cxnSpLocks/>
          </p:cNvCxnSpPr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DE4F6D7-2F99-452A-99CC-157974B41967}"/>
              </a:ext>
            </a:extLst>
          </p:cNvPr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5E9CE7-2CDB-4885-A25D-CE4A43271697}"/>
                </a:ext>
              </a:extLst>
            </p:cNvPr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54BF0D6-C478-401A-B4FA-67C4E1BD2EFA}"/>
                  </a:ext>
                </a:extLst>
              </p:cNvPr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29B1F65-E011-4C1C-ACE2-A9BB9E1B9D53}"/>
                    </a:ext>
                  </a:extLst>
                </p:cNvPr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6A24AAA-658B-489D-93A2-84E05F21D958}"/>
                    </a:ext>
                  </a:extLst>
                </p:cNvPr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DE5D88A-F1DA-46FD-9F04-BFEE676A5DC0}"/>
                  </a:ext>
                </a:extLst>
              </p:cNvPr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>
                  <a:extLst>
                    <a:ext uri="{FF2B5EF4-FFF2-40B4-BE49-F238E27FC236}">
                      <a16:creationId xmlns:a16="http://schemas.microsoft.com/office/drawing/2014/main" id="{9E16C963-5352-4662-A1E3-A8234AC48894}"/>
                    </a:ext>
                  </a:extLst>
                </p:cNvPr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A2C1F388-B6CA-43F8-874C-2842183DE938}"/>
                    </a:ext>
                  </a:extLst>
                </p:cNvPr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F66AC0-1B89-4CCA-9D52-A882F9DC3DF3}"/>
                </a:ext>
              </a:extLst>
            </p:cNvPr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87C45-04B3-451B-A48F-019C5480230D}"/>
                  </a:ext>
                </a:extLst>
              </p:cNvPr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613EF83-722D-40D0-913C-9F2324E06210}"/>
                    </a:ext>
                  </a:extLst>
                </p:cNvPr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4455330-B513-4DC5-BAD3-7443E9F6F573}"/>
                    </a:ext>
                  </a:extLst>
                </p:cNvPr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FB4BA54-DA61-41C8-B69B-9A7B53DF6975}"/>
                  </a:ext>
                </a:extLst>
              </p:cNvPr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A3B2E6-EA1E-41D3-B0AA-B1BAC542A911}"/>
                </a:ext>
              </a:extLst>
            </p:cNvPr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6E2C841-EEAB-47F3-9FD3-7F51C38F0C12}"/>
                  </a:ext>
                </a:extLst>
              </p:cNvPr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FFC2E08-89C4-4F66-B751-67E661EC5263}"/>
                    </a:ext>
                  </a:extLst>
                </p:cNvPr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30685B2-E1D0-44B2-8464-AF4184F6514D}"/>
                    </a:ext>
                  </a:extLst>
                </p:cNvPr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C08C55-AEF5-48A9-982D-7D78E008E573}"/>
                  </a:ext>
                </a:extLst>
              </p:cNvPr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1AECB7-C76D-428B-B577-B4C4BB436843}"/>
              </a:ext>
            </a:extLst>
          </p:cNvPr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1D85E59-14BD-4AAF-B73B-249081A953FA}"/>
              </a:ext>
            </a:extLst>
          </p:cNvPr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F9E528-97E8-4E11-9AB8-CDB350785303}"/>
              </a:ext>
            </a:extLst>
          </p:cNvPr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3FBFF-40E1-473B-9C1B-0098530DF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72CA3A-110C-4BC5-A51D-6521310B9EC1}"/>
                </a:ext>
              </a:extLst>
            </p:cNvPr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CA646EA-F146-4DF8-B4DB-57363D9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A07047C-C465-4649-A6E3-745D19681D44}"/>
              </a:ext>
            </a:extLst>
          </p:cNvPr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6D1A32-8C72-4430-979A-B9741C9EC2CA}"/>
                </a:ext>
              </a:extLst>
            </p:cNvPr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62E831-D976-4E69-950F-44C39AA6BD8E}"/>
                </a:ext>
              </a:extLst>
            </p:cNvPr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3A1F974-1172-4F62-ABFB-EBD53480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C087D-3A42-412B-8B35-1E8BA11BB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5013</TotalTime>
  <Words>446</Words>
  <Application>Microsoft Office PowerPoint</Application>
  <PresentationFormat>Widescreen</PresentationFormat>
  <Paragraphs>73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UTM Staccato </vt:lpstr>
      <vt:lpstr>UTM Times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nguyenthithanhhuyendh@gmail.com</cp:lastModifiedBy>
  <cp:revision>695</cp:revision>
  <dcterms:created xsi:type="dcterms:W3CDTF">2021-02-20T02:56:00Z</dcterms:created>
  <dcterms:modified xsi:type="dcterms:W3CDTF">2024-12-05T01:51:42Z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