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8" r:id="rId2"/>
    <p:sldMasterId id="2147483712" r:id="rId3"/>
    <p:sldMasterId id="2147483741" r:id="rId4"/>
  </p:sldMasterIdLst>
  <p:notesMasterIdLst>
    <p:notesMasterId r:id="rId17"/>
  </p:notesMasterIdLst>
  <p:sldIdLst>
    <p:sldId id="317" r:id="rId5"/>
    <p:sldId id="318" r:id="rId6"/>
    <p:sldId id="257" r:id="rId7"/>
    <p:sldId id="262" r:id="rId8"/>
    <p:sldId id="261" r:id="rId9"/>
    <p:sldId id="347" r:id="rId10"/>
    <p:sldId id="320" r:id="rId11"/>
    <p:sldId id="264" r:id="rId12"/>
    <p:sldId id="349" r:id="rId13"/>
    <p:sldId id="325" r:id="rId14"/>
    <p:sldId id="32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9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7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5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1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6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5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5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35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id="{EA5E92CD-07C2-4CF6-808A-DB34833F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332" y="-145932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840480" y="5394960"/>
            <a:ext cx="788289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</a:t>
            </a:r>
            <a:r>
              <a:rPr lang="vi-VN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vui vì được bé tặng </a:t>
            </a:r>
            <a:r>
              <a:rPr lang="vi-VN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40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372100" y="2023110"/>
            <a:ext cx="1257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70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47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7129B2-4A57-43C2-A395-5A36EECBF574}"/>
              </a:ext>
            </a:extLst>
          </p:cNvPr>
          <p:cNvSpPr/>
          <p:nvPr/>
        </p:nvSpPr>
        <p:spPr>
          <a:xfrm>
            <a:off x="2160270" y="1954530"/>
            <a:ext cx="8068818" cy="1474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207" y="1685926"/>
            <a:ext cx="2821837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994052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32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id="{EA5E92CD-07C2-4CF6-808A-DB34833F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169734"/>
            <a:ext cx="4263390" cy="13878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8F1B836-4587-48AB-B766-7364FBC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6B915FE-4723-4524-855B-42C3B35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D356575-1788-4709-8997-513325DF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6A4EBEA-A915-4E89-AC42-97C95A9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A9B2491-BFF2-473E-87F2-1EB56D5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8710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5F13C-88B2-4B55-A7E6-F5BD15CE3E9A}"/>
              </a:ext>
            </a:extLst>
          </p:cNvPr>
          <p:cNvSpPr/>
          <p:nvPr/>
        </p:nvSpPr>
        <p:spPr>
          <a:xfrm>
            <a:off x="4465674" y="4890977"/>
            <a:ext cx="5135526" cy="13946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47489-729E-4F80-8077-9159864A1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019" y="274637"/>
            <a:ext cx="7719237" cy="446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181</Words>
  <Application>Microsoft Office PowerPoint</Application>
  <PresentationFormat>Widescreen</PresentationFormat>
  <Paragraphs>29</Paragraphs>
  <Slides>12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3_Office Theme</vt:lpstr>
      <vt:lpstr>5_Office Theme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thêm từ ngữ chỉ cảm xúc vui mừng?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OSC</cp:lastModifiedBy>
  <cp:revision>18</cp:revision>
  <dcterms:created xsi:type="dcterms:W3CDTF">2021-05-27T02:02:39Z</dcterms:created>
  <dcterms:modified xsi:type="dcterms:W3CDTF">2023-11-26T13:36:40Z</dcterms:modified>
</cp:coreProperties>
</file>