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1" r:id="rId2"/>
    <p:sldId id="308" r:id="rId3"/>
    <p:sldId id="282" r:id="rId4"/>
    <p:sldId id="27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5" r:id="rId14"/>
    <p:sldId id="294" r:id="rId15"/>
    <p:sldId id="296" r:id="rId16"/>
    <p:sldId id="297" r:id="rId17"/>
    <p:sldId id="298" r:id="rId18"/>
    <p:sldId id="299" r:id="rId19"/>
    <p:sldId id="266" r:id="rId20"/>
    <p:sldId id="300" r:id="rId21"/>
    <p:sldId id="301" r:id="rId22"/>
    <p:sldId id="302" r:id="rId23"/>
    <p:sldId id="303" r:id="rId24"/>
    <p:sldId id="269" r:id="rId25"/>
    <p:sldId id="304" r:id="rId26"/>
    <p:sldId id="280" r:id="rId27"/>
    <p:sldId id="305" r:id="rId28"/>
    <p:sldId id="306" r:id="rId29"/>
    <p:sldId id="307" r:id="rId30"/>
  </p:sldIdLst>
  <p:sldSz cx="9144000" cy="5143500" type="screen16x9"/>
  <p:notesSz cx="9144000" cy="6858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  <a:srgbClr val="FFC611"/>
    <a:srgbClr val="FFD347"/>
    <a:srgbClr val="FFD243"/>
    <a:srgbClr val="EBF6F9"/>
    <a:srgbClr val="BEE395"/>
    <a:srgbClr val="A9DA74"/>
    <a:srgbClr val="00863D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A63E56E1-49D9-4295-AA71-C4E10BAD7080}" type="slidenum">
              <a:rPr lang="en-US" altLang="en-US" smtClean="0"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29</a:t>
            </a:fld>
            <a:endParaRPr lang="en-US" altLang="en-US"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phát</a:t>
            </a:r>
            <a:r>
              <a:rPr lang="en-US" baseline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3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62E906F1-5E9B-4ABD-BAD5-A29CE1355FC3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073F7247-E427-4361-A6C7-B149C86D888D}" type="slidenum">
              <a:rPr lang="en-US" altLang="en-US" smtClean="0">
                <a:solidFill>
                  <a:srgbClr val="000000"/>
                </a:solidFill>
                <a:ea typeface="Microsoft YaHei" pitchFamily="34" charset="-122"/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27</a:t>
            </a:fld>
            <a:endParaRPr lang="en-US" altLang="en-US">
              <a:solidFill>
                <a:srgbClr val="000000"/>
              </a:solidFill>
              <a:ea typeface="Microsoft YaHei" pitchFamily="34" charset="-122"/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570BBEA2-0CD3-4AF7-85A2-3776B34BBD01}" type="slidenum">
              <a:rPr lang="en-US" altLang="en-US" smtClean="0">
                <a:solidFill>
                  <a:srgbClr val="000000"/>
                </a:solidFill>
                <a:ea typeface="Microsoft YaHei" pitchFamily="34" charset="-122"/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28</a:t>
            </a:fld>
            <a:endParaRPr lang="en-US" altLang="en-US">
              <a:solidFill>
                <a:srgbClr val="000000"/>
              </a:solidFill>
              <a:ea typeface="Microsoft YaHei" pitchFamily="34" charset="-122"/>
              <a:sym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9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720000" y="552625"/>
            <a:ext cx="7560000" cy="10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96273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2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4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3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2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4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>
            <a:grpSpLocks/>
          </p:cNvGrpSpPr>
          <p:nvPr/>
        </p:nvGrpSpPr>
        <p:grpSpPr bwMode="auto">
          <a:xfrm>
            <a:off x="-4763" y="2"/>
            <a:ext cx="9301163" cy="5122863"/>
            <a:chOff x="-4451" y="0"/>
            <a:chExt cx="9300851" cy="5123598"/>
          </a:xfrm>
        </p:grpSpPr>
        <p:sp>
          <p:nvSpPr>
            <p:cNvPr id="4" name="Title 3"/>
            <p:cNvSpPr txBox="1">
              <a:spLocks/>
            </p:cNvSpPr>
            <p:nvPr/>
          </p:nvSpPr>
          <p:spPr>
            <a:xfrm>
              <a:off x="-4451" y="0"/>
              <a:ext cx="9148451" cy="1223617"/>
            </a:xfrm>
            <a:prstGeom prst="rect">
              <a:avLst/>
            </a:prstGeom>
            <a:solidFill>
              <a:srgbClr val="00B0F0"/>
            </a:solidFill>
            <a:effectLst>
              <a:glow rad="50800">
                <a:schemeClr val="accent5">
                  <a:satMod val="175000"/>
                  <a:alpha val="18000"/>
                </a:schemeClr>
              </a:glow>
            </a:effectLst>
          </p:spPr>
          <p:txBody>
            <a:bodyPr lIns="68471" tIns="34235" rIns="68471" bIns="34235" anchor="ctr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endParaRPr lang="en-US" sz="795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079" name="Picture 2" descr="Bộ SGK Lớp 6 - Kết nối tri thức với cuộc sống - Công ty Cổ phần Đầu tư và  Phát triển Giáo dục Phương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/>
            <a:stretch>
              <a:fillRect/>
            </a:stretch>
          </p:blipFill>
          <p:spPr bwMode="auto">
            <a:xfrm>
              <a:off x="21859" y="15782"/>
              <a:ext cx="1314379" cy="120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2" descr="C:\Users\Admin\Desktop\c8152ada51055397efa8feded5ee00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7" t="35300" r="11266"/>
            <a:stretch>
              <a:fillRect/>
            </a:stretch>
          </p:blipFill>
          <p:spPr bwMode="auto">
            <a:xfrm>
              <a:off x="2259521" y="1223617"/>
              <a:ext cx="4624958" cy="3899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6248502" y="1060602"/>
              <a:ext cx="3047898" cy="685898"/>
            </a:xfrm>
            <a:prstGeom prst="roundRect">
              <a:avLst/>
            </a:prstGeom>
            <a:solidFill>
              <a:srgbClr val="A9D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000" b="1">
                  <a:solidFill>
                    <a:schemeClr val="tx1"/>
                  </a:solidFill>
                  <a:latin typeface="Arial-Rounded" pitchFamily="34" charset="0"/>
                  <a:cs typeface="Arial-Rounded" pitchFamily="34" charset="0"/>
                </a:rPr>
                <a:t>TẬP HAI</a:t>
              </a:r>
              <a:endParaRPr lang="en-US" sz="4000" b="1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075" name="Title 3"/>
          <p:cNvSpPr>
            <a:spLocks noGrp="1"/>
          </p:cNvSpPr>
          <p:nvPr>
            <p:ph type="title"/>
          </p:nvPr>
        </p:nvSpPr>
        <p:spPr>
          <a:xfrm>
            <a:off x="22229" y="2"/>
            <a:ext cx="9121775" cy="12239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chemeClr val="bg1"/>
                </a:solidFill>
                <a:latin typeface="Arial-Rounded" pitchFamily="34" charset="0"/>
                <a:cs typeface="Arial-Rounded" pitchFamily="34" charset="0"/>
              </a:rPr>
              <a:t>TIẾNG VIỆT </a:t>
            </a:r>
            <a:r>
              <a:rPr lang="en-US" sz="6000" b="1">
                <a:solidFill>
                  <a:schemeClr val="bg1"/>
                </a:solidFill>
                <a:latin typeface="Arial Narrow" pitchFamily="34" charset="0"/>
                <a:cs typeface="Arial-Rounded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851241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105610" y="1247646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0074" y="208267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75971" y="3365053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31367" y="421404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30855" y="123780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03086" y="2094736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04964" y="338664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841129" y="424548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6303960" y="-12197"/>
            <a:ext cx="2822580" cy="88362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2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7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3813" y="4652963"/>
            <a:ext cx="5426075" cy="46196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khổ thơ 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54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6303960" y="27968"/>
            <a:ext cx="2822580" cy="80329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1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2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981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Wingdings" pitchFamily="2" charset="2"/>
              </a:rPr>
              <a:t>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788758"/>
            <a:ext cx="929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</a:rPr>
              <a:t>nghĩ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dirty="0" err="1">
                <a:latin typeface="Arial" pitchFamily="34" charset="0"/>
              </a:rPr>
              <a:t>nghĩ</a:t>
            </a:r>
            <a:r>
              <a:rPr lang="en-US" sz="2800" dirty="0">
                <a:latin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</a:rPr>
              <a:t>kĩ</a:t>
            </a:r>
            <a:r>
              <a:rPr lang="en-US" sz="2800" dirty="0">
                <a:latin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</a:rPr>
              <a:t>lâu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6433" y="273050"/>
            <a:ext cx="2891135" cy="584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17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6303960" y="27968"/>
            <a:ext cx="2822580" cy="80329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2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99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/>
          <p:cNvSpPr/>
          <p:nvPr/>
        </p:nvSpPr>
        <p:spPr>
          <a:xfrm>
            <a:off x="6959727" y="45432"/>
            <a:ext cx="2120646" cy="730269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THEO NHÓM</a:t>
            </a:r>
            <a:endParaRPr lang="en-US" sz="16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/>
          <p:cNvSpPr/>
          <p:nvPr/>
        </p:nvSpPr>
        <p:spPr>
          <a:xfrm>
            <a:off x="6959727" y="45432"/>
            <a:ext cx="2120646" cy="730269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THI ĐỌC </a:t>
            </a:r>
          </a:p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THEO NHÓM</a:t>
            </a:r>
            <a:endParaRPr lang="en-US" sz="16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11233" y="21172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0920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67274" y="210773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05317" y="424309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93783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13945" y="424975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56174" y="21156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794217" y="425102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/>
          <p:cNvSpPr/>
          <p:nvPr/>
        </p:nvSpPr>
        <p:spPr>
          <a:xfrm>
            <a:off x="6959727" y="45432"/>
            <a:ext cx="2120646" cy="730269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16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6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a nắng đi đâu - Tiếng Việt 1, tập 2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76" y="-10329"/>
            <a:ext cx="9180581" cy="51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0" y="1289318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97373" y="1281872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10807" y="2141204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9866" y="1280913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32365" y="1714006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8833" y="2154894"/>
            <a:ext cx="46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28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8141" y="2579615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111125" y="98425"/>
            <a:ext cx="9032875" cy="550863"/>
            <a:chOff x="15875" y="15875"/>
            <a:chExt cx="9128123" cy="550863"/>
          </a:xfrm>
        </p:grpSpPr>
        <p:sp>
          <p:nvSpPr>
            <p:cNvPr id="26" name="Oval 25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-101600"/>
            <a:ext cx="9345613" cy="5245100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>
              <a:grpSpLocks/>
            </p:cNvGrpSpPr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>
                <a:grpSpLocks/>
              </p:cNvGrpSpPr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1"/>
                  <a:ext cx="866673" cy="49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A620A0"/>
                      </a:solidFill>
                      <a:latin typeface="VNI-Fato" pitchFamily="2" charset="0"/>
                      <a:ea typeface="Microsoft YaHei" pitchFamily="34" charset="-122"/>
                    </a:rPr>
                    <a:t>NBK</a:t>
                  </a: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526719" y="1534274"/>
            <a:ext cx="6149041" cy="1454244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</a:rPr>
              <a:t>CHÀO MỪNG CÁC EM ĐẾN VỚI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716743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499"/>
          </a:xfrm>
        </p:grpSpPr>
        <p:pic>
          <p:nvPicPr>
            <p:cNvPr id="18435" name="Picture 2" descr="C:\Users\Admin\Desktop\HÌNH NỀN PPT\23117c905bd3aea49990f9d744c6c7b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1749425" y="1757363"/>
              <a:ext cx="5676900" cy="1538287"/>
            </a:xfrm>
            <a:prstGeom prst="rect">
              <a:avLst/>
            </a:prstGeom>
            <a:solidFill>
              <a:srgbClr val="FFFFFF"/>
            </a:solidFill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54534D"/>
                  </a:solidFill>
                  <a:ea typeface="华康雅宋体W9" panose="02020909000000000000" pitchFamily="49" charset="-122"/>
                  <a:cs typeface="+mn-ea"/>
                </a:defRPr>
              </a:lvl1pPr>
            </a:lstStyle>
            <a:p>
              <a:pPr algn="ctr" defTabSz="686669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10000" kern="0" dirty="0">
                  <a:solidFill>
                    <a:srgbClr val="7030A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Thư</a:t>
              </a:r>
              <a:r>
                <a:rPr lang="en-US" altLang="zh-CN" sz="10000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giãn</a:t>
              </a:r>
              <a:endParaRPr lang="en-US" altLang="zh-CN" sz="100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69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5710" y="437715"/>
            <a:ext cx="7467600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125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NẮNG ĐI ĐÂU?</a:t>
            </a: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2)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" b="94167" l="0" r="99299">
                        <a14:foregroundMark x1="67868" y1="3611" x2="72973" y2="4630"/>
                        <a14:foregroundMark x1="74675" y1="5648" x2="75375" y2="8519"/>
                        <a14:foregroundMark x1="73974" y1="5648" x2="76176" y2="6481"/>
                        <a14:backgroundMark x1="32533" y1="833" x2="38038" y2="1019"/>
                        <a14:backgroundMark x1="74675" y1="1852" x2="66366" y2="1019"/>
                        <a14:backgroundMark x1="66166" y1="648" x2="6196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>
          <a:xfrm>
            <a:off x="3853790" y="3673476"/>
            <a:ext cx="1436421" cy="14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051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5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5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856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051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5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5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04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222250"/>
            <a:ext cx="1676400" cy="181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0" y="1053323"/>
            <a:ext cx="3581400" cy="107057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71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3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6" name="Oval 1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356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Học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thuộc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lòng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hai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khổ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thơ</a:t>
              </a:r>
              <a:r>
                <a:rPr lang="vi-VN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cuối</a:t>
              </a:r>
              <a:endParaRPr lang="en-US" sz="2400" b="1" dirty="0">
                <a:latin typeface="Arial Rounded MT Bol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03305" y="895357"/>
            <a:ext cx="4690258" cy="37240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>
              <a:spcBef>
                <a:spcPts val="2400"/>
              </a:spcBef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88165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36" y="1355587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46" y="1695743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91" y="2045048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49" y="2736347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68" y="3065585"/>
            <a:ext cx="3319272" cy="4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63" y="3455039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54" y="3825116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46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7"/>
          <a:stretch/>
        </p:blipFill>
        <p:spPr>
          <a:xfrm>
            <a:off x="26808" y="726445"/>
            <a:ext cx="2413024" cy="2379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12322"/>
          <a:stretch/>
        </p:blipFill>
        <p:spPr>
          <a:xfrm>
            <a:off x="8975" y="3106127"/>
            <a:ext cx="2298560" cy="2026076"/>
          </a:xfrm>
          <a:prstGeom prst="rect">
            <a:avLst/>
          </a:prstGeom>
        </p:spPr>
      </p:pic>
      <p:pic>
        <p:nvPicPr>
          <p:cNvPr id="1026" name="Picture 2" descr="Những nét vẽ đầu đời – Bé vẽ mặt trời và đám mây – Bé tư du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38" y="733191"/>
            <a:ext cx="3136120" cy="20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phong cảnh đơn giản qua 8 bước Xem ng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95" y="3053349"/>
            <a:ext cx="3333750" cy="18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phong cảnh đơn giản làng quê | Phong cảnh, Mỹ thuật, Cá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94" y="726445"/>
            <a:ext cx="3261564" cy="20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vẽ tranh phong cảnh đơn giản mà đẹp | How to draw simple scenery  - YouTub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9968"/>
          <a:stretch/>
        </p:blipFill>
        <p:spPr bwMode="auto">
          <a:xfrm>
            <a:off x="2548794" y="3053349"/>
            <a:ext cx="3090006" cy="18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1" name="Oval 10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mặt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2.PHƯƠNG NGÂN\A.NH 2021-2022\GIÁO ÁN ĐIỆN TỬ\PP THAM KHẢO\Hình Nền\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-28575"/>
            <a:ext cx="9201151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176338" y="1981200"/>
            <a:ext cx="6588125" cy="1446213"/>
          </a:xfrm>
        </p:spPr>
        <p:txBody>
          <a:bodyPr/>
          <a:lstStyle/>
          <a:p>
            <a:pPr marL="0" indent="0" algn="ctr" defTabSz="681038">
              <a:lnSpc>
                <a:spcPct val="90000"/>
              </a:lnSpc>
              <a:buClr>
                <a:srgbClr val="45127E"/>
              </a:buClr>
              <a:buSzPts val="1400"/>
              <a:buFont typeface="Coming Soon"/>
              <a:buNone/>
            </a:pPr>
            <a:r>
              <a:rPr lang="en-US" altLang="en-US" sz="8600" b="1">
                <a:solidFill>
                  <a:srgbClr val="FF0000"/>
                </a:solidFill>
                <a:latin typeface="Arial-Rounded" pitchFamily="34" charset="0"/>
                <a:ea typeface="Karla"/>
                <a:cs typeface="Karla"/>
                <a:sym typeface="Karla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086591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2.PHƯƠNG NGÂN\A.NH 2021-2022\GIÁO ÁN ĐIỆN TỬ\PP THAM KHẢO\Hình Nền\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4925"/>
            <a:ext cx="92249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 txBox="1">
            <a:spLocks/>
          </p:cNvSpPr>
          <p:nvPr/>
        </p:nvSpPr>
        <p:spPr bwMode="auto">
          <a:xfrm>
            <a:off x="957263" y="2654435"/>
            <a:ext cx="7424737" cy="90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bài: </a:t>
            </a:r>
            <a:r>
              <a:rPr lang="vi-VN" sz="2800" b="1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Trong g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8" indent="0" eaLnBrk="1" hangingPunct="1">
              <a:buClr>
                <a:srgbClr val="000000"/>
              </a:buClr>
            </a:pP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(Trang 30)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Arial" pitchFamily="34" charset="0"/>
            </a:endParaRP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968375" y="1898650"/>
            <a:ext cx="69881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en-US" sz="280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Đọc lại bài, trả lời các câu hỏi và học thuộc khổ thơ 3, 4.</a:t>
            </a:r>
            <a:endParaRPr lang="en-US" sz="2800">
              <a:solidFill>
                <a:srgbClr val="002060"/>
              </a:solidFill>
              <a:latin typeface="Arial-Rounded" pitchFamily="34" charset="0"/>
              <a:cs typeface="Arial-Rounded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3582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D:\2.PHƯƠNG NGÂN\A.NH 2021-2022\GIÁO ÁN ĐIỆN TỬ\PP THAM KHẢO\Hình Nền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90773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316288" y="1898650"/>
            <a:ext cx="5149850" cy="938213"/>
          </a:xfrm>
        </p:spPr>
        <p:txBody>
          <a:bodyPr/>
          <a:lstStyle/>
          <a:p>
            <a:pPr marL="0" indent="0" algn="ctr" defTabSz="681038">
              <a:lnSpc>
                <a:spcPct val="80000"/>
              </a:lnSpc>
              <a:buClr>
                <a:srgbClr val="45127E"/>
              </a:buClr>
              <a:buSzPts val="1400"/>
              <a:buFont typeface="Coming Soon"/>
              <a:buNone/>
            </a:pPr>
            <a:r>
              <a:rPr lang="en-US" altLang="en-US" sz="6100" b="1">
                <a:solidFill>
                  <a:srgbClr val="FF0000"/>
                </a:solidFill>
                <a:latin typeface="Arial-Rounded" pitchFamily="34" charset="0"/>
                <a:ea typeface="Karla"/>
                <a:cs typeface="Karla"/>
                <a:sym typeface="Karla"/>
              </a:rPr>
              <a:t>Giải lao nào!</a:t>
            </a:r>
          </a:p>
        </p:txBody>
      </p:sp>
    </p:spTree>
    <p:extLst>
      <p:ext uri="{BB962C8B-B14F-4D97-AF65-F5344CB8AC3E}">
        <p14:creationId xmlns:p14="http://schemas.microsoft.com/office/powerpoint/2010/main" val="45368882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4767" y="0"/>
            <a:ext cx="9139237" cy="5143500"/>
            <a:chOff x="4763" y="0"/>
            <a:chExt cx="9139237" cy="5143500"/>
          </a:xfrm>
        </p:grpSpPr>
        <p:pic>
          <p:nvPicPr>
            <p:cNvPr id="4099" name="Picture 2" descr="C:\Users\Admin\Desktop\hinh-nen-powerpoint-ngo-nghin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0"/>
              <a:ext cx="9139237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2362200" y="1609725"/>
              <a:ext cx="5108575" cy="135421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8800" b="1" dirty="0">
                  <a:solidFill>
                    <a:srgbClr val="7030A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88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Khởi</a:t>
              </a:r>
              <a:r>
                <a:rPr lang="en-US" altLang="zh-CN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88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động</a:t>
              </a:r>
              <a:endParaRPr lang="en-US" altLang="zh-CN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8947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52" y="703263"/>
            <a:ext cx="6738097" cy="33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073337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11282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93663" y="93663"/>
            <a:ext cx="8963025" cy="609600"/>
            <a:chOff x="209550" y="361950"/>
            <a:chExt cx="8963757" cy="609600"/>
          </a:xfrm>
        </p:grpSpPr>
        <p:sp>
          <p:nvSpPr>
            <p:cNvPr id="10" name="Oval 9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52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tia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nắng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5710" y="437715"/>
            <a:ext cx="7467600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124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NẮNG ĐI ĐÂU?</a:t>
            </a: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1)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" b="94167" l="0" r="99299">
                        <a14:foregroundMark x1="67868" y1="3611" x2="72973" y2="4630"/>
                        <a14:foregroundMark x1="74675" y1="5648" x2="75375" y2="8519"/>
                        <a14:foregroundMark x1="73974" y1="5648" x2="76176" y2="6481"/>
                        <a14:backgroundMark x1="32533" y1="833" x2="38038" y2="1019"/>
                        <a14:backgroundMark x1="74675" y1="1852" x2="66366" y2="1019"/>
                        <a14:backgroundMark x1="66166" y1="648" x2="6196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>
          <a:xfrm>
            <a:off x="3853790" y="3673476"/>
            <a:ext cx="1436421" cy="14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231900" y="711200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76835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76835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21" name="Cloud 20"/>
          <p:cNvSpPr/>
          <p:nvPr/>
        </p:nvSpPr>
        <p:spPr>
          <a:xfrm>
            <a:off x="7078578" y="81166"/>
            <a:ext cx="1981200" cy="66388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0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1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231900" y="711200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76835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76835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813" y="4652963"/>
            <a:ext cx="5426075" cy="46196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dòng thơ 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105610" y="1247646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0074" y="208267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75971" y="3365053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31367" y="421404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30855" y="123780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03086" y="2094736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04964" y="338664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841129" y="424548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197575" y="82378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859076" y="165753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82164" y="296024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126248" y="3809235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551058" y="81267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804895" y="1669603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52291" y="294119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58736" y="380002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2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231900" y="711200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76835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76835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813" y="4652963"/>
            <a:ext cx="5426075" cy="46196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Em hãy tìm từ khó đọc trong 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105610" y="1247646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0074" y="208267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75971" y="3365053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31367" y="421404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30855" y="123780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03086" y="2094736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04964" y="338664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841129" y="424548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197575" y="82378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859076" y="165753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82164" y="296024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126248" y="3809235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551058" y="81267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804895" y="1669603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52291" y="294119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58736" y="380002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76454" y="3340605"/>
            <a:ext cx="1515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844697" y="4612193"/>
            <a:ext cx="1052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1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1106397" y="729129"/>
            <a:ext cx="33702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4954497" y="729129"/>
            <a:ext cx="4051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  <a:p>
            <a:pPr algn="just" eaLnBrk="1" hangingPunct="1"/>
            <a:endParaRPr lang="en-US" sz="28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 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642847" y="719604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642847" y="2873842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517935" y="714842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517935" y="2875429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105610" y="1247646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0074" y="208267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75971" y="3365053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31367" y="421404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30855" y="123780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03086" y="2094736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04964" y="3386643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841129" y="4245481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6303960" y="-12197"/>
            <a:ext cx="2822580" cy="88362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1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1709</Words>
  <Application>Microsoft Office PowerPoint</Application>
  <PresentationFormat>On-screen Show (16:9)</PresentationFormat>
  <Paragraphs>423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微软雅黑</vt:lpstr>
      <vt:lpstr>.VnArial</vt:lpstr>
      <vt:lpstr>Arial</vt:lpstr>
      <vt:lpstr>Arial Narrow</vt:lpstr>
      <vt:lpstr>Arial Rounded MT Bold</vt:lpstr>
      <vt:lpstr>Arial-Rounded</vt:lpstr>
      <vt:lpstr>Calibri</vt:lpstr>
      <vt:lpstr>Coming Soon</vt:lpstr>
      <vt:lpstr>VNI-Fato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134</cp:revision>
  <dcterms:created xsi:type="dcterms:W3CDTF">2020-12-08T15:48:47Z</dcterms:created>
  <dcterms:modified xsi:type="dcterms:W3CDTF">2025-04-20T13:18:25Z</dcterms:modified>
</cp:coreProperties>
</file>