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86" r:id="rId5"/>
    <p:sldId id="315" r:id="rId6"/>
    <p:sldId id="290" r:id="rId7"/>
    <p:sldId id="309" r:id="rId8"/>
    <p:sldId id="272" r:id="rId9"/>
    <p:sldId id="292" r:id="rId10"/>
    <p:sldId id="293" r:id="rId11"/>
    <p:sldId id="294" r:id="rId12"/>
    <p:sldId id="297" r:id="rId13"/>
    <p:sldId id="307" r:id="rId14"/>
    <p:sldId id="310" r:id="rId15"/>
    <p:sldId id="311" r:id="rId16"/>
    <p:sldId id="312" r:id="rId17"/>
    <p:sldId id="313" r:id="rId18"/>
    <p:sldId id="314" r:id="rId19"/>
    <p:sldId id="299" r:id="rId20"/>
    <p:sldId id="301" r:id="rId21"/>
    <p:sldId id="304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39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85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3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5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6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12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95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6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6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6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845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78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2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4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3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40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25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036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1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40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4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62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60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38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34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06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00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17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78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777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61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69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74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67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0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01134-3E28-4EAC-9192-63F19179D3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5B1548D-B18B-2194-45C6-97BBC7BEF5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5WZ4na2VAQ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2D100-AF0A-309F-15B6-8921308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493" y="1600402"/>
            <a:ext cx="884606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" name="7">
            <a:extLst>
              <a:ext uri="{FF2B5EF4-FFF2-40B4-BE49-F238E27FC236}">
                <a16:creationId xmlns:a16="http://schemas.microsoft.com/office/drawing/2014/main" id="{F780EE5A-7DD1-3426-9F42-C3F7A12F8100}"/>
              </a:ext>
            </a:extLst>
          </p:cNvPr>
          <p:cNvSpPr/>
          <p:nvPr/>
        </p:nvSpPr>
        <p:spPr>
          <a:xfrm>
            <a:off x="2234242" y="1606472"/>
            <a:ext cx="7910422" cy="1671566"/>
          </a:xfrm>
          <a:custGeom>
            <a:avLst/>
            <a:gdLst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0422" h="1671566" fill="none" extrusionOk="0">
                <a:moveTo>
                  <a:pt x="0" y="278599"/>
                </a:moveTo>
                <a:cubicBezTo>
                  <a:pt x="42271" y="211071"/>
                  <a:pt x="206956" y="-84953"/>
                  <a:pt x="382811" y="0"/>
                </a:cubicBezTo>
                <a:cubicBezTo>
                  <a:pt x="2216936" y="-76139"/>
                  <a:pt x="6365451" y="82151"/>
                  <a:pt x="7527610" y="0"/>
                </a:cubicBezTo>
                <a:cubicBezTo>
                  <a:pt x="7704168" y="-18414"/>
                  <a:pt x="7873628" y="150679"/>
                  <a:pt x="7910422" y="278599"/>
                </a:cubicBezTo>
                <a:cubicBezTo>
                  <a:pt x="7806306" y="593756"/>
                  <a:pt x="8081700" y="1269666"/>
                  <a:pt x="7910422" y="1392966"/>
                </a:cubicBezTo>
                <a:cubicBezTo>
                  <a:pt x="7936451" y="1482259"/>
                  <a:pt x="7695495" y="1741845"/>
                  <a:pt x="7527610" y="1671566"/>
                </a:cubicBezTo>
                <a:cubicBezTo>
                  <a:pt x="5930151" y="1470300"/>
                  <a:pt x="1180434" y="1774774"/>
                  <a:pt x="382811" y="1671566"/>
                </a:cubicBezTo>
                <a:cubicBezTo>
                  <a:pt x="114368" y="1724926"/>
                  <a:pt x="-57184" y="1519804"/>
                  <a:pt x="0" y="1392966"/>
                </a:cubicBezTo>
                <a:cubicBezTo>
                  <a:pt x="33761" y="959421"/>
                  <a:pt x="78972" y="647188"/>
                  <a:pt x="0" y="278599"/>
                </a:cubicBezTo>
                <a:close/>
              </a:path>
              <a:path w="7910422" h="1671566" stroke="0" extrusionOk="0">
                <a:moveTo>
                  <a:pt x="0" y="278599"/>
                </a:moveTo>
                <a:cubicBezTo>
                  <a:pt x="-54636" y="121981"/>
                  <a:pt x="160857" y="6939"/>
                  <a:pt x="382811" y="0"/>
                </a:cubicBezTo>
                <a:cubicBezTo>
                  <a:pt x="2712786" y="849103"/>
                  <a:pt x="5736871" y="-239007"/>
                  <a:pt x="7527610" y="0"/>
                </a:cubicBezTo>
                <a:cubicBezTo>
                  <a:pt x="7794392" y="-25037"/>
                  <a:pt x="7931781" y="127544"/>
                  <a:pt x="7910422" y="278599"/>
                </a:cubicBezTo>
                <a:cubicBezTo>
                  <a:pt x="7977060" y="404658"/>
                  <a:pt x="7919097" y="1174899"/>
                  <a:pt x="7910422" y="1392966"/>
                </a:cubicBezTo>
                <a:cubicBezTo>
                  <a:pt x="7927088" y="1481231"/>
                  <a:pt x="7697227" y="1688615"/>
                  <a:pt x="7527610" y="1671566"/>
                </a:cubicBezTo>
                <a:cubicBezTo>
                  <a:pt x="4878136" y="1752022"/>
                  <a:pt x="1377603" y="1590677"/>
                  <a:pt x="382811" y="1671566"/>
                </a:cubicBezTo>
                <a:cubicBezTo>
                  <a:pt x="159535" y="1683169"/>
                  <a:pt x="-30049" y="1596917"/>
                  <a:pt x="0" y="1392966"/>
                </a:cubicBezTo>
                <a:cubicBezTo>
                  <a:pt x="6979" y="1046260"/>
                  <a:pt x="24066" y="523897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-6018" y="165929"/>
                  <a:pt x="209752" y="14728"/>
                  <a:pt x="382811" y="0"/>
                </a:cubicBezTo>
                <a:cubicBezTo>
                  <a:pt x="2207751" y="324813"/>
                  <a:pt x="6369780" y="-252225"/>
                  <a:pt x="7527610" y="0"/>
                </a:cubicBezTo>
                <a:cubicBezTo>
                  <a:pt x="7741816" y="297"/>
                  <a:pt x="7895618" y="170535"/>
                  <a:pt x="7910422" y="278599"/>
                </a:cubicBezTo>
                <a:cubicBezTo>
                  <a:pt x="7807568" y="582653"/>
                  <a:pt x="8027160" y="1301468"/>
                  <a:pt x="7910422" y="1392966"/>
                </a:cubicBezTo>
                <a:cubicBezTo>
                  <a:pt x="7909563" y="1514620"/>
                  <a:pt x="7745545" y="1729866"/>
                  <a:pt x="7527610" y="1671566"/>
                </a:cubicBezTo>
                <a:cubicBezTo>
                  <a:pt x="6030701" y="1527967"/>
                  <a:pt x="1373057" y="1682039"/>
                  <a:pt x="382811" y="1671566"/>
                </a:cubicBezTo>
                <a:cubicBezTo>
                  <a:pt x="171723" y="1682480"/>
                  <a:pt x="-39526" y="1537647"/>
                  <a:pt x="0" y="1392966"/>
                </a:cubicBezTo>
                <a:cubicBezTo>
                  <a:pt x="-2016" y="917189"/>
                  <a:pt x="11137" y="551354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16332" y="187507"/>
                  <a:pt x="231202" y="-58369"/>
                  <a:pt x="382811" y="0"/>
                </a:cubicBezTo>
                <a:cubicBezTo>
                  <a:pt x="2138819" y="176102"/>
                  <a:pt x="6320895" y="-142347"/>
                  <a:pt x="7527610" y="0"/>
                </a:cubicBezTo>
                <a:cubicBezTo>
                  <a:pt x="7719286" y="-24281"/>
                  <a:pt x="7877973" y="150489"/>
                  <a:pt x="7910422" y="278599"/>
                </a:cubicBezTo>
                <a:cubicBezTo>
                  <a:pt x="7806862" y="591581"/>
                  <a:pt x="8058649" y="1284753"/>
                  <a:pt x="7910422" y="1392966"/>
                </a:cubicBezTo>
                <a:cubicBezTo>
                  <a:pt x="7925843" y="1502085"/>
                  <a:pt x="7710361" y="1726796"/>
                  <a:pt x="7527610" y="1671566"/>
                </a:cubicBezTo>
                <a:cubicBezTo>
                  <a:pt x="5984418" y="1384125"/>
                  <a:pt x="1147524" y="1654553"/>
                  <a:pt x="382811" y="1671566"/>
                </a:cubicBezTo>
                <a:cubicBezTo>
                  <a:pt x="154785" y="1716167"/>
                  <a:pt x="-31205" y="1537158"/>
                  <a:pt x="0" y="1392966"/>
                </a:cubicBezTo>
                <a:cubicBezTo>
                  <a:pt x="30515" y="903522"/>
                  <a:pt x="39825" y="623227"/>
                  <a:pt x="0" y="2785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42799197">
                  <a:custGeom>
                    <a:avLst/>
                    <a:gdLst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10422" h="1671566" fill="none" extrusionOk="0">
                        <a:moveTo>
                          <a:pt x="0" y="278599"/>
                        </a:moveTo>
                        <a:cubicBezTo>
                          <a:pt x="27003" y="176763"/>
                          <a:pt x="196306" y="-57270"/>
                          <a:pt x="382811" y="0"/>
                        </a:cubicBezTo>
                        <a:cubicBezTo>
                          <a:pt x="2205113" y="37428"/>
                          <a:pt x="6334661" y="72308"/>
                          <a:pt x="7527610" y="0"/>
                        </a:cubicBezTo>
                        <a:cubicBezTo>
                          <a:pt x="7712611" y="-13860"/>
                          <a:pt x="7875905" y="148702"/>
                          <a:pt x="7910422" y="278599"/>
                        </a:cubicBezTo>
                        <a:cubicBezTo>
                          <a:pt x="7811458" y="590470"/>
                          <a:pt x="8050717" y="1275093"/>
                          <a:pt x="7910422" y="1392966"/>
                        </a:cubicBezTo>
                        <a:cubicBezTo>
                          <a:pt x="7924284" y="1515666"/>
                          <a:pt x="7707743" y="1719287"/>
                          <a:pt x="7527610" y="1671566"/>
                        </a:cubicBezTo>
                        <a:cubicBezTo>
                          <a:pt x="5943805" y="1493862"/>
                          <a:pt x="1250540" y="1742930"/>
                          <a:pt x="382811" y="1671566"/>
                        </a:cubicBezTo>
                        <a:cubicBezTo>
                          <a:pt x="132508" y="1706253"/>
                          <a:pt x="-32179" y="1533548"/>
                          <a:pt x="0" y="1392966"/>
                        </a:cubicBezTo>
                        <a:cubicBezTo>
                          <a:pt x="19945" y="940048"/>
                          <a:pt x="79005" y="639135"/>
                          <a:pt x="0" y="278599"/>
                        </a:cubicBezTo>
                        <a:close/>
                      </a:path>
                      <a:path w="7910422" h="1671566" stroke="0" extrusionOk="0">
                        <a:moveTo>
                          <a:pt x="0" y="278599"/>
                        </a:moveTo>
                        <a:cubicBezTo>
                          <a:pt x="-48946" y="124901"/>
                          <a:pt x="177821" y="1559"/>
                          <a:pt x="382811" y="0"/>
                        </a:cubicBezTo>
                        <a:cubicBezTo>
                          <a:pt x="2642850" y="491315"/>
                          <a:pt x="5707689" y="-224016"/>
                          <a:pt x="7527610" y="0"/>
                        </a:cubicBezTo>
                        <a:cubicBezTo>
                          <a:pt x="7780901" y="-22412"/>
                          <a:pt x="7929391" y="134319"/>
                          <a:pt x="7910422" y="278599"/>
                        </a:cubicBezTo>
                        <a:cubicBezTo>
                          <a:pt x="7989259" y="404097"/>
                          <a:pt x="7913793" y="1164927"/>
                          <a:pt x="7910422" y="1392966"/>
                        </a:cubicBezTo>
                        <a:cubicBezTo>
                          <a:pt x="7918567" y="1511471"/>
                          <a:pt x="7730202" y="1689645"/>
                          <a:pt x="7527610" y="1671566"/>
                        </a:cubicBezTo>
                        <a:cubicBezTo>
                          <a:pt x="4821761" y="1689648"/>
                          <a:pt x="1342341" y="1608148"/>
                          <a:pt x="382811" y="1671566"/>
                        </a:cubicBezTo>
                        <a:cubicBezTo>
                          <a:pt x="181848" y="1683428"/>
                          <a:pt x="-13302" y="1572217"/>
                          <a:pt x="0" y="1392966"/>
                        </a:cubicBezTo>
                        <a:cubicBezTo>
                          <a:pt x="12714" y="1029690"/>
                          <a:pt x="15075" y="492821"/>
                          <a:pt x="0" y="278599"/>
                        </a:cubicBezTo>
                        <a:close/>
                      </a:path>
                      <a:path w="7910422" h="1671566" fill="none" stroke="0" extrusionOk="0">
                        <a:moveTo>
                          <a:pt x="0" y="278599"/>
                        </a:moveTo>
                        <a:cubicBezTo>
                          <a:pt x="-6314" y="168450"/>
                          <a:pt x="199038" y="-20584"/>
                          <a:pt x="382811" y="0"/>
                        </a:cubicBezTo>
                        <a:cubicBezTo>
                          <a:pt x="2130318" y="266539"/>
                          <a:pt x="6145303" y="-136063"/>
                          <a:pt x="7527610" y="0"/>
                        </a:cubicBezTo>
                        <a:cubicBezTo>
                          <a:pt x="7742899" y="-11251"/>
                          <a:pt x="7897717" y="151729"/>
                          <a:pt x="7910422" y="278599"/>
                        </a:cubicBezTo>
                        <a:cubicBezTo>
                          <a:pt x="7813749" y="580009"/>
                          <a:pt x="8040850" y="1292394"/>
                          <a:pt x="7910422" y="1392966"/>
                        </a:cubicBezTo>
                        <a:cubicBezTo>
                          <a:pt x="7922762" y="1501252"/>
                          <a:pt x="7728321" y="1723976"/>
                          <a:pt x="7527610" y="1671566"/>
                        </a:cubicBezTo>
                        <a:cubicBezTo>
                          <a:pt x="6083668" y="1519045"/>
                          <a:pt x="1276004" y="1580728"/>
                          <a:pt x="382811" y="1671566"/>
                        </a:cubicBezTo>
                        <a:cubicBezTo>
                          <a:pt x="156390" y="1687623"/>
                          <a:pt x="-27394" y="1542570"/>
                          <a:pt x="0" y="1392966"/>
                        </a:cubicBezTo>
                        <a:cubicBezTo>
                          <a:pt x="2819" y="891893"/>
                          <a:pt x="45111" y="578179"/>
                          <a:pt x="0" y="2785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lvl="0" algn="ctr">
              <a:lnSpc>
                <a:spcPct val="200000"/>
              </a:lnSpc>
              <a:buClr>
                <a:srgbClr val="000000"/>
              </a:buClr>
              <a:defRPr/>
            </a:pP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thiên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nhiên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DFA509-B750-9FA3-AF96-20F20C745B78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11" name="Google Shape;4247;p48">
              <a:extLst>
                <a:ext uri="{FF2B5EF4-FFF2-40B4-BE49-F238E27FC236}">
                  <a16:creationId xmlns:a16="http://schemas.microsoft.com/office/drawing/2014/main" id="{2139D6B8-501E-D747-E230-E5ABCC852261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2">
              <a:extLst>
                <a:ext uri="{FF2B5EF4-FFF2-40B4-BE49-F238E27FC236}">
                  <a16:creationId xmlns:a16="http://schemas.microsoft.com/office/drawing/2014/main" id="{D2CB44C1-72E8-277C-0E95-646BE993113F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2</a:t>
              </a:r>
              <a:endParaRPr kumimoji="0" lang="zh-CN" altLang="en-US" sz="8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08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 thông tin và quan sát các hình 1,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em hãy 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Chỉ và đọc tên một số núi và vùng đất ngập nước ở vùng Nam Bộ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Trình bày đặc điểm địa hình ở vùng Nam Bộ.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AA3EF1F-7DCA-BF27-80EB-1BB21995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6887">
            <a:off x="6972403" y="330149"/>
            <a:ext cx="4115334" cy="245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842C2-55FC-1998-65AD-36A8B390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0244">
            <a:off x="7651862" y="3277410"/>
            <a:ext cx="3489994" cy="28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44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82BE2C-8E98-1E5A-AB7A-0B99088A9621}"/>
              </a:ext>
            </a:extLst>
          </p:cNvPr>
          <p:cNvSpPr/>
          <p:nvPr/>
        </p:nvSpPr>
        <p:spPr>
          <a:xfrm>
            <a:off x="1518109" y="603848"/>
            <a:ext cx="280372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núi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D7EB76-DD8D-20FB-E4CF-335FD70ABE1E}"/>
              </a:ext>
            </a:extLst>
          </p:cNvPr>
          <p:cNvSpPr/>
          <p:nvPr/>
        </p:nvSpPr>
        <p:spPr>
          <a:xfrm>
            <a:off x="8842075" y="1406106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E78C-27E9-46A7-619B-DD0BD563766B}"/>
              </a:ext>
            </a:extLst>
          </p:cNvPr>
          <p:cNvSpPr txBox="1"/>
          <p:nvPr/>
        </p:nvSpPr>
        <p:spPr>
          <a:xfrm>
            <a:off x="819509" y="172528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99D219-15AF-79B4-2605-C8683ACD5B9F}"/>
              </a:ext>
            </a:extLst>
          </p:cNvPr>
          <p:cNvSpPr/>
          <p:nvPr/>
        </p:nvSpPr>
        <p:spPr>
          <a:xfrm>
            <a:off x="10153290" y="1820174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4658D-A5A0-859D-8D78-8A6AEC0A5F6E}"/>
              </a:ext>
            </a:extLst>
          </p:cNvPr>
          <p:cNvSpPr txBox="1"/>
          <p:nvPr/>
        </p:nvSpPr>
        <p:spPr>
          <a:xfrm>
            <a:off x="819509" y="251891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Chứa</a:t>
            </a:r>
            <a:r>
              <a:rPr lang="en-US" sz="3600" b="1" dirty="0">
                <a:solidFill>
                  <a:srgbClr val="FF0000"/>
                </a:solidFill>
              </a:rPr>
              <a:t> Chan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996EF-D745-F9C1-62E1-CE2B00E74D23}"/>
              </a:ext>
            </a:extLst>
          </p:cNvPr>
          <p:cNvSpPr/>
          <p:nvPr/>
        </p:nvSpPr>
        <p:spPr>
          <a:xfrm>
            <a:off x="560717" y="3269410"/>
            <a:ext cx="521035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đất ngập nước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9C38B6-6881-B8C6-51AD-256D88D61A74}"/>
              </a:ext>
            </a:extLst>
          </p:cNvPr>
          <p:cNvSpPr/>
          <p:nvPr/>
        </p:nvSpPr>
        <p:spPr>
          <a:xfrm>
            <a:off x="8410754" y="2251496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2643C-15A7-7F3E-9A2A-92520B563EE7}"/>
              </a:ext>
            </a:extLst>
          </p:cNvPr>
          <p:cNvSpPr txBox="1"/>
          <p:nvPr/>
        </p:nvSpPr>
        <p:spPr>
          <a:xfrm>
            <a:off x="845388" y="4261449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Mười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506B08-1076-031E-0FFD-08D1BEE88B15}"/>
              </a:ext>
            </a:extLst>
          </p:cNvPr>
          <p:cNvSpPr/>
          <p:nvPr/>
        </p:nvSpPr>
        <p:spPr>
          <a:xfrm>
            <a:off x="7617124" y="2562047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4DC78-5DAD-38A5-34F4-7AF29F88093F}"/>
              </a:ext>
            </a:extLst>
          </p:cNvPr>
          <p:cNvSpPr txBox="1"/>
          <p:nvPr/>
        </p:nvSpPr>
        <p:spPr>
          <a:xfrm>
            <a:off x="845389" y="4925683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Kiên</a:t>
            </a:r>
            <a:r>
              <a:rPr lang="en-US" sz="3600" b="1" dirty="0">
                <a:solidFill>
                  <a:srgbClr val="FF0000"/>
                </a:solidFill>
              </a:rPr>
              <a:t> Giang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23C963-C37B-E228-E037-BA49E18E6CB5}"/>
              </a:ext>
            </a:extLst>
          </p:cNvPr>
          <p:cNvSpPr/>
          <p:nvPr/>
        </p:nvSpPr>
        <p:spPr>
          <a:xfrm>
            <a:off x="7660256" y="3890514"/>
            <a:ext cx="785004" cy="3881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9F39A2-EFEE-0268-D5FA-4E424510AFFC}"/>
              </a:ext>
            </a:extLst>
          </p:cNvPr>
          <p:cNvSpPr txBox="1"/>
          <p:nvPr/>
        </p:nvSpPr>
        <p:spPr>
          <a:xfrm>
            <a:off x="819509" y="5564038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45787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  <p:bldP spid="6" grpId="0" animBg="1"/>
      <p:bldP spid="10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 Nam Bộ: Địa hình cao hơn Tây Nam Bộ, chủ yếu là đồi thoải và đồng bằng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Nam Bộ: Địa hình thấp, bằng phẳng nhiều vùng ngập nước, chịu ảnh hưởng mạnh của biển.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10688-DD63-580D-1814-2626621C0ADA}"/>
              </a:ext>
            </a:extLst>
          </p:cNvPr>
          <p:cNvSpPr txBox="1"/>
          <p:nvPr/>
        </p:nvSpPr>
        <p:spPr>
          <a:xfrm>
            <a:off x="1889185" y="215660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462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E8785-075F-485E-6875-96FACB8F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656" y="2432604"/>
            <a:ext cx="792548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34" y="3518696"/>
            <a:ext cx="5034338" cy="40497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523216" y="341637"/>
            <a:ext cx="1010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1: Vùng Nam Bộ nằm ở đâu nước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6464" flipH="1">
            <a:off x="1195409" y="2197895"/>
            <a:ext cx="2757755" cy="1777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3400747" y="2656244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52251" y="2849166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Nam Bộ nằm ở phía nam của Tổ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648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2: Vùng Nam Bộ tiếp  giáp với quốc gia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 giáp với quốc gia Cam-pu-chia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73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Tây Nguyên và Duyên hải miền Trung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074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547610" y="2858287"/>
              <a:ext cx="75481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 Đông nằm ở phía Đông vùng Nam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29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691438-1D84-4D0B-BEFB-C4A9BDA2BD25}"/>
              </a:ext>
            </a:extLst>
          </p:cNvPr>
          <p:cNvGrpSpPr/>
          <p:nvPr/>
        </p:nvGrpSpPr>
        <p:grpSpPr>
          <a:xfrm>
            <a:off x="1871024" y="640460"/>
            <a:ext cx="8615641" cy="5230810"/>
            <a:chOff x="1871024" y="640460"/>
            <a:chExt cx="8615641" cy="523081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5FE3553-110C-404D-B72B-8AB2F24582FD}"/>
                </a:ext>
              </a:extLst>
            </p:cNvPr>
            <p:cNvSpPr/>
            <p:nvPr/>
          </p:nvSpPr>
          <p:spPr>
            <a:xfrm rot="10421213" flipH="1">
              <a:off x="4365630" y="3863931"/>
              <a:ext cx="3457017" cy="200733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55713B-84B5-4C8D-A2E3-4B4F70C40E43}"/>
                </a:ext>
              </a:extLst>
            </p:cNvPr>
            <p:cNvGrpSpPr/>
            <p:nvPr/>
          </p:nvGrpSpPr>
          <p:grpSpPr>
            <a:xfrm>
              <a:off x="1871024" y="640460"/>
              <a:ext cx="8615641" cy="4639889"/>
              <a:chOff x="2161274" y="1373091"/>
              <a:chExt cx="7802841" cy="464820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97D177E-A633-496E-BA0D-AD405AB5E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6347" y="1373091"/>
                <a:ext cx="6415315" cy="3207656"/>
              </a:xfrm>
              <a:custGeom>
                <a:avLst/>
                <a:gdLst>
                  <a:gd name="connsiteX0" fmla="*/ 3585029 w 7170058"/>
                  <a:gd name="connsiteY0" fmla="*/ 0 h 3585027"/>
                  <a:gd name="connsiteX1" fmla="*/ 7165393 w 7170058"/>
                  <a:gd name="connsiteY1" fmla="*/ 3400544 h 3585027"/>
                  <a:gd name="connsiteX2" fmla="*/ 7170058 w 7170058"/>
                  <a:gd name="connsiteY2" fmla="*/ 3585027 h 3585027"/>
                  <a:gd name="connsiteX3" fmla="*/ 6821621 w 7170058"/>
                  <a:gd name="connsiteY3" fmla="*/ 3585027 h 3585027"/>
                  <a:gd name="connsiteX4" fmla="*/ 6804911 w 7170058"/>
                  <a:gd name="connsiteY4" fmla="*/ 3254106 h 3585027"/>
                  <a:gd name="connsiteX5" fmla="*/ 3585029 w 7170058"/>
                  <a:gd name="connsiteY5" fmla="*/ 348437 h 3585027"/>
                  <a:gd name="connsiteX6" fmla="*/ 365147 w 7170058"/>
                  <a:gd name="connsiteY6" fmla="*/ 3254106 h 3585027"/>
                  <a:gd name="connsiteX7" fmla="*/ 348437 w 7170058"/>
                  <a:gd name="connsiteY7" fmla="*/ 3585027 h 3585027"/>
                  <a:gd name="connsiteX8" fmla="*/ 0 w 7170058"/>
                  <a:gd name="connsiteY8" fmla="*/ 3585027 h 3585027"/>
                  <a:gd name="connsiteX9" fmla="*/ 4665 w 7170058"/>
                  <a:gd name="connsiteY9" fmla="*/ 3400544 h 3585027"/>
                  <a:gd name="connsiteX10" fmla="*/ 3585029 w 7170058"/>
                  <a:gd name="connsiteY10" fmla="*/ 0 h 358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0058" h="3585027">
                    <a:moveTo>
                      <a:pt x="3585029" y="0"/>
                    </a:moveTo>
                    <a:cubicBezTo>
                      <a:pt x="5503113" y="0"/>
                      <a:pt x="7069375" y="1506323"/>
                      <a:pt x="7165393" y="3400544"/>
                    </a:cubicBezTo>
                    <a:lnTo>
                      <a:pt x="7170058" y="3585027"/>
                    </a:lnTo>
                    <a:lnTo>
                      <a:pt x="6821621" y="3585027"/>
                    </a:lnTo>
                    <a:lnTo>
                      <a:pt x="6804911" y="3254106"/>
                    </a:lnTo>
                    <a:cubicBezTo>
                      <a:pt x="6639165" y="1622036"/>
                      <a:pt x="5260829" y="348437"/>
                      <a:pt x="3585029" y="348437"/>
                    </a:cubicBezTo>
                    <a:cubicBezTo>
                      <a:pt x="1909229" y="348437"/>
                      <a:pt x="530893" y="1622036"/>
                      <a:pt x="365147" y="3254106"/>
                    </a:cubicBezTo>
                    <a:lnTo>
                      <a:pt x="348437" y="3585027"/>
                    </a:lnTo>
                    <a:lnTo>
                      <a:pt x="0" y="3585027"/>
                    </a:lnTo>
                    <a:lnTo>
                      <a:pt x="4665" y="3400544"/>
                    </a:lnTo>
                    <a:cubicBezTo>
                      <a:pt x="100683" y="1506323"/>
                      <a:pt x="1666946" y="0"/>
                      <a:pt x="3585029" y="0"/>
                    </a:cubicBezTo>
                    <a:close/>
                  </a:path>
                </a:pathLst>
              </a:custGeom>
              <a:solidFill>
                <a:srgbClr val="E6489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40CE55F-31CA-400E-BF82-A386D3CA2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8598" y="1983458"/>
                <a:ext cx="5194587" cy="2597289"/>
              </a:xfrm>
              <a:custGeom>
                <a:avLst/>
                <a:gdLst>
                  <a:gd name="connsiteX0" fmla="*/ 2902857 w 5805714"/>
                  <a:gd name="connsiteY0" fmla="*/ 0 h 2902853"/>
                  <a:gd name="connsiteX1" fmla="*/ 5790727 w 5805714"/>
                  <a:gd name="connsiteY1" fmla="*/ 2606057 h 2902853"/>
                  <a:gd name="connsiteX2" fmla="*/ 5805714 w 5805714"/>
                  <a:gd name="connsiteY2" fmla="*/ 2902853 h 2902853"/>
                  <a:gd name="connsiteX3" fmla="*/ 5486400 w 5805714"/>
                  <a:gd name="connsiteY3" fmla="*/ 2902853 h 2902853"/>
                  <a:gd name="connsiteX4" fmla="*/ 5473061 w 5805714"/>
                  <a:gd name="connsiteY4" fmla="*/ 2638705 h 2902853"/>
                  <a:gd name="connsiteX5" fmla="*/ 2902857 w 5805714"/>
                  <a:gd name="connsiteY5" fmla="*/ 319314 h 2902853"/>
                  <a:gd name="connsiteX6" fmla="*/ 332653 w 5805714"/>
                  <a:gd name="connsiteY6" fmla="*/ 2638705 h 2902853"/>
                  <a:gd name="connsiteX7" fmla="*/ 319314 w 5805714"/>
                  <a:gd name="connsiteY7" fmla="*/ 2902853 h 2902853"/>
                  <a:gd name="connsiteX8" fmla="*/ 0 w 5805714"/>
                  <a:gd name="connsiteY8" fmla="*/ 2902853 h 2902853"/>
                  <a:gd name="connsiteX9" fmla="*/ 14987 w 5805714"/>
                  <a:gd name="connsiteY9" fmla="*/ 2606057 h 2902853"/>
                  <a:gd name="connsiteX10" fmla="*/ 2902857 w 5805714"/>
                  <a:gd name="connsiteY10" fmla="*/ 0 h 290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5714" h="2902853">
                    <a:moveTo>
                      <a:pt x="2902857" y="0"/>
                    </a:moveTo>
                    <a:cubicBezTo>
                      <a:pt x="4405861" y="0"/>
                      <a:pt x="5642072" y="1142273"/>
                      <a:pt x="5790727" y="2606057"/>
                    </a:cubicBezTo>
                    <a:lnTo>
                      <a:pt x="5805714" y="2902853"/>
                    </a:lnTo>
                    <a:lnTo>
                      <a:pt x="5486400" y="2902853"/>
                    </a:lnTo>
                    <a:lnTo>
                      <a:pt x="5473061" y="2638705"/>
                    </a:lnTo>
                    <a:cubicBezTo>
                      <a:pt x="5340758" y="1335938"/>
                      <a:pt x="4240530" y="319314"/>
                      <a:pt x="2902857" y="319314"/>
                    </a:cubicBezTo>
                    <a:cubicBezTo>
                      <a:pt x="1565185" y="319314"/>
                      <a:pt x="464956" y="1335938"/>
                      <a:pt x="332653" y="2638705"/>
                    </a:cubicBezTo>
                    <a:lnTo>
                      <a:pt x="319314" y="2902853"/>
                    </a:lnTo>
                    <a:lnTo>
                      <a:pt x="0" y="2902853"/>
                    </a:lnTo>
                    <a:lnTo>
                      <a:pt x="14987" y="2606057"/>
                    </a:lnTo>
                    <a:cubicBezTo>
                      <a:pt x="163643" y="1142273"/>
                      <a:pt x="1399854" y="0"/>
                      <a:pt x="2902857" y="0"/>
                    </a:cubicBezTo>
                    <a:close/>
                  </a:path>
                </a:pathLst>
              </a:custGeom>
              <a:solidFill>
                <a:srgbClr val="FEE9B9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EA51D3-B9A1-45E7-B853-5CF8BEC63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1880" y="1684852"/>
                <a:ext cx="5791796" cy="2895895"/>
              </a:xfrm>
              <a:custGeom>
                <a:avLst/>
                <a:gdLst>
                  <a:gd name="connsiteX0" fmla="*/ 3236592 w 6473184"/>
                  <a:gd name="connsiteY0" fmla="*/ 0 h 3236589"/>
                  <a:gd name="connsiteX1" fmla="*/ 6456474 w 6473184"/>
                  <a:gd name="connsiteY1" fmla="*/ 2905670 h 3236589"/>
                  <a:gd name="connsiteX2" fmla="*/ 6473184 w 6473184"/>
                  <a:gd name="connsiteY2" fmla="*/ 3236589 h 3236589"/>
                  <a:gd name="connsiteX3" fmla="*/ 6139449 w 6473184"/>
                  <a:gd name="connsiteY3" fmla="*/ 3236589 h 3236589"/>
                  <a:gd name="connsiteX4" fmla="*/ 6124462 w 6473184"/>
                  <a:gd name="connsiteY4" fmla="*/ 2939792 h 3236589"/>
                  <a:gd name="connsiteX5" fmla="*/ 3236592 w 6473184"/>
                  <a:gd name="connsiteY5" fmla="*/ 333735 h 3236589"/>
                  <a:gd name="connsiteX6" fmla="*/ 348722 w 6473184"/>
                  <a:gd name="connsiteY6" fmla="*/ 2939792 h 3236589"/>
                  <a:gd name="connsiteX7" fmla="*/ 333735 w 6473184"/>
                  <a:gd name="connsiteY7" fmla="*/ 3236589 h 3236589"/>
                  <a:gd name="connsiteX8" fmla="*/ 0 w 6473184"/>
                  <a:gd name="connsiteY8" fmla="*/ 3236589 h 3236589"/>
                  <a:gd name="connsiteX9" fmla="*/ 16710 w 6473184"/>
                  <a:gd name="connsiteY9" fmla="*/ 2905670 h 3236589"/>
                  <a:gd name="connsiteX10" fmla="*/ 3236592 w 6473184"/>
                  <a:gd name="connsiteY10" fmla="*/ 0 h 323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3184" h="3236589">
                    <a:moveTo>
                      <a:pt x="3236592" y="0"/>
                    </a:moveTo>
                    <a:cubicBezTo>
                      <a:pt x="4912392" y="0"/>
                      <a:pt x="6290728" y="1273599"/>
                      <a:pt x="6456474" y="2905670"/>
                    </a:cubicBezTo>
                    <a:lnTo>
                      <a:pt x="6473184" y="3236589"/>
                    </a:lnTo>
                    <a:lnTo>
                      <a:pt x="6139449" y="3236589"/>
                    </a:lnTo>
                    <a:lnTo>
                      <a:pt x="6124462" y="2939792"/>
                    </a:lnTo>
                    <a:cubicBezTo>
                      <a:pt x="5975807" y="1476008"/>
                      <a:pt x="4739596" y="333735"/>
                      <a:pt x="3236592" y="333735"/>
                    </a:cubicBezTo>
                    <a:cubicBezTo>
                      <a:pt x="1733589" y="333735"/>
                      <a:pt x="497378" y="1476008"/>
                      <a:pt x="348722" y="2939792"/>
                    </a:cubicBezTo>
                    <a:lnTo>
                      <a:pt x="333735" y="3236589"/>
                    </a:lnTo>
                    <a:lnTo>
                      <a:pt x="0" y="3236589"/>
                    </a:lnTo>
                    <a:lnTo>
                      <a:pt x="16710" y="2905670"/>
                    </a:lnTo>
                    <a:cubicBezTo>
                      <a:pt x="182456" y="1273599"/>
                      <a:pt x="1560792" y="0"/>
                      <a:pt x="3236592" y="0"/>
                    </a:cubicBezTo>
                    <a:close/>
                  </a:path>
                </a:pathLst>
              </a:custGeom>
              <a:solidFill>
                <a:srgbClr val="F480B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F21416F-2A36-4B68-94E6-0BA96DECD8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6140" y="2269160"/>
                <a:ext cx="4623183" cy="2311587"/>
              </a:xfrm>
              <a:custGeom>
                <a:avLst/>
                <a:gdLst>
                  <a:gd name="connsiteX0" fmla="*/ 2583543 w 5167086"/>
                  <a:gd name="connsiteY0" fmla="*/ 0 h 2583538"/>
                  <a:gd name="connsiteX1" fmla="*/ 5153747 w 5167086"/>
                  <a:gd name="connsiteY1" fmla="*/ 2319391 h 2583538"/>
                  <a:gd name="connsiteX2" fmla="*/ 5167086 w 5167086"/>
                  <a:gd name="connsiteY2" fmla="*/ 2583538 h 2583538"/>
                  <a:gd name="connsiteX3" fmla="*/ 4851400 w 5167086"/>
                  <a:gd name="connsiteY3" fmla="*/ 2583538 h 2583538"/>
                  <a:gd name="connsiteX4" fmla="*/ 4839692 w 5167086"/>
                  <a:gd name="connsiteY4" fmla="*/ 2351668 h 2583538"/>
                  <a:gd name="connsiteX5" fmla="*/ 2583543 w 5167086"/>
                  <a:gd name="connsiteY5" fmla="*/ 315686 h 2583538"/>
                  <a:gd name="connsiteX6" fmla="*/ 327395 w 5167086"/>
                  <a:gd name="connsiteY6" fmla="*/ 2351668 h 2583538"/>
                  <a:gd name="connsiteX7" fmla="*/ 315686 w 5167086"/>
                  <a:gd name="connsiteY7" fmla="*/ 2583538 h 2583538"/>
                  <a:gd name="connsiteX8" fmla="*/ 0 w 5167086"/>
                  <a:gd name="connsiteY8" fmla="*/ 2583538 h 2583538"/>
                  <a:gd name="connsiteX9" fmla="*/ 13339 w 5167086"/>
                  <a:gd name="connsiteY9" fmla="*/ 2319391 h 2583538"/>
                  <a:gd name="connsiteX10" fmla="*/ 2583543 w 5167086"/>
                  <a:gd name="connsiteY10" fmla="*/ 0 h 258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7086" h="2583538">
                    <a:moveTo>
                      <a:pt x="2583543" y="0"/>
                    </a:moveTo>
                    <a:cubicBezTo>
                      <a:pt x="3921216" y="0"/>
                      <a:pt x="5021444" y="1016624"/>
                      <a:pt x="5153747" y="2319391"/>
                    </a:cubicBezTo>
                    <a:lnTo>
                      <a:pt x="5167086" y="2583538"/>
                    </a:lnTo>
                    <a:lnTo>
                      <a:pt x="4851400" y="2583538"/>
                    </a:lnTo>
                    <a:lnTo>
                      <a:pt x="4839692" y="2351668"/>
                    </a:lnTo>
                    <a:cubicBezTo>
                      <a:pt x="4723555" y="1208087"/>
                      <a:pt x="3757765" y="315686"/>
                      <a:pt x="2583543" y="315686"/>
                    </a:cubicBezTo>
                    <a:cubicBezTo>
                      <a:pt x="1409322" y="315686"/>
                      <a:pt x="443532" y="1208087"/>
                      <a:pt x="327395" y="2351668"/>
                    </a:cubicBezTo>
                    <a:lnTo>
                      <a:pt x="315686" y="2583538"/>
                    </a:lnTo>
                    <a:lnTo>
                      <a:pt x="0" y="2583538"/>
                    </a:lnTo>
                    <a:lnTo>
                      <a:pt x="13339" y="2319391"/>
                    </a:lnTo>
                    <a:cubicBezTo>
                      <a:pt x="145642" y="1016624"/>
                      <a:pt x="1245871" y="0"/>
                      <a:pt x="2583543" y="0"/>
                    </a:cubicBezTo>
                    <a:close/>
                  </a:path>
                </a:pathLst>
              </a:custGeom>
              <a:solidFill>
                <a:srgbClr val="D9DFC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568E4DD-A36D-4C09-AC4D-98E2344A2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590" y="2551616"/>
                <a:ext cx="4058269" cy="2029131"/>
              </a:xfrm>
              <a:custGeom>
                <a:avLst/>
                <a:gdLst>
                  <a:gd name="connsiteX0" fmla="*/ 2267856 w 4535713"/>
                  <a:gd name="connsiteY0" fmla="*/ 0 h 2267851"/>
                  <a:gd name="connsiteX1" fmla="*/ 4524005 w 4535713"/>
                  <a:gd name="connsiteY1" fmla="*/ 2035982 h 2267851"/>
                  <a:gd name="connsiteX2" fmla="*/ 4535713 w 4535713"/>
                  <a:gd name="connsiteY2" fmla="*/ 2267851 h 2267851"/>
                  <a:gd name="connsiteX3" fmla="*/ 4158342 w 4535713"/>
                  <a:gd name="connsiteY3" fmla="*/ 2267851 h 2267851"/>
                  <a:gd name="connsiteX4" fmla="*/ 4148582 w 4535713"/>
                  <a:gd name="connsiteY4" fmla="*/ 2074566 h 2267851"/>
                  <a:gd name="connsiteX5" fmla="*/ 2267856 w 4535713"/>
                  <a:gd name="connsiteY5" fmla="*/ 377371 h 2267851"/>
                  <a:gd name="connsiteX6" fmla="*/ 387131 w 4535713"/>
                  <a:gd name="connsiteY6" fmla="*/ 2074566 h 2267851"/>
                  <a:gd name="connsiteX7" fmla="*/ 377371 w 4535713"/>
                  <a:gd name="connsiteY7" fmla="*/ 2267851 h 2267851"/>
                  <a:gd name="connsiteX8" fmla="*/ 0 w 4535713"/>
                  <a:gd name="connsiteY8" fmla="*/ 2267851 h 2267851"/>
                  <a:gd name="connsiteX9" fmla="*/ 11708 w 4535713"/>
                  <a:gd name="connsiteY9" fmla="*/ 2035982 h 2267851"/>
                  <a:gd name="connsiteX10" fmla="*/ 2267856 w 4535713"/>
                  <a:gd name="connsiteY10" fmla="*/ 0 h 226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5713" h="2267851">
                    <a:moveTo>
                      <a:pt x="2267856" y="0"/>
                    </a:moveTo>
                    <a:cubicBezTo>
                      <a:pt x="3442078" y="0"/>
                      <a:pt x="4407868" y="892401"/>
                      <a:pt x="4524005" y="2035982"/>
                    </a:cubicBezTo>
                    <a:lnTo>
                      <a:pt x="4535713" y="2267851"/>
                    </a:lnTo>
                    <a:lnTo>
                      <a:pt x="4158342" y="2267851"/>
                    </a:lnTo>
                    <a:lnTo>
                      <a:pt x="4148582" y="2074566"/>
                    </a:lnTo>
                    <a:cubicBezTo>
                      <a:pt x="4051770" y="1121277"/>
                      <a:pt x="3246688" y="377371"/>
                      <a:pt x="2267856" y="377371"/>
                    </a:cubicBezTo>
                    <a:cubicBezTo>
                      <a:pt x="1289025" y="377371"/>
                      <a:pt x="483943" y="1121277"/>
                      <a:pt x="387131" y="2074566"/>
                    </a:cubicBezTo>
                    <a:lnTo>
                      <a:pt x="377371" y="2267851"/>
                    </a:lnTo>
                    <a:lnTo>
                      <a:pt x="0" y="2267851"/>
                    </a:lnTo>
                    <a:lnTo>
                      <a:pt x="11708" y="2035982"/>
                    </a:lnTo>
                    <a:cubicBezTo>
                      <a:pt x="127845" y="892401"/>
                      <a:pt x="1093635" y="0"/>
                      <a:pt x="2267856" y="0"/>
                    </a:cubicBezTo>
                    <a:close/>
                  </a:path>
                </a:pathLst>
              </a:custGeom>
              <a:solidFill>
                <a:srgbClr val="E171A7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30322C-8D85-4759-825B-67887BB1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4053" y="2889266"/>
                <a:ext cx="3382975" cy="1691481"/>
              </a:xfrm>
              <a:custGeom>
                <a:avLst/>
                <a:gdLst>
                  <a:gd name="connsiteX0" fmla="*/ 1890485 w 3780971"/>
                  <a:gd name="connsiteY0" fmla="*/ 0 h 1890479"/>
                  <a:gd name="connsiteX1" fmla="*/ 3771211 w 3780971"/>
                  <a:gd name="connsiteY1" fmla="*/ 1697195 h 1890479"/>
                  <a:gd name="connsiteX2" fmla="*/ 3780971 w 3780971"/>
                  <a:gd name="connsiteY2" fmla="*/ 1890479 h 1890479"/>
                  <a:gd name="connsiteX3" fmla="*/ 3414485 w 3780971"/>
                  <a:gd name="connsiteY3" fmla="*/ 1890479 h 1890479"/>
                  <a:gd name="connsiteX4" fmla="*/ 3406617 w 3780971"/>
                  <a:gd name="connsiteY4" fmla="*/ 1734666 h 1890479"/>
                  <a:gd name="connsiteX5" fmla="*/ 1890485 w 3780971"/>
                  <a:gd name="connsiteY5" fmla="*/ 366486 h 1890479"/>
                  <a:gd name="connsiteX6" fmla="*/ 374354 w 3780971"/>
                  <a:gd name="connsiteY6" fmla="*/ 1734666 h 1890479"/>
                  <a:gd name="connsiteX7" fmla="*/ 366486 w 3780971"/>
                  <a:gd name="connsiteY7" fmla="*/ 1890479 h 1890479"/>
                  <a:gd name="connsiteX8" fmla="*/ 0 w 3780971"/>
                  <a:gd name="connsiteY8" fmla="*/ 1890479 h 1890479"/>
                  <a:gd name="connsiteX9" fmla="*/ 9760 w 3780971"/>
                  <a:gd name="connsiteY9" fmla="*/ 1697195 h 1890479"/>
                  <a:gd name="connsiteX10" fmla="*/ 1890485 w 3780971"/>
                  <a:gd name="connsiteY10" fmla="*/ 0 h 189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0971" h="1890479">
                    <a:moveTo>
                      <a:pt x="1890485" y="0"/>
                    </a:moveTo>
                    <a:cubicBezTo>
                      <a:pt x="2869317" y="0"/>
                      <a:pt x="3674399" y="743905"/>
                      <a:pt x="3771211" y="1697195"/>
                    </a:cubicBezTo>
                    <a:lnTo>
                      <a:pt x="3780971" y="1890479"/>
                    </a:lnTo>
                    <a:lnTo>
                      <a:pt x="3414485" y="1890479"/>
                    </a:lnTo>
                    <a:lnTo>
                      <a:pt x="3406617" y="1734666"/>
                    </a:lnTo>
                    <a:cubicBezTo>
                      <a:pt x="3328573" y="966180"/>
                      <a:pt x="2679562" y="366486"/>
                      <a:pt x="1890485" y="366486"/>
                    </a:cubicBezTo>
                    <a:cubicBezTo>
                      <a:pt x="1101408" y="366486"/>
                      <a:pt x="452398" y="966180"/>
                      <a:pt x="374354" y="1734666"/>
                    </a:cubicBezTo>
                    <a:lnTo>
                      <a:pt x="366486" y="1890479"/>
                    </a:lnTo>
                    <a:lnTo>
                      <a:pt x="0" y="1890479"/>
                    </a:lnTo>
                    <a:lnTo>
                      <a:pt x="9760" y="1697195"/>
                    </a:lnTo>
                    <a:cubicBezTo>
                      <a:pt x="106572" y="743905"/>
                      <a:pt x="911654" y="0"/>
                      <a:pt x="1890485" y="0"/>
                    </a:cubicBezTo>
                    <a:close/>
                  </a:path>
                </a:pathLst>
              </a:custGeom>
              <a:solidFill>
                <a:srgbClr val="7760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Cloud 30">
                <a:extLst>
                  <a:ext uri="{FF2B5EF4-FFF2-40B4-BE49-F238E27FC236}">
                    <a16:creationId xmlns:a16="http://schemas.microsoft.com/office/drawing/2014/main" id="{0FE8ADEF-8BEA-4113-8E3D-DA5327D31D6F}"/>
                  </a:ext>
                </a:extLst>
              </p:cNvPr>
              <p:cNvSpPr/>
              <p:nvPr/>
            </p:nvSpPr>
            <p:spPr>
              <a:xfrm rot="11178787">
                <a:off x="2161274" y="4025638"/>
                <a:ext cx="2769226" cy="1995661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0C010446-54B2-451C-9A4D-7C2E381BC1E5}"/>
                  </a:ext>
                </a:extLst>
              </p:cNvPr>
              <p:cNvSpPr/>
              <p:nvPr/>
            </p:nvSpPr>
            <p:spPr>
              <a:xfrm rot="10421213" flipH="1">
                <a:off x="6833233" y="3994171"/>
                <a:ext cx="3130882" cy="2010938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9BE512-1AC7-481F-A410-82AB47EDE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357" y="3824408"/>
            <a:ext cx="608433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0DA8E-5796-8494-9A85-8D1E9DC4DF1D}"/>
              </a:ext>
            </a:extLst>
          </p:cNvPr>
          <p:cNvSpPr txBox="1"/>
          <p:nvPr/>
        </p:nvSpPr>
        <p:spPr>
          <a:xfrm>
            <a:off x="998376" y="1698171"/>
            <a:ext cx="854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https://www.youtube.com/watch?v=95WZ4na2VAQ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700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46864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137023" y="460173"/>
            <a:ext cx="9657104" cy="520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6" y="5366"/>
            <a:ext cx="2066997" cy="19233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19" name="Picture 4" descr="Children education">
            <a:extLst>
              <a:ext uri="{FF2B5EF4-FFF2-40B4-BE49-F238E27FC236}">
                <a16:creationId xmlns:a16="http://schemas.microsoft.com/office/drawing/2014/main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7" y="3165986"/>
            <a:ext cx="6214072" cy="39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FD483D-1B28-FD87-D0A1-E450F9CC1896}"/>
              </a:ext>
            </a:extLst>
          </p:cNvPr>
          <p:cNvSpPr/>
          <p:nvPr/>
        </p:nvSpPr>
        <p:spPr>
          <a:xfrm>
            <a:off x="1297858" y="1248697"/>
            <a:ext cx="7836310" cy="2138412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 những cảnh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nét đặc trưng của vùng đất nào ở nước ta?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4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261454" y="1682254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1643243" y="1761268"/>
            <a:ext cx="884805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THIÊN NHIÊN VÙNG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NAM BỘ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6" y="5262800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57B883-8F8A-A724-5B17-DE0DECBE8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1706" y="505575"/>
            <a:ext cx="603556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địa lí của vùng Nam Bộ, một số con sông lớn của vùng Nam Bộ trên bản đồ hoặc lược đồ.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A792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lược đồ, bản đồ, trình bày được một trong những đặc điểm thiên nhiên, ví dụ : địa hình, núi và vùng đất ngập mặn … ở vùng Nam Bộ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792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ED625-82C8-20A3-624E-03ACB0C12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94" y="0"/>
            <a:ext cx="59502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A7CA2-F437-80D0-CDEA-69429F0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68" y="1613874"/>
            <a:ext cx="8846063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" y="1193657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2415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9" y="4354044"/>
            <a:ext cx="3712424" cy="29699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72125" y="1457174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8783" y="2074384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E74C">
                    <a:lumMod val="75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75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id="{1AE8C3D7-A197-47AA-815F-15A44865A180}"/>
              </a:ext>
            </a:extLst>
          </p:cNvPr>
          <p:cNvSpPr/>
          <p:nvPr/>
        </p:nvSpPr>
        <p:spPr>
          <a:xfrm>
            <a:off x="2701324" y="1606472"/>
            <a:ext cx="6976932" cy="2025782"/>
          </a:xfrm>
          <a:custGeom>
            <a:avLst/>
            <a:gdLst>
              <a:gd name="connsiteX0" fmla="*/ 0 w 6976932"/>
              <a:gd name="connsiteY0" fmla="*/ 337637 h 2025782"/>
              <a:gd name="connsiteX1" fmla="*/ 337637 w 6976932"/>
              <a:gd name="connsiteY1" fmla="*/ 0 h 2025782"/>
              <a:gd name="connsiteX2" fmla="*/ 6639295 w 6976932"/>
              <a:gd name="connsiteY2" fmla="*/ 0 h 2025782"/>
              <a:gd name="connsiteX3" fmla="*/ 6976932 w 6976932"/>
              <a:gd name="connsiteY3" fmla="*/ 337637 h 2025782"/>
              <a:gd name="connsiteX4" fmla="*/ 6976932 w 6976932"/>
              <a:gd name="connsiteY4" fmla="*/ 1688145 h 2025782"/>
              <a:gd name="connsiteX5" fmla="*/ 6639295 w 6976932"/>
              <a:gd name="connsiteY5" fmla="*/ 2025782 h 2025782"/>
              <a:gd name="connsiteX6" fmla="*/ 337637 w 6976932"/>
              <a:gd name="connsiteY6" fmla="*/ 2025782 h 2025782"/>
              <a:gd name="connsiteX7" fmla="*/ 0 w 6976932"/>
              <a:gd name="connsiteY7" fmla="*/ 1688145 h 2025782"/>
              <a:gd name="connsiteX8" fmla="*/ 0 w 6976932"/>
              <a:gd name="connsiteY8" fmla="*/ 337637 h 20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6932" h="2025782" fill="none" extrusionOk="0">
                <a:moveTo>
                  <a:pt x="0" y="337637"/>
                </a:moveTo>
                <a:cubicBezTo>
                  <a:pt x="12471" y="179190"/>
                  <a:pt x="160511" y="-24294"/>
                  <a:pt x="337637" y="0"/>
                </a:cubicBezTo>
                <a:cubicBezTo>
                  <a:pt x="1936365" y="157920"/>
                  <a:pt x="5428648" y="18023"/>
                  <a:pt x="6639295" y="0"/>
                </a:cubicBezTo>
                <a:cubicBezTo>
                  <a:pt x="6823415" y="-1269"/>
                  <a:pt x="6954543" y="170604"/>
                  <a:pt x="6976932" y="337637"/>
                </a:cubicBezTo>
                <a:cubicBezTo>
                  <a:pt x="6911702" y="696264"/>
                  <a:pt x="7082109" y="1549762"/>
                  <a:pt x="6976932" y="1688145"/>
                </a:cubicBezTo>
                <a:cubicBezTo>
                  <a:pt x="6985068" y="1852279"/>
                  <a:pt x="6808347" y="2057866"/>
                  <a:pt x="6639295" y="2025782"/>
                </a:cubicBezTo>
                <a:cubicBezTo>
                  <a:pt x="5322688" y="2000816"/>
                  <a:pt x="1226682" y="2035055"/>
                  <a:pt x="337637" y="2025782"/>
                </a:cubicBezTo>
                <a:cubicBezTo>
                  <a:pt x="134375" y="2043065"/>
                  <a:pt x="-25947" y="1860356"/>
                  <a:pt x="0" y="1688145"/>
                </a:cubicBezTo>
                <a:cubicBezTo>
                  <a:pt x="-1897" y="1101704"/>
                  <a:pt x="69853" y="717472"/>
                  <a:pt x="0" y="337637"/>
                </a:cubicBezTo>
                <a:close/>
              </a:path>
              <a:path w="6976932" h="2025782" stroke="0" extrusionOk="0">
                <a:moveTo>
                  <a:pt x="0" y="337637"/>
                </a:moveTo>
                <a:cubicBezTo>
                  <a:pt x="-17898" y="169186"/>
                  <a:pt x="161953" y="-340"/>
                  <a:pt x="337637" y="0"/>
                </a:cubicBezTo>
                <a:cubicBezTo>
                  <a:pt x="2262909" y="116959"/>
                  <a:pt x="4775778" y="-89117"/>
                  <a:pt x="6639295" y="0"/>
                </a:cubicBezTo>
                <a:cubicBezTo>
                  <a:pt x="6839128" y="-20861"/>
                  <a:pt x="6993067" y="165106"/>
                  <a:pt x="6976932" y="337637"/>
                </a:cubicBezTo>
                <a:cubicBezTo>
                  <a:pt x="7075300" y="487908"/>
                  <a:pt x="6958139" y="1355548"/>
                  <a:pt x="6976932" y="1688145"/>
                </a:cubicBezTo>
                <a:cubicBezTo>
                  <a:pt x="6978971" y="1856855"/>
                  <a:pt x="6833639" y="2048365"/>
                  <a:pt x="6639295" y="2025782"/>
                </a:cubicBezTo>
                <a:cubicBezTo>
                  <a:pt x="4168823" y="1920094"/>
                  <a:pt x="1174891" y="1955084"/>
                  <a:pt x="337637" y="2025782"/>
                </a:cubicBezTo>
                <a:cubicBezTo>
                  <a:pt x="184329" y="2040540"/>
                  <a:pt x="1219" y="1879134"/>
                  <a:pt x="0" y="1688145"/>
                </a:cubicBezTo>
                <a:cubicBezTo>
                  <a:pt x="17898" y="1221353"/>
                  <a:pt x="9912" y="581181"/>
                  <a:pt x="0" y="3376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VỊ TRÍ ĐỊA LÝ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C07ADA-8CA3-4790-B482-53582C0B0BAE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43" name="Google Shape;4247;p48">
              <a:extLst>
                <a:ext uri="{FF2B5EF4-FFF2-40B4-BE49-F238E27FC236}">
                  <a16:creationId xmlns:a16="http://schemas.microsoft.com/office/drawing/2014/main" id="{59AB9FEF-3BC8-4ADE-85DA-65CCFBC2E66E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2">
              <a:extLst>
                <a:ext uri="{FF2B5EF4-FFF2-40B4-BE49-F238E27FC236}">
                  <a16:creationId xmlns:a16="http://schemas.microsoft.com/office/drawing/2014/main" id="{1F791800-FAB8-485B-BA74-F0C95EDE6D6E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1</a:t>
              </a:r>
              <a:endParaRPr kumimoji="0" lang="zh-CN" altLang="en-US" sz="8800" b="1" i="0" u="none" strike="noStrike" kern="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1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Quan sát hình 1, đọc thông tin và cho biết: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Chỉ ranh giới của vùng Nam Bộ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Cho biết vùng Nam Bộ giáp với vùng nào, quốc gia nào?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6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EB45D-0F72-097A-CB47-1D66BF7A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FC7E77-FD62-B3FF-9F98-6F1DBC37F9C5}"/>
              </a:ext>
            </a:extLst>
          </p:cNvPr>
          <p:cNvGrpSpPr/>
          <p:nvPr/>
        </p:nvGrpSpPr>
        <p:grpSpPr>
          <a:xfrm>
            <a:off x="0" y="257416"/>
            <a:ext cx="6443932" cy="1079679"/>
            <a:chOff x="3328827" y="2515730"/>
            <a:chExt cx="7766932" cy="25538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5F1337-568B-D015-6588-855C2A1E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FE64C6-6194-9B31-9102-F5F7A402DCDA}"/>
                </a:ext>
              </a:extLst>
            </p:cNvPr>
            <p:cNvSpPr txBox="1"/>
            <p:nvPr/>
          </p:nvSpPr>
          <p:spPr>
            <a:xfrm>
              <a:off x="3720200" y="2850382"/>
              <a:ext cx="7173042" cy="167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anh giới của 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F15256-F91D-187F-53C8-D22D3A694ACE}"/>
              </a:ext>
            </a:extLst>
          </p:cNvPr>
          <p:cNvSpPr/>
          <p:nvPr/>
        </p:nvSpPr>
        <p:spPr>
          <a:xfrm>
            <a:off x="7453223" y="595223"/>
            <a:ext cx="3243532" cy="3916392"/>
          </a:xfrm>
          <a:custGeom>
            <a:avLst/>
            <a:gdLst>
              <a:gd name="connsiteX0" fmla="*/ 2829464 w 3243532"/>
              <a:gd name="connsiteY0" fmla="*/ 17252 h 3916392"/>
              <a:gd name="connsiteX1" fmla="*/ 2872596 w 3243532"/>
              <a:gd name="connsiteY1" fmla="*/ 43132 h 3916392"/>
              <a:gd name="connsiteX2" fmla="*/ 2881222 w 3243532"/>
              <a:gd name="connsiteY2" fmla="*/ 86264 h 3916392"/>
              <a:gd name="connsiteX3" fmla="*/ 2898475 w 3243532"/>
              <a:gd name="connsiteY3" fmla="*/ 267419 h 3916392"/>
              <a:gd name="connsiteX4" fmla="*/ 2924354 w 3243532"/>
              <a:gd name="connsiteY4" fmla="*/ 301924 h 3916392"/>
              <a:gd name="connsiteX5" fmla="*/ 3001992 w 3243532"/>
              <a:gd name="connsiteY5" fmla="*/ 327803 h 3916392"/>
              <a:gd name="connsiteX6" fmla="*/ 3027871 w 3243532"/>
              <a:gd name="connsiteY6" fmla="*/ 353683 h 3916392"/>
              <a:gd name="connsiteX7" fmla="*/ 3062377 w 3243532"/>
              <a:gd name="connsiteY7" fmla="*/ 448573 h 3916392"/>
              <a:gd name="connsiteX8" fmla="*/ 3079630 w 3243532"/>
              <a:gd name="connsiteY8" fmla="*/ 500332 h 3916392"/>
              <a:gd name="connsiteX9" fmla="*/ 2967486 w 3243532"/>
              <a:gd name="connsiteY9" fmla="*/ 569343 h 3916392"/>
              <a:gd name="connsiteX10" fmla="*/ 2958860 w 3243532"/>
              <a:gd name="connsiteY10" fmla="*/ 603849 h 3916392"/>
              <a:gd name="connsiteX11" fmla="*/ 2967486 w 3243532"/>
              <a:gd name="connsiteY11" fmla="*/ 759124 h 3916392"/>
              <a:gd name="connsiteX12" fmla="*/ 2993366 w 3243532"/>
              <a:gd name="connsiteY12" fmla="*/ 767751 h 3916392"/>
              <a:gd name="connsiteX13" fmla="*/ 3088256 w 3243532"/>
              <a:gd name="connsiteY13" fmla="*/ 793630 h 3916392"/>
              <a:gd name="connsiteX14" fmla="*/ 3105509 w 3243532"/>
              <a:gd name="connsiteY14" fmla="*/ 819509 h 3916392"/>
              <a:gd name="connsiteX15" fmla="*/ 3131388 w 3243532"/>
              <a:gd name="connsiteY15" fmla="*/ 897147 h 3916392"/>
              <a:gd name="connsiteX16" fmla="*/ 3191773 w 3243532"/>
              <a:gd name="connsiteY16" fmla="*/ 948905 h 3916392"/>
              <a:gd name="connsiteX17" fmla="*/ 3217652 w 3243532"/>
              <a:gd name="connsiteY17" fmla="*/ 974785 h 3916392"/>
              <a:gd name="connsiteX18" fmla="*/ 3191773 w 3243532"/>
              <a:gd name="connsiteY18" fmla="*/ 1086928 h 3916392"/>
              <a:gd name="connsiteX19" fmla="*/ 3165894 w 3243532"/>
              <a:gd name="connsiteY19" fmla="*/ 1121434 h 3916392"/>
              <a:gd name="connsiteX20" fmla="*/ 3148641 w 3243532"/>
              <a:gd name="connsiteY20" fmla="*/ 1164566 h 3916392"/>
              <a:gd name="connsiteX21" fmla="*/ 3122762 w 3243532"/>
              <a:gd name="connsiteY21" fmla="*/ 1259456 h 3916392"/>
              <a:gd name="connsiteX22" fmla="*/ 3114135 w 3243532"/>
              <a:gd name="connsiteY22" fmla="*/ 1285335 h 3916392"/>
              <a:gd name="connsiteX23" fmla="*/ 3105509 w 3243532"/>
              <a:gd name="connsiteY23" fmla="*/ 1319841 h 3916392"/>
              <a:gd name="connsiteX24" fmla="*/ 3114135 w 3243532"/>
              <a:gd name="connsiteY24" fmla="*/ 1388852 h 3916392"/>
              <a:gd name="connsiteX25" fmla="*/ 3183147 w 3243532"/>
              <a:gd name="connsiteY25" fmla="*/ 1380226 h 3916392"/>
              <a:gd name="connsiteX26" fmla="*/ 3243532 w 3243532"/>
              <a:gd name="connsiteY26" fmla="*/ 1440611 h 3916392"/>
              <a:gd name="connsiteX27" fmla="*/ 3217652 w 3243532"/>
              <a:gd name="connsiteY27" fmla="*/ 1526875 h 3916392"/>
              <a:gd name="connsiteX28" fmla="*/ 3209026 w 3243532"/>
              <a:gd name="connsiteY28" fmla="*/ 1552754 h 3916392"/>
              <a:gd name="connsiteX29" fmla="*/ 3191773 w 3243532"/>
              <a:gd name="connsiteY29" fmla="*/ 1613139 h 3916392"/>
              <a:gd name="connsiteX30" fmla="*/ 3209026 w 3243532"/>
              <a:gd name="connsiteY30" fmla="*/ 1742535 h 3916392"/>
              <a:gd name="connsiteX31" fmla="*/ 3191773 w 3243532"/>
              <a:gd name="connsiteY31" fmla="*/ 1854679 h 3916392"/>
              <a:gd name="connsiteX32" fmla="*/ 3183147 w 3243532"/>
              <a:gd name="connsiteY32" fmla="*/ 1889185 h 3916392"/>
              <a:gd name="connsiteX33" fmla="*/ 3148641 w 3243532"/>
              <a:gd name="connsiteY33" fmla="*/ 1897811 h 3916392"/>
              <a:gd name="connsiteX34" fmla="*/ 3019245 w 3243532"/>
              <a:gd name="connsiteY34" fmla="*/ 1915064 h 3916392"/>
              <a:gd name="connsiteX35" fmla="*/ 2993366 w 3243532"/>
              <a:gd name="connsiteY35" fmla="*/ 1940943 h 3916392"/>
              <a:gd name="connsiteX36" fmla="*/ 2950234 w 3243532"/>
              <a:gd name="connsiteY36" fmla="*/ 1975449 h 3916392"/>
              <a:gd name="connsiteX37" fmla="*/ 2915728 w 3243532"/>
              <a:gd name="connsiteY37" fmla="*/ 2027207 h 3916392"/>
              <a:gd name="connsiteX38" fmla="*/ 2751826 w 3243532"/>
              <a:gd name="connsiteY38" fmla="*/ 2053086 h 3916392"/>
              <a:gd name="connsiteX39" fmla="*/ 2682815 w 3243532"/>
              <a:gd name="connsiteY39" fmla="*/ 2113471 h 3916392"/>
              <a:gd name="connsiteX40" fmla="*/ 2639683 w 3243532"/>
              <a:gd name="connsiteY40" fmla="*/ 2070339 h 3916392"/>
              <a:gd name="connsiteX41" fmla="*/ 2587924 w 3243532"/>
              <a:gd name="connsiteY41" fmla="*/ 2018581 h 3916392"/>
              <a:gd name="connsiteX42" fmla="*/ 2553419 w 3243532"/>
              <a:gd name="connsiteY42" fmla="*/ 2053086 h 3916392"/>
              <a:gd name="connsiteX43" fmla="*/ 2484407 w 3243532"/>
              <a:gd name="connsiteY43" fmla="*/ 2027207 h 3916392"/>
              <a:gd name="connsiteX44" fmla="*/ 2458528 w 3243532"/>
              <a:gd name="connsiteY44" fmla="*/ 2061713 h 3916392"/>
              <a:gd name="connsiteX45" fmla="*/ 2449902 w 3243532"/>
              <a:gd name="connsiteY45" fmla="*/ 2156603 h 3916392"/>
              <a:gd name="connsiteX46" fmla="*/ 2380890 w 3243532"/>
              <a:gd name="connsiteY46" fmla="*/ 2208362 h 3916392"/>
              <a:gd name="connsiteX47" fmla="*/ 2398143 w 3243532"/>
              <a:gd name="connsiteY47" fmla="*/ 2277373 h 3916392"/>
              <a:gd name="connsiteX48" fmla="*/ 2432649 w 3243532"/>
              <a:gd name="connsiteY48" fmla="*/ 2311879 h 3916392"/>
              <a:gd name="connsiteX49" fmla="*/ 2398143 w 3243532"/>
              <a:gd name="connsiteY49" fmla="*/ 2346385 h 3916392"/>
              <a:gd name="connsiteX50" fmla="*/ 2303252 w 3243532"/>
              <a:gd name="connsiteY50" fmla="*/ 2415396 h 3916392"/>
              <a:gd name="connsiteX51" fmla="*/ 2294626 w 3243532"/>
              <a:gd name="connsiteY51" fmla="*/ 2467154 h 3916392"/>
              <a:gd name="connsiteX52" fmla="*/ 2277373 w 3243532"/>
              <a:gd name="connsiteY52" fmla="*/ 2544792 h 3916392"/>
              <a:gd name="connsiteX53" fmla="*/ 2311879 w 3243532"/>
              <a:gd name="connsiteY53" fmla="*/ 2579298 h 3916392"/>
              <a:gd name="connsiteX54" fmla="*/ 2277373 w 3243532"/>
              <a:gd name="connsiteY54" fmla="*/ 2648309 h 3916392"/>
              <a:gd name="connsiteX55" fmla="*/ 2234241 w 3243532"/>
              <a:gd name="connsiteY55" fmla="*/ 2682815 h 3916392"/>
              <a:gd name="connsiteX56" fmla="*/ 2251494 w 3243532"/>
              <a:gd name="connsiteY56" fmla="*/ 2760452 h 3916392"/>
              <a:gd name="connsiteX57" fmla="*/ 2182483 w 3243532"/>
              <a:gd name="connsiteY57" fmla="*/ 2863969 h 3916392"/>
              <a:gd name="connsiteX58" fmla="*/ 2130724 w 3243532"/>
              <a:gd name="connsiteY58" fmla="*/ 2941607 h 3916392"/>
              <a:gd name="connsiteX59" fmla="*/ 2104845 w 3243532"/>
              <a:gd name="connsiteY59" fmla="*/ 2967486 h 3916392"/>
              <a:gd name="connsiteX60" fmla="*/ 2035834 w 3243532"/>
              <a:gd name="connsiteY60" fmla="*/ 2958860 h 3916392"/>
              <a:gd name="connsiteX61" fmla="*/ 1958196 w 3243532"/>
              <a:gd name="connsiteY61" fmla="*/ 2924354 h 3916392"/>
              <a:gd name="connsiteX62" fmla="*/ 1923690 w 3243532"/>
              <a:gd name="connsiteY62" fmla="*/ 2915728 h 3916392"/>
              <a:gd name="connsiteX63" fmla="*/ 1880558 w 3243532"/>
              <a:gd name="connsiteY63" fmla="*/ 3001992 h 3916392"/>
              <a:gd name="connsiteX64" fmla="*/ 1828800 w 3243532"/>
              <a:gd name="connsiteY64" fmla="*/ 3096883 h 3916392"/>
              <a:gd name="connsiteX65" fmla="*/ 1794294 w 3243532"/>
              <a:gd name="connsiteY65" fmla="*/ 3114135 h 3916392"/>
              <a:gd name="connsiteX66" fmla="*/ 1690777 w 3243532"/>
              <a:gd name="connsiteY66" fmla="*/ 3122762 h 3916392"/>
              <a:gd name="connsiteX67" fmla="*/ 1552754 w 3243532"/>
              <a:gd name="connsiteY67" fmla="*/ 3131388 h 3916392"/>
              <a:gd name="connsiteX68" fmla="*/ 1466490 w 3243532"/>
              <a:gd name="connsiteY68" fmla="*/ 3191773 h 3916392"/>
              <a:gd name="connsiteX69" fmla="*/ 1440611 w 3243532"/>
              <a:gd name="connsiteY69" fmla="*/ 3243532 h 3916392"/>
              <a:gd name="connsiteX70" fmla="*/ 1414732 w 3243532"/>
              <a:gd name="connsiteY70" fmla="*/ 3260785 h 3916392"/>
              <a:gd name="connsiteX71" fmla="*/ 1242203 w 3243532"/>
              <a:gd name="connsiteY71" fmla="*/ 3329796 h 3916392"/>
              <a:gd name="connsiteX72" fmla="*/ 1173192 w 3243532"/>
              <a:gd name="connsiteY72" fmla="*/ 3364302 h 3916392"/>
              <a:gd name="connsiteX73" fmla="*/ 1121434 w 3243532"/>
              <a:gd name="connsiteY73" fmla="*/ 3381554 h 3916392"/>
              <a:gd name="connsiteX74" fmla="*/ 1069675 w 3243532"/>
              <a:gd name="connsiteY74" fmla="*/ 3433313 h 3916392"/>
              <a:gd name="connsiteX75" fmla="*/ 957532 w 3243532"/>
              <a:gd name="connsiteY75" fmla="*/ 3528203 h 3916392"/>
              <a:gd name="connsiteX76" fmla="*/ 914400 w 3243532"/>
              <a:gd name="connsiteY76" fmla="*/ 3640347 h 3916392"/>
              <a:gd name="connsiteX77" fmla="*/ 897147 w 3243532"/>
              <a:gd name="connsiteY77" fmla="*/ 3666226 h 3916392"/>
              <a:gd name="connsiteX78" fmla="*/ 819509 w 3243532"/>
              <a:gd name="connsiteY78" fmla="*/ 3778369 h 3916392"/>
              <a:gd name="connsiteX79" fmla="*/ 785003 w 3243532"/>
              <a:gd name="connsiteY79" fmla="*/ 3795622 h 3916392"/>
              <a:gd name="connsiteX80" fmla="*/ 750498 w 3243532"/>
              <a:gd name="connsiteY80" fmla="*/ 3821502 h 3916392"/>
              <a:gd name="connsiteX81" fmla="*/ 690113 w 3243532"/>
              <a:gd name="connsiteY81" fmla="*/ 3838754 h 3916392"/>
              <a:gd name="connsiteX82" fmla="*/ 655607 w 3243532"/>
              <a:gd name="connsiteY82" fmla="*/ 3864634 h 3916392"/>
              <a:gd name="connsiteX83" fmla="*/ 629728 w 3243532"/>
              <a:gd name="connsiteY83" fmla="*/ 3890513 h 3916392"/>
              <a:gd name="connsiteX84" fmla="*/ 457200 w 3243532"/>
              <a:gd name="connsiteY84" fmla="*/ 3916392 h 3916392"/>
              <a:gd name="connsiteX85" fmla="*/ 232913 w 3243532"/>
              <a:gd name="connsiteY85" fmla="*/ 3899139 h 3916392"/>
              <a:gd name="connsiteX86" fmla="*/ 224286 w 3243532"/>
              <a:gd name="connsiteY86" fmla="*/ 3856007 h 3916392"/>
              <a:gd name="connsiteX87" fmla="*/ 232913 w 3243532"/>
              <a:gd name="connsiteY87" fmla="*/ 3795622 h 3916392"/>
              <a:gd name="connsiteX88" fmla="*/ 284671 w 3243532"/>
              <a:gd name="connsiteY88" fmla="*/ 3786996 h 3916392"/>
              <a:gd name="connsiteX89" fmla="*/ 310551 w 3243532"/>
              <a:gd name="connsiteY89" fmla="*/ 3743864 h 3916392"/>
              <a:gd name="connsiteX90" fmla="*/ 301924 w 3243532"/>
              <a:gd name="connsiteY90" fmla="*/ 3692105 h 3916392"/>
              <a:gd name="connsiteX91" fmla="*/ 310551 w 3243532"/>
              <a:gd name="connsiteY91" fmla="*/ 3623094 h 3916392"/>
              <a:gd name="connsiteX92" fmla="*/ 327803 w 3243532"/>
              <a:gd name="connsiteY92" fmla="*/ 3355675 h 3916392"/>
              <a:gd name="connsiteX93" fmla="*/ 345056 w 3243532"/>
              <a:gd name="connsiteY93" fmla="*/ 3045124 h 3916392"/>
              <a:gd name="connsiteX94" fmla="*/ 353683 w 3243532"/>
              <a:gd name="connsiteY94" fmla="*/ 2803585 h 3916392"/>
              <a:gd name="connsiteX95" fmla="*/ 379562 w 3243532"/>
              <a:gd name="connsiteY95" fmla="*/ 2700068 h 3916392"/>
              <a:gd name="connsiteX96" fmla="*/ 396815 w 3243532"/>
              <a:gd name="connsiteY96" fmla="*/ 2648309 h 3916392"/>
              <a:gd name="connsiteX97" fmla="*/ 431320 w 3243532"/>
              <a:gd name="connsiteY97" fmla="*/ 2622430 h 3916392"/>
              <a:gd name="connsiteX98" fmla="*/ 483079 w 3243532"/>
              <a:gd name="connsiteY98" fmla="*/ 2553419 h 3916392"/>
              <a:gd name="connsiteX99" fmla="*/ 517585 w 3243532"/>
              <a:gd name="connsiteY99" fmla="*/ 2536166 h 3916392"/>
              <a:gd name="connsiteX100" fmla="*/ 543464 w 3243532"/>
              <a:gd name="connsiteY100" fmla="*/ 2510286 h 3916392"/>
              <a:gd name="connsiteX101" fmla="*/ 612475 w 3243532"/>
              <a:gd name="connsiteY101" fmla="*/ 2475781 h 3916392"/>
              <a:gd name="connsiteX102" fmla="*/ 646981 w 3243532"/>
              <a:gd name="connsiteY102" fmla="*/ 2467154 h 3916392"/>
              <a:gd name="connsiteX103" fmla="*/ 638354 w 3243532"/>
              <a:gd name="connsiteY103" fmla="*/ 2432649 h 3916392"/>
              <a:gd name="connsiteX104" fmla="*/ 569343 w 3243532"/>
              <a:gd name="connsiteY104" fmla="*/ 2398143 h 3916392"/>
              <a:gd name="connsiteX105" fmla="*/ 543464 w 3243532"/>
              <a:gd name="connsiteY105" fmla="*/ 2389517 h 3916392"/>
              <a:gd name="connsiteX106" fmla="*/ 465826 w 3243532"/>
              <a:gd name="connsiteY106" fmla="*/ 2337758 h 3916392"/>
              <a:gd name="connsiteX107" fmla="*/ 388188 w 3243532"/>
              <a:gd name="connsiteY107" fmla="*/ 2311879 h 3916392"/>
              <a:gd name="connsiteX108" fmla="*/ 319177 w 3243532"/>
              <a:gd name="connsiteY108" fmla="*/ 2242868 h 3916392"/>
              <a:gd name="connsiteX109" fmla="*/ 60385 w 3243532"/>
              <a:gd name="connsiteY109" fmla="*/ 2182483 h 3916392"/>
              <a:gd name="connsiteX110" fmla="*/ 34505 w 3243532"/>
              <a:gd name="connsiteY110" fmla="*/ 2122098 h 3916392"/>
              <a:gd name="connsiteX111" fmla="*/ 25879 w 3243532"/>
              <a:gd name="connsiteY111" fmla="*/ 2035834 h 3916392"/>
              <a:gd name="connsiteX112" fmla="*/ 8626 w 3243532"/>
              <a:gd name="connsiteY112" fmla="*/ 1992702 h 3916392"/>
              <a:gd name="connsiteX113" fmla="*/ 0 w 3243532"/>
              <a:gd name="connsiteY113" fmla="*/ 1958196 h 3916392"/>
              <a:gd name="connsiteX114" fmla="*/ 25879 w 3243532"/>
              <a:gd name="connsiteY114" fmla="*/ 1906437 h 3916392"/>
              <a:gd name="connsiteX115" fmla="*/ 163902 w 3243532"/>
              <a:gd name="connsiteY115" fmla="*/ 1871932 h 3916392"/>
              <a:gd name="connsiteX116" fmla="*/ 189781 w 3243532"/>
              <a:gd name="connsiteY116" fmla="*/ 1846052 h 3916392"/>
              <a:gd name="connsiteX117" fmla="*/ 258792 w 3243532"/>
              <a:gd name="connsiteY117" fmla="*/ 1828800 h 3916392"/>
              <a:gd name="connsiteX118" fmla="*/ 508958 w 3243532"/>
              <a:gd name="connsiteY118" fmla="*/ 1811547 h 3916392"/>
              <a:gd name="connsiteX119" fmla="*/ 534837 w 3243532"/>
              <a:gd name="connsiteY119" fmla="*/ 1785668 h 3916392"/>
              <a:gd name="connsiteX120" fmla="*/ 577969 w 3243532"/>
              <a:gd name="connsiteY120" fmla="*/ 1708030 h 3916392"/>
              <a:gd name="connsiteX121" fmla="*/ 586596 w 3243532"/>
              <a:gd name="connsiteY121" fmla="*/ 1682151 h 3916392"/>
              <a:gd name="connsiteX122" fmla="*/ 621102 w 3243532"/>
              <a:gd name="connsiteY122" fmla="*/ 1630392 h 3916392"/>
              <a:gd name="connsiteX123" fmla="*/ 629728 w 3243532"/>
              <a:gd name="connsiteY123" fmla="*/ 1604513 h 3916392"/>
              <a:gd name="connsiteX124" fmla="*/ 646981 w 3243532"/>
              <a:gd name="connsiteY124" fmla="*/ 1578634 h 3916392"/>
              <a:gd name="connsiteX125" fmla="*/ 595222 w 3243532"/>
              <a:gd name="connsiteY125" fmla="*/ 1552754 h 3916392"/>
              <a:gd name="connsiteX126" fmla="*/ 569343 w 3243532"/>
              <a:gd name="connsiteY126" fmla="*/ 1535502 h 3916392"/>
              <a:gd name="connsiteX127" fmla="*/ 552090 w 3243532"/>
              <a:gd name="connsiteY127" fmla="*/ 1483743 h 3916392"/>
              <a:gd name="connsiteX128" fmla="*/ 638354 w 3243532"/>
              <a:gd name="connsiteY128" fmla="*/ 1345720 h 3916392"/>
              <a:gd name="connsiteX129" fmla="*/ 664234 w 3243532"/>
              <a:gd name="connsiteY129" fmla="*/ 1354347 h 3916392"/>
              <a:gd name="connsiteX130" fmla="*/ 724619 w 3243532"/>
              <a:gd name="connsiteY130" fmla="*/ 1414732 h 3916392"/>
              <a:gd name="connsiteX131" fmla="*/ 802256 w 3243532"/>
              <a:gd name="connsiteY131" fmla="*/ 1423358 h 3916392"/>
              <a:gd name="connsiteX132" fmla="*/ 845388 w 3243532"/>
              <a:gd name="connsiteY132" fmla="*/ 1440611 h 3916392"/>
              <a:gd name="connsiteX133" fmla="*/ 948905 w 3243532"/>
              <a:gd name="connsiteY133" fmla="*/ 1457864 h 3916392"/>
              <a:gd name="connsiteX134" fmla="*/ 1043796 w 3243532"/>
              <a:gd name="connsiteY134" fmla="*/ 1423358 h 3916392"/>
              <a:gd name="connsiteX135" fmla="*/ 1095554 w 3243532"/>
              <a:gd name="connsiteY135" fmla="*/ 1388852 h 3916392"/>
              <a:gd name="connsiteX136" fmla="*/ 1121434 w 3243532"/>
              <a:gd name="connsiteY136" fmla="*/ 1380226 h 3916392"/>
              <a:gd name="connsiteX137" fmla="*/ 1155939 w 3243532"/>
              <a:gd name="connsiteY137" fmla="*/ 1362973 h 3916392"/>
              <a:gd name="connsiteX138" fmla="*/ 1259456 w 3243532"/>
              <a:gd name="connsiteY138" fmla="*/ 1371600 h 3916392"/>
              <a:gd name="connsiteX139" fmla="*/ 1285335 w 3243532"/>
              <a:gd name="connsiteY139" fmla="*/ 1380226 h 3916392"/>
              <a:gd name="connsiteX140" fmla="*/ 1414732 w 3243532"/>
              <a:gd name="connsiteY140" fmla="*/ 1414732 h 3916392"/>
              <a:gd name="connsiteX141" fmla="*/ 1492369 w 3243532"/>
              <a:gd name="connsiteY141" fmla="*/ 1423358 h 3916392"/>
              <a:gd name="connsiteX142" fmla="*/ 1604513 w 3243532"/>
              <a:gd name="connsiteY142" fmla="*/ 1457864 h 3916392"/>
              <a:gd name="connsiteX143" fmla="*/ 1639019 w 3243532"/>
              <a:gd name="connsiteY143" fmla="*/ 1483743 h 3916392"/>
              <a:gd name="connsiteX144" fmla="*/ 1682151 w 3243532"/>
              <a:gd name="connsiteY144" fmla="*/ 1500996 h 3916392"/>
              <a:gd name="connsiteX145" fmla="*/ 1759788 w 3243532"/>
              <a:gd name="connsiteY145" fmla="*/ 1535502 h 3916392"/>
              <a:gd name="connsiteX146" fmla="*/ 1759788 w 3243532"/>
              <a:gd name="connsiteY146" fmla="*/ 1449237 h 3916392"/>
              <a:gd name="connsiteX147" fmla="*/ 1733909 w 3243532"/>
              <a:gd name="connsiteY147" fmla="*/ 1414732 h 3916392"/>
              <a:gd name="connsiteX148" fmla="*/ 1725283 w 3243532"/>
              <a:gd name="connsiteY148" fmla="*/ 1362973 h 3916392"/>
              <a:gd name="connsiteX149" fmla="*/ 1733909 w 3243532"/>
              <a:gd name="connsiteY149" fmla="*/ 1337094 h 3916392"/>
              <a:gd name="connsiteX150" fmla="*/ 1690777 w 3243532"/>
              <a:gd name="connsiteY150" fmla="*/ 1276709 h 3916392"/>
              <a:gd name="connsiteX151" fmla="*/ 1630392 w 3243532"/>
              <a:gd name="connsiteY151" fmla="*/ 1233577 h 3916392"/>
              <a:gd name="connsiteX152" fmla="*/ 1544128 w 3243532"/>
              <a:gd name="connsiteY152" fmla="*/ 1173192 h 3916392"/>
              <a:gd name="connsiteX153" fmla="*/ 1440611 w 3243532"/>
              <a:gd name="connsiteY153" fmla="*/ 1130060 h 3916392"/>
              <a:gd name="connsiteX154" fmla="*/ 1431985 w 3243532"/>
              <a:gd name="connsiteY154" fmla="*/ 1104181 h 3916392"/>
              <a:gd name="connsiteX155" fmla="*/ 1406105 w 3243532"/>
              <a:gd name="connsiteY155" fmla="*/ 1078302 h 3916392"/>
              <a:gd name="connsiteX156" fmla="*/ 1440611 w 3243532"/>
              <a:gd name="connsiteY156" fmla="*/ 862641 h 3916392"/>
              <a:gd name="connsiteX157" fmla="*/ 1388852 w 3243532"/>
              <a:gd name="connsiteY157" fmla="*/ 793630 h 3916392"/>
              <a:gd name="connsiteX158" fmla="*/ 1371600 w 3243532"/>
              <a:gd name="connsiteY158" fmla="*/ 681486 h 3916392"/>
              <a:gd name="connsiteX159" fmla="*/ 1423358 w 3243532"/>
              <a:gd name="connsiteY159" fmla="*/ 672860 h 3916392"/>
              <a:gd name="connsiteX160" fmla="*/ 1500996 w 3243532"/>
              <a:gd name="connsiteY160" fmla="*/ 655607 h 3916392"/>
              <a:gd name="connsiteX161" fmla="*/ 1544128 w 3243532"/>
              <a:gd name="connsiteY161" fmla="*/ 569343 h 3916392"/>
              <a:gd name="connsiteX162" fmla="*/ 1587260 w 3243532"/>
              <a:gd name="connsiteY162" fmla="*/ 526211 h 3916392"/>
              <a:gd name="connsiteX163" fmla="*/ 1621766 w 3243532"/>
              <a:gd name="connsiteY163" fmla="*/ 517585 h 3916392"/>
              <a:gd name="connsiteX164" fmla="*/ 1811547 w 3243532"/>
              <a:gd name="connsiteY164" fmla="*/ 534837 h 3916392"/>
              <a:gd name="connsiteX165" fmla="*/ 1837426 w 3243532"/>
              <a:gd name="connsiteY165" fmla="*/ 552090 h 3916392"/>
              <a:gd name="connsiteX166" fmla="*/ 1863305 w 3243532"/>
              <a:gd name="connsiteY166" fmla="*/ 560717 h 3916392"/>
              <a:gd name="connsiteX167" fmla="*/ 1889185 w 3243532"/>
              <a:gd name="connsiteY167" fmla="*/ 577969 h 3916392"/>
              <a:gd name="connsiteX168" fmla="*/ 2018581 w 3243532"/>
              <a:gd name="connsiteY168" fmla="*/ 612475 h 3916392"/>
              <a:gd name="connsiteX169" fmla="*/ 2096219 w 3243532"/>
              <a:gd name="connsiteY169" fmla="*/ 603849 h 3916392"/>
              <a:gd name="connsiteX170" fmla="*/ 2078966 w 3243532"/>
              <a:gd name="connsiteY170" fmla="*/ 569343 h 3916392"/>
              <a:gd name="connsiteX171" fmla="*/ 2044460 w 3243532"/>
              <a:gd name="connsiteY171" fmla="*/ 560717 h 3916392"/>
              <a:gd name="connsiteX172" fmla="*/ 2035834 w 3243532"/>
              <a:gd name="connsiteY172" fmla="*/ 517585 h 3916392"/>
              <a:gd name="connsiteX173" fmla="*/ 2001328 w 3243532"/>
              <a:gd name="connsiteY173" fmla="*/ 457200 h 3916392"/>
              <a:gd name="connsiteX174" fmla="*/ 2009954 w 3243532"/>
              <a:gd name="connsiteY174" fmla="*/ 362309 h 3916392"/>
              <a:gd name="connsiteX175" fmla="*/ 2044460 w 3243532"/>
              <a:gd name="connsiteY175" fmla="*/ 353683 h 3916392"/>
              <a:gd name="connsiteX176" fmla="*/ 2087592 w 3243532"/>
              <a:gd name="connsiteY176" fmla="*/ 327803 h 3916392"/>
              <a:gd name="connsiteX177" fmla="*/ 2165230 w 3243532"/>
              <a:gd name="connsiteY177" fmla="*/ 301924 h 3916392"/>
              <a:gd name="connsiteX178" fmla="*/ 2242868 w 3243532"/>
              <a:gd name="connsiteY178" fmla="*/ 276045 h 3916392"/>
              <a:gd name="connsiteX179" fmla="*/ 2286000 w 3243532"/>
              <a:gd name="connsiteY179" fmla="*/ 250166 h 3916392"/>
              <a:gd name="connsiteX180" fmla="*/ 2320505 w 3243532"/>
              <a:gd name="connsiteY180" fmla="*/ 241539 h 3916392"/>
              <a:gd name="connsiteX181" fmla="*/ 2346385 w 3243532"/>
              <a:gd name="connsiteY181" fmla="*/ 232913 h 3916392"/>
              <a:gd name="connsiteX182" fmla="*/ 2380890 w 3243532"/>
              <a:gd name="connsiteY182" fmla="*/ 224286 h 3916392"/>
              <a:gd name="connsiteX183" fmla="*/ 2475781 w 3243532"/>
              <a:gd name="connsiteY183" fmla="*/ 172528 h 3916392"/>
              <a:gd name="connsiteX184" fmla="*/ 2527539 w 3243532"/>
              <a:gd name="connsiteY184" fmla="*/ 138022 h 3916392"/>
              <a:gd name="connsiteX185" fmla="*/ 2587924 w 3243532"/>
              <a:gd name="connsiteY185" fmla="*/ 112143 h 3916392"/>
              <a:gd name="connsiteX186" fmla="*/ 2639683 w 3243532"/>
              <a:gd name="connsiteY186" fmla="*/ 77637 h 3916392"/>
              <a:gd name="connsiteX187" fmla="*/ 2674188 w 3243532"/>
              <a:gd name="connsiteY187" fmla="*/ 69011 h 3916392"/>
              <a:gd name="connsiteX188" fmla="*/ 2769079 w 3243532"/>
              <a:gd name="connsiteY188" fmla="*/ 25879 h 3916392"/>
              <a:gd name="connsiteX189" fmla="*/ 2820837 w 3243532"/>
              <a:gd name="connsiteY189" fmla="*/ 0 h 3916392"/>
              <a:gd name="connsiteX190" fmla="*/ 2881222 w 3243532"/>
              <a:gd name="connsiteY190" fmla="*/ 17252 h 3916392"/>
              <a:gd name="connsiteX191" fmla="*/ 2872596 w 3243532"/>
              <a:gd name="connsiteY191" fmla="*/ 60385 h 3916392"/>
              <a:gd name="connsiteX192" fmla="*/ 2829464 w 3243532"/>
              <a:gd name="connsiteY192" fmla="*/ 17252 h 3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243532" h="3916392">
                <a:moveTo>
                  <a:pt x="2829464" y="17252"/>
                </a:moveTo>
                <a:cubicBezTo>
                  <a:pt x="2829464" y="14377"/>
                  <a:pt x="2862536" y="29718"/>
                  <a:pt x="2872596" y="43132"/>
                </a:cubicBezTo>
                <a:cubicBezTo>
                  <a:pt x="2881393" y="54862"/>
                  <a:pt x="2879541" y="71699"/>
                  <a:pt x="2881222" y="86264"/>
                </a:cubicBezTo>
                <a:cubicBezTo>
                  <a:pt x="2888175" y="146522"/>
                  <a:pt x="2886579" y="207939"/>
                  <a:pt x="2898475" y="267419"/>
                </a:cubicBezTo>
                <a:cubicBezTo>
                  <a:pt x="2901295" y="281517"/>
                  <a:pt x="2913438" y="292568"/>
                  <a:pt x="2924354" y="301924"/>
                </a:cubicBezTo>
                <a:cubicBezTo>
                  <a:pt x="2946094" y="320558"/>
                  <a:pt x="2975757" y="322556"/>
                  <a:pt x="3001992" y="327803"/>
                </a:cubicBezTo>
                <a:cubicBezTo>
                  <a:pt x="3010618" y="336430"/>
                  <a:pt x="3021594" y="343222"/>
                  <a:pt x="3027871" y="353683"/>
                </a:cubicBezTo>
                <a:cubicBezTo>
                  <a:pt x="3056501" y="401400"/>
                  <a:pt x="3049479" y="405580"/>
                  <a:pt x="3062377" y="448573"/>
                </a:cubicBezTo>
                <a:cubicBezTo>
                  <a:pt x="3067603" y="465992"/>
                  <a:pt x="3079630" y="500332"/>
                  <a:pt x="3079630" y="500332"/>
                </a:cubicBezTo>
                <a:cubicBezTo>
                  <a:pt x="2991292" y="559223"/>
                  <a:pt x="3029811" y="538180"/>
                  <a:pt x="2967486" y="569343"/>
                </a:cubicBezTo>
                <a:cubicBezTo>
                  <a:pt x="2964611" y="580845"/>
                  <a:pt x="2958860" y="591993"/>
                  <a:pt x="2958860" y="603849"/>
                </a:cubicBezTo>
                <a:cubicBezTo>
                  <a:pt x="2958860" y="655687"/>
                  <a:pt x="2956807" y="708398"/>
                  <a:pt x="2967486" y="759124"/>
                </a:cubicBezTo>
                <a:cubicBezTo>
                  <a:pt x="2969359" y="768022"/>
                  <a:pt x="2984544" y="765546"/>
                  <a:pt x="2993366" y="767751"/>
                </a:cubicBezTo>
                <a:cubicBezTo>
                  <a:pt x="3090914" y="792138"/>
                  <a:pt x="2977213" y="756615"/>
                  <a:pt x="3088256" y="793630"/>
                </a:cubicBezTo>
                <a:cubicBezTo>
                  <a:pt x="3094007" y="802256"/>
                  <a:pt x="3101425" y="809980"/>
                  <a:pt x="3105509" y="819509"/>
                </a:cubicBezTo>
                <a:cubicBezTo>
                  <a:pt x="3125683" y="866582"/>
                  <a:pt x="3099554" y="846214"/>
                  <a:pt x="3131388" y="897147"/>
                </a:cubicBezTo>
                <a:cubicBezTo>
                  <a:pt x="3143736" y="916904"/>
                  <a:pt x="3175436" y="934902"/>
                  <a:pt x="3191773" y="948905"/>
                </a:cubicBezTo>
                <a:cubicBezTo>
                  <a:pt x="3201036" y="956845"/>
                  <a:pt x="3209026" y="966158"/>
                  <a:pt x="3217652" y="974785"/>
                </a:cubicBezTo>
                <a:cubicBezTo>
                  <a:pt x="3209026" y="1012166"/>
                  <a:pt x="3204541" y="1050752"/>
                  <a:pt x="3191773" y="1086928"/>
                </a:cubicBezTo>
                <a:cubicBezTo>
                  <a:pt x="3186988" y="1100486"/>
                  <a:pt x="3172876" y="1108866"/>
                  <a:pt x="3165894" y="1121434"/>
                </a:cubicBezTo>
                <a:cubicBezTo>
                  <a:pt x="3158374" y="1134970"/>
                  <a:pt x="3154078" y="1150067"/>
                  <a:pt x="3148641" y="1164566"/>
                </a:cubicBezTo>
                <a:cubicBezTo>
                  <a:pt x="3135406" y="1199860"/>
                  <a:pt x="3134687" y="1215733"/>
                  <a:pt x="3122762" y="1259456"/>
                </a:cubicBezTo>
                <a:cubicBezTo>
                  <a:pt x="3120369" y="1268229"/>
                  <a:pt x="3116633" y="1276592"/>
                  <a:pt x="3114135" y="1285335"/>
                </a:cubicBezTo>
                <a:cubicBezTo>
                  <a:pt x="3110878" y="1296735"/>
                  <a:pt x="3108384" y="1308339"/>
                  <a:pt x="3105509" y="1319841"/>
                </a:cubicBezTo>
                <a:cubicBezTo>
                  <a:pt x="3108384" y="1342845"/>
                  <a:pt x="3095836" y="1374619"/>
                  <a:pt x="3114135" y="1388852"/>
                </a:cubicBezTo>
                <a:cubicBezTo>
                  <a:pt x="3132435" y="1403085"/>
                  <a:pt x="3160558" y="1375013"/>
                  <a:pt x="3183147" y="1380226"/>
                </a:cubicBezTo>
                <a:cubicBezTo>
                  <a:pt x="3211399" y="1386746"/>
                  <a:pt x="3229003" y="1418818"/>
                  <a:pt x="3243532" y="1440611"/>
                </a:cubicBezTo>
                <a:cubicBezTo>
                  <a:pt x="3202540" y="1563584"/>
                  <a:pt x="3243722" y="1435631"/>
                  <a:pt x="3217652" y="1526875"/>
                </a:cubicBezTo>
                <a:cubicBezTo>
                  <a:pt x="3215154" y="1535618"/>
                  <a:pt x="3211524" y="1544011"/>
                  <a:pt x="3209026" y="1552754"/>
                </a:cubicBezTo>
                <a:cubicBezTo>
                  <a:pt x="3187371" y="1628550"/>
                  <a:pt x="3212451" y="1551110"/>
                  <a:pt x="3191773" y="1613139"/>
                </a:cubicBezTo>
                <a:cubicBezTo>
                  <a:pt x="3197524" y="1656271"/>
                  <a:pt x="3209026" y="1699021"/>
                  <a:pt x="3209026" y="1742535"/>
                </a:cubicBezTo>
                <a:cubicBezTo>
                  <a:pt x="3209026" y="1780356"/>
                  <a:pt x="3198346" y="1817433"/>
                  <a:pt x="3191773" y="1854679"/>
                </a:cubicBezTo>
                <a:cubicBezTo>
                  <a:pt x="3189713" y="1866355"/>
                  <a:pt x="3191530" y="1880802"/>
                  <a:pt x="3183147" y="1889185"/>
                </a:cubicBezTo>
                <a:cubicBezTo>
                  <a:pt x="3174764" y="1897568"/>
                  <a:pt x="3160352" y="1895962"/>
                  <a:pt x="3148641" y="1897811"/>
                </a:cubicBezTo>
                <a:cubicBezTo>
                  <a:pt x="3105660" y="1904597"/>
                  <a:pt x="3062377" y="1909313"/>
                  <a:pt x="3019245" y="1915064"/>
                </a:cubicBezTo>
                <a:cubicBezTo>
                  <a:pt x="3010619" y="1923690"/>
                  <a:pt x="3002547" y="1932910"/>
                  <a:pt x="2993366" y="1940943"/>
                </a:cubicBezTo>
                <a:cubicBezTo>
                  <a:pt x="2979510" y="1953067"/>
                  <a:pt x="2962551" y="1961763"/>
                  <a:pt x="2950234" y="1975449"/>
                </a:cubicBezTo>
                <a:cubicBezTo>
                  <a:pt x="2936363" y="1990861"/>
                  <a:pt x="2935038" y="2019651"/>
                  <a:pt x="2915728" y="2027207"/>
                </a:cubicBezTo>
                <a:cubicBezTo>
                  <a:pt x="2864220" y="2047362"/>
                  <a:pt x="2806460" y="2044460"/>
                  <a:pt x="2751826" y="2053086"/>
                </a:cubicBezTo>
                <a:cubicBezTo>
                  <a:pt x="2740699" y="2067922"/>
                  <a:pt x="2709340" y="2118776"/>
                  <a:pt x="2682815" y="2113471"/>
                </a:cubicBezTo>
                <a:cubicBezTo>
                  <a:pt x="2662877" y="2109483"/>
                  <a:pt x="2654060" y="2084716"/>
                  <a:pt x="2639683" y="2070339"/>
                </a:cubicBezTo>
                <a:cubicBezTo>
                  <a:pt x="2587374" y="1939568"/>
                  <a:pt x="2624436" y="1969898"/>
                  <a:pt x="2587924" y="2018581"/>
                </a:cubicBezTo>
                <a:cubicBezTo>
                  <a:pt x="2578165" y="2031594"/>
                  <a:pt x="2564921" y="2041584"/>
                  <a:pt x="2553419" y="2053086"/>
                </a:cubicBezTo>
                <a:cubicBezTo>
                  <a:pt x="2530415" y="2044460"/>
                  <a:pt x="2508874" y="2024983"/>
                  <a:pt x="2484407" y="2027207"/>
                </a:cubicBezTo>
                <a:cubicBezTo>
                  <a:pt x="2470089" y="2028509"/>
                  <a:pt x="2462232" y="2047821"/>
                  <a:pt x="2458528" y="2061713"/>
                </a:cubicBezTo>
                <a:cubicBezTo>
                  <a:pt x="2450345" y="2092401"/>
                  <a:pt x="2457605" y="2125791"/>
                  <a:pt x="2449902" y="2156603"/>
                </a:cubicBezTo>
                <a:cubicBezTo>
                  <a:pt x="2437002" y="2208203"/>
                  <a:pt x="2422516" y="2200036"/>
                  <a:pt x="2380890" y="2208362"/>
                </a:cubicBezTo>
                <a:cubicBezTo>
                  <a:pt x="2381794" y="2212883"/>
                  <a:pt x="2390776" y="2267059"/>
                  <a:pt x="2398143" y="2277373"/>
                </a:cubicBezTo>
                <a:cubicBezTo>
                  <a:pt x="2407598" y="2290609"/>
                  <a:pt x="2421147" y="2300377"/>
                  <a:pt x="2432649" y="2311879"/>
                </a:cubicBezTo>
                <a:cubicBezTo>
                  <a:pt x="2421147" y="2323381"/>
                  <a:pt x="2410845" y="2336224"/>
                  <a:pt x="2398143" y="2346385"/>
                </a:cubicBezTo>
                <a:cubicBezTo>
                  <a:pt x="2367603" y="2370817"/>
                  <a:pt x="2303252" y="2415396"/>
                  <a:pt x="2303252" y="2415396"/>
                </a:cubicBezTo>
                <a:cubicBezTo>
                  <a:pt x="2300377" y="2432649"/>
                  <a:pt x="2300603" y="2450716"/>
                  <a:pt x="2294626" y="2467154"/>
                </a:cubicBezTo>
                <a:cubicBezTo>
                  <a:pt x="2280515" y="2505959"/>
                  <a:pt x="2252046" y="2504268"/>
                  <a:pt x="2277373" y="2544792"/>
                </a:cubicBezTo>
                <a:cubicBezTo>
                  <a:pt x="2285994" y="2558586"/>
                  <a:pt x="2300377" y="2567796"/>
                  <a:pt x="2311879" y="2579298"/>
                </a:cubicBezTo>
                <a:cubicBezTo>
                  <a:pt x="2300377" y="2602302"/>
                  <a:pt x="2292804" y="2627734"/>
                  <a:pt x="2277373" y="2648309"/>
                </a:cubicBezTo>
                <a:cubicBezTo>
                  <a:pt x="2266326" y="2663039"/>
                  <a:pt x="2238381" y="2664874"/>
                  <a:pt x="2234241" y="2682815"/>
                </a:cubicBezTo>
                <a:cubicBezTo>
                  <a:pt x="2228280" y="2708646"/>
                  <a:pt x="2245743" y="2734573"/>
                  <a:pt x="2251494" y="2760452"/>
                </a:cubicBezTo>
                <a:cubicBezTo>
                  <a:pt x="2223856" y="2857185"/>
                  <a:pt x="2254845" y="2791607"/>
                  <a:pt x="2182483" y="2863969"/>
                </a:cubicBezTo>
                <a:cubicBezTo>
                  <a:pt x="2153945" y="2892507"/>
                  <a:pt x="2155368" y="2908748"/>
                  <a:pt x="2130724" y="2941607"/>
                </a:cubicBezTo>
                <a:cubicBezTo>
                  <a:pt x="2123404" y="2951367"/>
                  <a:pt x="2113471" y="2958860"/>
                  <a:pt x="2104845" y="2967486"/>
                </a:cubicBezTo>
                <a:cubicBezTo>
                  <a:pt x="2081841" y="2964611"/>
                  <a:pt x="2058075" y="2965401"/>
                  <a:pt x="2035834" y="2958860"/>
                </a:cubicBezTo>
                <a:cubicBezTo>
                  <a:pt x="2008665" y="2950869"/>
                  <a:pt x="1984629" y="2934520"/>
                  <a:pt x="1958196" y="2924354"/>
                </a:cubicBezTo>
                <a:cubicBezTo>
                  <a:pt x="1947130" y="2920098"/>
                  <a:pt x="1935192" y="2918603"/>
                  <a:pt x="1923690" y="2915728"/>
                </a:cubicBezTo>
                <a:cubicBezTo>
                  <a:pt x="1898342" y="2953749"/>
                  <a:pt x="1901960" y="2944918"/>
                  <a:pt x="1880558" y="3001992"/>
                </a:cubicBezTo>
                <a:cubicBezTo>
                  <a:pt x="1852573" y="3076620"/>
                  <a:pt x="1876931" y="3069380"/>
                  <a:pt x="1828800" y="3096883"/>
                </a:cubicBezTo>
                <a:cubicBezTo>
                  <a:pt x="1817635" y="3103263"/>
                  <a:pt x="1806933" y="3111765"/>
                  <a:pt x="1794294" y="3114135"/>
                </a:cubicBezTo>
                <a:cubicBezTo>
                  <a:pt x="1760262" y="3120516"/>
                  <a:pt x="1725314" y="3120295"/>
                  <a:pt x="1690777" y="3122762"/>
                </a:cubicBezTo>
                <a:lnTo>
                  <a:pt x="1552754" y="3131388"/>
                </a:lnTo>
                <a:cubicBezTo>
                  <a:pt x="1551212" y="3132416"/>
                  <a:pt x="1474471" y="3182196"/>
                  <a:pt x="1466490" y="3191773"/>
                </a:cubicBezTo>
                <a:cubicBezTo>
                  <a:pt x="1396316" y="3275981"/>
                  <a:pt x="1529348" y="3154793"/>
                  <a:pt x="1440611" y="3243532"/>
                </a:cubicBezTo>
                <a:cubicBezTo>
                  <a:pt x="1433280" y="3250863"/>
                  <a:pt x="1423687" y="3255561"/>
                  <a:pt x="1414732" y="3260785"/>
                </a:cubicBezTo>
                <a:cubicBezTo>
                  <a:pt x="1272536" y="3343733"/>
                  <a:pt x="1405410" y="3269667"/>
                  <a:pt x="1242203" y="3329796"/>
                </a:cubicBezTo>
                <a:cubicBezTo>
                  <a:pt x="1218070" y="3338687"/>
                  <a:pt x="1196831" y="3354171"/>
                  <a:pt x="1173192" y="3364302"/>
                </a:cubicBezTo>
                <a:cubicBezTo>
                  <a:pt x="1156477" y="3371466"/>
                  <a:pt x="1138687" y="3375803"/>
                  <a:pt x="1121434" y="3381554"/>
                </a:cubicBezTo>
                <a:cubicBezTo>
                  <a:pt x="1087896" y="3431861"/>
                  <a:pt x="1123999" y="3383928"/>
                  <a:pt x="1069675" y="3433313"/>
                </a:cubicBezTo>
                <a:cubicBezTo>
                  <a:pt x="966484" y="3527123"/>
                  <a:pt x="1053476" y="3464241"/>
                  <a:pt x="957532" y="3528203"/>
                </a:cubicBezTo>
                <a:cubicBezTo>
                  <a:pt x="906904" y="3629460"/>
                  <a:pt x="989266" y="3460669"/>
                  <a:pt x="914400" y="3640347"/>
                </a:cubicBezTo>
                <a:cubicBezTo>
                  <a:pt x="910412" y="3649917"/>
                  <a:pt x="902481" y="3657336"/>
                  <a:pt x="897147" y="3666226"/>
                </a:cubicBezTo>
                <a:cubicBezTo>
                  <a:pt x="870545" y="3710561"/>
                  <a:pt x="859031" y="3743238"/>
                  <a:pt x="819509" y="3778369"/>
                </a:cubicBezTo>
                <a:cubicBezTo>
                  <a:pt x="809898" y="3786912"/>
                  <a:pt x="795908" y="3788806"/>
                  <a:pt x="785003" y="3795622"/>
                </a:cubicBezTo>
                <a:cubicBezTo>
                  <a:pt x="772811" y="3803242"/>
                  <a:pt x="762981" y="3814369"/>
                  <a:pt x="750498" y="3821502"/>
                </a:cubicBezTo>
                <a:cubicBezTo>
                  <a:pt x="740873" y="3827002"/>
                  <a:pt x="697582" y="3836887"/>
                  <a:pt x="690113" y="3838754"/>
                </a:cubicBezTo>
                <a:cubicBezTo>
                  <a:pt x="678611" y="3847381"/>
                  <a:pt x="666523" y="3855277"/>
                  <a:pt x="655607" y="3864634"/>
                </a:cubicBezTo>
                <a:cubicBezTo>
                  <a:pt x="646344" y="3872573"/>
                  <a:pt x="641532" y="3887434"/>
                  <a:pt x="629728" y="3890513"/>
                </a:cubicBezTo>
                <a:cubicBezTo>
                  <a:pt x="573458" y="3905192"/>
                  <a:pt x="457200" y="3916392"/>
                  <a:pt x="457200" y="3916392"/>
                </a:cubicBezTo>
                <a:cubicBezTo>
                  <a:pt x="382438" y="3910641"/>
                  <a:pt x="305497" y="3917957"/>
                  <a:pt x="232913" y="3899139"/>
                </a:cubicBezTo>
                <a:cubicBezTo>
                  <a:pt x="218720" y="3895459"/>
                  <a:pt x="224286" y="3870669"/>
                  <a:pt x="224286" y="3856007"/>
                </a:cubicBezTo>
                <a:cubicBezTo>
                  <a:pt x="224286" y="3835674"/>
                  <a:pt x="219524" y="3810924"/>
                  <a:pt x="232913" y="3795622"/>
                </a:cubicBezTo>
                <a:cubicBezTo>
                  <a:pt x="244431" y="3782459"/>
                  <a:pt x="267418" y="3789871"/>
                  <a:pt x="284671" y="3786996"/>
                </a:cubicBezTo>
                <a:cubicBezTo>
                  <a:pt x="293298" y="3772619"/>
                  <a:pt x="307552" y="3760360"/>
                  <a:pt x="310551" y="3743864"/>
                </a:cubicBezTo>
                <a:cubicBezTo>
                  <a:pt x="313680" y="3726655"/>
                  <a:pt x="301924" y="3709596"/>
                  <a:pt x="301924" y="3692105"/>
                </a:cubicBezTo>
                <a:cubicBezTo>
                  <a:pt x="301924" y="3668922"/>
                  <a:pt x="308773" y="3646208"/>
                  <a:pt x="310551" y="3623094"/>
                </a:cubicBezTo>
                <a:cubicBezTo>
                  <a:pt x="317402" y="3534032"/>
                  <a:pt x="323108" y="3444877"/>
                  <a:pt x="327803" y="3355675"/>
                </a:cubicBezTo>
                <a:cubicBezTo>
                  <a:pt x="345113" y="3026789"/>
                  <a:pt x="326061" y="3235082"/>
                  <a:pt x="345056" y="3045124"/>
                </a:cubicBezTo>
                <a:cubicBezTo>
                  <a:pt x="347932" y="2964611"/>
                  <a:pt x="349087" y="2884018"/>
                  <a:pt x="353683" y="2803585"/>
                </a:cubicBezTo>
                <a:cubicBezTo>
                  <a:pt x="357352" y="2739382"/>
                  <a:pt x="360201" y="2753312"/>
                  <a:pt x="379562" y="2700068"/>
                </a:cubicBezTo>
                <a:cubicBezTo>
                  <a:pt x="385777" y="2682977"/>
                  <a:pt x="382266" y="2659221"/>
                  <a:pt x="396815" y="2648309"/>
                </a:cubicBezTo>
                <a:cubicBezTo>
                  <a:pt x="408317" y="2639683"/>
                  <a:pt x="421154" y="2632596"/>
                  <a:pt x="431320" y="2622430"/>
                </a:cubicBezTo>
                <a:cubicBezTo>
                  <a:pt x="499414" y="2554336"/>
                  <a:pt x="369946" y="2652410"/>
                  <a:pt x="483079" y="2553419"/>
                </a:cubicBezTo>
                <a:cubicBezTo>
                  <a:pt x="492757" y="2544951"/>
                  <a:pt x="506083" y="2541917"/>
                  <a:pt x="517585" y="2536166"/>
                </a:cubicBezTo>
                <a:cubicBezTo>
                  <a:pt x="526211" y="2527539"/>
                  <a:pt x="534092" y="2518096"/>
                  <a:pt x="543464" y="2510286"/>
                </a:cubicBezTo>
                <a:cubicBezTo>
                  <a:pt x="564594" y="2492677"/>
                  <a:pt x="586054" y="2484588"/>
                  <a:pt x="612475" y="2475781"/>
                </a:cubicBezTo>
                <a:cubicBezTo>
                  <a:pt x="623723" y="2472032"/>
                  <a:pt x="635479" y="2470030"/>
                  <a:pt x="646981" y="2467154"/>
                </a:cubicBezTo>
                <a:cubicBezTo>
                  <a:pt x="644105" y="2455652"/>
                  <a:pt x="644236" y="2442943"/>
                  <a:pt x="638354" y="2432649"/>
                </a:cubicBezTo>
                <a:cubicBezTo>
                  <a:pt x="618702" y="2398257"/>
                  <a:pt x="604495" y="2406931"/>
                  <a:pt x="569343" y="2398143"/>
                </a:cubicBezTo>
                <a:cubicBezTo>
                  <a:pt x="560522" y="2395938"/>
                  <a:pt x="552090" y="2392392"/>
                  <a:pt x="543464" y="2389517"/>
                </a:cubicBezTo>
                <a:cubicBezTo>
                  <a:pt x="484200" y="2330253"/>
                  <a:pt x="524576" y="2355835"/>
                  <a:pt x="465826" y="2337758"/>
                </a:cubicBezTo>
                <a:cubicBezTo>
                  <a:pt x="439753" y="2329736"/>
                  <a:pt x="388188" y="2311879"/>
                  <a:pt x="388188" y="2311879"/>
                </a:cubicBezTo>
                <a:cubicBezTo>
                  <a:pt x="346550" y="2249420"/>
                  <a:pt x="372229" y="2269393"/>
                  <a:pt x="319177" y="2242868"/>
                </a:cubicBezTo>
                <a:cubicBezTo>
                  <a:pt x="162680" y="2259341"/>
                  <a:pt x="162049" y="2298670"/>
                  <a:pt x="60385" y="2182483"/>
                </a:cubicBezTo>
                <a:cubicBezTo>
                  <a:pt x="45964" y="2166002"/>
                  <a:pt x="43132" y="2142226"/>
                  <a:pt x="34505" y="2122098"/>
                </a:cubicBezTo>
                <a:cubicBezTo>
                  <a:pt x="31630" y="2093343"/>
                  <a:pt x="31546" y="2064171"/>
                  <a:pt x="25879" y="2035834"/>
                </a:cubicBezTo>
                <a:cubicBezTo>
                  <a:pt x="22842" y="2020650"/>
                  <a:pt x="13523" y="2007392"/>
                  <a:pt x="8626" y="1992702"/>
                </a:cubicBezTo>
                <a:cubicBezTo>
                  <a:pt x="4877" y="1981454"/>
                  <a:pt x="2875" y="1969698"/>
                  <a:pt x="0" y="1958196"/>
                </a:cubicBezTo>
                <a:cubicBezTo>
                  <a:pt x="8626" y="1940943"/>
                  <a:pt x="8809" y="1915421"/>
                  <a:pt x="25879" y="1906437"/>
                </a:cubicBezTo>
                <a:cubicBezTo>
                  <a:pt x="67845" y="1884350"/>
                  <a:pt x="163902" y="1871932"/>
                  <a:pt x="163902" y="1871932"/>
                </a:cubicBezTo>
                <a:cubicBezTo>
                  <a:pt x="172528" y="1863305"/>
                  <a:pt x="178675" y="1851100"/>
                  <a:pt x="189781" y="1846052"/>
                </a:cubicBezTo>
                <a:cubicBezTo>
                  <a:pt x="211367" y="1836240"/>
                  <a:pt x="235218" y="1831349"/>
                  <a:pt x="258792" y="1828800"/>
                </a:cubicBezTo>
                <a:cubicBezTo>
                  <a:pt x="341895" y="1819816"/>
                  <a:pt x="425569" y="1817298"/>
                  <a:pt x="508958" y="1811547"/>
                </a:cubicBezTo>
                <a:cubicBezTo>
                  <a:pt x="517584" y="1802921"/>
                  <a:pt x="527517" y="1795428"/>
                  <a:pt x="534837" y="1785668"/>
                </a:cubicBezTo>
                <a:cubicBezTo>
                  <a:pt x="545746" y="1771123"/>
                  <a:pt x="569774" y="1727151"/>
                  <a:pt x="577969" y="1708030"/>
                </a:cubicBezTo>
                <a:cubicBezTo>
                  <a:pt x="581551" y="1699672"/>
                  <a:pt x="582180" y="1690100"/>
                  <a:pt x="586596" y="1682151"/>
                </a:cubicBezTo>
                <a:cubicBezTo>
                  <a:pt x="596666" y="1664025"/>
                  <a:pt x="621102" y="1630392"/>
                  <a:pt x="621102" y="1630392"/>
                </a:cubicBezTo>
                <a:cubicBezTo>
                  <a:pt x="623977" y="1621766"/>
                  <a:pt x="625662" y="1612646"/>
                  <a:pt x="629728" y="1604513"/>
                </a:cubicBezTo>
                <a:cubicBezTo>
                  <a:pt x="634365" y="1595240"/>
                  <a:pt x="652732" y="1587260"/>
                  <a:pt x="646981" y="1578634"/>
                </a:cubicBezTo>
                <a:cubicBezTo>
                  <a:pt x="636281" y="1562584"/>
                  <a:pt x="612084" y="1562122"/>
                  <a:pt x="595222" y="1552754"/>
                </a:cubicBezTo>
                <a:cubicBezTo>
                  <a:pt x="586159" y="1547719"/>
                  <a:pt x="577969" y="1541253"/>
                  <a:pt x="569343" y="1535502"/>
                </a:cubicBezTo>
                <a:cubicBezTo>
                  <a:pt x="563592" y="1518249"/>
                  <a:pt x="549254" y="1501707"/>
                  <a:pt x="552090" y="1483743"/>
                </a:cubicBezTo>
                <a:cubicBezTo>
                  <a:pt x="569235" y="1375155"/>
                  <a:pt x="574278" y="1384167"/>
                  <a:pt x="638354" y="1345720"/>
                </a:cubicBezTo>
                <a:cubicBezTo>
                  <a:pt x="646981" y="1348596"/>
                  <a:pt x="657133" y="1348666"/>
                  <a:pt x="664234" y="1354347"/>
                </a:cubicBezTo>
                <a:cubicBezTo>
                  <a:pt x="686462" y="1372129"/>
                  <a:pt x="699158" y="1402002"/>
                  <a:pt x="724619" y="1414732"/>
                </a:cubicBezTo>
                <a:cubicBezTo>
                  <a:pt x="747908" y="1426377"/>
                  <a:pt x="776377" y="1420483"/>
                  <a:pt x="802256" y="1423358"/>
                </a:cubicBezTo>
                <a:cubicBezTo>
                  <a:pt x="816633" y="1429109"/>
                  <a:pt x="830556" y="1436161"/>
                  <a:pt x="845388" y="1440611"/>
                </a:cubicBezTo>
                <a:cubicBezTo>
                  <a:pt x="868317" y="1447490"/>
                  <a:pt x="929672" y="1455116"/>
                  <a:pt x="948905" y="1457864"/>
                </a:cubicBezTo>
                <a:cubicBezTo>
                  <a:pt x="980535" y="1446362"/>
                  <a:pt x="1013343" y="1437689"/>
                  <a:pt x="1043796" y="1423358"/>
                </a:cubicBezTo>
                <a:cubicBezTo>
                  <a:pt x="1062558" y="1414529"/>
                  <a:pt x="1077428" y="1398922"/>
                  <a:pt x="1095554" y="1388852"/>
                </a:cubicBezTo>
                <a:cubicBezTo>
                  <a:pt x="1103503" y="1384436"/>
                  <a:pt x="1113076" y="1383808"/>
                  <a:pt x="1121434" y="1380226"/>
                </a:cubicBezTo>
                <a:cubicBezTo>
                  <a:pt x="1133254" y="1375161"/>
                  <a:pt x="1144437" y="1368724"/>
                  <a:pt x="1155939" y="1362973"/>
                </a:cubicBezTo>
                <a:cubicBezTo>
                  <a:pt x="1190445" y="1365849"/>
                  <a:pt x="1225134" y="1367024"/>
                  <a:pt x="1259456" y="1371600"/>
                </a:cubicBezTo>
                <a:cubicBezTo>
                  <a:pt x="1268469" y="1372802"/>
                  <a:pt x="1276574" y="1377792"/>
                  <a:pt x="1285335" y="1380226"/>
                </a:cubicBezTo>
                <a:cubicBezTo>
                  <a:pt x="1328346" y="1392173"/>
                  <a:pt x="1371031" y="1405628"/>
                  <a:pt x="1414732" y="1414732"/>
                </a:cubicBezTo>
                <a:cubicBezTo>
                  <a:pt x="1440223" y="1420043"/>
                  <a:pt x="1466490" y="1420483"/>
                  <a:pt x="1492369" y="1423358"/>
                </a:cubicBezTo>
                <a:cubicBezTo>
                  <a:pt x="1581255" y="1452986"/>
                  <a:pt x="1543542" y="1442620"/>
                  <a:pt x="1604513" y="1457864"/>
                </a:cubicBezTo>
                <a:cubicBezTo>
                  <a:pt x="1616015" y="1466490"/>
                  <a:pt x="1626451" y="1476761"/>
                  <a:pt x="1639019" y="1483743"/>
                </a:cubicBezTo>
                <a:cubicBezTo>
                  <a:pt x="1652555" y="1491263"/>
                  <a:pt x="1669020" y="1492789"/>
                  <a:pt x="1682151" y="1500996"/>
                </a:cubicBezTo>
                <a:cubicBezTo>
                  <a:pt x="1751691" y="1544459"/>
                  <a:pt x="1651130" y="1517391"/>
                  <a:pt x="1759788" y="1535502"/>
                </a:cubicBezTo>
                <a:cubicBezTo>
                  <a:pt x="1771568" y="1500162"/>
                  <a:pt x="1777028" y="1496645"/>
                  <a:pt x="1759788" y="1449237"/>
                </a:cubicBezTo>
                <a:cubicBezTo>
                  <a:pt x="1754875" y="1435725"/>
                  <a:pt x="1742535" y="1426234"/>
                  <a:pt x="1733909" y="1414732"/>
                </a:cubicBezTo>
                <a:cubicBezTo>
                  <a:pt x="1731034" y="1397479"/>
                  <a:pt x="1725283" y="1380464"/>
                  <a:pt x="1725283" y="1362973"/>
                </a:cubicBezTo>
                <a:cubicBezTo>
                  <a:pt x="1725283" y="1353880"/>
                  <a:pt x="1733909" y="1346187"/>
                  <a:pt x="1733909" y="1337094"/>
                </a:cubicBezTo>
                <a:cubicBezTo>
                  <a:pt x="1733909" y="1291683"/>
                  <a:pt x="1720079" y="1306011"/>
                  <a:pt x="1690777" y="1276709"/>
                </a:cubicBezTo>
                <a:cubicBezTo>
                  <a:pt x="1643120" y="1229052"/>
                  <a:pt x="1690939" y="1248713"/>
                  <a:pt x="1630392" y="1233577"/>
                </a:cubicBezTo>
                <a:cubicBezTo>
                  <a:pt x="1469082" y="1136791"/>
                  <a:pt x="1712791" y="1285635"/>
                  <a:pt x="1544128" y="1173192"/>
                </a:cubicBezTo>
                <a:cubicBezTo>
                  <a:pt x="1519922" y="1157055"/>
                  <a:pt x="1460003" y="1137332"/>
                  <a:pt x="1440611" y="1130060"/>
                </a:cubicBezTo>
                <a:cubicBezTo>
                  <a:pt x="1437736" y="1121434"/>
                  <a:pt x="1437029" y="1111747"/>
                  <a:pt x="1431985" y="1104181"/>
                </a:cubicBezTo>
                <a:cubicBezTo>
                  <a:pt x="1425218" y="1094030"/>
                  <a:pt x="1406105" y="1090502"/>
                  <a:pt x="1406105" y="1078302"/>
                </a:cubicBezTo>
                <a:cubicBezTo>
                  <a:pt x="1406105" y="960839"/>
                  <a:pt x="1415657" y="937507"/>
                  <a:pt x="1440611" y="862641"/>
                </a:cubicBezTo>
                <a:cubicBezTo>
                  <a:pt x="1423358" y="839637"/>
                  <a:pt x="1405565" y="817029"/>
                  <a:pt x="1388852" y="793630"/>
                </a:cubicBezTo>
                <a:cubicBezTo>
                  <a:pt x="1364492" y="759526"/>
                  <a:pt x="1326686" y="726400"/>
                  <a:pt x="1371600" y="681486"/>
                </a:cubicBezTo>
                <a:cubicBezTo>
                  <a:pt x="1383968" y="669118"/>
                  <a:pt x="1406207" y="676290"/>
                  <a:pt x="1423358" y="672860"/>
                </a:cubicBezTo>
                <a:cubicBezTo>
                  <a:pt x="1449354" y="667661"/>
                  <a:pt x="1475117" y="661358"/>
                  <a:pt x="1500996" y="655607"/>
                </a:cubicBezTo>
                <a:cubicBezTo>
                  <a:pt x="1515996" y="610604"/>
                  <a:pt x="1507549" y="630307"/>
                  <a:pt x="1544128" y="569343"/>
                </a:cubicBezTo>
                <a:cubicBezTo>
                  <a:pt x="1557399" y="547225"/>
                  <a:pt x="1562488" y="536828"/>
                  <a:pt x="1587260" y="526211"/>
                </a:cubicBezTo>
                <a:cubicBezTo>
                  <a:pt x="1598157" y="521541"/>
                  <a:pt x="1610264" y="520460"/>
                  <a:pt x="1621766" y="517585"/>
                </a:cubicBezTo>
                <a:cubicBezTo>
                  <a:pt x="1626323" y="517910"/>
                  <a:pt x="1782525" y="526922"/>
                  <a:pt x="1811547" y="534837"/>
                </a:cubicBezTo>
                <a:cubicBezTo>
                  <a:pt x="1821549" y="537565"/>
                  <a:pt x="1828153" y="547453"/>
                  <a:pt x="1837426" y="552090"/>
                </a:cubicBezTo>
                <a:cubicBezTo>
                  <a:pt x="1845559" y="556157"/>
                  <a:pt x="1855172" y="556651"/>
                  <a:pt x="1863305" y="560717"/>
                </a:cubicBezTo>
                <a:cubicBezTo>
                  <a:pt x="1872578" y="565354"/>
                  <a:pt x="1879747" y="573679"/>
                  <a:pt x="1889185" y="577969"/>
                </a:cubicBezTo>
                <a:cubicBezTo>
                  <a:pt x="1954768" y="607779"/>
                  <a:pt x="1952468" y="603031"/>
                  <a:pt x="2018581" y="612475"/>
                </a:cubicBezTo>
                <a:lnTo>
                  <a:pt x="2096219" y="603849"/>
                </a:lnTo>
                <a:cubicBezTo>
                  <a:pt x="2106683" y="596375"/>
                  <a:pt x="2088845" y="577575"/>
                  <a:pt x="2078966" y="569343"/>
                </a:cubicBezTo>
                <a:cubicBezTo>
                  <a:pt x="2069858" y="561753"/>
                  <a:pt x="2055962" y="563592"/>
                  <a:pt x="2044460" y="560717"/>
                </a:cubicBezTo>
                <a:cubicBezTo>
                  <a:pt x="2041585" y="546340"/>
                  <a:pt x="2040470" y="531495"/>
                  <a:pt x="2035834" y="517585"/>
                </a:cubicBezTo>
                <a:cubicBezTo>
                  <a:pt x="2028537" y="495695"/>
                  <a:pt x="2013949" y="476132"/>
                  <a:pt x="2001328" y="457200"/>
                </a:cubicBezTo>
                <a:cubicBezTo>
                  <a:pt x="2004203" y="425570"/>
                  <a:pt x="1997738" y="391627"/>
                  <a:pt x="2009954" y="362309"/>
                </a:cubicBezTo>
                <a:cubicBezTo>
                  <a:pt x="2014514" y="351365"/>
                  <a:pt x="2033626" y="358498"/>
                  <a:pt x="2044460" y="353683"/>
                </a:cubicBezTo>
                <a:cubicBezTo>
                  <a:pt x="2059782" y="346873"/>
                  <a:pt x="2072181" y="334408"/>
                  <a:pt x="2087592" y="327803"/>
                </a:cubicBezTo>
                <a:cubicBezTo>
                  <a:pt x="2112665" y="317057"/>
                  <a:pt x="2138765" y="308540"/>
                  <a:pt x="2165230" y="301924"/>
                </a:cubicBezTo>
                <a:cubicBezTo>
                  <a:pt x="2198178" y="293687"/>
                  <a:pt x="2210383" y="292287"/>
                  <a:pt x="2242868" y="276045"/>
                </a:cubicBezTo>
                <a:cubicBezTo>
                  <a:pt x="2257865" y="268547"/>
                  <a:pt x="2270678" y="256976"/>
                  <a:pt x="2286000" y="250166"/>
                </a:cubicBezTo>
                <a:cubicBezTo>
                  <a:pt x="2296834" y="245351"/>
                  <a:pt x="2309105" y="244796"/>
                  <a:pt x="2320505" y="241539"/>
                </a:cubicBezTo>
                <a:cubicBezTo>
                  <a:pt x="2329248" y="239041"/>
                  <a:pt x="2337642" y="235411"/>
                  <a:pt x="2346385" y="232913"/>
                </a:cubicBezTo>
                <a:cubicBezTo>
                  <a:pt x="2357785" y="229656"/>
                  <a:pt x="2369789" y="228449"/>
                  <a:pt x="2380890" y="224286"/>
                </a:cubicBezTo>
                <a:cubicBezTo>
                  <a:pt x="2400156" y="217061"/>
                  <a:pt x="2469088" y="176647"/>
                  <a:pt x="2475781" y="172528"/>
                </a:cubicBezTo>
                <a:cubicBezTo>
                  <a:pt x="2493440" y="161661"/>
                  <a:pt x="2509282" y="147853"/>
                  <a:pt x="2527539" y="138022"/>
                </a:cubicBezTo>
                <a:cubicBezTo>
                  <a:pt x="2546820" y="127640"/>
                  <a:pt x="2568643" y="122525"/>
                  <a:pt x="2587924" y="112143"/>
                </a:cubicBezTo>
                <a:cubicBezTo>
                  <a:pt x="2606181" y="102312"/>
                  <a:pt x="2621137" y="86910"/>
                  <a:pt x="2639683" y="77637"/>
                </a:cubicBezTo>
                <a:cubicBezTo>
                  <a:pt x="2650287" y="72335"/>
                  <a:pt x="2663046" y="73063"/>
                  <a:pt x="2674188" y="69011"/>
                </a:cubicBezTo>
                <a:cubicBezTo>
                  <a:pt x="2775491" y="32174"/>
                  <a:pt x="2697899" y="56386"/>
                  <a:pt x="2769079" y="25879"/>
                </a:cubicBezTo>
                <a:cubicBezTo>
                  <a:pt x="2819079" y="4450"/>
                  <a:pt x="2771104" y="33154"/>
                  <a:pt x="2820837" y="0"/>
                </a:cubicBezTo>
                <a:cubicBezTo>
                  <a:pt x="2840965" y="5751"/>
                  <a:pt x="2867598" y="1358"/>
                  <a:pt x="2881222" y="17252"/>
                </a:cubicBezTo>
                <a:cubicBezTo>
                  <a:pt x="2890764" y="28384"/>
                  <a:pt x="2885030" y="52614"/>
                  <a:pt x="2872596" y="60385"/>
                </a:cubicBezTo>
                <a:cubicBezTo>
                  <a:pt x="2855527" y="71053"/>
                  <a:pt x="2829464" y="20127"/>
                  <a:pt x="2829464" y="17252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2EA5E3-4257-AF93-D740-FBCF1F76C1D0}"/>
              </a:ext>
            </a:extLst>
          </p:cNvPr>
          <p:cNvGrpSpPr/>
          <p:nvPr/>
        </p:nvGrpSpPr>
        <p:grpSpPr>
          <a:xfrm>
            <a:off x="0" y="1698028"/>
            <a:ext cx="6478438" cy="2287376"/>
            <a:chOff x="3328827" y="2515730"/>
            <a:chExt cx="7766932" cy="3465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627A6-E7BF-9FCE-7B61-CF1BB118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EA9C2C-33E8-DBDE-58C3-63F9392A85A3}"/>
                </a:ext>
              </a:extLst>
            </p:cNvPr>
            <p:cNvSpPr txBox="1"/>
            <p:nvPr/>
          </p:nvSpPr>
          <p:spPr>
            <a:xfrm>
              <a:off x="3720199" y="2850382"/>
              <a:ext cx="7173042" cy="313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CE3B81A-C89B-F408-A127-850D87AF2B82}"/>
              </a:ext>
            </a:extLst>
          </p:cNvPr>
          <p:cNvSpPr/>
          <p:nvPr/>
        </p:nvSpPr>
        <p:spPr>
          <a:xfrm>
            <a:off x="6556075" y="966158"/>
            <a:ext cx="1362974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3D8950-5A79-4702-53EC-BA6BE596B8EF}"/>
              </a:ext>
            </a:extLst>
          </p:cNvPr>
          <p:cNvSpPr/>
          <p:nvPr/>
        </p:nvSpPr>
        <p:spPr>
          <a:xfrm>
            <a:off x="10662249" y="767751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8A8BE4-EBF0-6B17-93CC-D36E48ADB52D}"/>
              </a:ext>
            </a:extLst>
          </p:cNvPr>
          <p:cNvSpPr/>
          <p:nvPr/>
        </p:nvSpPr>
        <p:spPr>
          <a:xfrm>
            <a:off x="10679502" y="1664898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D6153D-96A1-E341-3ADB-76E98F0EA28B}"/>
              </a:ext>
            </a:extLst>
          </p:cNvPr>
          <p:cNvSpPr/>
          <p:nvPr/>
        </p:nvSpPr>
        <p:spPr>
          <a:xfrm rot="19726976">
            <a:off x="8600105" y="3677331"/>
            <a:ext cx="2426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FEE023-52B6-27EC-2677-CE263E5743E7}"/>
              </a:ext>
            </a:extLst>
          </p:cNvPr>
          <p:cNvSpPr/>
          <p:nvPr/>
        </p:nvSpPr>
        <p:spPr>
          <a:xfrm rot="3352251">
            <a:off x="6530337" y="3499741"/>
            <a:ext cx="1205181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F46277-A838-629D-EEA6-F44F9075DA88}"/>
              </a:ext>
            </a:extLst>
          </p:cNvPr>
          <p:cNvSpPr/>
          <p:nvPr/>
        </p:nvSpPr>
        <p:spPr>
          <a:xfrm>
            <a:off x="396675" y="3640346"/>
            <a:ext cx="5886049" cy="2303253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chia,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Thái Lan</a:t>
            </a:r>
          </a:p>
        </p:txBody>
      </p:sp>
    </p:spTree>
    <p:extLst>
      <p:ext uri="{BB962C8B-B14F-4D97-AF65-F5344CB8AC3E}">
        <p14:creationId xmlns:p14="http://schemas.microsoft.com/office/powerpoint/2010/main" val="183912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425</Words>
  <Application>Microsoft Office PowerPoint</Application>
  <PresentationFormat>Widescreen</PresentationFormat>
  <Paragraphs>39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#9Slide03 AmpleSoft Bold</vt:lpstr>
      <vt:lpstr>Arial</vt:lpstr>
      <vt:lpstr>Calibri</vt:lpstr>
      <vt:lpstr>Cambria</vt:lpstr>
      <vt:lpstr>Montserrat</vt:lpstr>
      <vt:lpstr>SVN-Caprica Script</vt:lpstr>
      <vt:lpstr>SVN-Sevillana</vt:lpstr>
      <vt:lpstr>UTM Avo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 dao</cp:lastModifiedBy>
  <cp:revision>24</cp:revision>
  <dcterms:created xsi:type="dcterms:W3CDTF">2024-03-03T01:48:09Z</dcterms:created>
  <dcterms:modified xsi:type="dcterms:W3CDTF">2024-04-02T06:29:54Z</dcterms:modified>
</cp:coreProperties>
</file>