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av" ContentType="audio/x-wav"/>
  <Default Extension="png" ContentType="image/png"/>
  <Default Extension="wmf" ContentType="image/x-wmf"/>
  <Default Extension="emf" ContentType="image/x-emf"/>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 id="2147483673" r:id="rId4"/>
    <p:sldMasterId id="2147483685" r:id="rId5"/>
  </p:sldMasterIdLst>
  <p:notesMasterIdLst>
    <p:notesMasterId r:id="rId8"/>
  </p:notesMasterIdLst>
  <p:sldIdLst>
    <p:sldId id="256" r:id="rId6"/>
    <p:sldId id="409" r:id="rId7"/>
    <p:sldId id="531" r:id="rId9"/>
    <p:sldId id="492" r:id="rId10"/>
    <p:sldId id="493" r:id="rId11"/>
    <p:sldId id="494" r:id="rId12"/>
    <p:sldId id="495" r:id="rId13"/>
    <p:sldId id="496" r:id="rId14"/>
    <p:sldId id="497" r:id="rId15"/>
    <p:sldId id="498" r:id="rId16"/>
    <p:sldId id="499" r:id="rId17"/>
    <p:sldId id="500" r:id="rId18"/>
    <p:sldId id="384" r:id="rId19"/>
    <p:sldId id="570" r:id="rId20"/>
    <p:sldId id="472" r:id="rId21"/>
    <p:sldId id="471" r:id="rId22"/>
    <p:sldId id="618" r:id="rId23"/>
    <p:sldId id="469" r:id="rId24"/>
    <p:sldId id="596" r:id="rId25"/>
    <p:sldId id="473" r:id="rId26"/>
    <p:sldId id="481" r:id="rId27"/>
    <p:sldId id="541" r:id="rId28"/>
    <p:sldId id="474" r:id="rId29"/>
    <p:sldId id="482" r:id="rId30"/>
    <p:sldId id="483" r:id="rId31"/>
    <p:sldId id="484" r:id="rId32"/>
    <p:sldId id="485" r:id="rId33"/>
    <p:sldId id="475" r:id="rId34"/>
    <p:sldId id="486" r:id="rId35"/>
    <p:sldId id="533" r:id="rId36"/>
    <p:sldId id="535" r:id="rId37"/>
    <p:sldId id="595" r:id="rId38"/>
    <p:sldId id="476" r:id="rId39"/>
    <p:sldId id="478" r:id="rId40"/>
    <p:sldId id="477" r:id="rId41"/>
    <p:sldId id="487" r:id="rId42"/>
    <p:sldId id="479" r:id="rId43"/>
    <p:sldId id="480" r:id="rId44"/>
    <p:sldId id="642" r:id="rId45"/>
    <p:sldId id="528" r:id="rId46"/>
    <p:sldId id="529" r:id="rId47"/>
  </p:sldIdLst>
  <p:sldSz cx="18288000" cy="10287000"/>
  <p:notesSz cx="6858000" cy="9144000"/>
  <p:embeddedFontLst>
    <p:embeddedFont>
      <p:font typeface="SimSun" panose="02010600030101010101" pitchFamily="2" charset="-122"/>
      <p:regular r:id="rId52"/>
    </p:embeddedFont>
    <p:embeddedFont>
      <p:font typeface="Microsoft YaHei" panose="020B0503020204020204" charset="-122"/>
      <p:regular r:id="rId53"/>
    </p:embeddedFont>
    <p:embeddedFont>
      <p:font typeface="Tahoma" panose="020B0604030504040204" pitchFamily="34" charset="0"/>
      <p:regular r:id="rId54"/>
      <p:bold r:id="rId55"/>
    </p:embeddedFont>
    <p:embeddedFont>
      <p:font typeface="Britannic Bold" panose="020B0903060703020204" pitchFamily="34" charset="0"/>
      <p:regular r:id="rId56"/>
    </p:embeddedFont>
    <p:embeddedFont>
      <p:font typeface="Calibri" panose="020F0502020204030204" charset="0"/>
      <p:regular r:id="rId57"/>
      <p:bold r:id="rId58"/>
      <p:italic r:id="rId59"/>
      <p:boldItalic r:id="rId60"/>
    </p:embeddedFont>
    <p:embeddedFont>
      <p:font typeface="Calibri Light" panose="020F0302020204030204" charset="0"/>
      <p:regular r:id="rId61"/>
      <p: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ạ Thị Mai" initials="TTM" lastIdx="2" clrIdx="0"/>
  <p:cmAuthor id="2" name="PC" initials="P"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60E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4714" autoAdjust="0"/>
  </p:normalViewPr>
  <p:slideViewPr>
    <p:cSldViewPr showGuides="1">
      <p:cViewPr>
        <p:scale>
          <a:sx n="36" d="100"/>
          <a:sy n="36" d="100"/>
        </p:scale>
        <p:origin x="1068" y="-28"/>
      </p:cViewPr>
      <p:guideLst>
        <p:guide orient="horz" pos="233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2" Type="http://schemas.openxmlformats.org/officeDocument/2006/relationships/font" Target="fonts/font11.fntdata"/><Relationship Id="rId61" Type="http://schemas.openxmlformats.org/officeDocument/2006/relationships/font" Target="fonts/font10.fntdata"/><Relationship Id="rId60" Type="http://schemas.openxmlformats.org/officeDocument/2006/relationships/font" Target="fonts/font9.fntdata"/><Relationship Id="rId6" Type="http://schemas.openxmlformats.org/officeDocument/2006/relationships/slide" Target="slides/slide1.xml"/><Relationship Id="rId59" Type="http://schemas.openxmlformats.org/officeDocument/2006/relationships/font" Target="fonts/font8.fntdata"/><Relationship Id="rId58" Type="http://schemas.openxmlformats.org/officeDocument/2006/relationships/font" Target="fonts/font7.fntdata"/><Relationship Id="rId57" Type="http://schemas.openxmlformats.org/officeDocument/2006/relationships/font" Target="fonts/font6.fntdata"/><Relationship Id="rId56" Type="http://schemas.openxmlformats.org/officeDocument/2006/relationships/font" Target="fonts/font5.fntdata"/><Relationship Id="rId55" Type="http://schemas.openxmlformats.org/officeDocument/2006/relationships/font" Target="fonts/font4.fntdata"/><Relationship Id="rId54" Type="http://schemas.openxmlformats.org/officeDocument/2006/relationships/font" Target="fonts/font3.fntdata"/><Relationship Id="rId53" Type="http://schemas.openxmlformats.org/officeDocument/2006/relationships/font" Target="fonts/font2.fntdata"/><Relationship Id="rId52" Type="http://schemas.openxmlformats.org/officeDocument/2006/relationships/font" Target="fonts/font1.fntdata"/><Relationship Id="rId51" Type="http://schemas.openxmlformats.org/officeDocument/2006/relationships/commentAuthors" Target="commentAuthors.xml"/><Relationship Id="rId50" Type="http://schemas.openxmlformats.org/officeDocument/2006/relationships/tableStyles" Target="tableStyles.xml"/><Relationship Id="rId5" Type="http://schemas.openxmlformats.org/officeDocument/2006/relationships/slideMaster" Target="slideMasters/slideMaster4.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4-06-15T22:06:38.495" idx="1">
    <p:pos x="7849" y="2526"/>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53.wmf"/><Relationship Id="rId1" Type="http://schemas.openxmlformats.org/officeDocument/2006/relationships/image" Target="../media/image15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5.wmf"/></Relationships>
</file>

<file path=ppt/drawings/_rels/vmlDrawing2.vml.rels><?xml version="1.0" encoding="UTF-8" standalone="yes"?>
<Relationships xmlns="http://schemas.openxmlformats.org/package/2006/relationships"><Relationship Id="rId6" Type="http://schemas.openxmlformats.org/officeDocument/2006/relationships/image" Target="../media/image84.wmf"/><Relationship Id="rId5" Type="http://schemas.openxmlformats.org/officeDocument/2006/relationships/image" Target="../media/image83.wmf"/><Relationship Id="rId4" Type="http://schemas.openxmlformats.org/officeDocument/2006/relationships/image" Target="../media/image82.wmf"/><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5.vml.rels><?xml version="1.0" encoding="UTF-8" standalone="yes"?>
<Relationships xmlns="http://schemas.openxmlformats.org/package/2006/relationships"><Relationship Id="rId4" Type="http://schemas.openxmlformats.org/officeDocument/2006/relationships/image" Target="../media/image104.wmf"/><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0.wmf"/></Relationships>
</file>

<file path=ppt/drawings/_rels/vmlDrawing6.vml.rels><?xml version="1.0" encoding="UTF-8" standalone="yes"?>
<Relationships xmlns="http://schemas.openxmlformats.org/package/2006/relationships"><Relationship Id="rId4" Type="http://schemas.openxmlformats.org/officeDocument/2006/relationships/image" Target="../media/image114.wmf"/><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image" Target="../media/image9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image" Target="../media/image11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1.wmf"/></Relationships>
</file>

<file path=ppt/drawings/_rels/vmlDrawing9.vml.rels><?xml version="1.0" encoding="UTF-8" standalone="yes"?>
<Relationships xmlns="http://schemas.openxmlformats.org/package/2006/relationships"><Relationship Id="rId4" Type="http://schemas.openxmlformats.org/officeDocument/2006/relationships/image" Target="../media/image135.wmf"/><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FontTx/>
              <a:buNone/>
            </a:pPr>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accent6"/>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1299C29-D0A8-4F91-A547-30E989B71766}"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1299C29-D0A8-4F91-A547-30E989B71766}"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FontTx/>
              <a:buNone/>
            </a:pPr>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FontTx/>
              <a:buNone/>
            </a:pPr>
            <a:endParaRPr lang="en-US" baseline="0" dirty="0" smtClean="0"/>
          </a:p>
        </p:txBody>
      </p:sp>
      <p:sp>
        <p:nvSpPr>
          <p:cNvPr id="4" name="Slide Number Placeholder 3"/>
          <p:cNvSpPr>
            <a:spLocks noGrp="1"/>
          </p:cNvSpPr>
          <p:nvPr>
            <p:ph type="sldNum" sz="quarter" idx="10"/>
          </p:nvPr>
        </p:nvSpPr>
        <p:spPr/>
        <p:txBody>
          <a:bodyPr/>
          <a:lstStyle/>
          <a:p>
            <a:fld id="{E1299C29-D0A8-4F91-A547-30E989B71766}"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0"/>
            <a:ext cx="15773400" cy="4279106"/>
          </a:xfrm>
        </p:spPr>
        <p:txBody>
          <a:bodyPr anchor="b"/>
          <a:lstStyle>
            <a:lvl1pPr>
              <a:defRPr sz="9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1247777" y="6884198"/>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5"/>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259684" y="3757613"/>
            <a:ext cx="7736681" cy="552688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9258302"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9258302" y="3757613"/>
            <a:ext cx="7774782" cy="5526882"/>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endParaRPr lang="zh-CN" altLang="en-US"/>
          </a:p>
        </p:txBody>
      </p:sp>
      <p:sp>
        <p:nvSpPr>
          <p:cNvPr id="3" name="内容占位符 2"/>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7774782" y="1481141"/>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88"/>
            <a:ext cx="3943350" cy="871775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1257302" y="547688"/>
            <a:ext cx="11601450" cy="8717757"/>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E355C5F4-8241-4297-A607-2414451469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3"/>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1"/>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0C7D0EBB-87F6-418F-B326-C8B29B7DC95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endParaRPr lang="en-US"/>
          </a:p>
        </p:txBody>
      </p:sp>
      <p:sp>
        <p:nvSpPr>
          <p:cNvPr id="4" name="Content Placeholder 3"/>
          <p:cNvSpPr>
            <a:spLocks noGrp="1"/>
          </p:cNvSpPr>
          <p:nvPr>
            <p:ph sz="half" idx="2"/>
          </p:nvPr>
        </p:nvSpPr>
        <p:spPr>
          <a:xfrm>
            <a:off x="1259684" y="3757613"/>
            <a:ext cx="7736681" cy="5526882"/>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9258303"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endParaRPr lang="en-US"/>
          </a:p>
        </p:txBody>
      </p:sp>
      <p:sp>
        <p:nvSpPr>
          <p:cNvPr id="6" name="Content Placeholder 5"/>
          <p:cNvSpPr>
            <a:spLocks noGrp="1"/>
          </p:cNvSpPr>
          <p:nvPr>
            <p:ph sz="quarter" idx="4"/>
          </p:nvPr>
        </p:nvSpPr>
        <p:spPr>
          <a:xfrm>
            <a:off x="9258303" y="3757613"/>
            <a:ext cx="7774782" cy="5526882"/>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4"/>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0C7D0EBB-87F6-418F-B326-C8B29B7DC95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4"/>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0C7D0EBB-87F6-418F-B326-C8B29B7DC95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3" y="547688"/>
            <a:ext cx="11601450" cy="8717757"/>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showMasterPhAnim="0" showMasterSp="0">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358776" y="1038225"/>
            <a:ext cx="17827624" cy="9165432"/>
          </a:xfrm>
          <a:prstGeom prst="rect">
            <a:avLst/>
          </a:prstGeom>
          <a:noFill/>
          <a:ln w="9525">
            <a:noFill/>
          </a:ln>
        </p:spPr>
      </p:pic>
      <p:sp>
        <p:nvSpPr>
          <p:cNvPr id="10" name="Rectangle 7"/>
          <p:cNvSpPr>
            <a:spLocks noChangeArrowheads="1"/>
          </p:cNvSpPr>
          <p:nvPr/>
        </p:nvSpPr>
        <p:spPr bwMode="auto">
          <a:xfrm>
            <a:off x="3176" y="823913"/>
            <a:ext cx="18288000" cy="22669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7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Grp="1" noChangeArrowheads="1"/>
          </p:cNvSpPr>
          <p:nvPr>
            <p:ph type="subTitle" idx="1"/>
          </p:nvPr>
        </p:nvSpPr>
        <p:spPr>
          <a:xfrm>
            <a:off x="3816350" y="3738563"/>
            <a:ext cx="11090276" cy="1833563"/>
          </a:xfrm>
        </p:spPr>
        <p:txBody>
          <a:bodyPr anchor="ctr"/>
          <a:lstStyle>
            <a:lvl1pPr marL="0" indent="0" algn="ctr">
              <a:buFontTx/>
              <a:buNone/>
              <a:defRPr/>
            </a:lvl1pPr>
          </a:lstStyle>
          <a:p>
            <a:pPr lvl="0"/>
            <a:r>
              <a:rPr lang="en-US" altLang="zh-CN" noProof="0" smtClean="0"/>
              <a:t>Click to edit Master subtitle style</a:t>
            </a:r>
            <a:endParaRPr lang="en-US" altLang="zh-CN" noProof="0" smtClean="0"/>
          </a:p>
        </p:txBody>
      </p:sp>
      <p:sp>
        <p:nvSpPr>
          <p:cNvPr id="2056" name="Rectangle 8"/>
          <p:cNvSpPr>
            <a:spLocks noGrp="1" noChangeArrowheads="1"/>
          </p:cNvSpPr>
          <p:nvPr>
            <p:ph type="ctrTitle"/>
          </p:nvPr>
        </p:nvSpPr>
        <p:spPr>
          <a:xfrm>
            <a:off x="1511300" y="931070"/>
            <a:ext cx="15544800" cy="2205038"/>
          </a:xfrm>
        </p:spPr>
        <p:txBody>
          <a:bodyPr/>
          <a:lstStyle>
            <a:lvl1pPr>
              <a:defRPr sz="5400"/>
            </a:lvl1pPr>
          </a:lstStyle>
          <a:p>
            <a:pPr lvl="0"/>
            <a:r>
              <a:rPr lang="en-US" altLang="zh-CN" noProof="0" smtClean="0"/>
              <a:t>Click to edit Master title style</a:t>
            </a:r>
            <a:endParaRPr lang="en-US" altLang="zh-CN" noProof="0" smtClean="0"/>
          </a:p>
        </p:txBody>
      </p:sp>
      <p:sp>
        <p:nvSpPr>
          <p:cNvPr id="11" name="Rectangle 4"/>
          <p:cNvSpPr>
            <a:spLocks noGrp="1" noChangeArrowheads="1"/>
          </p:cNvSpPr>
          <p:nvPr>
            <p:ph type="dt" sz="half" idx="2"/>
          </p:nvPr>
        </p:nvSpPr>
        <p:spPr bwMode="auto">
          <a:xfrm>
            <a:off x="914400" y="9367838"/>
            <a:ext cx="4267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lvl="0">
              <a:buClrTx/>
              <a:buSzTx/>
              <a:buNone/>
            </a:pPr>
            <a:endParaRPr lang="en-US" dirty="0"/>
          </a:p>
        </p:txBody>
      </p:sp>
      <p:sp>
        <p:nvSpPr>
          <p:cNvPr id="12" name="Rectangle 5"/>
          <p:cNvSpPr>
            <a:spLocks noGrp="1" noChangeArrowheads="1"/>
          </p:cNvSpPr>
          <p:nvPr>
            <p:ph type="ftr" sz="quarter" idx="3"/>
          </p:nvPr>
        </p:nvSpPr>
        <p:spPr bwMode="auto">
          <a:xfrm>
            <a:off x="6248400" y="9367838"/>
            <a:ext cx="5791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lvl="0">
              <a:buClrTx/>
              <a:buSzTx/>
              <a:buNone/>
            </a:pPr>
            <a:endParaRPr lang="en-US" dirty="0"/>
          </a:p>
        </p:txBody>
      </p:sp>
      <p:sp>
        <p:nvSpPr>
          <p:cNvPr id="13" name="Rectangle 6"/>
          <p:cNvSpPr>
            <a:spLocks noGrp="1" noChangeArrowheads="1"/>
          </p:cNvSpPr>
          <p:nvPr>
            <p:ph type="sldNum" sz="quarter" idx="4"/>
          </p:nvPr>
        </p:nvSpPr>
        <p:spPr bwMode="auto">
          <a:xfrm>
            <a:off x="13106400" y="9367838"/>
            <a:ext cx="4267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lvl="0">
              <a:buClrTx/>
              <a:buSzTx/>
              <a:buNone/>
            </a:pPr>
            <a:fld id="{9A0DB2DC-4C9A-4742-B13C-FB6460FD3503}" type="slidenum">
              <a:rPr lang="en-US" dirty="0"/>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buClrTx/>
              <a:buSzTx/>
              <a:buNone/>
            </a:pPr>
            <a:endParaRPr lang="en-US" dirty="0"/>
          </a:p>
        </p:txBody>
      </p:sp>
      <p:sp>
        <p:nvSpPr>
          <p:cNvPr id="5" name="Footer Placeholder 4"/>
          <p:cNvSpPr>
            <a:spLocks noGrp="1"/>
          </p:cNvSpPr>
          <p:nvPr>
            <p:ph type="ftr" sz="quarter" idx="11"/>
          </p:nvPr>
        </p:nvSpPr>
        <p:spPr/>
        <p:txBody>
          <a:bodyPr/>
          <a:lstStyle/>
          <a:p>
            <a:pPr lvl="0">
              <a:buClrTx/>
              <a:buSzTx/>
              <a:buNone/>
            </a:pPr>
            <a:endParaRPr lang="en-US" dirty="0"/>
          </a:p>
        </p:txBody>
      </p:sp>
      <p:sp>
        <p:nvSpPr>
          <p:cNvPr id="6" name="Slide Number Placeholder 5"/>
          <p:cNvSpPr>
            <a:spLocks noGrp="1"/>
          </p:cNvSpPr>
          <p:nvPr>
            <p:ph type="sldNum" sz="quarter" idx="12"/>
          </p:nvPr>
        </p:nvSpPr>
        <p:spPr/>
        <p:txBody>
          <a:bodyPr/>
          <a:lstStyle/>
          <a:p>
            <a:pPr lvl="0">
              <a:buClrTx/>
              <a:buSzTx/>
              <a:buNone/>
            </a:pPr>
            <a:fld id="{9A0DB2DC-4C9A-4742-B13C-FB6460FD3503}" type="slidenum">
              <a:rPr lang="en-US" dirty="0"/>
            </a:fld>
            <a:endParaRPr lang="en-US" dirty="0"/>
          </a:p>
        </p:txBody>
      </p:sp>
    </p:spTree>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7"/>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6" y="6884195"/>
            <a:ext cx="15773400" cy="2250281"/>
          </a:xfrm>
        </p:spPr>
        <p:txBody>
          <a:bodyPr/>
          <a:lstStyle>
            <a:lvl1pPr marL="0" indent="0">
              <a:buNone/>
              <a:defRPr sz="3600"/>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pPr lvl="0">
              <a:buClrTx/>
              <a:buSzTx/>
              <a:buNone/>
            </a:pPr>
            <a:endParaRPr lang="en-US" dirty="0"/>
          </a:p>
        </p:txBody>
      </p:sp>
      <p:sp>
        <p:nvSpPr>
          <p:cNvPr id="5" name="Footer Placeholder 4"/>
          <p:cNvSpPr>
            <a:spLocks noGrp="1"/>
          </p:cNvSpPr>
          <p:nvPr>
            <p:ph type="ftr" sz="quarter" idx="11"/>
          </p:nvPr>
        </p:nvSpPr>
        <p:spPr/>
        <p:txBody>
          <a:bodyPr/>
          <a:lstStyle/>
          <a:p>
            <a:pPr lvl="0">
              <a:buClrTx/>
              <a:buSzTx/>
              <a:buNone/>
            </a:pPr>
            <a:endParaRPr lang="en-US" dirty="0"/>
          </a:p>
        </p:txBody>
      </p:sp>
      <p:sp>
        <p:nvSpPr>
          <p:cNvPr id="6" name="Slide Number Placeholder 5"/>
          <p:cNvSpPr>
            <a:spLocks noGrp="1"/>
          </p:cNvSpPr>
          <p:nvPr>
            <p:ph type="sldNum" sz="quarter" idx="12"/>
          </p:nvPr>
        </p:nvSpPr>
        <p:spPr/>
        <p:txBody>
          <a:bodyPr/>
          <a:lstStyle/>
          <a:p>
            <a:pPr lvl="0">
              <a:buClrTx/>
              <a:buSzTx/>
              <a:buNone/>
            </a:pPr>
            <a:fld id="{9A0DB2DC-4C9A-4742-B13C-FB6460FD3503}" type="slidenum">
              <a:rPr lang="en-US" dirty="0"/>
            </a:fld>
            <a:endParaRPr lang="en-US" dirty="0"/>
          </a:p>
        </p:txBody>
      </p:sp>
    </p:spTree>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0"/>
            <a:ext cx="8077200" cy="678894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9296400" y="2400300"/>
            <a:ext cx="8077200" cy="678894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pPr lvl="0">
              <a:buClrTx/>
              <a:buSzTx/>
              <a:buNone/>
            </a:pPr>
            <a:endParaRPr lang="en-US" dirty="0"/>
          </a:p>
        </p:txBody>
      </p:sp>
      <p:sp>
        <p:nvSpPr>
          <p:cNvPr id="6" name="Footer Placeholder 5"/>
          <p:cNvSpPr>
            <a:spLocks noGrp="1"/>
          </p:cNvSpPr>
          <p:nvPr>
            <p:ph type="ftr" sz="quarter" idx="11"/>
          </p:nvPr>
        </p:nvSpPr>
        <p:spPr/>
        <p:txBody>
          <a:bodyPr/>
          <a:lstStyle/>
          <a:p>
            <a:pPr lvl="0">
              <a:buClrTx/>
              <a:buSzTx/>
              <a:buNone/>
            </a:pPr>
            <a:endParaRPr lang="en-US" dirty="0"/>
          </a:p>
        </p:txBody>
      </p:sp>
      <p:sp>
        <p:nvSpPr>
          <p:cNvPr id="7" name="Slide Number Placeholder 6"/>
          <p:cNvSpPr>
            <a:spLocks noGrp="1"/>
          </p:cNvSpPr>
          <p:nvPr>
            <p:ph type="sldNum" sz="quarter" idx="12"/>
          </p:nvPr>
        </p:nvSpPr>
        <p:spPr/>
        <p:txBody>
          <a:bodyPr/>
          <a:lstStyle/>
          <a:p>
            <a:pPr lvl="0">
              <a:buClrTx/>
              <a:buSzTx/>
              <a:buNone/>
            </a:pPr>
            <a:fld id="{9A0DB2DC-4C9A-4742-B13C-FB6460FD3503}" type="slidenum">
              <a:rPr lang="en-US" dirty="0"/>
            </a:fld>
            <a:endParaRPr lang="en-US" dirty="0"/>
          </a:p>
        </p:txBody>
      </p:sp>
    </p:spTree>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6" y="547688"/>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60476" y="2521745"/>
            <a:ext cx="7737474"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1260476" y="3757613"/>
            <a:ext cx="7737474" cy="552688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9258300" y="2521745"/>
            <a:ext cx="7775576"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9258300" y="3757613"/>
            <a:ext cx="7775576" cy="552688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pPr lvl="0">
              <a:buClrTx/>
              <a:buSzTx/>
              <a:buNone/>
            </a:pPr>
            <a:endParaRPr lang="en-US" dirty="0"/>
          </a:p>
        </p:txBody>
      </p:sp>
      <p:sp>
        <p:nvSpPr>
          <p:cNvPr id="8" name="Footer Placeholder 7"/>
          <p:cNvSpPr>
            <a:spLocks noGrp="1"/>
          </p:cNvSpPr>
          <p:nvPr>
            <p:ph type="ftr" sz="quarter" idx="11"/>
          </p:nvPr>
        </p:nvSpPr>
        <p:spPr/>
        <p:txBody>
          <a:bodyPr/>
          <a:lstStyle/>
          <a:p>
            <a:pPr lvl="0">
              <a:buClrTx/>
              <a:buSzTx/>
              <a:buNone/>
            </a:pPr>
            <a:endParaRPr lang="en-US" dirty="0"/>
          </a:p>
        </p:txBody>
      </p:sp>
      <p:sp>
        <p:nvSpPr>
          <p:cNvPr id="9" name="Slide Number Placeholder 8"/>
          <p:cNvSpPr>
            <a:spLocks noGrp="1"/>
          </p:cNvSpPr>
          <p:nvPr>
            <p:ph type="sldNum" sz="quarter" idx="12"/>
          </p:nvPr>
        </p:nvSpPr>
        <p:spPr/>
        <p:txBody>
          <a:bodyPr/>
          <a:lstStyle/>
          <a:p>
            <a:pPr lvl="0">
              <a:buClrTx/>
              <a:buSzTx/>
              <a:buNone/>
            </a:pPr>
            <a:fld id="{9A0DB2DC-4C9A-4742-B13C-FB6460FD3503}" type="slidenum">
              <a:rPr lang="en-US" dirty="0"/>
            </a:fld>
            <a:endParaRPr lang="en-US" dirty="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a:buClrTx/>
              <a:buSzTx/>
              <a:buNone/>
            </a:pPr>
            <a:endParaRPr lang="en-US" dirty="0"/>
          </a:p>
        </p:txBody>
      </p:sp>
      <p:sp>
        <p:nvSpPr>
          <p:cNvPr id="4" name="Footer Placeholder 3"/>
          <p:cNvSpPr>
            <a:spLocks noGrp="1"/>
          </p:cNvSpPr>
          <p:nvPr>
            <p:ph type="ftr" sz="quarter" idx="11"/>
          </p:nvPr>
        </p:nvSpPr>
        <p:spPr/>
        <p:txBody>
          <a:bodyPr/>
          <a:lstStyle/>
          <a:p>
            <a:pPr lvl="0">
              <a:buClrTx/>
              <a:buSzTx/>
              <a:buNone/>
            </a:pPr>
            <a:endParaRPr lang="en-US" dirty="0"/>
          </a:p>
        </p:txBody>
      </p:sp>
      <p:sp>
        <p:nvSpPr>
          <p:cNvPr id="5" name="Slide Number Placeholder 4"/>
          <p:cNvSpPr>
            <a:spLocks noGrp="1"/>
          </p:cNvSpPr>
          <p:nvPr>
            <p:ph type="sldNum" sz="quarter" idx="12"/>
          </p:nvPr>
        </p:nvSpPr>
        <p:spPr/>
        <p:txBody>
          <a:bodyPr/>
          <a:lstStyle/>
          <a:p>
            <a:pPr lvl="0">
              <a:buClrTx/>
              <a:buSzTx/>
              <a:buNone/>
            </a:pPr>
            <a:fld id="{9A0DB2DC-4C9A-4742-B13C-FB6460FD3503}" type="slidenum">
              <a:rPr lang="en-US" dirty="0"/>
            </a:fld>
            <a:endParaRPr lang="en-US" dirty="0"/>
          </a:p>
        </p:txBody>
      </p:sp>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buClrTx/>
              <a:buSzTx/>
              <a:buNone/>
            </a:pPr>
            <a:endParaRPr lang="en-US" dirty="0"/>
          </a:p>
        </p:txBody>
      </p:sp>
      <p:sp>
        <p:nvSpPr>
          <p:cNvPr id="3" name="Footer Placeholder 2"/>
          <p:cNvSpPr>
            <a:spLocks noGrp="1"/>
          </p:cNvSpPr>
          <p:nvPr>
            <p:ph type="ftr" sz="quarter" idx="11"/>
          </p:nvPr>
        </p:nvSpPr>
        <p:spPr/>
        <p:txBody>
          <a:bodyPr/>
          <a:lstStyle/>
          <a:p>
            <a:pPr lvl="0">
              <a:buClrTx/>
              <a:buSzTx/>
              <a:buNone/>
            </a:pPr>
            <a:endParaRPr lang="en-US" dirty="0"/>
          </a:p>
        </p:txBody>
      </p:sp>
      <p:sp>
        <p:nvSpPr>
          <p:cNvPr id="4" name="Slide Number Placeholder 3"/>
          <p:cNvSpPr>
            <a:spLocks noGrp="1"/>
          </p:cNvSpPr>
          <p:nvPr>
            <p:ph type="sldNum" sz="quarter" idx="12"/>
          </p:nvPr>
        </p:nvSpPr>
        <p:spPr/>
        <p:txBody>
          <a:bodyPr/>
          <a:lstStyle/>
          <a:p>
            <a:pPr lvl="0">
              <a:buClrTx/>
              <a:buSzTx/>
              <a:buNone/>
            </a:pPr>
            <a:fld id="{9A0DB2DC-4C9A-4742-B13C-FB6460FD3503}" type="slidenum">
              <a:rPr lang="en-US" dirty="0"/>
            </a:fld>
            <a:endParaRPr lang="en-US" dirty="0"/>
          </a:p>
        </p:txBody>
      </p:sp>
    </p:spTree>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6" y="685800"/>
            <a:ext cx="5899150"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5576"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1260476"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a:buClrTx/>
              <a:buSzTx/>
              <a:buNone/>
            </a:pPr>
            <a:endParaRPr lang="en-US" dirty="0"/>
          </a:p>
        </p:txBody>
      </p:sp>
      <p:sp>
        <p:nvSpPr>
          <p:cNvPr id="6" name="Footer Placeholder 5"/>
          <p:cNvSpPr>
            <a:spLocks noGrp="1"/>
          </p:cNvSpPr>
          <p:nvPr>
            <p:ph type="ftr" sz="quarter" idx="11"/>
          </p:nvPr>
        </p:nvSpPr>
        <p:spPr/>
        <p:txBody>
          <a:bodyPr/>
          <a:lstStyle/>
          <a:p>
            <a:pPr lvl="0">
              <a:buClrTx/>
              <a:buSzTx/>
              <a:buNone/>
            </a:pPr>
            <a:endParaRPr lang="en-US" dirty="0"/>
          </a:p>
        </p:txBody>
      </p:sp>
      <p:sp>
        <p:nvSpPr>
          <p:cNvPr id="7" name="Slide Number Placeholder 6"/>
          <p:cNvSpPr>
            <a:spLocks noGrp="1"/>
          </p:cNvSpPr>
          <p:nvPr>
            <p:ph type="sldNum" sz="quarter" idx="12"/>
          </p:nvPr>
        </p:nvSpPr>
        <p:spPr/>
        <p:txBody>
          <a:bodyPr/>
          <a:lstStyle/>
          <a:p>
            <a:pPr lvl="0">
              <a:buClrTx/>
              <a:buSzTx/>
              <a:buNone/>
            </a:pPr>
            <a:fld id="{9A0DB2DC-4C9A-4742-B13C-FB6460FD3503}" type="slidenum">
              <a:rPr lang="en-US" dirty="0"/>
            </a:fld>
            <a:endParaRPr lang="en-US" dirty="0"/>
          </a:p>
        </p:txBody>
      </p:sp>
    </p:spTree>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6" y="685800"/>
            <a:ext cx="5899150"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5576" y="1481138"/>
            <a:ext cx="9258300" cy="7310438"/>
          </a:xfrm>
        </p:spPr>
        <p:txBody>
          <a:bodyPr vert="horz" wrap="square" lIns="91440" tIns="45720" rIns="91440" bIns="45720" numCol="1" anchor="t" anchorCtr="0" compatLnSpc="1"/>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260476"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lvl="0">
              <a:buClrTx/>
              <a:buSzTx/>
              <a:buNone/>
            </a:pPr>
            <a:endParaRPr lang="en-US" dirty="0"/>
          </a:p>
        </p:txBody>
      </p:sp>
      <p:sp>
        <p:nvSpPr>
          <p:cNvPr id="6" name="Footer Placeholder 5"/>
          <p:cNvSpPr>
            <a:spLocks noGrp="1"/>
          </p:cNvSpPr>
          <p:nvPr>
            <p:ph type="ftr" sz="quarter" idx="11"/>
          </p:nvPr>
        </p:nvSpPr>
        <p:spPr/>
        <p:txBody>
          <a:bodyPr/>
          <a:lstStyle/>
          <a:p>
            <a:pPr lvl="0">
              <a:buClrTx/>
              <a:buSzTx/>
              <a:buNone/>
            </a:pPr>
            <a:endParaRPr lang="en-US" dirty="0"/>
          </a:p>
        </p:txBody>
      </p:sp>
      <p:sp>
        <p:nvSpPr>
          <p:cNvPr id="7" name="Slide Number Placeholder 6"/>
          <p:cNvSpPr>
            <a:spLocks noGrp="1"/>
          </p:cNvSpPr>
          <p:nvPr>
            <p:ph type="sldNum" sz="quarter" idx="12"/>
          </p:nvPr>
        </p:nvSpPr>
        <p:spPr/>
        <p:txBody>
          <a:bodyPr/>
          <a:lstStyle/>
          <a:p>
            <a:pPr lvl="0">
              <a:buClrTx/>
              <a:buSzTx/>
              <a:buNone/>
            </a:pPr>
            <a:fld id="{9A0DB2DC-4C9A-4742-B13C-FB6460FD3503}" type="slidenum">
              <a:rPr lang="en-US" dirty="0"/>
            </a:fld>
            <a:endParaRPr lang="en-US" dirty="0"/>
          </a:p>
        </p:txBody>
      </p:sp>
    </p:spTree>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buClrTx/>
              <a:buSzTx/>
              <a:buNone/>
            </a:pPr>
            <a:endParaRPr lang="en-US" dirty="0"/>
          </a:p>
        </p:txBody>
      </p:sp>
      <p:sp>
        <p:nvSpPr>
          <p:cNvPr id="5" name="Footer Placeholder 4"/>
          <p:cNvSpPr>
            <a:spLocks noGrp="1"/>
          </p:cNvSpPr>
          <p:nvPr>
            <p:ph type="ftr" sz="quarter" idx="11"/>
          </p:nvPr>
        </p:nvSpPr>
        <p:spPr/>
        <p:txBody>
          <a:bodyPr/>
          <a:lstStyle/>
          <a:p>
            <a:pPr lvl="0">
              <a:buClrTx/>
              <a:buSzTx/>
              <a:buNone/>
            </a:pPr>
            <a:endParaRPr lang="en-US" dirty="0"/>
          </a:p>
        </p:txBody>
      </p:sp>
      <p:sp>
        <p:nvSpPr>
          <p:cNvPr id="6" name="Slide Number Placeholder 5"/>
          <p:cNvSpPr>
            <a:spLocks noGrp="1"/>
          </p:cNvSpPr>
          <p:nvPr>
            <p:ph type="sldNum" sz="quarter" idx="12"/>
          </p:nvPr>
        </p:nvSpPr>
        <p:spPr/>
        <p:txBody>
          <a:bodyPr/>
          <a:lstStyle/>
          <a:p>
            <a:pPr lvl="0">
              <a:buClrTx/>
              <a:buSzTx/>
              <a:buNone/>
            </a:pPr>
            <a:fld id="{9A0DB2DC-4C9A-4742-B13C-FB6460FD3503}" type="slidenum">
              <a:rPr lang="en-US" dirty="0"/>
            </a:fld>
            <a:endParaRPr lang="en-US" dirty="0"/>
          </a:p>
        </p:txBody>
      </p:sp>
    </p:spTree>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7"/>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7"/>
            <a:ext cx="12039600" cy="877728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lvl="0">
              <a:buClrTx/>
              <a:buSzTx/>
              <a:buNone/>
            </a:pPr>
            <a:endParaRPr lang="en-US" dirty="0"/>
          </a:p>
        </p:txBody>
      </p:sp>
      <p:sp>
        <p:nvSpPr>
          <p:cNvPr id="5" name="Footer Placeholder 4"/>
          <p:cNvSpPr>
            <a:spLocks noGrp="1"/>
          </p:cNvSpPr>
          <p:nvPr>
            <p:ph type="ftr" sz="quarter" idx="11"/>
          </p:nvPr>
        </p:nvSpPr>
        <p:spPr/>
        <p:txBody>
          <a:bodyPr/>
          <a:lstStyle/>
          <a:p>
            <a:pPr lvl="0">
              <a:buClrTx/>
              <a:buSzTx/>
              <a:buNone/>
            </a:pPr>
            <a:endParaRPr lang="en-US" dirty="0"/>
          </a:p>
        </p:txBody>
      </p:sp>
      <p:sp>
        <p:nvSpPr>
          <p:cNvPr id="6" name="Slide Number Placeholder 5"/>
          <p:cNvSpPr>
            <a:spLocks noGrp="1"/>
          </p:cNvSpPr>
          <p:nvPr>
            <p:ph type="sldNum" sz="quarter" idx="12"/>
          </p:nvPr>
        </p:nvSpPr>
        <p:spPr/>
        <p:txBody>
          <a:bodyPr/>
          <a:lstStyle/>
          <a:p>
            <a:pPr lvl="0">
              <a:buClrTx/>
              <a:buSzTx/>
              <a:buNone/>
            </a:pPr>
            <a:fld id="{9A0DB2DC-4C9A-4742-B13C-FB6460FD3503}" type="slidenum">
              <a:rPr lang="en-US" dirty="0"/>
            </a:fld>
            <a:endParaRPr lang="en-US" dirty="0"/>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3" Type="http://schemas.openxmlformats.org/officeDocument/2006/relationships/theme" Target="../theme/theme4.xml"/><Relationship Id="rId12" Type="http://schemas.openxmlformats.org/officeDocument/2006/relationships/image" Target="../media/image2.jpeg"/><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5"/>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fld>
            <a:endParaRPr lang="zh-CN" altLang="en-US"/>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1257300" y="9534531"/>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C7D0EBB-87F6-418F-B326-C8B29B7DC95F}" type="datetimeFigureOut">
              <a:rPr lang="en-US" smtClean="0"/>
            </a:fld>
            <a:endParaRPr lang="en-US"/>
          </a:p>
        </p:txBody>
      </p:sp>
      <p:sp>
        <p:nvSpPr>
          <p:cNvPr id="5" name="Footer Placeholder 4"/>
          <p:cNvSpPr>
            <a:spLocks noGrp="1"/>
          </p:cNvSpPr>
          <p:nvPr>
            <p:ph type="ftr" sz="quarter" idx="3"/>
          </p:nvPr>
        </p:nvSpPr>
        <p:spPr>
          <a:xfrm>
            <a:off x="6057900" y="9534531"/>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31"/>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550F03A-2A00-49DC-9191-58E1A901AF7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176" y="500063"/>
            <a:ext cx="18288000" cy="1514475"/>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700" b="0" i="0" u="none" strike="noStrike" kern="1200" cap="none" spc="0" normalizeH="0" baseline="0" noProof="0" smtClean="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2"/>
          <a:srcRect t="1094" r="8122" b="13318"/>
          <a:stretch>
            <a:fillRect/>
          </a:stretch>
        </p:blipFill>
        <p:spPr>
          <a:xfrm>
            <a:off x="11595100" y="6657975"/>
            <a:ext cx="6680200" cy="3500438"/>
          </a:xfrm>
          <a:prstGeom prst="rect">
            <a:avLst/>
          </a:prstGeom>
          <a:noFill/>
          <a:ln w="9525">
            <a:noFill/>
          </a:ln>
        </p:spPr>
      </p:pic>
      <p:sp>
        <p:nvSpPr>
          <p:cNvPr id="1028" name="Rectangle 4"/>
          <p:cNvSpPr>
            <a:spLocks noGrp="1"/>
          </p:cNvSpPr>
          <p:nvPr>
            <p:ph type="title"/>
          </p:nvPr>
        </p:nvSpPr>
        <p:spPr>
          <a:xfrm>
            <a:off x="914400" y="411957"/>
            <a:ext cx="16459200" cy="1714500"/>
          </a:xfrm>
          <a:prstGeom prst="rect">
            <a:avLst/>
          </a:prstGeom>
          <a:noFill/>
          <a:ln w="9525">
            <a:noFill/>
          </a:ln>
        </p:spPr>
        <p:txBody>
          <a:bodyPr anchor="ctr" anchorCtr="0"/>
          <a:lstStyle/>
          <a:p>
            <a:pPr lvl="0"/>
            <a:r>
              <a:rPr lang="en-US" altLang="zh-CN" dirty="0"/>
              <a:t>Click to edit Master title style</a:t>
            </a:r>
            <a:endParaRPr lang="en-US" altLang="zh-CN" dirty="0"/>
          </a:p>
        </p:txBody>
      </p:sp>
      <p:sp>
        <p:nvSpPr>
          <p:cNvPr id="1029" name="Rectangle 5"/>
          <p:cNvSpPr>
            <a:spLocks noGrp="1"/>
          </p:cNvSpPr>
          <p:nvPr>
            <p:ph type="body" idx="1"/>
          </p:nvPr>
        </p:nvSpPr>
        <p:spPr>
          <a:xfrm>
            <a:off x="914400" y="2400300"/>
            <a:ext cx="16459200" cy="6788945"/>
          </a:xfrm>
          <a:prstGeom prst="rect">
            <a:avLst/>
          </a:prstGeom>
          <a:noFill/>
          <a:ln w="9525">
            <a:noFill/>
          </a:ln>
        </p:spPr>
        <p:txBody>
          <a:bodyPr/>
          <a:lstStyle/>
          <a:p>
            <a:pPr lvl="0"/>
            <a:r>
              <a:rPr lang="en-US" altLang="zh-CN" dirty="0"/>
              <a:t>Click to 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en-US" altLang="zh-CN" dirty="0"/>
          </a:p>
        </p:txBody>
      </p:sp>
      <p:sp>
        <p:nvSpPr>
          <p:cNvPr id="1030" name="Rectangle 6"/>
          <p:cNvSpPr>
            <a:spLocks noGrp="1" noChangeArrowheads="1"/>
          </p:cNvSpPr>
          <p:nvPr>
            <p:ph type="dt" sz="half" idx="2"/>
          </p:nvPr>
        </p:nvSpPr>
        <p:spPr bwMode="auto">
          <a:xfrm>
            <a:off x="914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2100"/>
            </a:lvl1pPr>
          </a:lstStyle>
          <a:p>
            <a:pPr lvl="0">
              <a:buClrTx/>
              <a:buSzTx/>
              <a:buNone/>
            </a:pPr>
            <a:endParaRPr lang="en-US" dirty="0"/>
          </a:p>
        </p:txBody>
      </p:sp>
      <p:sp>
        <p:nvSpPr>
          <p:cNvPr id="1031" name="Rectangle 7"/>
          <p:cNvSpPr>
            <a:spLocks noGrp="1" noChangeArrowheads="1"/>
          </p:cNvSpPr>
          <p:nvPr>
            <p:ph type="ftr" sz="quarter" idx="3"/>
          </p:nvPr>
        </p:nvSpPr>
        <p:spPr bwMode="auto">
          <a:xfrm>
            <a:off x="6248400" y="9367838"/>
            <a:ext cx="5791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2100"/>
            </a:lvl1pPr>
          </a:lstStyle>
          <a:p>
            <a:pPr lvl="0">
              <a:buClrTx/>
              <a:buSzTx/>
              <a:buNone/>
            </a:pPr>
            <a:endParaRPr lang="en-US" dirty="0"/>
          </a:p>
        </p:txBody>
      </p:sp>
      <p:sp>
        <p:nvSpPr>
          <p:cNvPr id="1032" name="Rectangle 8"/>
          <p:cNvSpPr>
            <a:spLocks noGrp="1" noChangeArrowheads="1"/>
          </p:cNvSpPr>
          <p:nvPr>
            <p:ph type="sldNum" sz="quarter" idx="4"/>
          </p:nvPr>
        </p:nvSpPr>
        <p:spPr bwMode="auto">
          <a:xfrm>
            <a:off x="13106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2100"/>
            </a:lvl1pPr>
          </a:lstStyle>
          <a:p>
            <a:pPr lvl="0">
              <a:buClrTx/>
              <a:buSzTx/>
              <a:buNone/>
            </a:pPr>
            <a:fld id="{9A0DB2DC-4C9A-4742-B13C-FB6460FD3503}" type="slidenum">
              <a:rPr lang="en-US" dirty="0"/>
            </a:fld>
            <a:endParaRPr lang="en-US" dirty="0"/>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ppt_x</p:attrName>
                                        </p:attrNameLst>
                                      </p:cBhvr>
                                      <p:tavLst>
                                        <p:tav tm="0">
                                          <p:val>
                                            <p:strVal val="#ppt_x-.2"/>
                                          </p:val>
                                        </p:tav>
                                        <p:tav tm="100000">
                                          <p:val>
                                            <p:strVal val="#ppt_x"/>
                                          </p:val>
                                        </p:tav>
                                      </p:tavLst>
                                    </p:anim>
                                    <p:anim calcmode="lin" valueType="num">
                                      <p:cBhvr>
                                        <p:cTn id="1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P spid="1028" grpId="0" bldLvl="0"/>
    </p:bldLst>
  </p:timing>
  <p:hf sldNum="0" hdr="0" ftr="0" dt="0"/>
  <p:txStyles>
    <p:titleStyle>
      <a:lvl1pPr algn="ctr" rtl="0" fontAlgn="base">
        <a:spcBef>
          <a:spcPct val="0"/>
        </a:spcBef>
        <a:spcAft>
          <a:spcPct val="0"/>
        </a:spcAft>
        <a:defRPr sz="66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514350" indent="-514350" algn="l" rtl="0" fontAlgn="base">
        <a:spcBef>
          <a:spcPct val="30000"/>
        </a:spcBef>
        <a:spcAft>
          <a:spcPct val="0"/>
        </a:spcAft>
        <a:buChar char="•"/>
        <a:defRPr sz="4800" kern="1200">
          <a:solidFill>
            <a:schemeClr val="tx1"/>
          </a:solidFill>
          <a:latin typeface="+mn-lt"/>
          <a:ea typeface="+mn-ea"/>
          <a:cs typeface="+mn-cs"/>
        </a:defRPr>
      </a:lvl1pPr>
      <a:lvl2pPr marL="1114425" indent="-428625" algn="l" rtl="0" fontAlgn="base">
        <a:spcBef>
          <a:spcPct val="30000"/>
        </a:spcBef>
        <a:spcAft>
          <a:spcPct val="0"/>
        </a:spcAft>
        <a:buChar char="–"/>
        <a:defRPr sz="4200" kern="1200">
          <a:solidFill>
            <a:schemeClr val="tx1"/>
          </a:solidFill>
          <a:latin typeface="+mn-lt"/>
          <a:ea typeface="+mn-ea"/>
          <a:cs typeface="+mn-cs"/>
        </a:defRPr>
      </a:lvl2pPr>
      <a:lvl3pPr marL="1714500" indent="-342900" algn="l" rtl="0" fontAlgn="base">
        <a:spcBef>
          <a:spcPct val="30000"/>
        </a:spcBef>
        <a:spcAft>
          <a:spcPct val="0"/>
        </a:spcAft>
        <a:buChar char="•"/>
        <a:defRPr sz="3600" kern="1200">
          <a:solidFill>
            <a:schemeClr val="tx1"/>
          </a:solidFill>
          <a:latin typeface="+mn-lt"/>
          <a:ea typeface="+mn-ea"/>
          <a:cs typeface="+mn-cs"/>
        </a:defRPr>
      </a:lvl3pPr>
      <a:lvl4pPr marL="2400300" indent="-342900" algn="l" rtl="0" fontAlgn="base">
        <a:spcBef>
          <a:spcPct val="30000"/>
        </a:spcBef>
        <a:spcAft>
          <a:spcPct val="0"/>
        </a:spcAft>
        <a:buChar char="–"/>
        <a:defRPr sz="3000" kern="1200">
          <a:solidFill>
            <a:schemeClr val="tx1"/>
          </a:solidFill>
          <a:latin typeface="+mn-lt"/>
          <a:ea typeface="+mn-ea"/>
          <a:cs typeface="+mn-cs"/>
        </a:defRPr>
      </a:lvl4pPr>
      <a:lvl5pPr marL="3086100" indent="-342900" algn="l" rtl="0" fontAlgn="base">
        <a:spcBef>
          <a:spcPct val="30000"/>
        </a:spcBef>
        <a:spcAft>
          <a:spcPct val="0"/>
        </a:spcAft>
        <a:buChar char="»"/>
        <a:defRPr sz="30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hemeOverride" Target="../theme/themeOverride1.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5.xml"/><Relationship Id="rId5" Type="http://schemas.openxmlformats.org/officeDocument/2006/relationships/image" Target="../media/image30.wmf"/><Relationship Id="rId4" Type="http://schemas.microsoft.com/office/2007/relationships/hdphoto" Target="../media/image25.wdp"/><Relationship Id="rId3" Type="http://schemas.openxmlformats.org/officeDocument/2006/relationships/image" Target="../media/image24.png"/><Relationship Id="rId2" Type="http://schemas.openxmlformats.org/officeDocument/2006/relationships/slide" Target="slide5.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31.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39.wdp"/><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4.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47.png"/><Relationship Id="rId7" Type="http://schemas.openxmlformats.org/officeDocument/2006/relationships/image" Target="../media/image46.pn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6" Type="http://schemas.openxmlformats.org/officeDocument/2006/relationships/comments" Target="../comments/comment1.xml"/><Relationship Id="rId35" Type="http://schemas.openxmlformats.org/officeDocument/2006/relationships/slideLayout" Target="../slideLayouts/slideLayout41.xml"/><Relationship Id="rId34" Type="http://schemas.openxmlformats.org/officeDocument/2006/relationships/image" Target="../media/image71.png"/><Relationship Id="rId33" Type="http://schemas.openxmlformats.org/officeDocument/2006/relationships/tags" Target="../tags/tag10.xml"/><Relationship Id="rId32" Type="http://schemas.openxmlformats.org/officeDocument/2006/relationships/tags" Target="../tags/tag9.xml"/><Relationship Id="rId31" Type="http://schemas.openxmlformats.org/officeDocument/2006/relationships/image" Target="../media/image70.png"/><Relationship Id="rId30" Type="http://schemas.openxmlformats.org/officeDocument/2006/relationships/image" Target="../media/image69.png"/><Relationship Id="rId3" Type="http://schemas.openxmlformats.org/officeDocument/2006/relationships/image" Target="../media/image42.png"/><Relationship Id="rId29" Type="http://schemas.openxmlformats.org/officeDocument/2006/relationships/image" Target="../media/image68.png"/><Relationship Id="rId28" Type="http://schemas.openxmlformats.org/officeDocument/2006/relationships/image" Target="../media/image67.png"/><Relationship Id="rId27" Type="http://schemas.openxmlformats.org/officeDocument/2006/relationships/image" Target="../media/image66.png"/><Relationship Id="rId26" Type="http://schemas.openxmlformats.org/officeDocument/2006/relationships/image" Target="../media/image65.png"/><Relationship Id="rId25" Type="http://schemas.openxmlformats.org/officeDocument/2006/relationships/image" Target="../media/image64.png"/><Relationship Id="rId24" Type="http://schemas.openxmlformats.org/officeDocument/2006/relationships/image" Target="../media/image63.png"/><Relationship Id="rId23" Type="http://schemas.openxmlformats.org/officeDocument/2006/relationships/image" Target="../media/image62.png"/><Relationship Id="rId22" Type="http://schemas.openxmlformats.org/officeDocument/2006/relationships/image" Target="../media/image61.png"/><Relationship Id="rId21" Type="http://schemas.openxmlformats.org/officeDocument/2006/relationships/image" Target="../media/image60.png"/><Relationship Id="rId20" Type="http://schemas.openxmlformats.org/officeDocument/2006/relationships/image" Target="../media/image59.png"/><Relationship Id="rId2" Type="http://schemas.openxmlformats.org/officeDocument/2006/relationships/image" Target="../media/image41.png"/><Relationship Id="rId19" Type="http://schemas.openxmlformats.org/officeDocument/2006/relationships/image" Target="../media/image58.png"/><Relationship Id="rId18" Type="http://schemas.openxmlformats.org/officeDocument/2006/relationships/image" Target="../media/image57.png"/><Relationship Id="rId17" Type="http://schemas.openxmlformats.org/officeDocument/2006/relationships/image" Target="../media/image56.png"/><Relationship Id="rId16" Type="http://schemas.openxmlformats.org/officeDocument/2006/relationships/image" Target="../media/image55.png"/><Relationship Id="rId15" Type="http://schemas.openxmlformats.org/officeDocument/2006/relationships/image" Target="../media/image54.png"/><Relationship Id="rId14" Type="http://schemas.openxmlformats.org/officeDocument/2006/relationships/image" Target="../media/image53.png"/><Relationship Id="rId13" Type="http://schemas.openxmlformats.org/officeDocument/2006/relationships/image" Target="../media/image52.png"/><Relationship Id="rId12" Type="http://schemas.openxmlformats.org/officeDocument/2006/relationships/image" Target="../media/image51.png"/><Relationship Id="rId11" Type="http://schemas.openxmlformats.org/officeDocument/2006/relationships/image" Target="../media/image50.png"/><Relationship Id="rId10" Type="http://schemas.openxmlformats.org/officeDocument/2006/relationships/image" Target="../media/image49.png"/><Relationship Id="rId1" Type="http://schemas.openxmlformats.org/officeDocument/2006/relationships/image" Target="../media/image40.png"/></Relationships>
</file>

<file path=ppt/slides/_rels/slide15.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0" Type="http://schemas.openxmlformats.org/officeDocument/2006/relationships/vmlDrawing" Target="../drawings/vmlDrawing1.vml"/><Relationship Id="rId3" Type="http://schemas.openxmlformats.org/officeDocument/2006/relationships/tags" Target="../tags/tag13.xml"/><Relationship Id="rId29" Type="http://schemas.openxmlformats.org/officeDocument/2006/relationships/slideLayout" Target="../slideLayouts/slideLayout7.xml"/><Relationship Id="rId28" Type="http://schemas.openxmlformats.org/officeDocument/2006/relationships/image" Target="../media/image77.wmf"/><Relationship Id="rId27" Type="http://schemas.openxmlformats.org/officeDocument/2006/relationships/image" Target="../media/image76.wmf"/><Relationship Id="rId26" Type="http://schemas.openxmlformats.org/officeDocument/2006/relationships/oleObject" Target="../embeddings/oleObject1.bin"/><Relationship Id="rId25" Type="http://schemas.openxmlformats.org/officeDocument/2006/relationships/image" Target="../media/image75.png"/><Relationship Id="rId24" Type="http://schemas.openxmlformats.org/officeDocument/2006/relationships/tags" Target="../tags/tag31.xml"/><Relationship Id="rId23" Type="http://schemas.openxmlformats.org/officeDocument/2006/relationships/image" Target="../media/image74.png"/><Relationship Id="rId22" Type="http://schemas.openxmlformats.org/officeDocument/2006/relationships/tags" Target="../tags/tag30.xml"/><Relationship Id="rId21" Type="http://schemas.openxmlformats.org/officeDocument/2006/relationships/tags" Target="../tags/tag29.xml"/><Relationship Id="rId20" Type="http://schemas.openxmlformats.org/officeDocument/2006/relationships/image" Target="../media/image73.png"/><Relationship Id="rId2" Type="http://schemas.openxmlformats.org/officeDocument/2006/relationships/tags" Target="../tags/tag12.xml"/><Relationship Id="rId19" Type="http://schemas.openxmlformats.org/officeDocument/2006/relationships/tags" Target="../tags/tag28.xml"/><Relationship Id="rId18" Type="http://schemas.openxmlformats.org/officeDocument/2006/relationships/image" Target="../media/image72.png"/><Relationship Id="rId17" Type="http://schemas.openxmlformats.org/officeDocument/2006/relationships/tags" Target="../tags/tag27.xml"/><Relationship Id="rId16" Type="http://schemas.openxmlformats.org/officeDocument/2006/relationships/tags" Target="../tags/tag26.xml"/><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9" Type="http://schemas.openxmlformats.org/officeDocument/2006/relationships/slideLayout" Target="../slideLayouts/slideLayout7.xml"/><Relationship Id="rId18" Type="http://schemas.openxmlformats.org/officeDocument/2006/relationships/tags" Target="../tags/tag45.xml"/><Relationship Id="rId17" Type="http://schemas.openxmlformats.org/officeDocument/2006/relationships/image" Target="../media/image74.png"/><Relationship Id="rId16" Type="http://schemas.openxmlformats.org/officeDocument/2006/relationships/tags" Target="../tags/tag44.xml"/><Relationship Id="rId15" Type="http://schemas.openxmlformats.org/officeDocument/2006/relationships/image" Target="../media/image75.png"/><Relationship Id="rId14" Type="http://schemas.openxmlformats.org/officeDocument/2006/relationships/tags" Target="../tags/tag43.xml"/><Relationship Id="rId13" Type="http://schemas.openxmlformats.org/officeDocument/2006/relationships/image" Target="../media/image73.png"/><Relationship Id="rId12" Type="http://schemas.openxmlformats.org/officeDocument/2006/relationships/tags" Target="../tags/tag42.xml"/><Relationship Id="rId11" Type="http://schemas.openxmlformats.org/officeDocument/2006/relationships/image" Target="../media/image78.png"/><Relationship Id="rId10" Type="http://schemas.openxmlformats.org/officeDocument/2006/relationships/tags" Target="../tags/tag41.xml"/><Relationship Id="rId1" Type="http://schemas.openxmlformats.org/officeDocument/2006/relationships/tags" Target="../tags/tag32.xml"/></Relationships>
</file>

<file path=ppt/slides/_rels/slide17.xml.rels><?xml version="1.0" encoding="UTF-8" standalone="yes"?>
<Relationships xmlns="http://schemas.openxmlformats.org/package/2006/relationships"><Relationship Id="rId9" Type="http://schemas.openxmlformats.org/officeDocument/2006/relationships/image" Target="../media/image82.wmf"/><Relationship Id="rId8" Type="http://schemas.openxmlformats.org/officeDocument/2006/relationships/oleObject" Target="../embeddings/oleObject5.bin"/><Relationship Id="rId7" Type="http://schemas.openxmlformats.org/officeDocument/2006/relationships/image" Target="../media/image81.wmf"/><Relationship Id="rId6" Type="http://schemas.openxmlformats.org/officeDocument/2006/relationships/oleObject" Target="../embeddings/oleObject4.bin"/><Relationship Id="rId5" Type="http://schemas.openxmlformats.org/officeDocument/2006/relationships/image" Target="../media/image80.wmf"/><Relationship Id="rId4" Type="http://schemas.openxmlformats.org/officeDocument/2006/relationships/oleObject" Target="../embeddings/oleObject3.bin"/><Relationship Id="rId3" Type="http://schemas.openxmlformats.org/officeDocument/2006/relationships/image" Target="../media/image79.wmf"/><Relationship Id="rId29" Type="http://schemas.openxmlformats.org/officeDocument/2006/relationships/vmlDrawing" Target="../drawings/vmlDrawing2.vml"/><Relationship Id="rId28" Type="http://schemas.openxmlformats.org/officeDocument/2006/relationships/slideLayout" Target="../slideLayouts/slideLayout7.xml"/><Relationship Id="rId27" Type="http://schemas.openxmlformats.org/officeDocument/2006/relationships/image" Target="../media/image87.png"/><Relationship Id="rId26" Type="http://schemas.openxmlformats.org/officeDocument/2006/relationships/tags" Target="../tags/tag53.xml"/><Relationship Id="rId25" Type="http://schemas.openxmlformats.org/officeDocument/2006/relationships/image" Target="../media/image86.png"/><Relationship Id="rId24" Type="http://schemas.openxmlformats.org/officeDocument/2006/relationships/tags" Target="../tags/tag52.xml"/><Relationship Id="rId23" Type="http://schemas.openxmlformats.org/officeDocument/2006/relationships/tags" Target="../tags/tag51.xml"/><Relationship Id="rId22" Type="http://schemas.openxmlformats.org/officeDocument/2006/relationships/image" Target="../media/image75.png"/><Relationship Id="rId21" Type="http://schemas.openxmlformats.org/officeDocument/2006/relationships/tags" Target="../tags/tag50.xml"/><Relationship Id="rId20" Type="http://schemas.openxmlformats.org/officeDocument/2006/relationships/image" Target="../media/image78.png"/><Relationship Id="rId2" Type="http://schemas.openxmlformats.org/officeDocument/2006/relationships/oleObject" Target="../embeddings/oleObject2.bin"/><Relationship Id="rId19" Type="http://schemas.openxmlformats.org/officeDocument/2006/relationships/tags" Target="../tags/tag49.xml"/><Relationship Id="rId18" Type="http://schemas.openxmlformats.org/officeDocument/2006/relationships/image" Target="../media/image73.png"/><Relationship Id="rId17" Type="http://schemas.openxmlformats.org/officeDocument/2006/relationships/tags" Target="../tags/tag48.xml"/><Relationship Id="rId16" Type="http://schemas.openxmlformats.org/officeDocument/2006/relationships/image" Target="../media/image74.png"/><Relationship Id="rId15" Type="http://schemas.openxmlformats.org/officeDocument/2006/relationships/tags" Target="../tags/tag47.xml"/><Relationship Id="rId14" Type="http://schemas.openxmlformats.org/officeDocument/2006/relationships/image" Target="../media/image85.png"/><Relationship Id="rId13" Type="http://schemas.openxmlformats.org/officeDocument/2006/relationships/image" Target="../media/image84.wmf"/><Relationship Id="rId12" Type="http://schemas.openxmlformats.org/officeDocument/2006/relationships/oleObject" Target="../embeddings/oleObject7.bin"/><Relationship Id="rId11" Type="http://schemas.openxmlformats.org/officeDocument/2006/relationships/image" Target="../media/image83.wmf"/><Relationship Id="rId10" Type="http://schemas.openxmlformats.org/officeDocument/2006/relationships/oleObject" Target="../embeddings/oleObject6.bin"/><Relationship Id="rId1" Type="http://schemas.openxmlformats.org/officeDocument/2006/relationships/tags" Target="../tags/tag46.xml"/></Relationships>
</file>

<file path=ppt/slides/_rels/slide18.xml.rels><?xml version="1.0" encoding="UTF-8" standalone="yes"?>
<Relationships xmlns="http://schemas.openxmlformats.org/package/2006/relationships"><Relationship Id="rId9" Type="http://schemas.openxmlformats.org/officeDocument/2006/relationships/tags" Target="../tags/tag60.xml"/><Relationship Id="rId8" Type="http://schemas.openxmlformats.org/officeDocument/2006/relationships/image" Target="../media/image75.png"/><Relationship Id="rId7" Type="http://schemas.openxmlformats.org/officeDocument/2006/relationships/tags" Target="../tags/tag59.xml"/><Relationship Id="rId6" Type="http://schemas.openxmlformats.org/officeDocument/2006/relationships/image" Target="../media/image78.png"/><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1" Type="http://schemas.openxmlformats.org/officeDocument/2006/relationships/vmlDrawing" Target="../drawings/vmlDrawing3.vml"/><Relationship Id="rId20" Type="http://schemas.openxmlformats.org/officeDocument/2006/relationships/slideLayout" Target="../slideLayouts/slideLayout7.xml"/><Relationship Id="rId2" Type="http://schemas.openxmlformats.org/officeDocument/2006/relationships/tags" Target="../tags/tag55.xml"/><Relationship Id="rId19" Type="http://schemas.openxmlformats.org/officeDocument/2006/relationships/image" Target="../media/image93.wmf"/><Relationship Id="rId18" Type="http://schemas.openxmlformats.org/officeDocument/2006/relationships/oleObject" Target="../embeddings/oleObject9.bin"/><Relationship Id="rId17" Type="http://schemas.openxmlformats.org/officeDocument/2006/relationships/image" Target="../media/image92.wmf"/><Relationship Id="rId16" Type="http://schemas.openxmlformats.org/officeDocument/2006/relationships/image" Target="../media/image91.wmf"/><Relationship Id="rId15" Type="http://schemas.openxmlformats.org/officeDocument/2006/relationships/image" Target="../media/image90.wmf"/><Relationship Id="rId14" Type="http://schemas.openxmlformats.org/officeDocument/2006/relationships/oleObject" Target="../embeddings/oleObject8.bin"/><Relationship Id="rId13" Type="http://schemas.openxmlformats.org/officeDocument/2006/relationships/image" Target="../media/image89.wmf"/><Relationship Id="rId12" Type="http://schemas.openxmlformats.org/officeDocument/2006/relationships/image" Target="../media/image74.png"/><Relationship Id="rId11" Type="http://schemas.openxmlformats.org/officeDocument/2006/relationships/tags" Target="../tags/tag61.xml"/><Relationship Id="rId10" Type="http://schemas.openxmlformats.org/officeDocument/2006/relationships/image" Target="../media/image88.png"/><Relationship Id="rId1" Type="http://schemas.openxmlformats.org/officeDocument/2006/relationships/tags" Target="../tags/tag54.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95.png"/><Relationship Id="rId7" Type="http://schemas.openxmlformats.org/officeDocument/2006/relationships/tags" Target="../tags/tag65.xml"/><Relationship Id="rId6" Type="http://schemas.openxmlformats.org/officeDocument/2006/relationships/image" Target="../media/image75.png"/><Relationship Id="rId5" Type="http://schemas.openxmlformats.org/officeDocument/2006/relationships/tags" Target="../tags/tag64.xml"/><Relationship Id="rId4" Type="http://schemas.openxmlformats.org/officeDocument/2006/relationships/image" Target="../media/image78.png"/><Relationship Id="rId3" Type="http://schemas.openxmlformats.org/officeDocument/2006/relationships/tags" Target="../tags/tag63.xml"/><Relationship Id="rId2" Type="http://schemas.openxmlformats.org/officeDocument/2006/relationships/image" Target="../media/image94.png"/><Relationship Id="rId1" Type="http://schemas.openxmlformats.org/officeDocument/2006/relationships/tags" Target="../tags/tag62.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vmlDrawing" Target="../drawings/vmlDrawing4.vml"/><Relationship Id="rId7"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78.png"/><Relationship Id="rId4" Type="http://schemas.openxmlformats.org/officeDocument/2006/relationships/tags" Target="../tags/tag67.xml"/><Relationship Id="rId3" Type="http://schemas.openxmlformats.org/officeDocument/2006/relationships/image" Target="../media/image96.wmf"/><Relationship Id="rId2" Type="http://schemas.openxmlformats.org/officeDocument/2006/relationships/oleObject" Target="../embeddings/oleObject10.bin"/><Relationship Id="rId1" Type="http://schemas.openxmlformats.org/officeDocument/2006/relationships/tags" Target="../tags/tag66.xml"/></Relationships>
</file>

<file path=ppt/slides/_rels/slide21.xml.rels><?xml version="1.0" encoding="UTF-8" standalone="yes"?>
<Relationships xmlns="http://schemas.openxmlformats.org/package/2006/relationships"><Relationship Id="rId9" Type="http://schemas.openxmlformats.org/officeDocument/2006/relationships/image" Target="../media/image100.wmf"/><Relationship Id="rId8" Type="http://schemas.openxmlformats.org/officeDocument/2006/relationships/oleObject" Target="../embeddings/oleObject11.bin"/><Relationship Id="rId7" Type="http://schemas.openxmlformats.org/officeDocument/2006/relationships/tags" Target="../tags/tag71.xml"/><Relationship Id="rId6" Type="http://schemas.openxmlformats.org/officeDocument/2006/relationships/image" Target="../media/image99.png"/><Relationship Id="rId5" Type="http://schemas.openxmlformats.org/officeDocument/2006/relationships/tags" Target="../tags/tag70.xml"/><Relationship Id="rId4" Type="http://schemas.openxmlformats.org/officeDocument/2006/relationships/image" Target="../media/image78.png"/><Relationship Id="rId30" Type="http://schemas.openxmlformats.org/officeDocument/2006/relationships/vmlDrawing" Target="../drawings/vmlDrawing5.vml"/><Relationship Id="rId3" Type="http://schemas.openxmlformats.org/officeDocument/2006/relationships/tags" Target="../tags/tag69.xml"/><Relationship Id="rId29" Type="http://schemas.openxmlformats.org/officeDocument/2006/relationships/slideLayout" Target="../slideLayouts/slideLayout7.xml"/><Relationship Id="rId28" Type="http://schemas.openxmlformats.org/officeDocument/2006/relationships/image" Target="../media/image105.emf"/><Relationship Id="rId27" Type="http://schemas.openxmlformats.org/officeDocument/2006/relationships/image" Target="../media/image104.wmf"/><Relationship Id="rId26" Type="http://schemas.openxmlformats.org/officeDocument/2006/relationships/oleObject" Target="../embeddings/oleObject18.bin"/><Relationship Id="rId25" Type="http://schemas.openxmlformats.org/officeDocument/2006/relationships/tags" Target="../tags/tag78.xml"/><Relationship Id="rId24" Type="http://schemas.openxmlformats.org/officeDocument/2006/relationships/image" Target="../media/image103.wmf"/><Relationship Id="rId23" Type="http://schemas.openxmlformats.org/officeDocument/2006/relationships/oleObject" Target="../embeddings/oleObject17.bin"/><Relationship Id="rId22" Type="http://schemas.openxmlformats.org/officeDocument/2006/relationships/tags" Target="../tags/tag77.xml"/><Relationship Id="rId21" Type="http://schemas.openxmlformats.org/officeDocument/2006/relationships/image" Target="../media/image102.wmf"/><Relationship Id="rId20" Type="http://schemas.openxmlformats.org/officeDocument/2006/relationships/oleObject" Target="../embeddings/oleObject16.bin"/><Relationship Id="rId2" Type="http://schemas.openxmlformats.org/officeDocument/2006/relationships/image" Target="../media/image98.png"/><Relationship Id="rId19" Type="http://schemas.openxmlformats.org/officeDocument/2006/relationships/oleObject" Target="../embeddings/oleObject15.bin"/><Relationship Id="rId18" Type="http://schemas.openxmlformats.org/officeDocument/2006/relationships/tags" Target="../tags/tag76.xml"/><Relationship Id="rId17" Type="http://schemas.openxmlformats.org/officeDocument/2006/relationships/image" Target="../media/image101.wmf"/><Relationship Id="rId16" Type="http://schemas.openxmlformats.org/officeDocument/2006/relationships/tags" Target="../tags/tag75.xml"/><Relationship Id="rId15" Type="http://schemas.openxmlformats.org/officeDocument/2006/relationships/oleObject" Target="../embeddings/oleObject14.bin"/><Relationship Id="rId14" Type="http://schemas.openxmlformats.org/officeDocument/2006/relationships/tags" Target="../tags/tag74.xml"/><Relationship Id="rId13" Type="http://schemas.openxmlformats.org/officeDocument/2006/relationships/oleObject" Target="../embeddings/oleObject13.bin"/><Relationship Id="rId12" Type="http://schemas.openxmlformats.org/officeDocument/2006/relationships/tags" Target="../tags/tag73.xml"/><Relationship Id="rId11" Type="http://schemas.openxmlformats.org/officeDocument/2006/relationships/oleObject" Target="../embeddings/oleObject12.bin"/><Relationship Id="rId10" Type="http://schemas.openxmlformats.org/officeDocument/2006/relationships/tags" Target="../tags/tag72.xml"/><Relationship Id="rId1" Type="http://schemas.openxmlformats.org/officeDocument/2006/relationships/tags" Target="../tags/tag68.xml"/></Relationships>
</file>

<file path=ppt/slides/_rels/slide22.xml.rels><?xml version="1.0" encoding="UTF-8" standalone="yes"?>
<Relationships xmlns="http://schemas.openxmlformats.org/package/2006/relationships"><Relationship Id="rId9" Type="http://schemas.openxmlformats.org/officeDocument/2006/relationships/oleObject" Target="../embeddings/oleObject19.bin"/><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image" Target="../media/image99.png"/><Relationship Id="rId5" Type="http://schemas.openxmlformats.org/officeDocument/2006/relationships/tags" Target="../tags/tag81.xml"/><Relationship Id="rId4" Type="http://schemas.openxmlformats.org/officeDocument/2006/relationships/image" Target="../media/image78.png"/><Relationship Id="rId31" Type="http://schemas.openxmlformats.org/officeDocument/2006/relationships/notesSlide" Target="../notesSlides/notesSlide2.xml"/><Relationship Id="rId30" Type="http://schemas.openxmlformats.org/officeDocument/2006/relationships/vmlDrawing" Target="../drawings/vmlDrawing6.vml"/><Relationship Id="rId3" Type="http://schemas.openxmlformats.org/officeDocument/2006/relationships/tags" Target="../tags/tag80.xml"/><Relationship Id="rId29" Type="http://schemas.openxmlformats.org/officeDocument/2006/relationships/slideLayout" Target="../slideLayouts/slideLayout7.xml"/><Relationship Id="rId28" Type="http://schemas.openxmlformats.org/officeDocument/2006/relationships/image" Target="../media/image114.wmf"/><Relationship Id="rId27" Type="http://schemas.openxmlformats.org/officeDocument/2006/relationships/oleObject" Target="../embeddings/oleObject23.bin"/><Relationship Id="rId26" Type="http://schemas.openxmlformats.org/officeDocument/2006/relationships/oleObject" Target="../embeddings/oleObject22.bin"/><Relationship Id="rId25" Type="http://schemas.openxmlformats.org/officeDocument/2006/relationships/tags" Target="../tags/tag87.xml"/><Relationship Id="rId24" Type="http://schemas.openxmlformats.org/officeDocument/2006/relationships/tags" Target="../tags/tag86.xml"/><Relationship Id="rId23" Type="http://schemas.openxmlformats.org/officeDocument/2006/relationships/image" Target="../media/image113.wmf"/><Relationship Id="rId22" Type="http://schemas.openxmlformats.org/officeDocument/2006/relationships/image" Target="../media/image112.wmf"/><Relationship Id="rId21" Type="http://schemas.openxmlformats.org/officeDocument/2006/relationships/image" Target="../media/image111.wmf"/><Relationship Id="rId20" Type="http://schemas.openxmlformats.org/officeDocument/2006/relationships/image" Target="../media/image110.wmf"/><Relationship Id="rId2" Type="http://schemas.openxmlformats.org/officeDocument/2006/relationships/image" Target="../media/image98.png"/><Relationship Id="rId19" Type="http://schemas.openxmlformats.org/officeDocument/2006/relationships/image" Target="../media/image109.wmf"/><Relationship Id="rId18" Type="http://schemas.openxmlformats.org/officeDocument/2006/relationships/image" Target="../media/image105.emf"/><Relationship Id="rId17" Type="http://schemas.openxmlformats.org/officeDocument/2006/relationships/image" Target="../media/image108.png"/><Relationship Id="rId16" Type="http://schemas.openxmlformats.org/officeDocument/2006/relationships/image" Target="../media/image107.wmf"/><Relationship Id="rId15" Type="http://schemas.openxmlformats.org/officeDocument/2006/relationships/oleObject" Target="../embeddings/oleObject21.bin"/><Relationship Id="rId14" Type="http://schemas.openxmlformats.org/officeDocument/2006/relationships/tags" Target="../tags/tag85.xml"/><Relationship Id="rId13" Type="http://schemas.openxmlformats.org/officeDocument/2006/relationships/image" Target="../media/image106.wmf"/><Relationship Id="rId12" Type="http://schemas.openxmlformats.org/officeDocument/2006/relationships/oleObject" Target="../embeddings/oleObject20.bin"/><Relationship Id="rId11" Type="http://schemas.openxmlformats.org/officeDocument/2006/relationships/tags" Target="../tags/tag84.xml"/><Relationship Id="rId10" Type="http://schemas.openxmlformats.org/officeDocument/2006/relationships/image" Target="../media/image96.wmf"/><Relationship Id="rId1" Type="http://schemas.openxmlformats.org/officeDocument/2006/relationships/tags" Target="../tags/tag7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7.png"/><Relationship Id="rId1" Type="http://schemas.openxmlformats.org/officeDocument/2006/relationships/tags" Target="../tags/tag88.xml"/></Relationships>
</file>

<file path=ppt/slides/_rels/slide24.xml.rels><?xml version="1.0" encoding="UTF-8" standalone="yes"?>
<Relationships xmlns="http://schemas.openxmlformats.org/package/2006/relationships"><Relationship Id="rId9" Type="http://schemas.openxmlformats.org/officeDocument/2006/relationships/image" Target="../media/image117.wmf"/><Relationship Id="rId8" Type="http://schemas.openxmlformats.org/officeDocument/2006/relationships/tags" Target="../tags/tag92.xml"/><Relationship Id="rId7" Type="http://schemas.openxmlformats.org/officeDocument/2006/relationships/image" Target="../media/image116.emf"/><Relationship Id="rId6" Type="http://schemas.openxmlformats.org/officeDocument/2006/relationships/image" Target="../media/image115.png"/><Relationship Id="rId5" Type="http://schemas.openxmlformats.org/officeDocument/2006/relationships/tags" Target="../tags/tag91.xml"/><Relationship Id="rId4" Type="http://schemas.openxmlformats.org/officeDocument/2006/relationships/image" Target="../media/image99.png"/><Relationship Id="rId3" Type="http://schemas.openxmlformats.org/officeDocument/2006/relationships/tags" Target="../tags/tag90.xml"/><Relationship Id="rId25" Type="http://schemas.openxmlformats.org/officeDocument/2006/relationships/notesSlide" Target="../notesSlides/notesSlide3.xml"/><Relationship Id="rId24" Type="http://schemas.openxmlformats.org/officeDocument/2006/relationships/vmlDrawing" Target="../drawings/vmlDrawing7.vml"/><Relationship Id="rId23" Type="http://schemas.openxmlformats.org/officeDocument/2006/relationships/slideLayout" Target="../slideLayouts/slideLayout7.xml"/><Relationship Id="rId22" Type="http://schemas.openxmlformats.org/officeDocument/2006/relationships/image" Target="../media/image94.png"/><Relationship Id="rId21" Type="http://schemas.openxmlformats.org/officeDocument/2006/relationships/tags" Target="../tags/tag98.xml"/><Relationship Id="rId20" Type="http://schemas.openxmlformats.org/officeDocument/2006/relationships/tags" Target="../tags/tag97.xml"/><Relationship Id="rId2" Type="http://schemas.openxmlformats.org/officeDocument/2006/relationships/image" Target="../media/image78.png"/><Relationship Id="rId19" Type="http://schemas.openxmlformats.org/officeDocument/2006/relationships/oleObject" Target="../embeddings/oleObject27.bin"/><Relationship Id="rId18" Type="http://schemas.openxmlformats.org/officeDocument/2006/relationships/tags" Target="../tags/tag96.xml"/><Relationship Id="rId17" Type="http://schemas.openxmlformats.org/officeDocument/2006/relationships/oleObject" Target="../embeddings/oleObject26.bin"/><Relationship Id="rId16" Type="http://schemas.openxmlformats.org/officeDocument/2006/relationships/tags" Target="../tags/tag95.xml"/><Relationship Id="rId15" Type="http://schemas.openxmlformats.org/officeDocument/2006/relationships/image" Target="../media/image119.wmf"/><Relationship Id="rId14" Type="http://schemas.openxmlformats.org/officeDocument/2006/relationships/oleObject" Target="../embeddings/oleObject25.bin"/><Relationship Id="rId13" Type="http://schemas.openxmlformats.org/officeDocument/2006/relationships/tags" Target="../tags/tag94.xml"/><Relationship Id="rId12" Type="http://schemas.openxmlformats.org/officeDocument/2006/relationships/image" Target="../media/image118.wmf"/><Relationship Id="rId11" Type="http://schemas.openxmlformats.org/officeDocument/2006/relationships/oleObject" Target="../embeddings/oleObject24.bin"/><Relationship Id="rId10" Type="http://schemas.openxmlformats.org/officeDocument/2006/relationships/tags" Target="../tags/tag93.xml"/><Relationship Id="rId1" Type="http://schemas.openxmlformats.org/officeDocument/2006/relationships/tags" Target="../tags/tag89.xml"/></Relationships>
</file>

<file path=ppt/slides/_rels/slide25.xml.rels><?xml version="1.0" encoding="UTF-8" standalone="yes"?>
<Relationships xmlns="http://schemas.openxmlformats.org/package/2006/relationships"><Relationship Id="rId9" Type="http://schemas.openxmlformats.org/officeDocument/2006/relationships/image" Target="../media/image121.png"/><Relationship Id="rId8" Type="http://schemas.openxmlformats.org/officeDocument/2006/relationships/tags" Target="../tags/tag102.xml"/><Relationship Id="rId7" Type="http://schemas.openxmlformats.org/officeDocument/2006/relationships/image" Target="../media/image120.png"/><Relationship Id="rId6" Type="http://schemas.openxmlformats.org/officeDocument/2006/relationships/image" Target="../media/image115.png"/><Relationship Id="rId5" Type="http://schemas.openxmlformats.org/officeDocument/2006/relationships/tags" Target="../tags/tag101.xml"/><Relationship Id="rId4" Type="http://schemas.openxmlformats.org/officeDocument/2006/relationships/image" Target="../media/image99.png"/><Relationship Id="rId3" Type="http://schemas.openxmlformats.org/officeDocument/2006/relationships/tags" Target="../tags/tag100.xml"/><Relationship Id="rId2" Type="http://schemas.openxmlformats.org/officeDocument/2006/relationships/image" Target="../media/image78.png"/><Relationship Id="rId16" Type="http://schemas.openxmlformats.org/officeDocument/2006/relationships/notesSlide" Target="../notesSlides/notesSlide4.xml"/><Relationship Id="rId15" Type="http://schemas.openxmlformats.org/officeDocument/2006/relationships/slideLayout" Target="../slideLayouts/slideLayout7.xml"/><Relationship Id="rId14" Type="http://schemas.openxmlformats.org/officeDocument/2006/relationships/image" Target="../media/image98.png"/><Relationship Id="rId13" Type="http://schemas.openxmlformats.org/officeDocument/2006/relationships/tags" Target="../tags/tag105.xml"/><Relationship Id="rId12" Type="http://schemas.openxmlformats.org/officeDocument/2006/relationships/tags" Target="../tags/tag104.xml"/><Relationship Id="rId11" Type="http://schemas.openxmlformats.org/officeDocument/2006/relationships/image" Target="../media/image122.wmf"/><Relationship Id="rId10" Type="http://schemas.openxmlformats.org/officeDocument/2006/relationships/tags" Target="../tags/tag103.xml"/><Relationship Id="rId1" Type="http://schemas.openxmlformats.org/officeDocument/2006/relationships/tags" Target="../tags/tag99.xml"/></Relationships>
</file>

<file path=ppt/slides/_rels/slide26.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image" Target="../media/image95.png"/><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image" Target="../media/image99.png"/><Relationship Id="rId3" Type="http://schemas.openxmlformats.org/officeDocument/2006/relationships/tags" Target="../tags/tag107.xml"/><Relationship Id="rId2" Type="http://schemas.openxmlformats.org/officeDocument/2006/relationships/image" Target="../media/image94.png"/><Relationship Id="rId17" Type="http://schemas.openxmlformats.org/officeDocument/2006/relationships/notesSlide" Target="../notesSlides/notesSlide5.xml"/><Relationship Id="rId16" Type="http://schemas.openxmlformats.org/officeDocument/2006/relationships/slideLayout" Target="../slideLayouts/slideLayout7.xml"/><Relationship Id="rId15" Type="http://schemas.openxmlformats.org/officeDocument/2006/relationships/image" Target="../media/image126.emf"/><Relationship Id="rId14" Type="http://schemas.openxmlformats.org/officeDocument/2006/relationships/image" Target="../media/image125.wmf"/><Relationship Id="rId13" Type="http://schemas.openxmlformats.org/officeDocument/2006/relationships/tags" Target="../tags/tag113.xml"/><Relationship Id="rId12" Type="http://schemas.openxmlformats.org/officeDocument/2006/relationships/image" Target="../media/image124.wmf"/><Relationship Id="rId11" Type="http://schemas.openxmlformats.org/officeDocument/2006/relationships/tags" Target="../tags/tag112.xml"/><Relationship Id="rId10" Type="http://schemas.openxmlformats.org/officeDocument/2006/relationships/image" Target="../media/image123.wmf"/><Relationship Id="rId1" Type="http://schemas.openxmlformats.org/officeDocument/2006/relationships/tags" Target="../tags/tag106.xml"/></Relationships>
</file>

<file path=ppt/slides/_rels/slide27.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image" Target="../media/image99.png"/><Relationship Id="rId5" Type="http://schemas.openxmlformats.org/officeDocument/2006/relationships/tags" Target="../tags/tag116.xml"/><Relationship Id="rId4" Type="http://schemas.openxmlformats.org/officeDocument/2006/relationships/image" Target="../media/image78.png"/><Relationship Id="rId3" Type="http://schemas.openxmlformats.org/officeDocument/2006/relationships/tags" Target="../tags/tag115.xml"/><Relationship Id="rId23" Type="http://schemas.openxmlformats.org/officeDocument/2006/relationships/notesSlide" Target="../notesSlides/notesSlide6.xml"/><Relationship Id="rId22" Type="http://schemas.openxmlformats.org/officeDocument/2006/relationships/vmlDrawing" Target="../drawings/vmlDrawing8.vml"/><Relationship Id="rId21" Type="http://schemas.openxmlformats.org/officeDocument/2006/relationships/slideLayout" Target="../slideLayouts/slideLayout7.xml"/><Relationship Id="rId20" Type="http://schemas.openxmlformats.org/officeDocument/2006/relationships/image" Target="../media/image131.wmf"/><Relationship Id="rId2" Type="http://schemas.openxmlformats.org/officeDocument/2006/relationships/image" Target="../media/image94.png"/><Relationship Id="rId19" Type="http://schemas.openxmlformats.org/officeDocument/2006/relationships/oleObject" Target="../embeddings/oleObject28.bin"/><Relationship Id="rId18" Type="http://schemas.openxmlformats.org/officeDocument/2006/relationships/image" Target="../media/image130.wmf"/><Relationship Id="rId17" Type="http://schemas.openxmlformats.org/officeDocument/2006/relationships/tags" Target="../tags/tag123.xml"/><Relationship Id="rId16" Type="http://schemas.openxmlformats.org/officeDocument/2006/relationships/image" Target="../media/image129.wmf"/><Relationship Id="rId15" Type="http://schemas.openxmlformats.org/officeDocument/2006/relationships/tags" Target="../tags/tag122.xml"/><Relationship Id="rId14" Type="http://schemas.openxmlformats.org/officeDocument/2006/relationships/image" Target="../media/image128.wmf"/><Relationship Id="rId13" Type="http://schemas.openxmlformats.org/officeDocument/2006/relationships/tags" Target="../tags/tag121.xml"/><Relationship Id="rId12" Type="http://schemas.openxmlformats.org/officeDocument/2006/relationships/image" Target="../media/image127.emf"/><Relationship Id="rId11" Type="http://schemas.openxmlformats.org/officeDocument/2006/relationships/tags" Target="../tags/tag120.xml"/><Relationship Id="rId10" Type="http://schemas.openxmlformats.org/officeDocument/2006/relationships/image" Target="../media/image95.png"/><Relationship Id="rId1" Type="http://schemas.openxmlformats.org/officeDocument/2006/relationships/tags" Target="../tags/tag114.xml"/></Relationships>
</file>

<file path=ppt/slides/_rels/slide28.xml.rels><?xml version="1.0" encoding="UTF-8" standalone="yes"?>
<Relationships xmlns="http://schemas.openxmlformats.org/package/2006/relationships"><Relationship Id="rId9" Type="http://schemas.openxmlformats.org/officeDocument/2006/relationships/image" Target="../media/image134.wmf"/><Relationship Id="rId8" Type="http://schemas.openxmlformats.org/officeDocument/2006/relationships/oleObject" Target="../embeddings/oleObject31.bin"/><Relationship Id="rId7" Type="http://schemas.openxmlformats.org/officeDocument/2006/relationships/image" Target="../media/image133.wmf"/><Relationship Id="rId6" Type="http://schemas.openxmlformats.org/officeDocument/2006/relationships/oleObject" Target="../embeddings/oleObject30.bin"/><Relationship Id="rId5" Type="http://schemas.openxmlformats.org/officeDocument/2006/relationships/image" Target="../media/image132.wmf"/><Relationship Id="rId4" Type="http://schemas.openxmlformats.org/officeDocument/2006/relationships/oleObject" Target="../embeddings/oleObject29.bin"/><Relationship Id="rId3" Type="http://schemas.openxmlformats.org/officeDocument/2006/relationships/tags" Target="../tags/tag126.xml"/><Relationship Id="rId2" Type="http://schemas.openxmlformats.org/officeDocument/2006/relationships/tags" Target="../tags/tag125.xml"/><Relationship Id="rId17" Type="http://schemas.openxmlformats.org/officeDocument/2006/relationships/vmlDrawing" Target="../drawings/vmlDrawing9.vml"/><Relationship Id="rId16" Type="http://schemas.openxmlformats.org/officeDocument/2006/relationships/slideLayout" Target="../slideLayouts/slideLayout7.xml"/><Relationship Id="rId15" Type="http://schemas.openxmlformats.org/officeDocument/2006/relationships/image" Target="../media/image78.png"/><Relationship Id="rId14" Type="http://schemas.openxmlformats.org/officeDocument/2006/relationships/tags" Target="../tags/tag128.xml"/><Relationship Id="rId13" Type="http://schemas.openxmlformats.org/officeDocument/2006/relationships/image" Target="../media/image94.png"/><Relationship Id="rId12" Type="http://schemas.openxmlformats.org/officeDocument/2006/relationships/tags" Target="../tags/tag127.xml"/><Relationship Id="rId11" Type="http://schemas.openxmlformats.org/officeDocument/2006/relationships/image" Target="../media/image135.wmf"/><Relationship Id="rId10" Type="http://schemas.openxmlformats.org/officeDocument/2006/relationships/oleObject" Target="../embeddings/oleObject32.bin"/><Relationship Id="rId1" Type="http://schemas.openxmlformats.org/officeDocument/2006/relationships/tags" Target="../tags/tag124.xml"/></Relationships>
</file>

<file path=ppt/slides/_rels/slide29.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image" Target="../media/image136.emf"/><Relationship Id="rId6" Type="http://schemas.openxmlformats.org/officeDocument/2006/relationships/image" Target="../media/image75.png"/><Relationship Id="rId5" Type="http://schemas.openxmlformats.org/officeDocument/2006/relationships/tags" Target="../tags/tag131.xml"/><Relationship Id="rId4" Type="http://schemas.openxmlformats.org/officeDocument/2006/relationships/image" Target="../media/image78.png"/><Relationship Id="rId3" Type="http://schemas.openxmlformats.org/officeDocument/2006/relationships/tags" Target="../tags/tag130.xml"/><Relationship Id="rId2" Type="http://schemas.openxmlformats.org/officeDocument/2006/relationships/image" Target="../media/image94.png"/><Relationship Id="rId17" Type="http://schemas.openxmlformats.org/officeDocument/2006/relationships/notesSlide" Target="../notesSlides/notesSlide7.xml"/><Relationship Id="rId16" Type="http://schemas.openxmlformats.org/officeDocument/2006/relationships/slideLayout" Target="../slideLayouts/slideLayout7.xml"/><Relationship Id="rId15" Type="http://schemas.openxmlformats.org/officeDocument/2006/relationships/tags" Target="../tags/tag136.xml"/><Relationship Id="rId14" Type="http://schemas.openxmlformats.org/officeDocument/2006/relationships/image" Target="../media/image122.wmf"/><Relationship Id="rId13" Type="http://schemas.openxmlformats.org/officeDocument/2006/relationships/tags" Target="../tags/tag135.xml"/><Relationship Id="rId12" Type="http://schemas.openxmlformats.org/officeDocument/2006/relationships/image" Target="../media/image138.wmf"/><Relationship Id="rId11" Type="http://schemas.openxmlformats.org/officeDocument/2006/relationships/tags" Target="../tags/tag134.xml"/><Relationship Id="rId10" Type="http://schemas.openxmlformats.org/officeDocument/2006/relationships/image" Target="../media/image137.png"/><Relationship Id="rId1" Type="http://schemas.openxmlformats.org/officeDocument/2006/relationships/tags" Target="../tags/tag1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image" Target="../media/image136.emf"/><Relationship Id="rId7" Type="http://schemas.openxmlformats.org/officeDocument/2006/relationships/tags" Target="../tags/tag140.xml"/><Relationship Id="rId6" Type="http://schemas.openxmlformats.org/officeDocument/2006/relationships/image" Target="../media/image75.png"/><Relationship Id="rId5" Type="http://schemas.openxmlformats.org/officeDocument/2006/relationships/tags" Target="../tags/tag139.xml"/><Relationship Id="rId4" Type="http://schemas.openxmlformats.org/officeDocument/2006/relationships/image" Target="../media/image78.png"/><Relationship Id="rId3" Type="http://schemas.openxmlformats.org/officeDocument/2006/relationships/tags" Target="../tags/tag138.xml"/><Relationship Id="rId2" Type="http://schemas.openxmlformats.org/officeDocument/2006/relationships/image" Target="../media/image94.png"/><Relationship Id="rId12" Type="http://schemas.openxmlformats.org/officeDocument/2006/relationships/slideLayout" Target="../slideLayouts/slideLayout7.xml"/><Relationship Id="rId11" Type="http://schemas.openxmlformats.org/officeDocument/2006/relationships/image" Target="../media/image139.png"/><Relationship Id="rId10" Type="http://schemas.openxmlformats.org/officeDocument/2006/relationships/tags" Target="../tags/tag142.xml"/><Relationship Id="rId1" Type="http://schemas.openxmlformats.org/officeDocument/2006/relationships/tags" Target="../tags/tag137.xml"/></Relationships>
</file>

<file path=ppt/slides/_rels/slide31.xml.rels><?xml version="1.0" encoding="UTF-8" standalone="yes"?>
<Relationships xmlns="http://schemas.openxmlformats.org/package/2006/relationships"><Relationship Id="rId9" Type="http://schemas.openxmlformats.org/officeDocument/2006/relationships/image" Target="../media/image142.wmf"/><Relationship Id="rId8" Type="http://schemas.openxmlformats.org/officeDocument/2006/relationships/tags" Target="../tags/tag147.xml"/><Relationship Id="rId7" Type="http://schemas.openxmlformats.org/officeDocument/2006/relationships/image" Target="../media/image141.wmf"/><Relationship Id="rId6" Type="http://schemas.openxmlformats.org/officeDocument/2006/relationships/tags" Target="../tags/tag146.xml"/><Relationship Id="rId5" Type="http://schemas.openxmlformats.org/officeDocument/2006/relationships/image" Target="../media/image140.wmf"/><Relationship Id="rId4" Type="http://schemas.openxmlformats.org/officeDocument/2006/relationships/tags" Target="../tags/tag145.xml"/><Relationship Id="rId3" Type="http://schemas.openxmlformats.org/officeDocument/2006/relationships/tags" Target="../tags/tag144.xml"/><Relationship Id="rId25" Type="http://schemas.openxmlformats.org/officeDocument/2006/relationships/notesSlide" Target="../notesSlides/notesSlide8.xml"/><Relationship Id="rId24" Type="http://schemas.openxmlformats.org/officeDocument/2006/relationships/slideLayout" Target="../slideLayouts/slideLayout7.xml"/><Relationship Id="rId23" Type="http://schemas.openxmlformats.org/officeDocument/2006/relationships/image" Target="../media/image149.wmf"/><Relationship Id="rId22" Type="http://schemas.openxmlformats.org/officeDocument/2006/relationships/image" Target="../media/image148.wmf"/><Relationship Id="rId21" Type="http://schemas.openxmlformats.org/officeDocument/2006/relationships/image" Target="../media/image147.wmf"/><Relationship Id="rId20" Type="http://schemas.openxmlformats.org/officeDocument/2006/relationships/image" Target="../media/image146.wmf"/><Relationship Id="rId2" Type="http://schemas.openxmlformats.org/officeDocument/2006/relationships/image" Target="../media/image136.emf"/><Relationship Id="rId19" Type="http://schemas.openxmlformats.org/officeDocument/2006/relationships/image" Target="../media/image75.png"/><Relationship Id="rId18" Type="http://schemas.openxmlformats.org/officeDocument/2006/relationships/tags" Target="../tags/tag152.xml"/><Relationship Id="rId17" Type="http://schemas.openxmlformats.org/officeDocument/2006/relationships/image" Target="../media/image145.png"/><Relationship Id="rId16" Type="http://schemas.openxmlformats.org/officeDocument/2006/relationships/tags" Target="../tags/tag151.xml"/><Relationship Id="rId15" Type="http://schemas.openxmlformats.org/officeDocument/2006/relationships/image" Target="../media/image98.png"/><Relationship Id="rId14" Type="http://schemas.openxmlformats.org/officeDocument/2006/relationships/tags" Target="../tags/tag150.xml"/><Relationship Id="rId13" Type="http://schemas.openxmlformats.org/officeDocument/2006/relationships/image" Target="../media/image144.png"/><Relationship Id="rId12" Type="http://schemas.openxmlformats.org/officeDocument/2006/relationships/tags" Target="../tags/tag149.xml"/><Relationship Id="rId11" Type="http://schemas.openxmlformats.org/officeDocument/2006/relationships/image" Target="../media/image143.wmf"/><Relationship Id="rId10" Type="http://schemas.openxmlformats.org/officeDocument/2006/relationships/tags" Target="../tags/tag148.xml"/><Relationship Id="rId1" Type="http://schemas.openxmlformats.org/officeDocument/2006/relationships/tags" Target="../tags/tag143.xml"/></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95.png"/><Relationship Id="rId7" Type="http://schemas.openxmlformats.org/officeDocument/2006/relationships/tags" Target="../tags/tag156.xml"/><Relationship Id="rId6" Type="http://schemas.openxmlformats.org/officeDocument/2006/relationships/image" Target="../media/image75.png"/><Relationship Id="rId5" Type="http://schemas.openxmlformats.org/officeDocument/2006/relationships/tags" Target="../tags/tag155.xml"/><Relationship Id="rId4" Type="http://schemas.openxmlformats.org/officeDocument/2006/relationships/image" Target="../media/image78.png"/><Relationship Id="rId3" Type="http://schemas.openxmlformats.org/officeDocument/2006/relationships/tags" Target="../tags/tag154.xml"/><Relationship Id="rId2" Type="http://schemas.openxmlformats.org/officeDocument/2006/relationships/image" Target="../media/image94.png"/><Relationship Id="rId1" Type="http://schemas.openxmlformats.org/officeDocument/2006/relationships/tags" Target="../tags/tag153.xml"/></Relationships>
</file>

<file path=ppt/slides/_rels/slide33.xml.rels><?xml version="1.0" encoding="UTF-8" standalone="yes"?>
<Relationships xmlns="http://schemas.openxmlformats.org/package/2006/relationships"><Relationship Id="rId9" Type="http://schemas.openxmlformats.org/officeDocument/2006/relationships/oleObject" Target="../embeddings/oleObject33.bin"/><Relationship Id="rId8" Type="http://schemas.openxmlformats.org/officeDocument/2006/relationships/tags" Target="../tags/tag161.xml"/><Relationship Id="rId7" Type="http://schemas.openxmlformats.org/officeDocument/2006/relationships/image" Target="../media/image150.wmf"/><Relationship Id="rId6" Type="http://schemas.openxmlformats.org/officeDocument/2006/relationships/tags" Target="../tags/tag160.xml"/><Relationship Id="rId5" Type="http://schemas.openxmlformats.org/officeDocument/2006/relationships/image" Target="../media/image78.png"/><Relationship Id="rId4" Type="http://schemas.openxmlformats.org/officeDocument/2006/relationships/tags" Target="../tags/tag159.xml"/><Relationship Id="rId3" Type="http://schemas.openxmlformats.org/officeDocument/2006/relationships/image" Target="../media/image94.png"/><Relationship Id="rId2" Type="http://schemas.openxmlformats.org/officeDocument/2006/relationships/tags" Target="../tags/tag158.xml"/><Relationship Id="rId12" Type="http://schemas.openxmlformats.org/officeDocument/2006/relationships/vmlDrawing" Target="../drawings/vmlDrawing10.vml"/><Relationship Id="rId11" Type="http://schemas.openxmlformats.org/officeDocument/2006/relationships/slideLayout" Target="../slideLayouts/slideLayout7.xml"/><Relationship Id="rId10" Type="http://schemas.openxmlformats.org/officeDocument/2006/relationships/image" Target="../media/image151.wmf"/><Relationship Id="rId1" Type="http://schemas.openxmlformats.org/officeDocument/2006/relationships/tags" Target="../tags/tag157.xml"/></Relationships>
</file>

<file path=ppt/slides/_rels/slide34.xml.rels><?xml version="1.0" encoding="UTF-8" standalone="yes"?>
<Relationships xmlns="http://schemas.openxmlformats.org/package/2006/relationships"><Relationship Id="rId9" Type="http://schemas.openxmlformats.org/officeDocument/2006/relationships/image" Target="../media/image153.wmf"/><Relationship Id="rId8" Type="http://schemas.openxmlformats.org/officeDocument/2006/relationships/oleObject" Target="../embeddings/oleObject35.bin"/><Relationship Id="rId7" Type="http://schemas.openxmlformats.org/officeDocument/2006/relationships/image" Target="../media/image152.wmf"/><Relationship Id="rId6" Type="http://schemas.openxmlformats.org/officeDocument/2006/relationships/oleObject" Target="../embeddings/oleObject34.bin"/><Relationship Id="rId5" Type="http://schemas.openxmlformats.org/officeDocument/2006/relationships/image" Target="../media/image78.png"/><Relationship Id="rId4" Type="http://schemas.openxmlformats.org/officeDocument/2006/relationships/tags" Target="../tags/tag164.xml"/><Relationship Id="rId3" Type="http://schemas.openxmlformats.org/officeDocument/2006/relationships/image" Target="../media/image94.png"/><Relationship Id="rId2" Type="http://schemas.openxmlformats.org/officeDocument/2006/relationships/tags" Target="../tags/tag163.xml"/><Relationship Id="rId12" Type="http://schemas.openxmlformats.org/officeDocument/2006/relationships/notesSlide" Target="../notesSlides/notesSlide9.xml"/><Relationship Id="rId11" Type="http://schemas.openxmlformats.org/officeDocument/2006/relationships/vmlDrawing" Target="../drawings/vmlDrawing11.vml"/><Relationship Id="rId10" Type="http://schemas.openxmlformats.org/officeDocument/2006/relationships/slideLayout" Target="../slideLayouts/slideLayout7.xml"/><Relationship Id="rId1" Type="http://schemas.openxmlformats.org/officeDocument/2006/relationships/tags" Target="../tags/tag162.xml"/></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154.wmf"/><Relationship Id="rId2" Type="http://schemas.openxmlformats.org/officeDocument/2006/relationships/image" Target="../media/image97.png"/><Relationship Id="rId1" Type="http://schemas.openxmlformats.org/officeDocument/2006/relationships/tags" Target="../tags/tag165.xml"/></Relationships>
</file>

<file path=ppt/slides/_rels/slide36.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image" Target="../media/image156.wmf"/><Relationship Id="rId7" Type="http://schemas.openxmlformats.org/officeDocument/2006/relationships/tags" Target="../tags/tag169.xml"/><Relationship Id="rId6" Type="http://schemas.openxmlformats.org/officeDocument/2006/relationships/image" Target="../media/image155.wmf"/><Relationship Id="rId5" Type="http://schemas.openxmlformats.org/officeDocument/2006/relationships/tags" Target="../tags/tag168.xml"/><Relationship Id="rId4" Type="http://schemas.openxmlformats.org/officeDocument/2006/relationships/image" Target="../media/image78.png"/><Relationship Id="rId3" Type="http://schemas.openxmlformats.org/officeDocument/2006/relationships/tags" Target="../tags/tag167.xml"/><Relationship Id="rId2" Type="http://schemas.openxmlformats.org/officeDocument/2006/relationships/image" Target="../media/image94.png"/><Relationship Id="rId16" Type="http://schemas.openxmlformats.org/officeDocument/2006/relationships/vmlDrawing" Target="../drawings/vmlDrawing12.vml"/><Relationship Id="rId15" Type="http://schemas.openxmlformats.org/officeDocument/2006/relationships/slideLayout" Target="../slideLayouts/slideLayout7.xml"/><Relationship Id="rId14" Type="http://schemas.openxmlformats.org/officeDocument/2006/relationships/image" Target="../media/image158.wmf"/><Relationship Id="rId13" Type="http://schemas.openxmlformats.org/officeDocument/2006/relationships/oleObject" Target="../embeddings/oleObject36.bin"/><Relationship Id="rId12" Type="http://schemas.openxmlformats.org/officeDocument/2006/relationships/tags" Target="../tags/tag172.xml"/><Relationship Id="rId11" Type="http://schemas.openxmlformats.org/officeDocument/2006/relationships/tags" Target="../tags/tag171.xml"/><Relationship Id="rId10" Type="http://schemas.openxmlformats.org/officeDocument/2006/relationships/image" Target="../media/image157.wmf"/><Relationship Id="rId1" Type="http://schemas.openxmlformats.org/officeDocument/2006/relationships/tags" Target="../tags/tag166.xml"/></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97.png"/><Relationship Id="rId2" Type="http://schemas.openxmlformats.org/officeDocument/2006/relationships/image" Target="../media/image159.png"/><Relationship Id="rId1" Type="http://schemas.openxmlformats.org/officeDocument/2006/relationships/tags" Target="../tags/tag173.xml"/></Relationships>
</file>

<file path=ppt/slides/_rels/slide38.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7.xml"/><Relationship Id="rId7" Type="http://schemas.openxmlformats.org/officeDocument/2006/relationships/image" Target="../media/image161.emf"/><Relationship Id="rId6" Type="http://schemas.openxmlformats.org/officeDocument/2006/relationships/tags" Target="../tags/tag176.xml"/><Relationship Id="rId5" Type="http://schemas.openxmlformats.org/officeDocument/2006/relationships/image" Target="../media/image160.png"/><Relationship Id="rId4" Type="http://schemas.openxmlformats.org/officeDocument/2006/relationships/image" Target="../media/image78.png"/><Relationship Id="rId3" Type="http://schemas.openxmlformats.org/officeDocument/2006/relationships/tags" Target="../tags/tag175.xml"/><Relationship Id="rId2" Type="http://schemas.openxmlformats.org/officeDocument/2006/relationships/image" Target="../media/image94.png"/><Relationship Id="rId1" Type="http://schemas.openxmlformats.org/officeDocument/2006/relationships/tags" Target="../tags/tag174.xml"/></Relationships>
</file>

<file path=ppt/slides/_rels/slide39.xml.rels><?xml version="1.0" encoding="UTF-8" standalone="yes"?>
<Relationships xmlns="http://schemas.openxmlformats.org/package/2006/relationships"><Relationship Id="rId9" Type="http://schemas.openxmlformats.org/officeDocument/2006/relationships/tags" Target="../tags/tag181.xml"/><Relationship Id="rId8" Type="http://schemas.openxmlformats.org/officeDocument/2006/relationships/image" Target="../media/image163.wmf"/><Relationship Id="rId7" Type="http://schemas.openxmlformats.org/officeDocument/2006/relationships/tags" Target="../tags/tag180.xml"/><Relationship Id="rId6" Type="http://schemas.openxmlformats.org/officeDocument/2006/relationships/image" Target="../media/image162.png"/><Relationship Id="rId5" Type="http://schemas.openxmlformats.org/officeDocument/2006/relationships/tags" Target="../tags/tag179.xml"/><Relationship Id="rId4" Type="http://schemas.openxmlformats.org/officeDocument/2006/relationships/image" Target="../media/image78.png"/><Relationship Id="rId3" Type="http://schemas.openxmlformats.org/officeDocument/2006/relationships/tags" Target="../tags/tag178.xml"/><Relationship Id="rId2" Type="http://schemas.openxmlformats.org/officeDocument/2006/relationships/image" Target="../media/image94.png"/><Relationship Id="rId16" Type="http://schemas.openxmlformats.org/officeDocument/2006/relationships/notesSlide" Target="../notesSlides/notesSlide13.xml"/><Relationship Id="rId15" Type="http://schemas.openxmlformats.org/officeDocument/2006/relationships/vmlDrawing" Target="../drawings/vmlDrawing13.vml"/><Relationship Id="rId14" Type="http://schemas.openxmlformats.org/officeDocument/2006/relationships/slideLayout" Target="../slideLayouts/slideLayout7.xml"/><Relationship Id="rId13" Type="http://schemas.openxmlformats.org/officeDocument/2006/relationships/image" Target="../media/image165.wmf"/><Relationship Id="rId12" Type="http://schemas.openxmlformats.org/officeDocument/2006/relationships/oleObject" Target="../embeddings/oleObject37.bin"/><Relationship Id="rId11" Type="http://schemas.openxmlformats.org/officeDocument/2006/relationships/tags" Target="../tags/tag182.xml"/><Relationship Id="rId10" Type="http://schemas.openxmlformats.org/officeDocument/2006/relationships/image" Target="../media/image164.wmf"/><Relationship Id="rId1" Type="http://schemas.openxmlformats.org/officeDocument/2006/relationships/tags" Target="../tags/tag177.xml"/></Relationships>
</file>

<file path=ppt/slides/_rels/slide4.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13.GIF"/><Relationship Id="rId4" Type="http://schemas.openxmlformats.org/officeDocument/2006/relationships/slide" Target="slide8.xml"/><Relationship Id="rId3" Type="http://schemas.microsoft.com/office/2007/relationships/hdphoto" Target="../media/image12.wdp"/><Relationship Id="rId2" Type="http://schemas.openxmlformats.org/officeDocument/2006/relationships/image" Target="../media/image11.png"/><Relationship Id="rId12" Type="http://schemas.openxmlformats.org/officeDocument/2006/relationships/slideLayout" Target="../slideLayouts/slideLayout24.xml"/><Relationship Id="rId11" Type="http://schemas.openxmlformats.org/officeDocument/2006/relationships/image" Target="../media/image16.png"/><Relationship Id="rId10" Type="http://schemas.openxmlformats.org/officeDocument/2006/relationships/slide" Target="slide11.xml"/><Relationship Id="rId1" Type="http://schemas.openxmlformats.org/officeDocument/2006/relationships/image" Target="../media/image10.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69.png"/><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image" Target="../media/image166.pn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1.png"/><Relationship Id="rId3" Type="http://schemas.openxmlformats.org/officeDocument/2006/relationships/image" Target="../media/image167.png"/><Relationship Id="rId2" Type="http://schemas.openxmlformats.org/officeDocument/2006/relationships/image" Target="../media/image170.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9" Type="http://schemas.openxmlformats.org/officeDocument/2006/relationships/slide" Target="slide9.xml"/><Relationship Id="rId8" Type="http://schemas.microsoft.com/office/2007/relationships/media" Target="../media/audio2.wav"/><Relationship Id="rId7" Type="http://schemas.openxmlformats.org/officeDocument/2006/relationships/audio" Target="../media/audio2.wav"/><Relationship Id="rId6" Type="http://schemas.openxmlformats.org/officeDocument/2006/relationships/image" Target="../media/image14.png"/><Relationship Id="rId5" Type="http://schemas.microsoft.com/office/2007/relationships/media" Target="../media/audio1.wav"/><Relationship Id="rId4" Type="http://schemas.openxmlformats.org/officeDocument/2006/relationships/audio" Target="NULL" TargetMode="External"/><Relationship Id="rId3" Type="http://schemas.openxmlformats.org/officeDocument/2006/relationships/image" Target="../media/image19.png"/><Relationship Id="rId2" Type="http://schemas.openxmlformats.org/officeDocument/2006/relationships/image" Target="../media/image18.png"/><Relationship Id="rId19" Type="http://schemas.openxmlformats.org/officeDocument/2006/relationships/slideLayout" Target="../slideLayouts/slideLayout24.xml"/><Relationship Id="rId18" Type="http://schemas.openxmlformats.org/officeDocument/2006/relationships/image" Target="../media/image23.png"/><Relationship Id="rId17" Type="http://schemas.openxmlformats.org/officeDocument/2006/relationships/slide" Target="slide10.xml"/><Relationship Id="rId16" Type="http://schemas.openxmlformats.org/officeDocument/2006/relationships/image" Target="../media/image13.GIF"/><Relationship Id="rId15" Type="http://schemas.openxmlformats.org/officeDocument/2006/relationships/image" Target="../media/image22.GIF"/><Relationship Id="rId14" Type="http://schemas.openxmlformats.org/officeDocument/2006/relationships/slide" Target="slide6.xml"/><Relationship Id="rId13" Type="http://schemas.openxmlformats.org/officeDocument/2006/relationships/image" Target="../media/image21.png"/><Relationship Id="rId12" Type="http://schemas.openxmlformats.org/officeDocument/2006/relationships/slide" Target="slide7.xml"/><Relationship Id="rId11" Type="http://schemas.openxmlformats.org/officeDocument/2006/relationships/image" Target="../media/image20.png"/><Relationship Id="rId10" Type="http://schemas.openxmlformats.org/officeDocument/2006/relationships/slide" Target="slide8.xml"/><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5.xml"/><Relationship Id="rId7" Type="http://schemas.openxmlformats.org/officeDocument/2006/relationships/image" Target="../media/image27.wmf"/><Relationship Id="rId6" Type="http://schemas.openxmlformats.org/officeDocument/2006/relationships/image" Target="../media/image26.png"/><Relationship Id="rId5" Type="http://schemas.openxmlformats.org/officeDocument/2006/relationships/tags" Target="../tags/tag2.xml"/><Relationship Id="rId4" Type="http://schemas.microsoft.com/office/2007/relationships/hdphoto" Target="../media/image25.wdp"/><Relationship Id="rId3" Type="http://schemas.openxmlformats.org/officeDocument/2006/relationships/image" Target="../media/image24.png"/><Relationship Id="rId2" Type="http://schemas.openxmlformats.org/officeDocument/2006/relationships/slide" Target="slide5.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image" Target="../media/image27.wmf"/><Relationship Id="rId7" Type="http://schemas.openxmlformats.org/officeDocument/2006/relationships/image" Target="../media/image26.png"/><Relationship Id="rId6" Type="http://schemas.openxmlformats.org/officeDocument/2006/relationships/tags" Target="../tags/tag4.xml"/><Relationship Id="rId5" Type="http://schemas.openxmlformats.org/officeDocument/2006/relationships/tags" Target="../tags/tag3.xml"/><Relationship Id="rId4" Type="http://schemas.microsoft.com/office/2007/relationships/hdphoto" Target="../media/image25.wdp"/><Relationship Id="rId3" Type="http://schemas.openxmlformats.org/officeDocument/2006/relationships/image" Target="../media/image24.png"/><Relationship Id="rId2" Type="http://schemas.openxmlformats.org/officeDocument/2006/relationships/slide" Target="slide5.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image" Target="../media/image28.wmf"/><Relationship Id="rId7" Type="http://schemas.openxmlformats.org/officeDocument/2006/relationships/image" Target="../media/image26.png"/><Relationship Id="rId6" Type="http://schemas.openxmlformats.org/officeDocument/2006/relationships/tags" Target="../tags/tag6.xml"/><Relationship Id="rId5" Type="http://schemas.openxmlformats.org/officeDocument/2006/relationships/tags" Target="../tags/tag5.xml"/><Relationship Id="rId4" Type="http://schemas.microsoft.com/office/2007/relationships/hdphoto" Target="../media/image25.wdp"/><Relationship Id="rId3" Type="http://schemas.openxmlformats.org/officeDocument/2006/relationships/image" Target="../media/image24.png"/><Relationship Id="rId2" Type="http://schemas.openxmlformats.org/officeDocument/2006/relationships/slide" Target="slide5.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25.xml"/><Relationship Id="rId7" Type="http://schemas.openxmlformats.org/officeDocument/2006/relationships/image" Target="../media/image29.wmf"/><Relationship Id="rId6" Type="http://schemas.openxmlformats.org/officeDocument/2006/relationships/tags" Target="../tags/tag8.xml"/><Relationship Id="rId5" Type="http://schemas.openxmlformats.org/officeDocument/2006/relationships/tags" Target="../tags/tag7.xml"/><Relationship Id="rId4" Type="http://schemas.microsoft.com/office/2007/relationships/hdphoto" Target="../media/image25.wdp"/><Relationship Id="rId3" Type="http://schemas.openxmlformats.org/officeDocument/2006/relationships/image" Target="../media/image24.png"/><Relationship Id="rId2" Type="http://schemas.openxmlformats.org/officeDocument/2006/relationships/slide" Target="slide5.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3"/>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4"/>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5"/>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558355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panose="020B0604020202020204"/>
                <a:ea typeface="Arial" panose="020B0604020202020204"/>
                <a:cs typeface="Arial" panose="020B0604020202020204"/>
                <a:sym typeface="Arial" panose="020B0604020202020204"/>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panose="020B0604020202020204"/>
                <a:ea typeface="Arial" panose="020B0604020202020204"/>
                <a:cs typeface="Arial" panose="020B0604020202020204"/>
                <a:sym typeface="Arial" panose="020B0604020202020204"/>
              </a:rPr>
              <a:t>ĐẾN VỚI BÀI HỌC HÔM NAY!</a:t>
            </a:r>
            <a:endParaRPr lang="en-US" sz="5400" b="1" i="0" u="none" strike="noStrike" cap="none" dirty="0">
              <a:solidFill>
                <a:schemeClr val="bg1"/>
              </a:solidFill>
              <a:latin typeface="Arial" panose="020B0604020202020204"/>
              <a:ea typeface="Arial" panose="020B0604020202020204"/>
              <a:cs typeface="Arial" panose="020B0604020202020204"/>
              <a:sym typeface="Arial" panose="020B0604020202020204"/>
            </a:endParaRPr>
          </a:p>
          <a:p>
            <a:pPr marL="0" marR="0" lvl="0" indent="0" algn="ctr" rtl="0">
              <a:lnSpc>
                <a:spcPct val="150000"/>
              </a:lnSpc>
              <a:spcBef>
                <a:spcPts val="0"/>
              </a:spcBef>
              <a:spcAft>
                <a:spcPts val="0"/>
              </a:spcAft>
              <a:buNone/>
            </a:pPr>
            <a:endParaRPr lang="en-US" sz="6000" b="1" dirty="0">
              <a:solidFill>
                <a:schemeClr val="bg1"/>
              </a:solidFill>
              <a:latin typeface="Arial" panose="020B0604020202020204"/>
              <a:ea typeface="Arial" panose="020B0604020202020204"/>
              <a:cs typeface="Arial" panose="020B0604020202020204"/>
              <a:sym typeface="Arial" panose="020B0604020202020204"/>
            </a:endParaRPr>
          </a:p>
          <a:p>
            <a:pPr marL="0" marR="0" lvl="0" indent="0" algn="ctr" rtl="0">
              <a:lnSpc>
                <a:spcPct val="150000"/>
              </a:lnSpc>
              <a:spcBef>
                <a:spcPts val="0"/>
              </a:spcBef>
              <a:spcAft>
                <a:spcPts val="0"/>
              </a:spcAft>
              <a:buNone/>
            </a:pPr>
            <a:r>
              <a:rPr lang="en-US" sz="7000" b="1" dirty="0" err="1">
                <a:solidFill>
                  <a:schemeClr val="bg1"/>
                </a:solidFill>
                <a:latin typeface="Arial" panose="020B0604020202020204"/>
                <a:ea typeface="Arial" panose="020B0604020202020204"/>
                <a:cs typeface="Arial" panose="020B0604020202020204"/>
                <a:sym typeface="Arial" panose="020B0604020202020204"/>
              </a:rPr>
              <a:t>Gv</a:t>
            </a:r>
            <a:r>
              <a:rPr lang="en-US" sz="7000" b="1" dirty="0">
                <a:solidFill>
                  <a:schemeClr val="bg1"/>
                </a:solidFill>
                <a:latin typeface="Arial" panose="020B0604020202020204"/>
                <a:ea typeface="Arial" panose="020B0604020202020204"/>
                <a:cs typeface="Arial" panose="020B0604020202020204"/>
                <a:sym typeface="Arial" panose="020B0604020202020204"/>
              </a:rPr>
              <a:t>. NGUYỄN THỊ THIỆN</a:t>
            </a:r>
            <a:endParaRPr lang="en-US" sz="7000" b="1" i="0" u="none" strike="noStrike" cap="none" dirty="0">
              <a:solidFill>
                <a:schemeClr val="bg1"/>
              </a:solidFill>
              <a:latin typeface="Arial" panose="020B0604020202020204"/>
              <a:ea typeface="Arial" panose="020B0604020202020204"/>
              <a:cs typeface="Arial" panose="020B0604020202020204"/>
              <a:sym typeface="Arial" panose="020B0604020202020204"/>
            </a:endParaRPr>
          </a:p>
        </p:txBody>
      </p:sp>
    </p:spTree>
  </p:cSld>
  <p:clrMapOvr>
    <a:overrideClrMapping bg1="lt1" tx1="dk1" bg2="lt2" tx2="dk2" accent1="accent1" accent2="accent2" accent3="accent3" accent4="accent4" accent5="accent5" accent6="accent6" hlink="hlink" folHlink="folHlink"/>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45893" y="974423"/>
            <a:ext cx="13243610" cy="308242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5400" b="1" dirty="0" err="1">
                <a:solidFill>
                  <a:prstClr val="white"/>
                </a:solidFill>
                <a:latin typeface="Times New Roman" panose="02020603050405020304" pitchFamily="18" charset="0"/>
                <a:cs typeface="Times New Roman" panose="02020603050405020304" pitchFamily="18" charset="0"/>
              </a:rPr>
              <a:t>Câu</a:t>
            </a:r>
            <a:r>
              <a:rPr lang="en-US" sz="5400" b="1" dirty="0">
                <a:solidFill>
                  <a:prstClr val="white"/>
                </a:solidFill>
                <a:latin typeface="Times New Roman" panose="02020603050405020304" pitchFamily="18" charset="0"/>
                <a:cs typeface="Times New Roman" panose="02020603050405020304" pitchFamily="18" charset="0"/>
              </a:rPr>
              <a:t> </a:t>
            </a:r>
            <a:r>
              <a:rPr lang="en-US" sz="5400" b="1" dirty="0" smtClean="0">
                <a:solidFill>
                  <a:prstClr val="white"/>
                </a:solidFill>
                <a:latin typeface="Times New Roman" panose="02020603050405020304" pitchFamily="18" charset="0"/>
                <a:cs typeface="Times New Roman" panose="02020603050405020304" pitchFamily="18" charset="0"/>
              </a:rPr>
              <a:t>5: Diện tích hình quạt tròn tâm O, bán kính R, cung có số đo 45</a:t>
            </a:r>
            <a:r>
              <a:rPr lang="en-US" sz="5400" b="1" baseline="30000" dirty="0" smtClean="0">
                <a:solidFill>
                  <a:prstClr val="white"/>
                </a:solidFill>
                <a:latin typeface="Times New Roman" panose="02020603050405020304" pitchFamily="18" charset="0"/>
                <a:cs typeface="Times New Roman" panose="02020603050405020304" pitchFamily="18" charset="0"/>
              </a:rPr>
              <a:t>0</a:t>
            </a:r>
            <a:endParaRPr lang="en-US" sz="5400" b="1" dirty="0">
              <a:solidFill>
                <a:prstClr val="white"/>
              </a:solidFill>
              <a:latin typeface="Times New Roman" panose="02020603050405020304" pitchFamily="18" charset="0"/>
              <a:cs typeface="Times New Roman" panose="02020603050405020304" pitchFamily="18" charset="0"/>
            </a:endParaRPr>
          </a:p>
          <a:p>
            <a:pPr lvl="0" algn="ct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4" name="Picture 3">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605992" y="4984440"/>
            <a:ext cx="6303771" cy="5388285"/>
          </a:xfrm>
          <a:prstGeom prst="rect">
            <a:avLst/>
          </a:prstGeom>
        </p:spPr>
      </p:pic>
      <p:grpSp>
        <p:nvGrpSpPr>
          <p:cNvPr id="7" name="Group 6"/>
          <p:cNvGrpSpPr/>
          <p:nvPr/>
        </p:nvGrpSpPr>
        <p:grpSpPr>
          <a:xfrm>
            <a:off x="6805295" y="5177790"/>
            <a:ext cx="9126220" cy="1785620"/>
            <a:chOff x="10717" y="8154"/>
            <a:chExt cx="14372" cy="2812"/>
          </a:xfrm>
        </p:grpSpPr>
        <p:sp>
          <p:nvSpPr>
            <p:cNvPr id="5" name="Rectangle 4"/>
            <p:cNvSpPr/>
            <p:nvPr/>
          </p:nvSpPr>
          <p:spPr>
            <a:xfrm>
              <a:off x="10717" y="8154"/>
              <a:ext cx="14372" cy="2812"/>
            </a:xfrm>
            <a:prstGeom prst="rect">
              <a:avLst/>
            </a:prstGeom>
            <a:solidFill>
              <a:srgbClr val="FFFF0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7200" dirty="0">
                <a:solidFill>
                  <a:srgbClr val="FF0000"/>
                </a:solidFill>
              </a:endParaRPr>
            </a:p>
          </p:txBody>
        </p:sp>
        <p:pic>
          <p:nvPicPr>
            <p:cNvPr id="6" name="Picture 5" descr="6B"/>
            <p:cNvPicPr>
              <a:picLocks noChangeAspect="1"/>
            </p:cNvPicPr>
            <p:nvPr/>
          </p:nvPicPr>
          <p:blipFill>
            <a:blip r:embed="rId5"/>
            <a:stretch>
              <a:fillRect/>
            </a:stretch>
          </p:blipFill>
          <p:spPr>
            <a:xfrm>
              <a:off x="16680" y="8460"/>
              <a:ext cx="1832" cy="223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7000" r="-17000"/>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2923509" y="4071257"/>
            <a:ext cx="13078496" cy="2590800"/>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Rectangle 3"/>
          <p:cNvSpPr/>
          <p:nvPr/>
        </p:nvSpPr>
        <p:spPr>
          <a:xfrm>
            <a:off x="4183605" y="4835742"/>
            <a:ext cx="9899015" cy="1060450"/>
          </a:xfrm>
          <a:prstGeom prst="rect">
            <a:avLst/>
          </a:prstGeom>
          <a:noFill/>
        </p:spPr>
        <p:txBody>
          <a:bodyPr wrap="none" lIns="137160" tIns="68580" rIns="137160" bIns="68580">
            <a:spAutoFit/>
          </a:bodyPr>
          <a:lstStyle/>
          <a:p>
            <a:pPr algn="ctr"/>
            <a:r>
              <a:rPr lang="en-US" sz="60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PHẦN TIẾP THEO CỦA BÀI HỌC</a:t>
            </a:r>
            <a:endParaRPr lang="en-US" sz="6000" b="1">
              <a:ln w="12700">
                <a:solidFill>
                  <a:schemeClr val="accent3">
                    <a:lumMod val="50000"/>
                  </a:schemeClr>
                </a:solidFill>
                <a:prstDash val="solid"/>
              </a:ln>
              <a:solidFill>
                <a:srgbClr val="00B0F0"/>
              </a:solidFill>
              <a:effectLst>
                <a:innerShdw blurRad="177800">
                  <a:schemeClr val="accent3">
                    <a:lumMod val="50000"/>
                  </a:schemeClr>
                </a:inn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 calcmode="lin" valueType="num">
                                      <p:cBhvr>
                                        <p:cTn id="14" dur="1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1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10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1"/>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1867535"/>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lt1"/>
                </a:solidFill>
                <a:latin typeface="Arial" panose="020B0604020202020204"/>
                <a:ea typeface="Arial" panose="020B0604020202020204"/>
                <a:cs typeface="Arial" panose="020B0604020202020204"/>
                <a:sym typeface="Arial" panose="020B0604020202020204"/>
              </a:rPr>
              <a:t>CHƯƠNG </a:t>
            </a:r>
            <a:r>
              <a:rPr lang="en-US" altLang="vi-VN" sz="7700" b="1" dirty="0">
                <a:solidFill>
                  <a:schemeClr val="lt1"/>
                </a:solidFill>
                <a:latin typeface="Arial" panose="020B0604020202020204"/>
                <a:ea typeface="Arial" panose="020B0604020202020204"/>
                <a:cs typeface="Arial" panose="020B0604020202020204"/>
                <a:sym typeface="Arial" panose="020B0604020202020204"/>
              </a:rPr>
              <a:t>5</a:t>
            </a:r>
            <a:r>
              <a:rPr lang="vi-VN" sz="7700" b="1" dirty="0">
                <a:solidFill>
                  <a:schemeClr val="lt1"/>
                </a:solidFill>
                <a:latin typeface="Arial" panose="020B0604020202020204"/>
                <a:ea typeface="Arial" panose="020B0604020202020204"/>
                <a:cs typeface="Arial" panose="020B0604020202020204"/>
                <a:sym typeface="Arial" panose="020B0604020202020204"/>
              </a:rPr>
              <a:t>: </a:t>
            </a:r>
            <a:r>
              <a:rPr lang="en-US" altLang="vi-VN" sz="7700" b="1" dirty="0">
                <a:solidFill>
                  <a:schemeClr val="lt1"/>
                </a:solidFill>
                <a:latin typeface="Arial" panose="020B0604020202020204"/>
                <a:ea typeface="Arial" panose="020B0604020202020204"/>
                <a:cs typeface="Arial" panose="020B0604020202020204"/>
                <a:sym typeface="Arial" panose="020B0604020202020204"/>
              </a:rPr>
              <a:t>ĐƯỜNG TRÒN</a:t>
            </a:r>
            <a:endParaRPr lang="en-US" altLang="vi-VN" sz="77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1" name="Google Shape;133;p3"/>
          <p:cNvSpPr/>
          <p:nvPr/>
        </p:nvSpPr>
        <p:spPr>
          <a:xfrm>
            <a:off x="3810143" y="4076851"/>
            <a:ext cx="11523694" cy="1705610"/>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000" b="1" dirty="0">
                <a:solidFill>
                  <a:srgbClr val="FFFF00"/>
                </a:solidFill>
                <a:latin typeface="Arial" panose="020B0604020202020204"/>
                <a:ea typeface="Arial" panose="020B0604020202020204"/>
                <a:cs typeface="Arial" panose="020B0604020202020204"/>
                <a:sym typeface="Arial" panose="020B0604020202020204"/>
              </a:rPr>
              <a:t>BÀI TẬP CUỐI CHƯƠNG 5</a:t>
            </a:r>
            <a:endParaRPr sz="7000" b="1" dirty="0">
              <a:solidFill>
                <a:srgbClr val="FFFF00"/>
              </a:solidFill>
              <a:latin typeface="Calibri" panose="020F0502020204030204"/>
              <a:ea typeface="Calibri" panose="020F0502020204030204"/>
              <a:cs typeface="Calibri" panose="020F0502020204030204"/>
              <a:sym typeface="Calibri" panose="020F0502020204030204"/>
            </a:endParaRPr>
          </a:p>
        </p:txBody>
      </p:sp>
      <p:pic>
        <p:nvPicPr>
          <p:cNvPr id="5" name="Picture 4"/>
          <p:cNvPicPr>
            <a:picLocks noChangeAspect="1"/>
          </p:cNvPicPr>
          <p:nvPr/>
        </p:nvPicPr>
        <p:blipFill>
          <a:blip r:embed="rId2"/>
          <a:stretch>
            <a:fillRect/>
          </a:stretch>
        </p:blipFill>
        <p:spPr>
          <a:xfrm>
            <a:off x="158980" y="4898664"/>
            <a:ext cx="3339640" cy="4895236"/>
          </a:xfrm>
          <a:prstGeom prst="rect">
            <a:avLst/>
          </a:prstGeom>
        </p:spPr>
      </p:pic>
      <p:pic>
        <p:nvPicPr>
          <p:cNvPr id="12" name="Picture 4"/>
          <p:cNvPicPr>
            <a:picLocks noChangeAspect="1"/>
          </p:cNvPicPr>
          <p:nvPr/>
        </p:nvPicPr>
        <p:blipFill>
          <a:blip r:embed="rId3"/>
          <a:srcRect/>
          <a:stretch>
            <a:fillRect/>
          </a:stretch>
        </p:blipFill>
        <p:spPr>
          <a:xfrm flipH="1">
            <a:off x="14666613" y="210037"/>
            <a:ext cx="3478543" cy="19175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1"/>
          <a:srcRect/>
          <a:stretch>
            <a:fillRect/>
          </a:stretch>
        </p:blipFill>
        <p:spPr>
          <a:xfrm rot="13832001">
            <a:off x="14663310" y="-1632802"/>
            <a:ext cx="6083278" cy="4220274"/>
          </a:xfrm>
          <a:prstGeom prst="rect">
            <a:avLst/>
          </a:prstGeom>
        </p:spPr>
      </p:pic>
      <p:sp>
        <p:nvSpPr>
          <p:cNvPr id="14" name="Rectangle 13"/>
          <p:cNvSpPr/>
          <p:nvPr/>
        </p:nvSpPr>
        <p:spPr>
          <a:xfrm>
            <a:off x="1950720" y="3676015"/>
            <a:ext cx="16103600" cy="1129665"/>
          </a:xfrm>
          <a:prstGeom prst="rect">
            <a:avLst/>
          </a:prstGeom>
        </p:spPr>
        <p:txBody>
          <a:bodyPr wrap="square">
            <a:spAutoFit/>
          </a:bodyPr>
          <a:lstStyle/>
          <a:p>
            <a:pPr algn="just">
              <a:lnSpc>
                <a:spcPct val="150000"/>
              </a:lnSpc>
              <a:tabLst>
                <a:tab pos="360045" algn="l"/>
                <a:tab pos="720090" algn="l"/>
              </a:tabLst>
            </a:pPr>
            <a:r>
              <a:rPr lang="en-US" sz="4500" b="1" dirty="0">
                <a:effectLst/>
                <a:latin typeface="Arial" panose="020B0604020202020204" pitchFamily="34" charset="0"/>
                <a:ea typeface="Calibri" panose="020F0502020204030204" charset="0"/>
                <a:cs typeface="Arial" panose="020B0604020202020204" pitchFamily="34" charset="0"/>
              </a:rPr>
              <a:t>ÔN TẬP LẠI NỘI DUNG KIẾN THỨC BẰNG SƠ ĐỒ TƯ DUY</a:t>
            </a:r>
            <a:endParaRPr lang="en-US" sz="4500" b="1" dirty="0">
              <a:effectLst/>
              <a:latin typeface="Arial" panose="020B0604020202020204" pitchFamily="34" charset="0"/>
              <a:ea typeface="Calibri" panose="020F0502020204030204" charset="0"/>
              <a:cs typeface="Arial" panose="020B0604020202020204" pitchFamily="34" charset="0"/>
            </a:endParaRPr>
          </a:p>
        </p:txBody>
      </p:sp>
      <p:sp>
        <p:nvSpPr>
          <p:cNvPr id="15" name="Rectangle 14"/>
          <p:cNvSpPr/>
          <p:nvPr/>
        </p:nvSpPr>
        <p:spPr>
          <a:xfrm>
            <a:off x="1981069" y="5526425"/>
            <a:ext cx="3421380" cy="783590"/>
          </a:xfrm>
          <a:prstGeom prst="rect">
            <a:avLst/>
          </a:prstGeom>
        </p:spPr>
        <p:txBody>
          <a:bodyPr wrap="none">
            <a:spAutoFit/>
          </a:bodyPr>
          <a:lstStyle/>
          <a:p>
            <a:r>
              <a:rPr lang="en-US" altLang="nl-NL" sz="4500" b="1" dirty="0">
                <a:latin typeface="Arial" panose="020B0604020202020204" pitchFamily="34" charset="0"/>
                <a:ea typeface="Calibri" panose="020F0502020204030204" charset="0"/>
                <a:cs typeface="Arial" panose="020B0604020202020204" pitchFamily="34" charset="0"/>
              </a:rPr>
              <a:t>LUYỆN TẬP</a:t>
            </a:r>
            <a:endParaRPr lang="en-US" altLang="nl-NL" sz="4500" b="1" dirty="0">
              <a:latin typeface="Arial" panose="020B0604020202020204" pitchFamily="34" charset="0"/>
              <a:ea typeface="Calibri" panose="020F050202020403020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2"/>
          <a:stretch>
            <a:fillRect/>
          </a:stretch>
        </p:blipFill>
        <p:spPr>
          <a:xfrm>
            <a:off x="14173200" y="7315412"/>
            <a:ext cx="3087506" cy="2593735"/>
          </a:xfrm>
          <a:prstGeom prst="rect">
            <a:avLst/>
          </a:prstGeom>
        </p:spPr>
      </p:pic>
      <p:pic>
        <p:nvPicPr>
          <p:cNvPr id="7" name="Picture 6"/>
          <p:cNvPicPr>
            <a:picLocks noChangeAspect="1"/>
          </p:cNvPicPr>
          <p:nvPr/>
        </p:nvPicPr>
        <p:blipFill>
          <a:blip r:embed="rId3"/>
          <a:stretch>
            <a:fillRect/>
          </a:stretch>
        </p:blipFill>
        <p:spPr>
          <a:xfrm>
            <a:off x="609600" y="571500"/>
            <a:ext cx="1066800" cy="1145177"/>
          </a:xfrm>
          <a:prstGeom prst="rect">
            <a:avLst/>
          </a:prstGeom>
        </p:spPr>
      </p:pic>
      <p:grpSp>
        <p:nvGrpSpPr>
          <p:cNvPr id="24" name="Group 23"/>
          <p:cNvGrpSpPr/>
          <p:nvPr/>
        </p:nvGrpSpPr>
        <p:grpSpPr>
          <a:xfrm>
            <a:off x="533414" y="3619609"/>
            <a:ext cx="1236936" cy="1155973"/>
            <a:chOff x="-1237765" y="3093334"/>
            <a:chExt cx="1236936" cy="1155973"/>
          </a:xfrm>
        </p:grpSpPr>
        <p:pic>
          <p:nvPicPr>
            <p:cNvPr id="25"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237765" y="3093334"/>
              <a:ext cx="1236936" cy="1155973"/>
            </a:xfrm>
            <a:prstGeom prst="rect">
              <a:avLst/>
            </a:prstGeom>
          </p:spPr>
        </p:pic>
        <p:sp>
          <p:nvSpPr>
            <p:cNvPr id="26" name="TextBox 15"/>
            <p:cNvSpPr txBox="1"/>
            <p:nvPr/>
          </p:nvSpPr>
          <p:spPr>
            <a:xfrm>
              <a:off x="-1137817" y="3386455"/>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533681" y="5311112"/>
            <a:ext cx="1236936" cy="1155973"/>
            <a:chOff x="2315060" y="3149849"/>
            <a:chExt cx="1236936" cy="1155973"/>
          </a:xfrm>
        </p:grpSpPr>
        <p:pic>
          <p:nvPicPr>
            <p:cNvPr id="28"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2" name="Rectangle 14"/>
          <p:cNvSpPr/>
          <p:nvPr/>
        </p:nvSpPr>
        <p:spPr>
          <a:xfrm>
            <a:off x="1951224" y="7429520"/>
            <a:ext cx="3230880" cy="783590"/>
          </a:xfrm>
          <a:prstGeom prst="rect">
            <a:avLst/>
          </a:prstGeom>
        </p:spPr>
        <p:txBody>
          <a:bodyPr wrap="none">
            <a:spAutoFit/>
          </a:bodyPr>
          <a:lstStyle/>
          <a:p>
            <a:r>
              <a:rPr lang="en-US" altLang="nl-NL" sz="4500" b="1" dirty="0">
                <a:latin typeface="Arial" panose="020B0604020202020204" pitchFamily="34" charset="0"/>
                <a:ea typeface="Calibri" panose="020F0502020204030204" charset="0"/>
                <a:cs typeface="Arial" panose="020B0604020202020204" pitchFamily="34" charset="0"/>
              </a:rPr>
              <a:t>VẬN DỤNG</a:t>
            </a:r>
            <a:endParaRPr lang="en-US" altLang="nl-NL" sz="4500" b="1" dirty="0">
              <a:latin typeface="Arial" panose="020B0604020202020204" pitchFamily="34" charset="0"/>
              <a:ea typeface="Calibri" panose="020F0502020204030204" charset="0"/>
              <a:cs typeface="Arial" panose="020B0604020202020204" pitchFamily="34" charset="0"/>
            </a:endParaRPr>
          </a:p>
        </p:txBody>
      </p:sp>
      <p:grpSp>
        <p:nvGrpSpPr>
          <p:cNvPr id="3" name="Group 2"/>
          <p:cNvGrpSpPr/>
          <p:nvPr/>
        </p:nvGrpSpPr>
        <p:grpSpPr>
          <a:xfrm>
            <a:off x="503836" y="7214207"/>
            <a:ext cx="1236936" cy="1155973"/>
            <a:chOff x="2315060" y="3149849"/>
            <a:chExt cx="1236936" cy="1155973"/>
          </a:xfrm>
        </p:grpSpPr>
        <p:pic>
          <p:nvPicPr>
            <p:cNvPr id="4"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8" name="TextBox 15"/>
            <p:cNvSpPr txBox="1"/>
            <p:nvPr/>
          </p:nvSpPr>
          <p:spPr>
            <a:xfrm>
              <a:off x="2411833" y="3543300"/>
              <a:ext cx="1043391" cy="560070"/>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8" name="Picture 21537" descr="Cover"/>
          <p:cNvPicPr>
            <a:picLocks noChangeAspect="1"/>
          </p:cNvPicPr>
          <p:nvPr/>
        </p:nvPicPr>
        <p:blipFill>
          <a:blip r:embed="rId1"/>
          <a:stretch>
            <a:fillRect/>
          </a:stretch>
        </p:blipFill>
        <p:spPr>
          <a:xfrm>
            <a:off x="5369878" y="4093210"/>
            <a:ext cx="1097757" cy="509588"/>
          </a:xfrm>
          <a:prstGeom prst="rect">
            <a:avLst/>
          </a:prstGeom>
          <a:noFill/>
          <a:ln w="9525">
            <a:noFill/>
          </a:ln>
        </p:spPr>
      </p:pic>
      <p:pic>
        <p:nvPicPr>
          <p:cNvPr id="21537" name="Picture 21536" descr="Cover"/>
          <p:cNvPicPr>
            <a:picLocks noChangeAspect="1"/>
          </p:cNvPicPr>
          <p:nvPr/>
        </p:nvPicPr>
        <p:blipFill>
          <a:blip r:embed="rId2"/>
          <a:stretch>
            <a:fillRect/>
          </a:stretch>
        </p:blipFill>
        <p:spPr>
          <a:xfrm>
            <a:off x="5436553" y="3802698"/>
            <a:ext cx="1047750" cy="464345"/>
          </a:xfrm>
          <a:prstGeom prst="rect">
            <a:avLst/>
          </a:prstGeom>
          <a:noFill/>
          <a:ln w="9525">
            <a:noFill/>
          </a:ln>
        </p:spPr>
      </p:pic>
      <p:pic>
        <p:nvPicPr>
          <p:cNvPr id="21536" name="Picture 21535" descr="Cover"/>
          <p:cNvPicPr>
            <a:picLocks noChangeAspect="1"/>
          </p:cNvPicPr>
          <p:nvPr/>
        </p:nvPicPr>
        <p:blipFill>
          <a:blip r:embed="rId3"/>
          <a:stretch>
            <a:fillRect/>
          </a:stretch>
        </p:blipFill>
        <p:spPr>
          <a:xfrm>
            <a:off x="6327140" y="3576480"/>
            <a:ext cx="850107" cy="690563"/>
          </a:xfrm>
          <a:prstGeom prst="rect">
            <a:avLst/>
          </a:prstGeom>
          <a:noFill/>
          <a:ln w="9525">
            <a:noFill/>
          </a:ln>
        </p:spPr>
      </p:pic>
      <p:pic>
        <p:nvPicPr>
          <p:cNvPr id="21535" name="Picture 21534" descr="Cover"/>
          <p:cNvPicPr>
            <a:picLocks noChangeAspect="1"/>
          </p:cNvPicPr>
          <p:nvPr/>
        </p:nvPicPr>
        <p:blipFill>
          <a:blip r:embed="rId4"/>
          <a:stretch>
            <a:fillRect/>
          </a:stretch>
        </p:blipFill>
        <p:spPr>
          <a:xfrm>
            <a:off x="6291422" y="3452655"/>
            <a:ext cx="883443" cy="328613"/>
          </a:xfrm>
          <a:prstGeom prst="rect">
            <a:avLst/>
          </a:prstGeom>
          <a:noFill/>
          <a:ln w="9525">
            <a:noFill/>
          </a:ln>
        </p:spPr>
      </p:pic>
      <p:pic>
        <p:nvPicPr>
          <p:cNvPr id="21534" name="Picture 21533" descr="Cover"/>
          <p:cNvPicPr>
            <a:picLocks noChangeAspect="1"/>
          </p:cNvPicPr>
          <p:nvPr/>
        </p:nvPicPr>
        <p:blipFill>
          <a:blip r:embed="rId5"/>
          <a:stretch>
            <a:fillRect/>
          </a:stretch>
        </p:blipFill>
        <p:spPr>
          <a:xfrm>
            <a:off x="4195922" y="2864485"/>
            <a:ext cx="2021681" cy="504825"/>
          </a:xfrm>
          <a:prstGeom prst="rect">
            <a:avLst/>
          </a:prstGeom>
          <a:noFill/>
          <a:ln w="9525">
            <a:noFill/>
          </a:ln>
        </p:spPr>
      </p:pic>
      <p:pic>
        <p:nvPicPr>
          <p:cNvPr id="21533" name="Picture 21532" descr="Cover"/>
          <p:cNvPicPr>
            <a:picLocks noChangeAspect="1"/>
          </p:cNvPicPr>
          <p:nvPr/>
        </p:nvPicPr>
        <p:blipFill>
          <a:blip r:embed="rId6"/>
          <a:stretch>
            <a:fillRect/>
          </a:stretch>
        </p:blipFill>
        <p:spPr>
          <a:xfrm>
            <a:off x="6065203" y="3045460"/>
            <a:ext cx="1143000" cy="658178"/>
          </a:xfrm>
          <a:prstGeom prst="rect">
            <a:avLst/>
          </a:prstGeom>
          <a:noFill/>
          <a:ln w="9525">
            <a:noFill/>
          </a:ln>
        </p:spPr>
      </p:pic>
      <p:pic>
        <p:nvPicPr>
          <p:cNvPr id="21532" name="Picture 21531" descr="Cover"/>
          <p:cNvPicPr>
            <a:picLocks noChangeAspect="1"/>
          </p:cNvPicPr>
          <p:nvPr/>
        </p:nvPicPr>
        <p:blipFill>
          <a:blip r:embed="rId7"/>
          <a:stretch>
            <a:fillRect/>
          </a:stretch>
        </p:blipFill>
        <p:spPr>
          <a:xfrm>
            <a:off x="6948647" y="3440748"/>
            <a:ext cx="2293143" cy="2893220"/>
          </a:xfrm>
          <a:prstGeom prst="rect">
            <a:avLst/>
          </a:prstGeom>
          <a:noFill/>
          <a:ln w="9525">
            <a:noFill/>
          </a:ln>
        </p:spPr>
      </p:pic>
      <p:pic>
        <p:nvPicPr>
          <p:cNvPr id="21531" name="Picture 21530" descr="Cover"/>
          <p:cNvPicPr>
            <a:picLocks noChangeAspect="1"/>
          </p:cNvPicPr>
          <p:nvPr/>
        </p:nvPicPr>
        <p:blipFill>
          <a:blip r:embed="rId8"/>
          <a:stretch>
            <a:fillRect/>
          </a:stretch>
        </p:blipFill>
        <p:spPr>
          <a:xfrm>
            <a:off x="4605497" y="7024530"/>
            <a:ext cx="1081088" cy="838200"/>
          </a:xfrm>
          <a:prstGeom prst="rect">
            <a:avLst/>
          </a:prstGeom>
          <a:noFill/>
          <a:ln w="9525">
            <a:noFill/>
          </a:ln>
        </p:spPr>
      </p:pic>
      <p:pic>
        <p:nvPicPr>
          <p:cNvPr id="21530" name="Picture 21529" descr="Cover"/>
          <p:cNvPicPr>
            <a:picLocks noChangeAspect="1"/>
          </p:cNvPicPr>
          <p:nvPr/>
        </p:nvPicPr>
        <p:blipFill>
          <a:blip r:embed="rId9"/>
          <a:stretch>
            <a:fillRect/>
          </a:stretch>
        </p:blipFill>
        <p:spPr>
          <a:xfrm>
            <a:off x="3250565" y="7019767"/>
            <a:ext cx="1178720" cy="345281"/>
          </a:xfrm>
          <a:prstGeom prst="rect">
            <a:avLst/>
          </a:prstGeom>
          <a:noFill/>
          <a:ln w="9525">
            <a:noFill/>
          </a:ln>
        </p:spPr>
      </p:pic>
      <p:pic>
        <p:nvPicPr>
          <p:cNvPr id="21529" name="Picture 21528" descr="Cover"/>
          <p:cNvPicPr>
            <a:picLocks noChangeAspect="1"/>
          </p:cNvPicPr>
          <p:nvPr/>
        </p:nvPicPr>
        <p:blipFill>
          <a:blip r:embed="rId10"/>
          <a:stretch>
            <a:fillRect/>
          </a:stretch>
        </p:blipFill>
        <p:spPr>
          <a:xfrm>
            <a:off x="3267235" y="6657817"/>
            <a:ext cx="1183481" cy="554831"/>
          </a:xfrm>
          <a:prstGeom prst="rect">
            <a:avLst/>
          </a:prstGeom>
          <a:noFill/>
          <a:ln w="9525">
            <a:noFill/>
          </a:ln>
        </p:spPr>
      </p:pic>
      <p:pic>
        <p:nvPicPr>
          <p:cNvPr id="21528" name="Picture 21527" descr="Cover"/>
          <p:cNvPicPr>
            <a:picLocks noChangeAspect="1"/>
          </p:cNvPicPr>
          <p:nvPr/>
        </p:nvPicPr>
        <p:blipFill>
          <a:blip r:embed="rId11"/>
          <a:stretch>
            <a:fillRect/>
          </a:stretch>
        </p:blipFill>
        <p:spPr>
          <a:xfrm>
            <a:off x="4281647" y="6879273"/>
            <a:ext cx="1404938" cy="333375"/>
          </a:xfrm>
          <a:prstGeom prst="rect">
            <a:avLst/>
          </a:prstGeom>
          <a:noFill/>
          <a:ln w="9525">
            <a:noFill/>
          </a:ln>
        </p:spPr>
      </p:pic>
      <p:pic>
        <p:nvPicPr>
          <p:cNvPr id="21527" name="Picture 21526" descr="Cover"/>
          <p:cNvPicPr>
            <a:picLocks noChangeAspect="1"/>
          </p:cNvPicPr>
          <p:nvPr/>
        </p:nvPicPr>
        <p:blipFill>
          <a:blip r:embed="rId12"/>
          <a:stretch>
            <a:fillRect/>
          </a:stretch>
        </p:blipFill>
        <p:spPr>
          <a:xfrm>
            <a:off x="3098165" y="5660073"/>
            <a:ext cx="1223963" cy="492920"/>
          </a:xfrm>
          <a:prstGeom prst="rect">
            <a:avLst/>
          </a:prstGeom>
          <a:noFill/>
          <a:ln w="9525">
            <a:noFill/>
          </a:ln>
        </p:spPr>
      </p:pic>
      <p:pic>
        <p:nvPicPr>
          <p:cNvPr id="21526" name="Picture 21525" descr="Cover"/>
          <p:cNvPicPr>
            <a:picLocks noChangeAspect="1"/>
          </p:cNvPicPr>
          <p:nvPr/>
        </p:nvPicPr>
        <p:blipFill>
          <a:blip r:embed="rId13"/>
          <a:stretch>
            <a:fillRect/>
          </a:stretch>
        </p:blipFill>
        <p:spPr>
          <a:xfrm>
            <a:off x="3217228" y="5314792"/>
            <a:ext cx="1121570" cy="526256"/>
          </a:xfrm>
          <a:prstGeom prst="rect">
            <a:avLst/>
          </a:prstGeom>
          <a:noFill/>
          <a:ln w="9525">
            <a:noFill/>
          </a:ln>
        </p:spPr>
      </p:pic>
      <p:pic>
        <p:nvPicPr>
          <p:cNvPr id="21525" name="Picture 21524" descr="Cover"/>
          <p:cNvPicPr>
            <a:picLocks noChangeAspect="1"/>
          </p:cNvPicPr>
          <p:nvPr/>
        </p:nvPicPr>
        <p:blipFill>
          <a:blip r:embed="rId14"/>
          <a:stretch>
            <a:fillRect/>
          </a:stretch>
        </p:blipFill>
        <p:spPr>
          <a:xfrm>
            <a:off x="4174490" y="5520055"/>
            <a:ext cx="1557338" cy="1669733"/>
          </a:xfrm>
          <a:prstGeom prst="rect">
            <a:avLst/>
          </a:prstGeom>
          <a:noFill/>
          <a:ln w="9525">
            <a:noFill/>
          </a:ln>
        </p:spPr>
      </p:pic>
      <p:pic>
        <p:nvPicPr>
          <p:cNvPr id="21524" name="Picture 21523" descr="Cover"/>
          <p:cNvPicPr>
            <a:picLocks noChangeAspect="1"/>
          </p:cNvPicPr>
          <p:nvPr/>
        </p:nvPicPr>
        <p:blipFill>
          <a:blip r:embed="rId15"/>
          <a:stretch>
            <a:fillRect/>
          </a:stretch>
        </p:blipFill>
        <p:spPr>
          <a:xfrm>
            <a:off x="5460365" y="5972017"/>
            <a:ext cx="3767138" cy="1290638"/>
          </a:xfrm>
          <a:prstGeom prst="rect">
            <a:avLst/>
          </a:prstGeom>
          <a:noFill/>
          <a:ln w="9525">
            <a:noFill/>
          </a:ln>
        </p:spPr>
      </p:pic>
      <p:pic>
        <p:nvPicPr>
          <p:cNvPr id="21523" name="Picture 21522" descr="Cover"/>
          <p:cNvPicPr>
            <a:picLocks noChangeAspect="1"/>
          </p:cNvPicPr>
          <p:nvPr/>
        </p:nvPicPr>
        <p:blipFill>
          <a:blip r:embed="rId16"/>
          <a:stretch>
            <a:fillRect/>
          </a:stretch>
        </p:blipFill>
        <p:spPr>
          <a:xfrm>
            <a:off x="6315235" y="8510430"/>
            <a:ext cx="2162175" cy="595313"/>
          </a:xfrm>
          <a:prstGeom prst="rect">
            <a:avLst/>
          </a:prstGeom>
          <a:noFill/>
          <a:ln w="9525">
            <a:noFill/>
          </a:ln>
        </p:spPr>
      </p:pic>
      <p:pic>
        <p:nvPicPr>
          <p:cNvPr id="21522" name="Picture 21521" descr="Cover"/>
          <p:cNvPicPr>
            <a:picLocks noChangeAspect="1"/>
          </p:cNvPicPr>
          <p:nvPr/>
        </p:nvPicPr>
        <p:blipFill>
          <a:blip r:embed="rId17"/>
          <a:stretch>
            <a:fillRect/>
          </a:stretch>
        </p:blipFill>
        <p:spPr>
          <a:xfrm>
            <a:off x="5691347" y="7874635"/>
            <a:ext cx="2802731" cy="821532"/>
          </a:xfrm>
          <a:prstGeom prst="rect">
            <a:avLst/>
          </a:prstGeom>
          <a:noFill/>
          <a:ln w="9525">
            <a:noFill/>
          </a:ln>
        </p:spPr>
      </p:pic>
      <p:pic>
        <p:nvPicPr>
          <p:cNvPr id="21521" name="Picture 21520" descr="Cover"/>
          <p:cNvPicPr>
            <a:picLocks noChangeAspect="1"/>
          </p:cNvPicPr>
          <p:nvPr/>
        </p:nvPicPr>
        <p:blipFill>
          <a:blip r:embed="rId18"/>
          <a:stretch>
            <a:fillRect/>
          </a:stretch>
        </p:blipFill>
        <p:spPr>
          <a:xfrm>
            <a:off x="8348822" y="8372317"/>
            <a:ext cx="1581150" cy="566738"/>
          </a:xfrm>
          <a:prstGeom prst="rect">
            <a:avLst/>
          </a:prstGeom>
          <a:noFill/>
          <a:ln w="9525">
            <a:noFill/>
          </a:ln>
        </p:spPr>
      </p:pic>
      <p:pic>
        <p:nvPicPr>
          <p:cNvPr id="21520" name="Picture 21519" descr="Cover"/>
          <p:cNvPicPr>
            <a:picLocks noChangeAspect="1"/>
          </p:cNvPicPr>
          <p:nvPr/>
        </p:nvPicPr>
        <p:blipFill>
          <a:blip r:embed="rId19"/>
          <a:stretch>
            <a:fillRect/>
          </a:stretch>
        </p:blipFill>
        <p:spPr>
          <a:xfrm>
            <a:off x="9701372" y="7188835"/>
            <a:ext cx="2605088" cy="1659732"/>
          </a:xfrm>
          <a:prstGeom prst="rect">
            <a:avLst/>
          </a:prstGeom>
          <a:noFill/>
          <a:ln w="9525">
            <a:noFill/>
          </a:ln>
        </p:spPr>
      </p:pic>
      <p:pic>
        <p:nvPicPr>
          <p:cNvPr id="21519" name="Picture 21518" descr="Cover"/>
          <p:cNvPicPr>
            <a:picLocks noChangeAspect="1"/>
          </p:cNvPicPr>
          <p:nvPr/>
        </p:nvPicPr>
        <p:blipFill>
          <a:blip r:embed="rId20"/>
          <a:stretch>
            <a:fillRect/>
          </a:stretch>
        </p:blipFill>
        <p:spPr>
          <a:xfrm>
            <a:off x="12163585" y="7126923"/>
            <a:ext cx="3036093" cy="497682"/>
          </a:xfrm>
          <a:prstGeom prst="rect">
            <a:avLst/>
          </a:prstGeom>
          <a:noFill/>
          <a:ln w="9525">
            <a:noFill/>
          </a:ln>
        </p:spPr>
      </p:pic>
      <p:pic>
        <p:nvPicPr>
          <p:cNvPr id="21518" name="Picture 21517" descr="Cover"/>
          <p:cNvPicPr>
            <a:picLocks noChangeAspect="1"/>
          </p:cNvPicPr>
          <p:nvPr/>
        </p:nvPicPr>
        <p:blipFill>
          <a:blip r:embed="rId21"/>
          <a:stretch>
            <a:fillRect/>
          </a:stretch>
        </p:blipFill>
        <p:spPr>
          <a:xfrm>
            <a:off x="14349572" y="6436360"/>
            <a:ext cx="1052513" cy="554832"/>
          </a:xfrm>
          <a:prstGeom prst="rect">
            <a:avLst/>
          </a:prstGeom>
          <a:noFill/>
          <a:ln w="9525">
            <a:noFill/>
          </a:ln>
        </p:spPr>
      </p:pic>
      <p:pic>
        <p:nvPicPr>
          <p:cNvPr id="21517" name="Picture 21516" descr="Cover"/>
          <p:cNvPicPr>
            <a:picLocks noChangeAspect="1"/>
          </p:cNvPicPr>
          <p:nvPr/>
        </p:nvPicPr>
        <p:blipFill>
          <a:blip r:embed="rId22"/>
          <a:stretch>
            <a:fillRect/>
          </a:stretch>
        </p:blipFill>
        <p:spPr>
          <a:xfrm>
            <a:off x="12154060" y="6669723"/>
            <a:ext cx="2371725" cy="678657"/>
          </a:xfrm>
          <a:prstGeom prst="rect">
            <a:avLst/>
          </a:prstGeom>
          <a:noFill/>
          <a:ln w="9525">
            <a:noFill/>
          </a:ln>
        </p:spPr>
      </p:pic>
      <p:pic>
        <p:nvPicPr>
          <p:cNvPr id="21516" name="Picture 21515" descr="Cover"/>
          <p:cNvPicPr>
            <a:picLocks noChangeAspect="1"/>
          </p:cNvPicPr>
          <p:nvPr/>
        </p:nvPicPr>
        <p:blipFill>
          <a:blip r:embed="rId23"/>
          <a:stretch>
            <a:fillRect/>
          </a:stretch>
        </p:blipFill>
        <p:spPr>
          <a:xfrm>
            <a:off x="8908415" y="5983923"/>
            <a:ext cx="3488532" cy="1450182"/>
          </a:xfrm>
          <a:prstGeom prst="rect">
            <a:avLst/>
          </a:prstGeom>
          <a:noFill/>
          <a:ln w="9525">
            <a:noFill/>
          </a:ln>
        </p:spPr>
      </p:pic>
      <p:pic>
        <p:nvPicPr>
          <p:cNvPr id="21515" name="Picture 21514" descr="Cover"/>
          <p:cNvPicPr>
            <a:picLocks noChangeAspect="1"/>
          </p:cNvPicPr>
          <p:nvPr/>
        </p:nvPicPr>
        <p:blipFill>
          <a:blip r:embed="rId24"/>
          <a:stretch>
            <a:fillRect/>
          </a:stretch>
        </p:blipFill>
        <p:spPr>
          <a:xfrm>
            <a:off x="14685328" y="5186205"/>
            <a:ext cx="2124075" cy="492918"/>
          </a:xfrm>
          <a:prstGeom prst="rect">
            <a:avLst/>
          </a:prstGeom>
          <a:noFill/>
          <a:ln w="9525">
            <a:noFill/>
          </a:ln>
        </p:spPr>
      </p:pic>
      <p:pic>
        <p:nvPicPr>
          <p:cNvPr id="21514" name="Picture 21513" descr="Cover"/>
          <p:cNvPicPr>
            <a:picLocks noChangeAspect="1"/>
          </p:cNvPicPr>
          <p:nvPr/>
        </p:nvPicPr>
        <p:blipFill>
          <a:blip r:embed="rId25"/>
          <a:stretch>
            <a:fillRect/>
          </a:stretch>
        </p:blipFill>
        <p:spPr>
          <a:xfrm>
            <a:off x="13025597" y="5014755"/>
            <a:ext cx="1800225" cy="452438"/>
          </a:xfrm>
          <a:prstGeom prst="rect">
            <a:avLst/>
          </a:prstGeom>
          <a:noFill/>
          <a:ln w="9525">
            <a:noFill/>
          </a:ln>
        </p:spPr>
      </p:pic>
      <p:pic>
        <p:nvPicPr>
          <p:cNvPr id="21513" name="Picture 21512" descr="Cover"/>
          <p:cNvPicPr>
            <a:picLocks noChangeAspect="1"/>
          </p:cNvPicPr>
          <p:nvPr/>
        </p:nvPicPr>
        <p:blipFill>
          <a:blip r:embed="rId26"/>
          <a:stretch>
            <a:fillRect/>
          </a:stretch>
        </p:blipFill>
        <p:spPr>
          <a:xfrm>
            <a:off x="13001785" y="4471830"/>
            <a:ext cx="1607343" cy="735806"/>
          </a:xfrm>
          <a:prstGeom prst="rect">
            <a:avLst/>
          </a:prstGeom>
          <a:noFill/>
          <a:ln w="9525">
            <a:noFill/>
          </a:ln>
        </p:spPr>
      </p:pic>
      <p:pic>
        <p:nvPicPr>
          <p:cNvPr id="21512" name="Picture 21511" descr="Cover"/>
          <p:cNvPicPr>
            <a:picLocks noChangeAspect="1"/>
          </p:cNvPicPr>
          <p:nvPr/>
        </p:nvPicPr>
        <p:blipFill>
          <a:blip r:embed="rId27"/>
          <a:stretch>
            <a:fillRect/>
          </a:stretch>
        </p:blipFill>
        <p:spPr>
          <a:xfrm>
            <a:off x="8908415" y="4857592"/>
            <a:ext cx="4348163" cy="1478756"/>
          </a:xfrm>
          <a:prstGeom prst="rect">
            <a:avLst/>
          </a:prstGeom>
          <a:noFill/>
          <a:ln w="9525">
            <a:noFill/>
          </a:ln>
        </p:spPr>
      </p:pic>
      <p:pic>
        <p:nvPicPr>
          <p:cNvPr id="21511" name="Picture 21510" descr="Cover"/>
          <p:cNvPicPr>
            <a:picLocks noChangeAspect="1"/>
          </p:cNvPicPr>
          <p:nvPr/>
        </p:nvPicPr>
        <p:blipFill>
          <a:blip r:embed="rId28"/>
          <a:stretch>
            <a:fillRect/>
          </a:stretch>
        </p:blipFill>
        <p:spPr>
          <a:xfrm>
            <a:off x="10744360" y="3847942"/>
            <a:ext cx="2436018" cy="566738"/>
          </a:xfrm>
          <a:prstGeom prst="rect">
            <a:avLst/>
          </a:prstGeom>
          <a:noFill/>
          <a:ln w="9525">
            <a:noFill/>
          </a:ln>
        </p:spPr>
      </p:pic>
      <p:pic>
        <p:nvPicPr>
          <p:cNvPr id="21510" name="Picture 21509" descr="Cover"/>
          <p:cNvPicPr>
            <a:picLocks noChangeAspect="1"/>
          </p:cNvPicPr>
          <p:nvPr/>
        </p:nvPicPr>
        <p:blipFill>
          <a:blip r:embed="rId29"/>
          <a:stretch>
            <a:fillRect/>
          </a:stretch>
        </p:blipFill>
        <p:spPr>
          <a:xfrm>
            <a:off x="10737215" y="3497898"/>
            <a:ext cx="2502695" cy="538163"/>
          </a:xfrm>
          <a:prstGeom prst="rect">
            <a:avLst/>
          </a:prstGeom>
          <a:noFill/>
          <a:ln w="9525">
            <a:noFill/>
          </a:ln>
        </p:spPr>
      </p:pic>
      <p:pic>
        <p:nvPicPr>
          <p:cNvPr id="21509" name="Picture 21508" descr="Cover"/>
          <p:cNvPicPr>
            <a:picLocks noChangeAspect="1"/>
          </p:cNvPicPr>
          <p:nvPr/>
        </p:nvPicPr>
        <p:blipFill>
          <a:blip r:embed="rId30"/>
          <a:stretch>
            <a:fillRect/>
          </a:stretch>
        </p:blipFill>
        <p:spPr>
          <a:xfrm>
            <a:off x="8891747" y="3747930"/>
            <a:ext cx="2078831" cy="2593181"/>
          </a:xfrm>
          <a:prstGeom prst="rect">
            <a:avLst/>
          </a:prstGeom>
          <a:noFill/>
          <a:ln w="9525">
            <a:noFill/>
          </a:ln>
        </p:spPr>
      </p:pic>
      <p:pic>
        <p:nvPicPr>
          <p:cNvPr id="21508" name="Picture 21507" descr="Cover"/>
          <p:cNvPicPr>
            <a:picLocks noChangeAspect="1"/>
          </p:cNvPicPr>
          <p:nvPr/>
        </p:nvPicPr>
        <p:blipFill>
          <a:blip r:embed="rId31"/>
          <a:stretch>
            <a:fillRect/>
          </a:stretch>
        </p:blipFill>
        <p:spPr>
          <a:xfrm>
            <a:off x="8284528" y="5569585"/>
            <a:ext cx="1552575" cy="1200150"/>
          </a:xfrm>
          <a:prstGeom prst="rect">
            <a:avLst/>
          </a:prstGeom>
          <a:noFill/>
          <a:ln w="9525">
            <a:noFill/>
          </a:ln>
        </p:spPr>
      </p:pic>
      <p:sp>
        <p:nvSpPr>
          <p:cNvPr id="6" name="Rounded Rectangle 5"/>
          <p:cNvSpPr/>
          <p:nvPr>
            <p:custDataLst>
              <p:tags r:id="rId32"/>
            </p:custDataLst>
          </p:nvPr>
        </p:nvSpPr>
        <p:spPr>
          <a:xfrm>
            <a:off x="3124200" y="757555"/>
            <a:ext cx="12649200" cy="1143000"/>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5400" b="1" i="0" u="none" strike="noStrike" cap="none" normalizeH="0" baseline="0" smtClean="0">
                <a:ln>
                  <a:noFill/>
                </a:ln>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SƠ ĐỒ TƯ DUY</a:t>
            </a:r>
            <a:endParaRPr kumimoji="0" lang="en-US" altLang="zh-CN" sz="5400" b="1" i="0" u="none" strike="noStrike" cap="none" normalizeH="0" baseline="0" smtClean="0">
              <a:ln>
                <a:noFill/>
              </a:ln>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7" name="Picture 6"/>
          <p:cNvPicPr>
            <a:picLocks noChangeAspect="1"/>
          </p:cNvPicPr>
          <p:nvPr>
            <p:custDataLst>
              <p:tags r:id="rId33"/>
            </p:custDataLst>
          </p:nvPr>
        </p:nvPicPr>
        <p:blipFill>
          <a:blip r:embed="rId34"/>
          <a:stretch>
            <a:fillRect/>
          </a:stretch>
        </p:blipFill>
        <p:spPr>
          <a:xfrm>
            <a:off x="16306800" y="2095500"/>
            <a:ext cx="2994660" cy="25222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wipe(down)">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 calcmode="lin" valueType="num">
                                      <p:cBhvr additive="base">
                                        <p:cTn id="12" dur="500"/>
                                        <p:tgtEl>
                                          <p:spTgt spid="21509"/>
                                        </p:tgtEl>
                                        <p:attrNameLst>
                                          <p:attrName>ppt_y</p:attrName>
                                        </p:attrNameLst>
                                      </p:cBhvr>
                                      <p:tavLst>
                                        <p:tav tm="0">
                                          <p:val>
                                            <p:strVal val="#ppt_y+#ppt_h*1.125000"/>
                                          </p:val>
                                        </p:tav>
                                        <p:tav tm="100000">
                                          <p:val>
                                            <p:strVal val="#ppt_y"/>
                                          </p:val>
                                        </p:tav>
                                      </p:tavLst>
                                    </p:anim>
                                    <p:animEffect transition="in" filter="wipe(up)">
                                      <p:cBhvr>
                                        <p:cTn id="13" dur="500"/>
                                        <p:tgtEl>
                                          <p:spTgt spid="2150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1532"/>
                                        </p:tgtEl>
                                        <p:attrNameLst>
                                          <p:attrName>style.visibility</p:attrName>
                                        </p:attrNameLst>
                                      </p:cBhvr>
                                      <p:to>
                                        <p:strVal val="visible"/>
                                      </p:to>
                                    </p:set>
                                    <p:animEffect transition="in" filter="wipe(down)">
                                      <p:cBhvr>
                                        <p:cTn id="18" dur="500"/>
                                        <p:tgtEl>
                                          <p:spTgt spid="2153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21524"/>
                                        </p:tgtEl>
                                        <p:attrNameLst>
                                          <p:attrName>style.visibility</p:attrName>
                                        </p:attrNameLst>
                                      </p:cBhvr>
                                      <p:to>
                                        <p:strVal val="visible"/>
                                      </p:to>
                                    </p:set>
                                    <p:anim calcmode="lin" valueType="num">
                                      <p:cBhvr additive="base">
                                        <p:cTn id="23" dur="500"/>
                                        <p:tgtEl>
                                          <p:spTgt spid="21524"/>
                                        </p:tgtEl>
                                        <p:attrNameLst>
                                          <p:attrName>ppt_y</p:attrName>
                                        </p:attrNameLst>
                                      </p:cBhvr>
                                      <p:tavLst>
                                        <p:tav tm="0">
                                          <p:val>
                                            <p:strVal val="#ppt_y+#ppt_h*1.125000"/>
                                          </p:val>
                                        </p:tav>
                                        <p:tav tm="100000">
                                          <p:val>
                                            <p:strVal val="#ppt_y"/>
                                          </p:val>
                                        </p:tav>
                                      </p:tavLst>
                                    </p:anim>
                                    <p:animEffect transition="in" filter="wipe(up)">
                                      <p:cBhvr>
                                        <p:cTn id="24" dur="500"/>
                                        <p:tgtEl>
                                          <p:spTgt spid="215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516"/>
                                        </p:tgtEl>
                                        <p:attrNameLst>
                                          <p:attrName>style.visibility</p:attrName>
                                        </p:attrNameLst>
                                      </p:cBhvr>
                                      <p:to>
                                        <p:strVal val="visible"/>
                                      </p:to>
                                    </p:set>
                                    <p:animEffect transition="in" filter="fade">
                                      <p:cBhvr>
                                        <p:cTn id="29" dur="500"/>
                                        <p:tgtEl>
                                          <p:spTgt spid="215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512"/>
                                        </p:tgtEl>
                                        <p:attrNameLst>
                                          <p:attrName>style.visibility</p:attrName>
                                        </p:attrNameLst>
                                      </p:cBhvr>
                                      <p:to>
                                        <p:strVal val="visible"/>
                                      </p:to>
                                    </p:set>
                                    <p:animEffect transition="in" filter="wipe(down)">
                                      <p:cBhvr>
                                        <p:cTn id="34" dur="500"/>
                                        <p:tgtEl>
                                          <p:spTgt spid="215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1510"/>
                                        </p:tgtEl>
                                        <p:attrNameLst>
                                          <p:attrName>style.visibility</p:attrName>
                                        </p:attrNameLst>
                                      </p:cBhvr>
                                      <p:to>
                                        <p:strVal val="visible"/>
                                      </p:to>
                                    </p:set>
                                    <p:animEffect transition="in" filter="wipe(down)">
                                      <p:cBhvr>
                                        <p:cTn id="39" dur="500"/>
                                        <p:tgtEl>
                                          <p:spTgt spid="215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1511"/>
                                        </p:tgtEl>
                                        <p:attrNameLst>
                                          <p:attrName>style.visibility</p:attrName>
                                        </p:attrNameLst>
                                      </p:cBhvr>
                                      <p:to>
                                        <p:strVal val="visible"/>
                                      </p:to>
                                    </p:set>
                                    <p:animEffect transition="in" filter="wipe(down)">
                                      <p:cBhvr>
                                        <p:cTn id="44" dur="500"/>
                                        <p:tgtEl>
                                          <p:spTgt spid="215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1533"/>
                                        </p:tgtEl>
                                        <p:attrNameLst>
                                          <p:attrName>style.visibility</p:attrName>
                                        </p:attrNameLst>
                                      </p:cBhvr>
                                      <p:to>
                                        <p:strVal val="visible"/>
                                      </p:to>
                                    </p:set>
                                    <p:animEffect transition="in" filter="wipe(down)">
                                      <p:cBhvr>
                                        <p:cTn id="49" dur="500"/>
                                        <p:tgtEl>
                                          <p:spTgt spid="2153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1536"/>
                                        </p:tgtEl>
                                        <p:attrNameLst>
                                          <p:attrName>style.visibility</p:attrName>
                                        </p:attrNameLst>
                                      </p:cBhvr>
                                      <p:to>
                                        <p:strVal val="visible"/>
                                      </p:to>
                                    </p:set>
                                    <p:animEffect transition="in" filter="wipe(down)">
                                      <p:cBhvr>
                                        <p:cTn id="54" dur="500"/>
                                        <p:tgtEl>
                                          <p:spTgt spid="2153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1535"/>
                                        </p:tgtEl>
                                        <p:attrNameLst>
                                          <p:attrName>style.visibility</p:attrName>
                                        </p:attrNameLst>
                                      </p:cBhvr>
                                      <p:to>
                                        <p:strVal val="visible"/>
                                      </p:to>
                                    </p:set>
                                    <p:animEffect transition="in" filter="wipe(down)">
                                      <p:cBhvr>
                                        <p:cTn id="59" dur="500"/>
                                        <p:tgtEl>
                                          <p:spTgt spid="21535"/>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nodeType="clickEffect">
                                  <p:stCondLst>
                                    <p:cond delay="0"/>
                                  </p:stCondLst>
                                  <p:childTnLst>
                                    <p:set>
                                      <p:cBhvr>
                                        <p:cTn id="63" dur="1" fill="hold">
                                          <p:stCondLst>
                                            <p:cond delay="0"/>
                                          </p:stCondLst>
                                        </p:cTn>
                                        <p:tgtEl>
                                          <p:spTgt spid="21534"/>
                                        </p:tgtEl>
                                        <p:attrNameLst>
                                          <p:attrName>style.visibility</p:attrName>
                                        </p:attrNameLst>
                                      </p:cBhvr>
                                      <p:to>
                                        <p:strVal val="visible"/>
                                      </p:to>
                                    </p:set>
                                    <p:anim calcmode="lin" valueType="num">
                                      <p:cBhvr additive="base">
                                        <p:cTn id="64" dur="500"/>
                                        <p:tgtEl>
                                          <p:spTgt spid="21534"/>
                                        </p:tgtEl>
                                        <p:attrNameLst>
                                          <p:attrName>ppt_y</p:attrName>
                                        </p:attrNameLst>
                                      </p:cBhvr>
                                      <p:tavLst>
                                        <p:tav tm="0">
                                          <p:val>
                                            <p:strVal val="#ppt_y+#ppt_h*1.125000"/>
                                          </p:val>
                                        </p:tav>
                                        <p:tav tm="100000">
                                          <p:val>
                                            <p:strVal val="#ppt_y"/>
                                          </p:val>
                                        </p:tav>
                                      </p:tavLst>
                                    </p:anim>
                                    <p:animEffect transition="in" filter="wipe(up)">
                                      <p:cBhvr>
                                        <p:cTn id="65" dur="500"/>
                                        <p:tgtEl>
                                          <p:spTgt spid="2153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21537"/>
                                        </p:tgtEl>
                                        <p:attrNameLst>
                                          <p:attrName>style.visibility</p:attrName>
                                        </p:attrNameLst>
                                      </p:cBhvr>
                                      <p:to>
                                        <p:strVal val="visible"/>
                                      </p:to>
                                    </p:set>
                                    <p:animEffect transition="in" filter="wipe(down)">
                                      <p:cBhvr>
                                        <p:cTn id="70" dur="500"/>
                                        <p:tgtEl>
                                          <p:spTgt spid="21537"/>
                                        </p:tgtEl>
                                      </p:cBhvr>
                                    </p:animEffect>
                                  </p:childTnLst>
                                </p:cTn>
                              </p:par>
                            </p:childTnLst>
                          </p:cTn>
                        </p:par>
                      </p:childTnLst>
                    </p:cTn>
                  </p:par>
                  <p:par>
                    <p:cTn id="71" fill="hold">
                      <p:stCondLst>
                        <p:cond delay="indefinite"/>
                      </p:stCondLst>
                      <p:childTnLst>
                        <p:par>
                          <p:cTn id="72" fill="hold">
                            <p:stCondLst>
                              <p:cond delay="0"/>
                            </p:stCondLst>
                            <p:childTnLst>
                              <p:par>
                                <p:cTn id="73" presetID="12" presetClass="entr" presetSubtype="4" fill="hold" nodeType="clickEffect">
                                  <p:stCondLst>
                                    <p:cond delay="0"/>
                                  </p:stCondLst>
                                  <p:childTnLst>
                                    <p:set>
                                      <p:cBhvr>
                                        <p:cTn id="74" dur="1" fill="hold">
                                          <p:stCondLst>
                                            <p:cond delay="0"/>
                                          </p:stCondLst>
                                        </p:cTn>
                                        <p:tgtEl>
                                          <p:spTgt spid="21538"/>
                                        </p:tgtEl>
                                        <p:attrNameLst>
                                          <p:attrName>style.visibility</p:attrName>
                                        </p:attrNameLst>
                                      </p:cBhvr>
                                      <p:to>
                                        <p:strVal val="visible"/>
                                      </p:to>
                                    </p:set>
                                    <p:anim calcmode="lin" valueType="num">
                                      <p:cBhvr additive="base">
                                        <p:cTn id="75" dur="500"/>
                                        <p:tgtEl>
                                          <p:spTgt spid="21538"/>
                                        </p:tgtEl>
                                        <p:attrNameLst>
                                          <p:attrName>ppt_y</p:attrName>
                                        </p:attrNameLst>
                                      </p:cBhvr>
                                      <p:tavLst>
                                        <p:tav tm="0">
                                          <p:val>
                                            <p:strVal val="#ppt_y+#ppt_h*1.125000"/>
                                          </p:val>
                                        </p:tav>
                                        <p:tav tm="100000">
                                          <p:val>
                                            <p:strVal val="#ppt_y"/>
                                          </p:val>
                                        </p:tav>
                                      </p:tavLst>
                                    </p:anim>
                                    <p:animEffect transition="in" filter="wipe(up)">
                                      <p:cBhvr>
                                        <p:cTn id="76" dur="500"/>
                                        <p:tgtEl>
                                          <p:spTgt spid="2153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1517"/>
                                        </p:tgtEl>
                                        <p:attrNameLst>
                                          <p:attrName>style.visibility</p:attrName>
                                        </p:attrNameLst>
                                      </p:cBhvr>
                                      <p:to>
                                        <p:strVal val="visible"/>
                                      </p:to>
                                    </p:set>
                                    <p:animEffect transition="in" filter="wipe(down)">
                                      <p:cBhvr>
                                        <p:cTn id="81" dur="500"/>
                                        <p:tgtEl>
                                          <p:spTgt spid="21517"/>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21519"/>
                                        </p:tgtEl>
                                        <p:attrNameLst>
                                          <p:attrName>style.visibility</p:attrName>
                                        </p:attrNameLst>
                                      </p:cBhvr>
                                      <p:to>
                                        <p:strVal val="visible"/>
                                      </p:to>
                                    </p:set>
                                    <p:animEffect transition="in" filter="wipe(down)">
                                      <p:cBhvr>
                                        <p:cTn id="86" dur="500"/>
                                        <p:tgtEl>
                                          <p:spTgt spid="2151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1518"/>
                                        </p:tgtEl>
                                        <p:attrNameLst>
                                          <p:attrName>style.visibility</p:attrName>
                                        </p:attrNameLst>
                                      </p:cBhvr>
                                      <p:to>
                                        <p:strVal val="visible"/>
                                      </p:to>
                                    </p:set>
                                    <p:animEffect transition="in" filter="fade">
                                      <p:cBhvr>
                                        <p:cTn id="91" dur="500"/>
                                        <p:tgtEl>
                                          <p:spTgt spid="21518"/>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21520"/>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21521"/>
                                        </p:tgtEl>
                                        <p:attrNameLst>
                                          <p:attrName>style.visibility</p:attrName>
                                        </p:attrNameLst>
                                      </p:cBhvr>
                                      <p:to>
                                        <p:strVal val="visible"/>
                                      </p:to>
                                    </p:set>
                                    <p:animEffect transition="in" filter="wipe(down)">
                                      <p:cBhvr>
                                        <p:cTn id="100" dur="500"/>
                                        <p:tgtEl>
                                          <p:spTgt spid="21521"/>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152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21523"/>
                                        </p:tgtEl>
                                        <p:attrNameLst>
                                          <p:attrName>style.visibility</p:attrName>
                                        </p:attrNameLst>
                                      </p:cBhvr>
                                      <p:to>
                                        <p:strVal val="visible"/>
                                      </p:to>
                                    </p:set>
                                    <p:animEffect transition="in" filter="fade">
                                      <p:cBhvr>
                                        <p:cTn id="109" dur="500"/>
                                        <p:tgtEl>
                                          <p:spTgt spid="21523"/>
                                        </p:tgtEl>
                                      </p:cBhvr>
                                    </p:animEffect>
                                  </p:childTnLst>
                                </p:cTn>
                              </p:par>
                            </p:childTnLst>
                          </p:cTn>
                        </p:par>
                      </p:childTnLst>
                    </p:cTn>
                  </p:par>
                  <p:par>
                    <p:cTn id="110" fill="hold">
                      <p:stCondLst>
                        <p:cond delay="indefinite"/>
                      </p:stCondLst>
                      <p:childTnLst>
                        <p:par>
                          <p:cTn id="111" fill="hold">
                            <p:stCondLst>
                              <p:cond delay="0"/>
                            </p:stCondLst>
                            <p:childTnLst>
                              <p:par>
                                <p:cTn id="112" presetID="12" presetClass="entr" presetSubtype="4" fill="hold" nodeType="clickEffect">
                                  <p:stCondLst>
                                    <p:cond delay="0"/>
                                  </p:stCondLst>
                                  <p:childTnLst>
                                    <p:set>
                                      <p:cBhvr>
                                        <p:cTn id="113" dur="1" fill="hold">
                                          <p:stCondLst>
                                            <p:cond delay="0"/>
                                          </p:stCondLst>
                                        </p:cTn>
                                        <p:tgtEl>
                                          <p:spTgt spid="21525"/>
                                        </p:tgtEl>
                                        <p:attrNameLst>
                                          <p:attrName>style.visibility</p:attrName>
                                        </p:attrNameLst>
                                      </p:cBhvr>
                                      <p:to>
                                        <p:strVal val="visible"/>
                                      </p:to>
                                    </p:set>
                                    <p:anim calcmode="lin" valueType="num">
                                      <p:cBhvr additive="base">
                                        <p:cTn id="114" dur="500"/>
                                        <p:tgtEl>
                                          <p:spTgt spid="21525"/>
                                        </p:tgtEl>
                                        <p:attrNameLst>
                                          <p:attrName>ppt_y</p:attrName>
                                        </p:attrNameLst>
                                      </p:cBhvr>
                                      <p:tavLst>
                                        <p:tav tm="0">
                                          <p:val>
                                            <p:strVal val="#ppt_y+#ppt_h*1.125000"/>
                                          </p:val>
                                        </p:tav>
                                        <p:tav tm="100000">
                                          <p:val>
                                            <p:strVal val="#ppt_y"/>
                                          </p:val>
                                        </p:tav>
                                      </p:tavLst>
                                    </p:anim>
                                    <p:animEffect transition="in" filter="wipe(up)">
                                      <p:cBhvr>
                                        <p:cTn id="115" dur="500"/>
                                        <p:tgtEl>
                                          <p:spTgt spid="21525"/>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21528"/>
                                        </p:tgtEl>
                                        <p:attrNameLst>
                                          <p:attrName>style.visibility</p:attrName>
                                        </p:attrNameLst>
                                      </p:cBhvr>
                                      <p:to>
                                        <p:strVal val="visible"/>
                                      </p:to>
                                    </p:set>
                                    <p:animEffect transition="in" filter="wipe(down)">
                                      <p:cBhvr>
                                        <p:cTn id="120" dur="500"/>
                                        <p:tgtEl>
                                          <p:spTgt spid="21528"/>
                                        </p:tgtEl>
                                      </p:cBhvr>
                                    </p:animEffect>
                                  </p:childTnLst>
                                </p:cTn>
                              </p:par>
                            </p:childTnLst>
                          </p:cTn>
                        </p:par>
                      </p:childTnLst>
                    </p:cTn>
                  </p:par>
                  <p:par>
                    <p:cTn id="121" fill="hold">
                      <p:stCondLst>
                        <p:cond delay="indefinite"/>
                      </p:stCondLst>
                      <p:childTnLst>
                        <p:par>
                          <p:cTn id="122" fill="hold">
                            <p:stCondLst>
                              <p:cond delay="0"/>
                            </p:stCondLst>
                            <p:childTnLst>
                              <p:par>
                                <p:cTn id="123" presetID="12" presetClass="entr" presetSubtype="4" fill="hold" nodeType="clickEffect">
                                  <p:stCondLst>
                                    <p:cond delay="0"/>
                                  </p:stCondLst>
                                  <p:childTnLst>
                                    <p:set>
                                      <p:cBhvr>
                                        <p:cTn id="124" dur="1" fill="hold">
                                          <p:stCondLst>
                                            <p:cond delay="0"/>
                                          </p:stCondLst>
                                        </p:cTn>
                                        <p:tgtEl>
                                          <p:spTgt spid="21526"/>
                                        </p:tgtEl>
                                        <p:attrNameLst>
                                          <p:attrName>style.visibility</p:attrName>
                                        </p:attrNameLst>
                                      </p:cBhvr>
                                      <p:to>
                                        <p:strVal val="visible"/>
                                      </p:to>
                                    </p:set>
                                    <p:anim calcmode="lin" valueType="num">
                                      <p:cBhvr additive="base">
                                        <p:cTn id="125" dur="500"/>
                                        <p:tgtEl>
                                          <p:spTgt spid="21526"/>
                                        </p:tgtEl>
                                        <p:attrNameLst>
                                          <p:attrName>ppt_y</p:attrName>
                                        </p:attrNameLst>
                                      </p:cBhvr>
                                      <p:tavLst>
                                        <p:tav tm="0">
                                          <p:val>
                                            <p:strVal val="#ppt_y+#ppt_h*1.125000"/>
                                          </p:val>
                                        </p:tav>
                                        <p:tav tm="100000">
                                          <p:val>
                                            <p:strVal val="#ppt_y"/>
                                          </p:val>
                                        </p:tav>
                                      </p:tavLst>
                                    </p:anim>
                                    <p:animEffect transition="in" filter="wipe(up)">
                                      <p:cBhvr>
                                        <p:cTn id="126" dur="500"/>
                                        <p:tgtEl>
                                          <p:spTgt spid="21526"/>
                                        </p:tgtEl>
                                      </p:cBhvr>
                                    </p:animEffect>
                                  </p:childTnLst>
                                </p:cTn>
                              </p:par>
                            </p:childTnLst>
                          </p:cTn>
                        </p:par>
                      </p:childTnLst>
                    </p:cTn>
                  </p:par>
                  <p:par>
                    <p:cTn id="127" fill="hold">
                      <p:stCondLst>
                        <p:cond delay="indefinite"/>
                      </p:stCondLst>
                      <p:childTnLst>
                        <p:par>
                          <p:cTn id="128" fill="hold">
                            <p:stCondLst>
                              <p:cond delay="0"/>
                            </p:stCondLst>
                            <p:childTnLst>
                              <p:par>
                                <p:cTn id="129" presetID="18" presetClass="entr" presetSubtype="12" fill="hold" nodeType="clickEffect">
                                  <p:stCondLst>
                                    <p:cond delay="0"/>
                                  </p:stCondLst>
                                  <p:childTnLst>
                                    <p:set>
                                      <p:cBhvr>
                                        <p:cTn id="130" dur="1" fill="hold">
                                          <p:stCondLst>
                                            <p:cond delay="0"/>
                                          </p:stCondLst>
                                        </p:cTn>
                                        <p:tgtEl>
                                          <p:spTgt spid="21527"/>
                                        </p:tgtEl>
                                        <p:attrNameLst>
                                          <p:attrName>style.visibility</p:attrName>
                                        </p:attrNameLst>
                                      </p:cBhvr>
                                      <p:to>
                                        <p:strVal val="visible"/>
                                      </p:to>
                                    </p:set>
                                    <p:animEffect transition="in" filter="strips(downLeft)">
                                      <p:cBhvr>
                                        <p:cTn id="131" dur="500"/>
                                        <p:tgtEl>
                                          <p:spTgt spid="21527"/>
                                        </p:tgtEl>
                                      </p:cBhvr>
                                    </p:animEffect>
                                  </p:childTnLst>
                                </p:cTn>
                              </p:par>
                            </p:childTnLst>
                          </p:cTn>
                        </p:par>
                      </p:childTnLst>
                    </p:cTn>
                  </p:par>
                  <p:par>
                    <p:cTn id="132" fill="hold">
                      <p:stCondLst>
                        <p:cond delay="indefinite"/>
                      </p:stCondLst>
                      <p:childTnLst>
                        <p:par>
                          <p:cTn id="133" fill="hold">
                            <p:stCondLst>
                              <p:cond delay="0"/>
                            </p:stCondLst>
                            <p:childTnLst>
                              <p:par>
                                <p:cTn id="134" presetID="12" presetClass="entr" presetSubtype="4" fill="hold" nodeType="clickEffect">
                                  <p:stCondLst>
                                    <p:cond delay="0"/>
                                  </p:stCondLst>
                                  <p:childTnLst>
                                    <p:set>
                                      <p:cBhvr>
                                        <p:cTn id="135" dur="1" fill="hold">
                                          <p:stCondLst>
                                            <p:cond delay="0"/>
                                          </p:stCondLst>
                                        </p:cTn>
                                        <p:tgtEl>
                                          <p:spTgt spid="21529"/>
                                        </p:tgtEl>
                                        <p:attrNameLst>
                                          <p:attrName>style.visibility</p:attrName>
                                        </p:attrNameLst>
                                      </p:cBhvr>
                                      <p:to>
                                        <p:strVal val="visible"/>
                                      </p:to>
                                    </p:set>
                                    <p:anim calcmode="lin" valueType="num">
                                      <p:cBhvr additive="base">
                                        <p:cTn id="136" dur="500"/>
                                        <p:tgtEl>
                                          <p:spTgt spid="21529"/>
                                        </p:tgtEl>
                                        <p:attrNameLst>
                                          <p:attrName>ppt_y</p:attrName>
                                        </p:attrNameLst>
                                      </p:cBhvr>
                                      <p:tavLst>
                                        <p:tav tm="0">
                                          <p:val>
                                            <p:strVal val="#ppt_y+#ppt_h*1.125000"/>
                                          </p:val>
                                        </p:tav>
                                        <p:tav tm="100000">
                                          <p:val>
                                            <p:strVal val="#ppt_y"/>
                                          </p:val>
                                        </p:tav>
                                      </p:tavLst>
                                    </p:anim>
                                    <p:animEffect transition="in" filter="wipe(up)">
                                      <p:cBhvr>
                                        <p:cTn id="137" dur="500"/>
                                        <p:tgtEl>
                                          <p:spTgt spid="21529"/>
                                        </p:tgtEl>
                                      </p:cBhvr>
                                    </p:animEffect>
                                  </p:childTnLst>
                                </p:cTn>
                              </p:par>
                            </p:childTnLst>
                          </p:cTn>
                        </p:par>
                      </p:childTnLst>
                    </p:cTn>
                  </p:par>
                  <p:par>
                    <p:cTn id="138" fill="hold">
                      <p:stCondLst>
                        <p:cond delay="indefinite"/>
                      </p:stCondLst>
                      <p:childTnLst>
                        <p:par>
                          <p:cTn id="139" fill="hold">
                            <p:stCondLst>
                              <p:cond delay="0"/>
                            </p:stCondLst>
                            <p:childTnLst>
                              <p:par>
                                <p:cTn id="140" presetID="18" presetClass="entr" presetSubtype="12" fill="hold" nodeType="clickEffect">
                                  <p:stCondLst>
                                    <p:cond delay="0"/>
                                  </p:stCondLst>
                                  <p:childTnLst>
                                    <p:set>
                                      <p:cBhvr>
                                        <p:cTn id="141" dur="1" fill="hold">
                                          <p:stCondLst>
                                            <p:cond delay="0"/>
                                          </p:stCondLst>
                                        </p:cTn>
                                        <p:tgtEl>
                                          <p:spTgt spid="21530"/>
                                        </p:tgtEl>
                                        <p:attrNameLst>
                                          <p:attrName>style.visibility</p:attrName>
                                        </p:attrNameLst>
                                      </p:cBhvr>
                                      <p:to>
                                        <p:strVal val="visible"/>
                                      </p:to>
                                    </p:set>
                                    <p:animEffect transition="in" filter="strips(downLeft)">
                                      <p:cBhvr>
                                        <p:cTn id="142" dur="500"/>
                                        <p:tgtEl>
                                          <p:spTgt spid="21530"/>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21531"/>
                                        </p:tgtEl>
                                        <p:attrNameLst>
                                          <p:attrName>style.visibility</p:attrName>
                                        </p:attrNameLst>
                                      </p:cBhvr>
                                      <p:to>
                                        <p:strVal val="visible"/>
                                      </p:to>
                                    </p:set>
                                    <p:animEffect transition="in" filter="fade">
                                      <p:cBhvr>
                                        <p:cTn id="147" dur="500"/>
                                        <p:tgtEl>
                                          <p:spTgt spid="21531"/>
                                        </p:tgtEl>
                                      </p:cBhvr>
                                    </p:animEffect>
                                  </p:childTnLst>
                                </p:cTn>
                              </p:par>
                            </p:childTnLst>
                          </p:cTn>
                        </p:par>
                      </p:childTnLst>
                    </p:cTn>
                  </p:par>
                  <p:par>
                    <p:cTn id="148" fill="hold">
                      <p:stCondLst>
                        <p:cond delay="indefinite"/>
                      </p:stCondLst>
                      <p:childTnLst>
                        <p:par>
                          <p:cTn id="149" fill="hold">
                            <p:stCondLst>
                              <p:cond delay="0"/>
                            </p:stCondLst>
                            <p:childTnLst>
                              <p:par>
                                <p:cTn id="150" presetID="12" presetClass="entr" presetSubtype="4" fill="hold" nodeType="clickEffect">
                                  <p:stCondLst>
                                    <p:cond delay="0"/>
                                  </p:stCondLst>
                                  <p:childTnLst>
                                    <p:set>
                                      <p:cBhvr>
                                        <p:cTn id="151" dur="1" fill="hold">
                                          <p:stCondLst>
                                            <p:cond delay="0"/>
                                          </p:stCondLst>
                                        </p:cTn>
                                        <p:tgtEl>
                                          <p:spTgt spid="21513"/>
                                        </p:tgtEl>
                                        <p:attrNameLst>
                                          <p:attrName>style.visibility</p:attrName>
                                        </p:attrNameLst>
                                      </p:cBhvr>
                                      <p:to>
                                        <p:strVal val="visible"/>
                                      </p:to>
                                    </p:set>
                                    <p:anim calcmode="lin" valueType="num">
                                      <p:cBhvr additive="base">
                                        <p:cTn id="152" dur="500"/>
                                        <p:tgtEl>
                                          <p:spTgt spid="21513"/>
                                        </p:tgtEl>
                                        <p:attrNameLst>
                                          <p:attrName>ppt_y</p:attrName>
                                        </p:attrNameLst>
                                      </p:cBhvr>
                                      <p:tavLst>
                                        <p:tav tm="0">
                                          <p:val>
                                            <p:strVal val="#ppt_y+#ppt_h*1.125000"/>
                                          </p:val>
                                        </p:tav>
                                        <p:tav tm="100000">
                                          <p:val>
                                            <p:strVal val="#ppt_y"/>
                                          </p:val>
                                        </p:tav>
                                      </p:tavLst>
                                    </p:anim>
                                    <p:animEffect transition="in" filter="wipe(up)">
                                      <p:cBhvr>
                                        <p:cTn id="153" dur="500"/>
                                        <p:tgtEl>
                                          <p:spTgt spid="21513"/>
                                        </p:tgtEl>
                                      </p:cBhvr>
                                    </p:animEffect>
                                  </p:childTnLst>
                                </p:cTn>
                              </p:par>
                            </p:childTnLst>
                          </p:cTn>
                        </p:par>
                      </p:childTnLst>
                    </p:cTn>
                  </p:par>
                  <p:par>
                    <p:cTn id="154" fill="hold">
                      <p:stCondLst>
                        <p:cond delay="indefinite"/>
                      </p:stCondLst>
                      <p:childTnLst>
                        <p:par>
                          <p:cTn id="155" fill="hold">
                            <p:stCondLst>
                              <p:cond delay="0"/>
                            </p:stCondLst>
                            <p:childTnLst>
                              <p:par>
                                <p:cTn id="156" presetID="12" presetClass="entr" presetSubtype="4" fill="hold" nodeType="clickEffect">
                                  <p:stCondLst>
                                    <p:cond delay="0"/>
                                  </p:stCondLst>
                                  <p:childTnLst>
                                    <p:set>
                                      <p:cBhvr>
                                        <p:cTn id="157" dur="1" fill="hold">
                                          <p:stCondLst>
                                            <p:cond delay="0"/>
                                          </p:stCondLst>
                                        </p:cTn>
                                        <p:tgtEl>
                                          <p:spTgt spid="21514"/>
                                        </p:tgtEl>
                                        <p:attrNameLst>
                                          <p:attrName>style.visibility</p:attrName>
                                        </p:attrNameLst>
                                      </p:cBhvr>
                                      <p:to>
                                        <p:strVal val="visible"/>
                                      </p:to>
                                    </p:set>
                                    <p:anim calcmode="lin" valueType="num">
                                      <p:cBhvr additive="base">
                                        <p:cTn id="158" dur="500"/>
                                        <p:tgtEl>
                                          <p:spTgt spid="21514"/>
                                        </p:tgtEl>
                                        <p:attrNameLst>
                                          <p:attrName>ppt_y</p:attrName>
                                        </p:attrNameLst>
                                      </p:cBhvr>
                                      <p:tavLst>
                                        <p:tav tm="0">
                                          <p:val>
                                            <p:strVal val="#ppt_y+#ppt_h*1.125000"/>
                                          </p:val>
                                        </p:tav>
                                        <p:tav tm="100000">
                                          <p:val>
                                            <p:strVal val="#ppt_y"/>
                                          </p:val>
                                        </p:tav>
                                      </p:tavLst>
                                    </p:anim>
                                    <p:animEffect transition="in" filter="wipe(up)">
                                      <p:cBhvr>
                                        <p:cTn id="159" dur="500"/>
                                        <p:tgtEl>
                                          <p:spTgt spid="21514"/>
                                        </p:tgtEl>
                                      </p:cBhvr>
                                    </p:animEffect>
                                  </p:childTnLst>
                                </p:cTn>
                              </p:par>
                            </p:childTnLst>
                          </p:cTn>
                        </p:par>
                      </p:childTnLst>
                    </p:cTn>
                  </p:par>
                  <p:par>
                    <p:cTn id="160" fill="hold">
                      <p:stCondLst>
                        <p:cond delay="indefinite"/>
                      </p:stCondLst>
                      <p:childTnLst>
                        <p:par>
                          <p:cTn id="161" fill="hold">
                            <p:stCondLst>
                              <p:cond delay="0"/>
                            </p:stCondLst>
                            <p:childTnLst>
                              <p:par>
                                <p:cTn id="162" presetID="12" presetClass="entr" presetSubtype="4" fill="hold" nodeType="clickEffect">
                                  <p:stCondLst>
                                    <p:cond delay="0"/>
                                  </p:stCondLst>
                                  <p:childTnLst>
                                    <p:set>
                                      <p:cBhvr>
                                        <p:cTn id="163" dur="1" fill="hold">
                                          <p:stCondLst>
                                            <p:cond delay="0"/>
                                          </p:stCondLst>
                                        </p:cTn>
                                        <p:tgtEl>
                                          <p:spTgt spid="21515"/>
                                        </p:tgtEl>
                                        <p:attrNameLst>
                                          <p:attrName>style.visibility</p:attrName>
                                        </p:attrNameLst>
                                      </p:cBhvr>
                                      <p:to>
                                        <p:strVal val="visible"/>
                                      </p:to>
                                    </p:set>
                                    <p:anim calcmode="lin" valueType="num">
                                      <p:cBhvr additive="base">
                                        <p:cTn id="164" dur="500"/>
                                        <p:tgtEl>
                                          <p:spTgt spid="21515"/>
                                        </p:tgtEl>
                                        <p:attrNameLst>
                                          <p:attrName>ppt_y</p:attrName>
                                        </p:attrNameLst>
                                      </p:cBhvr>
                                      <p:tavLst>
                                        <p:tav tm="0">
                                          <p:val>
                                            <p:strVal val="#ppt_y+#ppt_h*1.125000"/>
                                          </p:val>
                                        </p:tav>
                                        <p:tav tm="100000">
                                          <p:val>
                                            <p:strVal val="#ppt_y"/>
                                          </p:val>
                                        </p:tav>
                                      </p:tavLst>
                                    </p:anim>
                                    <p:animEffect transition="in" filter="wipe(up)">
                                      <p:cBhvr>
                                        <p:cTn id="165" dur="500"/>
                                        <p:tgtEl>
                                          <p:spTgt spid="21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custDataLst>
              <p:tags r:id="rId1"/>
            </p:custDataLst>
          </p:nvPr>
        </p:nvSpPr>
        <p:spPr>
          <a:xfrm>
            <a:off x="1447800" y="2552700"/>
            <a:ext cx="12646025" cy="557530"/>
          </a:xfrm>
          <a:prstGeom prst="rect">
            <a:avLst/>
          </a:prstGeom>
          <a:noFill/>
          <a:ln w="9525">
            <a:noFill/>
            <a:miter lim="800000"/>
          </a:ln>
          <a:effectLst/>
        </p:spPr>
        <p:txBody>
          <a:bodyPr vert="horz" wrap="square" lIns="91440" tIns="45720" rIns="91440" bIns="45720" numCol="1" anchor="t" anchorCtr="0" compatLnSpc="1"/>
          <a:lstStyle/>
          <a:p>
            <a:pPr marL="0" indent="0" algn="just">
              <a:buNone/>
            </a:pPr>
            <a:r>
              <a:rPr lang="vi-VN" altLang="en-US" sz="3200" b="1" i="1" u="sng" dirty="0">
                <a:solidFill>
                  <a:srgbClr val="FF0000"/>
                </a:solidFill>
                <a:effectLst>
                  <a:outerShdw blurRad="38100" dist="38100" dir="2700000">
                    <a:srgbClr val="000000"/>
                  </a:outerShdw>
                </a:effectLst>
                <a:latin typeface="Times New Roman" panose="02020603050405020304" pitchFamily="18" charset="0"/>
                <a:cs typeface="Times New Roman" panose="02020603050405020304" pitchFamily="18" charset="0"/>
              </a:rPr>
              <a:t>Bài tập 1</a:t>
            </a:r>
            <a:r>
              <a:rPr lang="vi-VN" altLang="en-US" sz="3200" dirty="0">
                <a:solidFill>
                  <a:srgbClr val="FF0000"/>
                </a:solidFill>
                <a:effectLst>
                  <a:outerShdw blurRad="38100" dist="38100" dir="2700000">
                    <a:srgbClr val="000000"/>
                  </a:outerShdw>
                </a:effectLst>
                <a:latin typeface="Times New Roman" panose="02020603050405020304" pitchFamily="18" charset="0"/>
                <a:cs typeface="Times New Roman" panose="02020603050405020304" pitchFamily="18" charset="0"/>
              </a:rPr>
              <a:t>:</a:t>
            </a:r>
            <a:r>
              <a:rPr lang="vi-VN" altLang="en-US" sz="3200" dirty="0">
                <a:effectLst>
                  <a:outerShdw blurRad="38100" dist="38100" dir="2700000">
                    <a:srgbClr val="000000"/>
                  </a:outerShdw>
                </a:effectLst>
                <a:latin typeface="Times New Roman" panose="02020603050405020304" pitchFamily="18" charset="0"/>
                <a:cs typeface="Times New Roman" panose="02020603050405020304" pitchFamily="18" charset="0"/>
              </a:rPr>
              <a:t> Nối mỗi ô cột trái với một ô cột phải để được khẳng định đúng.</a:t>
            </a:r>
            <a:endParaRPr lang="vi-VN" altLang="en-US" sz="3200" dirty="0">
              <a:effectLst>
                <a:outerShdw blurRad="38100" dist="38100" dir="2700000">
                  <a:srgbClr val="000000"/>
                </a:outerShdw>
              </a:effectLst>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38915" name="Table 38914"/>
          <p:cNvGraphicFramePr/>
          <p:nvPr>
            <p:custDataLst>
              <p:tags r:id="rId2"/>
            </p:custDataLst>
          </p:nvPr>
        </p:nvGraphicFramePr>
        <p:xfrm>
          <a:off x="1398270" y="3385820"/>
          <a:ext cx="16211550" cy="5261610"/>
        </p:xfrm>
        <a:graphic>
          <a:graphicData uri="http://schemas.openxmlformats.org/drawingml/2006/table">
            <a:tbl>
              <a:tblPr>
                <a:effectLst>
                  <a:innerShdw blurRad="63500" dist="50800" dir="13500000">
                    <a:prstClr val="black">
                      <a:alpha val="50000"/>
                    </a:prstClr>
                  </a:innerShdw>
                </a:effectLst>
                <a:tableStyleId>{5940675A-B579-460E-94D1-54222C63F5DA}</a:tableStyleId>
              </a:tblPr>
              <a:tblGrid>
                <a:gridCol w="6626225"/>
                <a:gridCol w="2299335"/>
                <a:gridCol w="7285990"/>
              </a:tblGrid>
              <a:tr h="70231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vi-VN" altLang="en-US" sz="2800" b="0" dirty="0">
                          <a:solidFill>
                            <a:schemeClr val="tx1"/>
                          </a:solidFill>
                          <a:latin typeface="Times New Roman" panose="02020603050405020304" pitchFamily="18" charset="0"/>
                          <a:cs typeface="Tahoma" panose="020B0604030504040204" pitchFamily="34" charset="0"/>
                        </a:rPr>
                        <a:t>1) </a:t>
                      </a:r>
                      <a:r>
                        <a:rPr lang="en-US" altLang="vi-VN" sz="2800" b="0" dirty="0">
                          <a:solidFill>
                            <a:schemeClr val="tx1"/>
                          </a:solidFill>
                          <a:latin typeface="Times New Roman" panose="02020603050405020304" pitchFamily="18" charset="0"/>
                          <a:cs typeface="Tahoma" panose="020B0604030504040204" pitchFamily="34" charset="0"/>
                        </a:rPr>
                        <a:t>Trong một đ</a:t>
                      </a:r>
                      <a:r>
                        <a:rPr lang="vi-VN" altLang="en-US" sz="2800" b="0" dirty="0">
                          <a:solidFill>
                            <a:schemeClr val="tx1"/>
                          </a:solidFill>
                          <a:latin typeface="Times New Roman" panose="02020603050405020304" pitchFamily="18" charset="0"/>
                          <a:cs typeface="Tahoma" panose="020B0604030504040204" pitchFamily="34" charset="0"/>
                        </a:rPr>
                        <a:t>ường tròn </a:t>
                      </a:r>
                      <a:r>
                        <a:rPr lang="en-US" altLang="vi-VN" sz="2800" b="0" dirty="0">
                          <a:solidFill>
                            <a:schemeClr val="tx1"/>
                          </a:solidFill>
                          <a:latin typeface="Times New Roman" panose="02020603050405020304" pitchFamily="18" charset="0"/>
                          <a:cs typeface="Tahoma" panose="020B0604030504040204" pitchFamily="34" charset="0"/>
                        </a:rPr>
                        <a:t>bán kính R, độ dài của cung tròn có số đo n</a:t>
                      </a:r>
                      <a:r>
                        <a:rPr lang="en-US" altLang="vi-VN" sz="2800" b="0" baseline="30000" dirty="0">
                          <a:solidFill>
                            <a:schemeClr val="tx1"/>
                          </a:solidFill>
                          <a:latin typeface="Times New Roman" panose="02020603050405020304" pitchFamily="18" charset="0"/>
                          <a:cs typeface="Tahoma" panose="020B0604030504040204" pitchFamily="34" charset="0"/>
                        </a:rPr>
                        <a:t>0 </a:t>
                      </a:r>
                      <a:r>
                        <a:rPr lang="en-US" altLang="vi-VN" sz="2800" b="0" dirty="0">
                          <a:solidFill>
                            <a:schemeClr val="tx1"/>
                          </a:solidFill>
                          <a:latin typeface="Times New Roman" panose="02020603050405020304" pitchFamily="18" charset="0"/>
                          <a:cs typeface="Tahoma" panose="020B0604030504040204" pitchFamily="34" charset="0"/>
                        </a:rPr>
                        <a:t>là:</a:t>
                      </a:r>
                      <a:endParaRPr lang="en-US" altLang="vi-VN"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rowSpan="6">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endParaRPr lang="vi-VN" altLang="en-US" sz="2000" b="0" dirty="0">
                        <a:solidFill>
                          <a:srgbClr val="FFFF00"/>
                        </a:solidFill>
                        <a:latin typeface="Times New Roman" panose="02020603050405020304" pitchFamily="18" charset="0"/>
                        <a:ea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a) l</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 một phần hình tròn giới hạn bởi một cung tròn và hai bán kính đi qua hai mút của cung đó.</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r>
              <a:tr h="70104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vi-VN" altLang="en-US" sz="2800" b="0" dirty="0">
                          <a:solidFill>
                            <a:schemeClr val="tx1"/>
                          </a:solidFill>
                          <a:latin typeface="Times New Roman" panose="02020603050405020304" pitchFamily="18" charset="0"/>
                          <a:cs typeface="Tahoma" panose="020B0604030504040204" pitchFamily="34" charset="0"/>
                        </a:rPr>
                        <a:t>2) </a:t>
                      </a:r>
                      <a:r>
                        <a:rPr lang="en-US" altLang="vi-VN" sz="2800" b="0" dirty="0">
                          <a:solidFill>
                            <a:schemeClr val="tx1"/>
                          </a:solidFill>
                          <a:latin typeface="Times New Roman" panose="02020603050405020304" pitchFamily="18" charset="0"/>
                          <a:cs typeface="Tahoma" panose="020B0604030504040204" pitchFamily="34" charset="0"/>
                        </a:rPr>
                        <a:t>Diện tích hình quạt tròn bán kính R, cung có số đo </a:t>
                      </a:r>
                      <a:r>
                        <a:rPr lang="en-US" altLang="vi-VN" sz="2800" dirty="0">
                          <a:solidFill>
                            <a:schemeClr val="tx1"/>
                          </a:solidFill>
                          <a:latin typeface="Times New Roman" panose="02020603050405020304" pitchFamily="18" charset="0"/>
                          <a:cs typeface="Tahoma" panose="020B0604030504040204" pitchFamily="34" charset="0"/>
                          <a:sym typeface="+mn-ea"/>
                        </a:rPr>
                        <a:t>n</a:t>
                      </a:r>
                      <a:r>
                        <a:rPr lang="en-US" altLang="vi-VN" sz="2800" baseline="30000" dirty="0">
                          <a:solidFill>
                            <a:schemeClr val="tx1"/>
                          </a:solidFill>
                          <a:latin typeface="Times New Roman" panose="02020603050405020304" pitchFamily="18" charset="0"/>
                          <a:cs typeface="Tahoma" panose="020B0604030504040204" pitchFamily="34" charset="0"/>
                          <a:sym typeface="+mn-ea"/>
                        </a:rPr>
                        <a:t>0 </a:t>
                      </a:r>
                      <a:r>
                        <a:rPr lang="en-US" altLang="vi-VN" sz="2800" dirty="0">
                          <a:solidFill>
                            <a:schemeClr val="tx1"/>
                          </a:solidFill>
                          <a:latin typeface="Times New Roman" panose="02020603050405020304" pitchFamily="18" charset="0"/>
                          <a:cs typeface="Tahoma" panose="020B0604030504040204" pitchFamily="34" charset="0"/>
                          <a:sym typeface="+mn-ea"/>
                        </a:rPr>
                        <a:t>là:</a:t>
                      </a:r>
                      <a:endParaRPr lang="en-US" altLang="vi-VN"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b) </a:t>
                      </a:r>
                      <a:endParaRPr lang="en-US" altLang="en-US" sz="2800" b="0" dirty="0">
                        <a:solidFill>
                          <a:schemeClr val="tx1"/>
                        </a:solidFill>
                        <a:latin typeface="Times New Roman" panose="02020603050405020304" pitchFamily="18" charset="0"/>
                        <a:cs typeface="Tahoma" panose="020B0604030504040204" pitchFamily="34" charset="0"/>
                      </a:endParaRPr>
                    </a:p>
                    <a:p>
                      <a:pPr lvl="0" algn="just" eaLnBrk="1" hangingPunct="1">
                        <a:buNone/>
                      </a:pP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r>
              <a:tr h="70231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vi-VN" altLang="en-US" sz="2800" b="0" dirty="0">
                          <a:solidFill>
                            <a:schemeClr val="tx1"/>
                          </a:solidFill>
                          <a:latin typeface="Times New Roman" panose="02020603050405020304" pitchFamily="18" charset="0"/>
                          <a:cs typeface="Tahoma" panose="020B0604030504040204" pitchFamily="34" charset="0"/>
                        </a:rPr>
                        <a:t>3) Tâm đối xứng của đường tròn.</a:t>
                      </a:r>
                      <a:endParaRPr lang="vi-VN"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c) l</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 hình vành khuyên</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r>
              <a:tr h="77978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vi-VN" altLang="en-US" sz="2800" b="0" dirty="0">
                          <a:solidFill>
                            <a:schemeClr val="tx1"/>
                          </a:solidFill>
                          <a:latin typeface="Times New Roman" panose="02020603050405020304" pitchFamily="18" charset="0"/>
                          <a:cs typeface="Tahoma" panose="020B0604030504040204" pitchFamily="34" charset="0"/>
                        </a:rPr>
                        <a:t>4) Trục đối xứng của đường tròn.</a:t>
                      </a:r>
                      <a:endParaRPr lang="vi-VN"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d) chính l</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 tâm của đường tròn.</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r>
              <a:tr h="7810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5) Hình quạt tròn (hay còn gọi tắt là hình quạt)</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e) l</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 bất kì đường kính n</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o của đường tròn.</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r>
              <a:tr h="77978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6) Hình giới hạn bởi hai đường tròn cùng tâm được gọi </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g)</a:t>
                      </a:r>
                      <a:endParaRPr lang="en-US" altLang="en-US" sz="2800" b="0" dirty="0">
                        <a:solidFill>
                          <a:schemeClr val="tx1"/>
                        </a:solidFill>
                        <a:latin typeface="Times New Roman" panose="02020603050405020304" pitchFamily="18" charset="0"/>
                        <a:cs typeface="Tahoma" panose="020B0604030504040204" pitchFamily="34" charset="0"/>
                      </a:endParaRPr>
                    </a:p>
                    <a:p>
                      <a:pPr lvl="0" algn="just" eaLnBrk="1" hangingPunct="1">
                        <a:buNone/>
                      </a:pP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r>
            </a:tbl>
          </a:graphicData>
        </a:graphic>
      </p:graphicFrame>
      <p:cxnSp>
        <p:nvCxnSpPr>
          <p:cNvPr id="12" name="Straight Connector 11"/>
          <p:cNvCxnSpPr/>
          <p:nvPr>
            <p:custDataLst>
              <p:tags r:id="rId3"/>
            </p:custDataLst>
          </p:nvPr>
        </p:nvCxnSpPr>
        <p:spPr>
          <a:xfrm flipV="1">
            <a:off x="8000683" y="5566410"/>
            <a:ext cx="2209800" cy="2559050"/>
          </a:xfrm>
          <a:prstGeom prst="line">
            <a:avLst/>
          </a:prstGeom>
          <a:noFill/>
          <a:ln w="38100" cap="flat" cmpd="sng" algn="ctr">
            <a:solidFill>
              <a:srgbClr val="FFC000"/>
            </a:solidFill>
            <a:prstDash val="solid"/>
            <a:headEnd type="none" w="med" len="med"/>
            <a:tailEnd type="arrow" w="med" len="med"/>
          </a:ln>
          <a:effectLst/>
        </p:spPr>
      </p:cxnSp>
      <p:cxnSp>
        <p:nvCxnSpPr>
          <p:cNvPr id="13" name="Straight Connector 12"/>
          <p:cNvCxnSpPr/>
          <p:nvPr>
            <p:custDataLst>
              <p:tags r:id="rId4"/>
            </p:custDataLst>
          </p:nvPr>
        </p:nvCxnSpPr>
        <p:spPr>
          <a:xfrm>
            <a:off x="8077200" y="5489893"/>
            <a:ext cx="2209800" cy="990600"/>
          </a:xfrm>
          <a:prstGeom prst="line">
            <a:avLst/>
          </a:prstGeom>
          <a:noFill/>
          <a:ln w="38100" cap="flat" cmpd="sng" algn="ctr">
            <a:solidFill>
              <a:srgbClr val="FF99CC"/>
            </a:solidFill>
            <a:prstDash val="solid"/>
            <a:headEnd type="none" w="med" len="med"/>
            <a:tailEnd type="arrow" w="med" len="med"/>
          </a:ln>
          <a:effectLst/>
        </p:spPr>
      </p:cxnSp>
      <p:cxnSp>
        <p:nvCxnSpPr>
          <p:cNvPr id="14" name="Straight Connector 13"/>
          <p:cNvCxnSpPr/>
          <p:nvPr>
            <p:custDataLst>
              <p:tags r:id="rId5"/>
            </p:custDataLst>
          </p:nvPr>
        </p:nvCxnSpPr>
        <p:spPr>
          <a:xfrm>
            <a:off x="8077200" y="4728210"/>
            <a:ext cx="2209800" cy="3200400"/>
          </a:xfrm>
          <a:prstGeom prst="line">
            <a:avLst/>
          </a:prstGeom>
          <a:ln>
            <a:headEnd type="none" w="med" len="med"/>
            <a:tailEnd type="arrow" w="med" len="med"/>
          </a:ln>
        </p:spPr>
        <p:style>
          <a:lnRef idx="3">
            <a:schemeClr val="accent1"/>
          </a:lnRef>
          <a:fillRef idx="0">
            <a:srgbClr val="FFFFFF"/>
          </a:fillRef>
          <a:effectRef idx="0">
            <a:srgbClr val="FFFFFF"/>
          </a:effectRef>
          <a:fontRef idx="minor">
            <a:schemeClr val="tx1"/>
          </a:fontRef>
        </p:style>
      </p:cxnSp>
      <p:cxnSp>
        <p:nvCxnSpPr>
          <p:cNvPr id="16" name="Straight Connector 15"/>
          <p:cNvCxnSpPr/>
          <p:nvPr>
            <p:custDataLst>
              <p:tags r:id="rId6"/>
            </p:custDataLst>
          </p:nvPr>
        </p:nvCxnSpPr>
        <p:spPr>
          <a:xfrm flipV="1">
            <a:off x="8076883" y="3813810"/>
            <a:ext cx="2209800" cy="3407410"/>
          </a:xfrm>
          <a:prstGeom prst="line">
            <a:avLst/>
          </a:prstGeom>
          <a:noFill/>
          <a:ln w="38100" cap="flat" cmpd="sng" algn="ctr">
            <a:solidFill>
              <a:srgbClr val="FF0000"/>
            </a:solidFill>
            <a:prstDash val="solid"/>
            <a:headEnd type="none" w="med" len="med"/>
            <a:tailEnd type="arrow" w="med" len="med"/>
          </a:ln>
          <a:effectLst/>
        </p:spPr>
      </p:cxnSp>
      <p:cxnSp>
        <p:nvCxnSpPr>
          <p:cNvPr id="5" name="Straight Arrow Connector 4"/>
          <p:cNvCxnSpPr/>
          <p:nvPr>
            <p:custDataLst>
              <p:tags r:id="rId7"/>
            </p:custDataLst>
          </p:nvPr>
        </p:nvCxnSpPr>
        <p:spPr>
          <a:xfrm>
            <a:off x="8076883" y="3661410"/>
            <a:ext cx="2209800" cy="990600"/>
          </a:xfrm>
          <a:prstGeom prst="straightConnector1">
            <a:avLst/>
          </a:prstGeom>
          <a:noFill/>
          <a:ln w="38100" cap="flat" cmpd="sng" algn="ctr">
            <a:solidFill>
              <a:srgbClr val="FFFF00"/>
            </a:solidFill>
            <a:prstDash val="solid"/>
            <a:tailEnd type="arrow"/>
          </a:ln>
          <a:effectLst/>
        </p:spPr>
      </p:cxnSp>
      <p:cxnSp>
        <p:nvCxnSpPr>
          <p:cNvPr id="21" name="Straight Arrow Connector 20"/>
          <p:cNvCxnSpPr/>
          <p:nvPr>
            <p:custDataLst>
              <p:tags r:id="rId8"/>
            </p:custDataLst>
          </p:nvPr>
        </p:nvCxnSpPr>
        <p:spPr>
          <a:xfrm>
            <a:off x="8077200" y="6269038"/>
            <a:ext cx="2209800" cy="1125855"/>
          </a:xfrm>
          <a:prstGeom prst="straightConnector1">
            <a:avLst/>
          </a:prstGeom>
          <a:noFill/>
          <a:ln w="38100" cap="flat" cmpd="sng" algn="ctr">
            <a:solidFill>
              <a:srgbClr val="FFC000"/>
            </a:solidFill>
            <a:prstDash val="solid"/>
            <a:tailEnd type="arrow"/>
          </a:ln>
          <a:effectLst/>
        </p:spPr>
      </p:cxnSp>
      <p:sp>
        <p:nvSpPr>
          <p:cNvPr id="15" name="Content Placeholder 2"/>
          <p:cNvSpPr txBox="1"/>
          <p:nvPr>
            <p:custDataLst>
              <p:tags r:id="rId9"/>
            </p:custDataLst>
          </p:nvPr>
        </p:nvSpPr>
        <p:spPr bwMode="auto">
          <a:xfrm>
            <a:off x="4114483" y="9181783"/>
            <a:ext cx="2354263" cy="536575"/>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1" u="sng"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Đáp án:</a:t>
            </a:r>
            <a:r>
              <a:rPr kumimoji="0" lang="vi-VN" sz="2800" b="1" i="1"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 </a:t>
            </a: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1 – b;</a:t>
            </a:r>
            <a:endPar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endParaRPr>
          </a:p>
        </p:txBody>
      </p:sp>
      <p:sp>
        <p:nvSpPr>
          <p:cNvPr id="18" name="Content Placeholder 2"/>
          <p:cNvSpPr txBox="1"/>
          <p:nvPr>
            <p:custDataLst>
              <p:tags r:id="rId10"/>
            </p:custDataLst>
          </p:nvPr>
        </p:nvSpPr>
        <p:spPr bwMode="auto">
          <a:xfrm>
            <a:off x="6407150" y="9182100"/>
            <a:ext cx="1214438" cy="536575"/>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2 – g;</a:t>
            </a:r>
            <a:endPar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endParaRPr>
          </a:p>
        </p:txBody>
      </p:sp>
      <p:sp>
        <p:nvSpPr>
          <p:cNvPr id="19" name="Content Placeholder 2"/>
          <p:cNvSpPr txBox="1"/>
          <p:nvPr>
            <p:custDataLst>
              <p:tags r:id="rId11"/>
            </p:custDataLst>
          </p:nvPr>
        </p:nvSpPr>
        <p:spPr bwMode="auto">
          <a:xfrm>
            <a:off x="7391083" y="9238933"/>
            <a:ext cx="1257300" cy="536575"/>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3 – d;</a:t>
            </a:r>
            <a:endPar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endParaRPr>
          </a:p>
        </p:txBody>
      </p:sp>
      <p:sp>
        <p:nvSpPr>
          <p:cNvPr id="22" name="Content Placeholder 2"/>
          <p:cNvSpPr txBox="1"/>
          <p:nvPr>
            <p:custDataLst>
              <p:tags r:id="rId12"/>
            </p:custDataLst>
          </p:nvPr>
        </p:nvSpPr>
        <p:spPr bwMode="auto">
          <a:xfrm>
            <a:off x="8459470" y="9259253"/>
            <a:ext cx="1371600" cy="538163"/>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4 – e;</a:t>
            </a:r>
            <a:endPar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endParaRPr>
          </a:p>
        </p:txBody>
      </p:sp>
      <p:sp>
        <p:nvSpPr>
          <p:cNvPr id="23" name="Content Placeholder 2"/>
          <p:cNvSpPr txBox="1"/>
          <p:nvPr>
            <p:custDataLst>
              <p:tags r:id="rId13"/>
            </p:custDataLst>
          </p:nvPr>
        </p:nvSpPr>
        <p:spPr bwMode="auto">
          <a:xfrm>
            <a:off x="9448800" y="9236075"/>
            <a:ext cx="1076325" cy="536575"/>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5 – a;</a:t>
            </a:r>
            <a:endPar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endParaRPr>
          </a:p>
        </p:txBody>
      </p:sp>
      <p:sp>
        <p:nvSpPr>
          <p:cNvPr id="24" name="Content Placeholder 2"/>
          <p:cNvSpPr txBox="1"/>
          <p:nvPr>
            <p:custDataLst>
              <p:tags r:id="rId14"/>
            </p:custDataLst>
          </p:nvPr>
        </p:nvSpPr>
        <p:spPr bwMode="auto">
          <a:xfrm>
            <a:off x="10439400" y="9238933"/>
            <a:ext cx="1519238" cy="538163"/>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6 - c</a:t>
            </a:r>
            <a:endPar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endParaRPr>
          </a:p>
        </p:txBody>
      </p:sp>
      <p:grpSp>
        <p:nvGrpSpPr>
          <p:cNvPr id="20" name="Group 19"/>
          <p:cNvGrpSpPr/>
          <p:nvPr/>
        </p:nvGrpSpPr>
        <p:grpSpPr>
          <a:xfrm>
            <a:off x="5193665" y="1331261"/>
            <a:ext cx="8203565" cy="1209640"/>
            <a:chOff x="5341755" y="-895634"/>
            <a:chExt cx="8203627" cy="2598389"/>
          </a:xfrm>
        </p:grpSpPr>
        <p:sp>
          <p:nvSpPr>
            <p:cNvPr id="2" name="Rounded Rectangle 1"/>
            <p:cNvSpPr/>
            <p:nvPr>
              <p:custDataLst>
                <p:tags r:id="rId15"/>
              </p:custDataLst>
            </p:nvPr>
          </p:nvSpPr>
          <p:spPr>
            <a:xfrm>
              <a:off x="5341755" y="254955"/>
              <a:ext cx="8203627" cy="1447800"/>
            </a:xfrm>
            <a:prstGeom prst="roundRect">
              <a:avLst/>
            </a:prstGeom>
            <a:solidFill>
              <a:srgbClr val="92D050"/>
            </a:solidFill>
            <a:ln w="38100" cap="flat" cmpd="sng" algn="ctr">
              <a:solidFill>
                <a:srgbClr val="4BACC6">
                  <a:lumMod val="75000"/>
                </a:srgb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5"/>
            <p:cNvSpPr txBox="1"/>
            <p:nvPr>
              <p:custDataLst>
                <p:tags r:id="rId16"/>
              </p:custDataLst>
            </p:nvPr>
          </p:nvSpPr>
          <p:spPr>
            <a:xfrm>
              <a:off x="5646557" y="-895634"/>
              <a:ext cx="7634663" cy="1998294"/>
            </a:xfrm>
            <a:prstGeom prst="rect">
              <a:avLst/>
            </a:prstGeom>
          </p:spPr>
          <p:txBody>
            <a:bodyPr wrap="square" lIns="0" tIns="0" rIns="0" bIns="0" rtlCol="0" anchor="t">
              <a:noAutofit/>
            </a:bodyPr>
            <a:lstStyle/>
            <a:p>
              <a:pPr marL="0" marR="0" lvl="0" indent="0" algn="ctr" defTabSz="914400" rtl="0" eaLnBrk="1" fontAlgn="auto" latinLnBrk="0" hangingPunct="1">
                <a:lnSpc>
                  <a:spcPts val="96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6" name="Picture 5"/>
          <p:cNvPicPr>
            <a:picLocks noChangeAspect="1"/>
          </p:cNvPicPr>
          <p:nvPr>
            <p:custDataLst>
              <p:tags r:id="rId17"/>
            </p:custDataLst>
          </p:nvPr>
        </p:nvPicPr>
        <p:blipFill>
          <a:blip r:embed="rId18"/>
          <a:stretch>
            <a:fillRect/>
          </a:stretch>
        </p:blipFill>
        <p:spPr>
          <a:xfrm>
            <a:off x="16587470" y="8583295"/>
            <a:ext cx="1647190" cy="1685925"/>
          </a:xfrm>
          <a:prstGeom prst="rect">
            <a:avLst/>
          </a:prstGeom>
        </p:spPr>
      </p:pic>
      <p:pic>
        <p:nvPicPr>
          <p:cNvPr id="7" name="Picture 6"/>
          <p:cNvPicPr>
            <a:picLocks noChangeAspect="1"/>
          </p:cNvPicPr>
          <p:nvPr>
            <p:custDataLst>
              <p:tags r:id="rId19"/>
            </p:custDataLst>
          </p:nvPr>
        </p:nvPicPr>
        <p:blipFill>
          <a:blip r:embed="rId20"/>
          <a:stretch>
            <a:fillRect/>
          </a:stretch>
        </p:blipFill>
        <p:spPr>
          <a:xfrm>
            <a:off x="152400" y="8648700"/>
            <a:ext cx="1569720" cy="1409700"/>
          </a:xfrm>
          <a:prstGeom prst="rect">
            <a:avLst/>
          </a:prstGeom>
        </p:spPr>
      </p:pic>
      <p:sp>
        <p:nvSpPr>
          <p:cNvPr id="8" name="Frame 7"/>
          <p:cNvSpPr/>
          <p:nvPr>
            <p:custDataLst>
              <p:tags r:id="rId21"/>
            </p:custDataLst>
          </p:nvPr>
        </p:nvSpPr>
        <p:spPr>
          <a:xfrm>
            <a:off x="5181600" y="419100"/>
            <a:ext cx="9144000" cy="1295400"/>
          </a:xfrm>
          <a:prstGeom prst="frame">
            <a:avLst/>
          </a:prstGeom>
          <a:solidFill>
            <a:srgbClr val="4F81BD"/>
          </a:solidFill>
          <a:ln w="25400" cap="flat" cmpd="sng" algn="ctr">
            <a:solidFill>
              <a:srgbClr val="4F81BD">
                <a:lumMod val="75000"/>
              </a:srgbClr>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BÀI TẬP CUỐI CHƯƠNG 5</a:t>
            </a:r>
            <a:endParaRPr lang="en-US" sz="4800" b="1">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custDataLst>
              <p:tags r:id="rId22"/>
            </p:custDataLst>
          </p:nvPr>
        </p:nvPicPr>
        <p:blipFill>
          <a:blip r:embed="rId23"/>
          <a:stretch>
            <a:fillRect/>
          </a:stretch>
        </p:blipFill>
        <p:spPr>
          <a:xfrm>
            <a:off x="152400" y="-38100"/>
            <a:ext cx="2597150" cy="2597150"/>
          </a:xfrm>
          <a:prstGeom prst="rect">
            <a:avLst/>
          </a:prstGeom>
        </p:spPr>
      </p:pic>
      <p:pic>
        <p:nvPicPr>
          <p:cNvPr id="10" name="Picture 9"/>
          <p:cNvPicPr>
            <a:picLocks noChangeAspect="1"/>
          </p:cNvPicPr>
          <p:nvPr>
            <p:custDataLst>
              <p:tags r:id="rId24"/>
            </p:custDataLst>
          </p:nvPr>
        </p:nvPicPr>
        <p:blipFill>
          <a:blip r:embed="rId25"/>
          <a:stretch>
            <a:fillRect/>
          </a:stretch>
        </p:blipFill>
        <p:spPr>
          <a:xfrm>
            <a:off x="16002000" y="38100"/>
            <a:ext cx="2240280" cy="2209800"/>
          </a:xfrm>
          <a:prstGeom prst="rect">
            <a:avLst/>
          </a:prstGeom>
        </p:spPr>
      </p:pic>
      <p:graphicFrame>
        <p:nvGraphicFramePr>
          <p:cNvPr id="11" name="Object 10"/>
          <p:cNvGraphicFramePr/>
          <p:nvPr/>
        </p:nvGraphicFramePr>
        <p:xfrm>
          <a:off x="10972800" y="4381500"/>
          <a:ext cx="1680845" cy="883920"/>
        </p:xfrm>
        <a:graphic>
          <a:graphicData uri="http://schemas.openxmlformats.org/presentationml/2006/ole">
            <mc:AlternateContent xmlns:mc="http://schemas.openxmlformats.org/markup-compatibility/2006">
              <mc:Choice xmlns:v="urn:schemas-microsoft-com:vml" Requires="v">
                <p:oleObj spid="_x0000_s1030" name="" r:id="rId26" imgW="1452245" imgH="872490" progId="Equation.DSMT4">
                  <p:embed/>
                </p:oleObj>
              </mc:Choice>
              <mc:Fallback>
                <p:oleObj name="" r:id="rId26" imgW="1452245" imgH="872490" progId="Equation.DSMT4">
                  <p:embed/>
                  <p:pic>
                    <p:nvPicPr>
                      <p:cNvPr id="0" name="Picture 16"/>
                      <p:cNvPicPr/>
                      <p:nvPr/>
                    </p:nvPicPr>
                    <p:blipFill>
                      <a:blip r:embed="rId27"/>
                      <a:stretch>
                        <a:fillRect/>
                      </a:stretch>
                    </p:blipFill>
                    <p:spPr>
                      <a:xfrm>
                        <a:off x="10972800" y="4381500"/>
                        <a:ext cx="1680845" cy="883920"/>
                      </a:xfrm>
                      <a:prstGeom prst="rect">
                        <a:avLst/>
                      </a:prstGeom>
                    </p:spPr>
                  </p:pic>
                </p:oleObj>
              </mc:Fallback>
            </mc:AlternateContent>
          </a:graphicData>
        </a:graphic>
      </p:graphicFrame>
      <p:pic>
        <p:nvPicPr>
          <p:cNvPr id="25" name="Picture 24"/>
          <p:cNvPicPr>
            <a:picLocks noChangeAspect="1"/>
          </p:cNvPicPr>
          <p:nvPr/>
        </p:nvPicPr>
        <p:blipFill>
          <a:blip r:embed="rId28"/>
          <a:stretch>
            <a:fillRect/>
          </a:stretch>
        </p:blipFill>
        <p:spPr>
          <a:xfrm>
            <a:off x="10896600" y="7687310"/>
            <a:ext cx="1437005" cy="8959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right)">
                                      <p:cBhvr>
                                        <p:cTn id="12" dur="500"/>
                                        <p:tgtEl>
                                          <p:spTgt spid="3">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38915"/>
                                        </p:tgtEl>
                                        <p:attrNameLst>
                                          <p:attrName>style.visibility</p:attrName>
                                        </p:attrNameLst>
                                      </p:cBhvr>
                                      <p:to>
                                        <p:strVal val="visible"/>
                                      </p:to>
                                    </p:set>
                                    <p:animEffect transition="in" filter="wipe(up)">
                                      <p:cBhvr>
                                        <p:cTn id="15" dur="500"/>
                                        <p:tgtEl>
                                          <p:spTgt spid="38915"/>
                                        </p:tgtEl>
                                      </p:cBhvr>
                                    </p:animEffect>
                                  </p:childTnLst>
                                </p:cTn>
                              </p:par>
                              <p:par>
                                <p:cTn id="16" presetID="5"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par>
                                <p:cTn id="19" presetID="18" presetClass="entr" presetSubtype="12"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strips(down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up)">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ppt_x"/>
                                          </p:val>
                                        </p:tav>
                                        <p:tav tm="100000">
                                          <p:val>
                                            <p:strVal val="#ppt_x"/>
                                          </p:val>
                                        </p:tav>
                                      </p:tavLst>
                                    </p:anim>
                                    <p:anim calcmode="lin" valueType="num">
                                      <p:cBhvr additive="base">
                                        <p:cTn id="5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ppt_x"/>
                                          </p:val>
                                        </p:tav>
                                        <p:tav tm="100000">
                                          <p:val>
                                            <p:strVal val="#ppt_x"/>
                                          </p:val>
                                        </p:tav>
                                      </p:tavLst>
                                    </p:anim>
                                    <p:anim calcmode="lin" valueType="num">
                                      <p:cBhvr additive="base">
                                        <p:cTn id="6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additive="base">
                                        <p:cTn id="74" dur="500" fill="hold"/>
                                        <p:tgtEl>
                                          <p:spTgt spid="22"/>
                                        </p:tgtEl>
                                        <p:attrNameLst>
                                          <p:attrName>ppt_x</p:attrName>
                                        </p:attrNameLst>
                                      </p:cBhvr>
                                      <p:tavLst>
                                        <p:tav tm="0">
                                          <p:val>
                                            <p:strVal val="#ppt_x"/>
                                          </p:val>
                                        </p:tav>
                                        <p:tav tm="100000">
                                          <p:val>
                                            <p:strVal val="#ppt_x"/>
                                          </p:val>
                                        </p:tav>
                                      </p:tavLst>
                                    </p:anim>
                                    <p:anim calcmode="lin" valueType="num">
                                      <p:cBhvr additive="base">
                                        <p:cTn id="7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500" fill="hold"/>
                                        <p:tgtEl>
                                          <p:spTgt spid="23"/>
                                        </p:tgtEl>
                                        <p:attrNameLst>
                                          <p:attrName>ppt_x</p:attrName>
                                        </p:attrNameLst>
                                      </p:cBhvr>
                                      <p:tavLst>
                                        <p:tav tm="0">
                                          <p:val>
                                            <p:strVal val="#ppt_x"/>
                                          </p:val>
                                        </p:tav>
                                        <p:tav tm="100000">
                                          <p:val>
                                            <p:strVal val="#ppt_x"/>
                                          </p:val>
                                        </p:tav>
                                      </p:tavLst>
                                    </p:anim>
                                    <p:anim calcmode="lin" valueType="num">
                                      <p:cBhvr additive="base">
                                        <p:cTn id="8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P spid="18" grpId="0"/>
      <p:bldP spid="19"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custDataLst>
              <p:tags r:id="rId1"/>
            </p:custDataLst>
          </p:nvPr>
        </p:nvSpPr>
        <p:spPr>
          <a:xfrm>
            <a:off x="304800" y="2857500"/>
            <a:ext cx="18299430" cy="7222490"/>
          </a:xfrm>
          <a:prstGeom prst="rect">
            <a:avLst/>
          </a:prstGeom>
          <a:noFill/>
        </p:spPr>
        <p:txBody>
          <a:bodyPr>
            <a:noAutofit/>
          </a:bodyPr>
          <a:lstStyle/>
          <a:p>
            <a:pPr algn="just">
              <a:spcAft>
                <a:spcPts val="600"/>
              </a:spcAft>
              <a:buNone/>
            </a:pPr>
            <a:r>
              <a:rPr lang="vi-VN" altLang="x-none" sz="3600" b="1" u="sng" dirty="0">
                <a:solidFill>
                  <a:srgbClr val="FF0000"/>
                </a:solidFill>
                <a:latin typeface="Times New Roman" panose="02020603050405020304" pitchFamily="18" charset="0"/>
              </a:rPr>
              <a:t>Bài tập 2:</a:t>
            </a:r>
            <a:r>
              <a:rPr lang="vi-VN" altLang="x-none" sz="3600" b="1" dirty="0">
                <a:solidFill>
                  <a:srgbClr val="FF0000"/>
                </a:solidFill>
                <a:latin typeface="Times New Roman" panose="02020603050405020304" pitchFamily="18" charset="0"/>
              </a:rPr>
              <a:t> </a:t>
            </a:r>
            <a:r>
              <a:rPr lang="vi-VN" altLang="x-none" sz="3600" b="1" dirty="0">
                <a:latin typeface="Times New Roman" panose="02020603050405020304" pitchFamily="18" charset="0"/>
              </a:rPr>
              <a:t>Điền vào chỗ ... để được các định lí.</a:t>
            </a:r>
            <a:endParaRPr lang="vi-VN" altLang="x-none" sz="3600" dirty="0">
              <a:latin typeface="Times New Roman" panose="02020603050405020304" pitchFamily="18" charset="0"/>
            </a:endParaRPr>
          </a:p>
          <a:p>
            <a:pPr algn="just">
              <a:spcAft>
                <a:spcPts val="600"/>
              </a:spcAft>
              <a:buAutoNum type="arabicParenR"/>
            </a:pPr>
            <a:r>
              <a:rPr lang="vi-VN" altLang="x-none" sz="3600" dirty="0">
                <a:solidFill>
                  <a:schemeClr val="tx1"/>
                </a:solidFill>
                <a:latin typeface="Times New Roman" panose="02020603050405020304" pitchFamily="18" charset="0"/>
              </a:rPr>
              <a:t>Trong các dây của một đường tròn, dây lớn nhất là ...................</a:t>
            </a:r>
            <a:endParaRPr lang="vi-VN" altLang="x-none" sz="3600" dirty="0">
              <a:solidFill>
                <a:schemeClr val="tx1"/>
              </a:solidFill>
              <a:latin typeface="Times New Roman" panose="02020603050405020304" pitchFamily="18" charset="0"/>
            </a:endParaRPr>
          </a:p>
          <a:p>
            <a:pPr algn="l">
              <a:spcAft>
                <a:spcPts val="600"/>
              </a:spcAft>
              <a:buAutoNum type="arabicParenR"/>
            </a:pPr>
            <a:r>
              <a:rPr lang="en-US" altLang="vi-VN" sz="3600" dirty="0">
                <a:solidFill>
                  <a:schemeClr val="tx1"/>
                </a:solidFill>
                <a:latin typeface="Times New Roman" panose="02020603050405020304" pitchFamily="18" charset="0"/>
              </a:rPr>
              <a:t> Nếu một đường thẳng đi qua một điểm của đường tròn và</a:t>
            </a:r>
            <a:r>
              <a:rPr lang="vi-VN" altLang="x-none" sz="3600" dirty="0">
                <a:solidFill>
                  <a:schemeClr val="tx1"/>
                </a:solidFill>
                <a:latin typeface="Times New Roman" panose="02020603050405020304" pitchFamily="18" charset="0"/>
              </a:rPr>
              <a:t> ........................................</a:t>
            </a:r>
            <a:r>
              <a:rPr lang="en-US" altLang="vi-VN" sz="3600" dirty="0">
                <a:solidFill>
                  <a:schemeClr val="tx1"/>
                </a:solidFill>
                <a:latin typeface="Times New Roman" panose="02020603050405020304" pitchFamily="18" charset="0"/>
              </a:rPr>
              <a:t>............</a:t>
            </a:r>
            <a:endParaRPr lang="vi-VN" altLang="x-none" sz="3600" dirty="0">
              <a:solidFill>
                <a:schemeClr val="tx1"/>
              </a:solidFill>
              <a:latin typeface="Times New Roman" panose="02020603050405020304" pitchFamily="18" charset="0"/>
            </a:endParaRPr>
          </a:p>
          <a:p>
            <a:pPr indent="0" algn="just">
              <a:spcAft>
                <a:spcPts val="600"/>
              </a:spcAft>
              <a:buNone/>
            </a:pPr>
            <a:r>
              <a:rPr lang="en-US" altLang="vi-VN" sz="3600" dirty="0">
                <a:solidFill>
                  <a:schemeClr val="tx1"/>
                </a:solidFill>
                <a:latin typeface="Times New Roman" panose="02020603050405020304" pitchFamily="18" charset="0"/>
              </a:rPr>
              <a:t>thì đường thẳng ấy là tiếp tuyến của đường tròn.</a:t>
            </a:r>
            <a:endParaRPr lang="vi-VN" altLang="x-none" sz="3600" dirty="0">
              <a:solidFill>
                <a:schemeClr val="tx1"/>
              </a:solidFill>
              <a:latin typeface="Times New Roman" panose="02020603050405020304" pitchFamily="18" charset="0"/>
            </a:endParaRPr>
          </a:p>
          <a:p>
            <a:pPr algn="just">
              <a:spcAft>
                <a:spcPts val="600"/>
              </a:spcAft>
              <a:buNone/>
            </a:pPr>
            <a:r>
              <a:rPr lang="vi-VN" altLang="x-none" sz="3600" dirty="0">
                <a:solidFill>
                  <a:schemeClr val="tx1"/>
                </a:solidFill>
                <a:latin typeface="Times New Roman" panose="02020603050405020304" pitchFamily="18" charset="0"/>
              </a:rPr>
              <a:t>3) </a:t>
            </a:r>
            <a:r>
              <a:rPr lang="en-US" altLang="vi-VN" sz="3600" dirty="0">
                <a:solidFill>
                  <a:schemeClr val="tx1"/>
                </a:solidFill>
                <a:latin typeface="Times New Roman" panose="02020603050405020304" pitchFamily="18" charset="0"/>
              </a:rPr>
              <a:t>Góc có đỉnh trùng với tâm đường tròn được gọi là.................</a:t>
            </a:r>
            <a:endParaRPr lang="en-US" altLang="vi-VN" sz="3600" dirty="0">
              <a:solidFill>
                <a:schemeClr val="tx1"/>
              </a:solidFill>
              <a:latin typeface="Times New Roman" panose="02020603050405020304" pitchFamily="18" charset="0"/>
            </a:endParaRPr>
          </a:p>
          <a:p>
            <a:pPr algn="just">
              <a:spcAft>
                <a:spcPts val="600"/>
              </a:spcAft>
              <a:buNone/>
            </a:pPr>
            <a:r>
              <a:rPr lang="en-US" altLang="vi-VN" sz="3600" dirty="0">
                <a:solidFill>
                  <a:schemeClr val="tx1"/>
                </a:solidFill>
                <a:latin typeface="Times New Roman" panose="02020603050405020304" pitchFamily="18" charset="0"/>
              </a:rPr>
              <a:t>4) Số đo của cung nhỏ bằng ..............................chắn cung đó.</a:t>
            </a:r>
            <a:endParaRPr lang="vi-VN" altLang="x-none" sz="3600" dirty="0">
              <a:solidFill>
                <a:schemeClr val="tx1"/>
              </a:solidFill>
              <a:latin typeface="Times New Roman" panose="02020603050405020304" pitchFamily="18" charset="0"/>
            </a:endParaRPr>
          </a:p>
          <a:p>
            <a:pPr indent="0" algn="just">
              <a:spcAft>
                <a:spcPts val="600"/>
              </a:spcAft>
              <a:buNone/>
            </a:pPr>
            <a:r>
              <a:rPr lang="en-US" altLang="vi-VN" sz="3600" dirty="0">
                <a:solidFill>
                  <a:schemeClr val="tx1"/>
                </a:solidFill>
                <a:latin typeface="Times New Roman" panose="02020603050405020304" pitchFamily="18" charset="0"/>
              </a:rPr>
              <a:t>5) Số đo của cung lớn bằng.......................và ..............................(có chung hai mút với cung lớn)</a:t>
            </a:r>
            <a:endParaRPr lang="vi-VN" altLang="x-none" sz="3600" dirty="0">
              <a:solidFill>
                <a:schemeClr val="tx1"/>
              </a:solidFill>
              <a:latin typeface="Times New Roman" panose="02020603050405020304" pitchFamily="18" charset="0"/>
            </a:endParaRPr>
          </a:p>
          <a:p>
            <a:pPr algn="just">
              <a:spcAft>
                <a:spcPts val="600"/>
              </a:spcAft>
              <a:buNone/>
            </a:pPr>
            <a:r>
              <a:rPr lang="en-US" altLang="vi-VN" sz="3600" dirty="0">
                <a:solidFill>
                  <a:schemeClr val="tx1"/>
                </a:solidFill>
                <a:latin typeface="Times New Roman" panose="02020603050405020304" pitchFamily="18" charset="0"/>
              </a:rPr>
              <a:t>6) Góc nội tiếp là ..............................................và hai cạnh chứa hai dây cung của đường tròn đó.</a:t>
            </a:r>
            <a:endParaRPr lang="en-US" altLang="vi-VN" sz="3600" dirty="0">
              <a:solidFill>
                <a:schemeClr val="tx1"/>
              </a:solidFill>
              <a:latin typeface="Times New Roman" panose="02020603050405020304" pitchFamily="18" charset="0"/>
            </a:endParaRPr>
          </a:p>
          <a:p>
            <a:pPr algn="just">
              <a:spcAft>
                <a:spcPts val="600"/>
              </a:spcAft>
              <a:buNone/>
            </a:pPr>
            <a:r>
              <a:rPr lang="en-US" altLang="vi-VN" sz="3600" dirty="0">
                <a:solidFill>
                  <a:schemeClr val="tx1"/>
                </a:solidFill>
                <a:latin typeface="Times New Roman" panose="02020603050405020304" pitchFamily="18" charset="0"/>
              </a:rPr>
              <a:t>7) Trong một đường tròn, góc nội tiếp có số đo bằng ..................................</a:t>
            </a:r>
            <a:endParaRPr lang="en-US" altLang="vi-VN" sz="3600" dirty="0">
              <a:solidFill>
                <a:schemeClr val="tx1"/>
              </a:solidFill>
              <a:latin typeface="Times New Roman" panose="02020603050405020304" pitchFamily="18" charset="0"/>
            </a:endParaRPr>
          </a:p>
          <a:p>
            <a:pPr algn="just">
              <a:spcAft>
                <a:spcPts val="600"/>
              </a:spcAft>
              <a:buNone/>
            </a:pPr>
            <a:r>
              <a:rPr lang="en-US" altLang="vi-VN" sz="3600" dirty="0">
                <a:solidFill>
                  <a:schemeClr val="tx1"/>
                </a:solidFill>
                <a:latin typeface="Times New Roman" panose="02020603050405020304" pitchFamily="18" charset="0"/>
              </a:rPr>
              <a:t>8).................... chắn nửa đường tròn có số đo bằng 90</a:t>
            </a:r>
            <a:r>
              <a:rPr lang="en-US" altLang="vi-VN" sz="3600" baseline="30000" dirty="0">
                <a:solidFill>
                  <a:schemeClr val="tx1"/>
                </a:solidFill>
                <a:latin typeface="Times New Roman" panose="02020603050405020304" pitchFamily="18" charset="0"/>
              </a:rPr>
              <a:t>0</a:t>
            </a:r>
            <a:endParaRPr lang="en-US" altLang="vi-VN" sz="3600" baseline="30000" dirty="0">
              <a:solidFill>
                <a:schemeClr val="tx1"/>
              </a:solidFill>
              <a:latin typeface="Times New Roman" panose="02020603050405020304" pitchFamily="18" charset="0"/>
            </a:endParaRPr>
          </a:p>
        </p:txBody>
      </p:sp>
      <p:sp>
        <p:nvSpPr>
          <p:cNvPr id="7" name="TextBox 6"/>
          <p:cNvSpPr txBox="1"/>
          <p:nvPr>
            <p:custDataLst>
              <p:tags r:id="rId2"/>
            </p:custDataLst>
          </p:nvPr>
        </p:nvSpPr>
        <p:spPr>
          <a:xfrm>
            <a:off x="10134600" y="3467100"/>
            <a:ext cx="3292475" cy="583565"/>
          </a:xfrm>
          <a:prstGeom prst="rect">
            <a:avLst/>
          </a:prstGeom>
          <a:noFill/>
        </p:spPr>
        <p:txBody>
          <a:bodyPr wrap="square">
            <a:spAutoFit/>
          </a:bodyPr>
          <a:lstStyle/>
          <a:p>
            <a:pPr algn="just">
              <a:buNone/>
            </a:pPr>
            <a:r>
              <a:rPr lang="vi-VN" altLang="x-none" sz="3200" b="1" dirty="0">
                <a:solidFill>
                  <a:srgbClr val="FF0000"/>
                </a:solidFill>
                <a:latin typeface="Times New Roman" panose="02020603050405020304" pitchFamily="18" charset="0"/>
              </a:rPr>
              <a:t>đường kính</a:t>
            </a:r>
            <a:endParaRPr lang="vi-VN" altLang="x-none" sz="3200" b="1" dirty="0">
              <a:solidFill>
                <a:srgbClr val="FF0000"/>
              </a:solidFill>
              <a:latin typeface="Times New Roman" panose="02020603050405020304" pitchFamily="18" charset="0"/>
            </a:endParaRPr>
          </a:p>
        </p:txBody>
      </p:sp>
      <p:sp>
        <p:nvSpPr>
          <p:cNvPr id="8" name="TextBox 7"/>
          <p:cNvSpPr txBox="1"/>
          <p:nvPr>
            <p:custDataLst>
              <p:tags r:id="rId3"/>
            </p:custDataLst>
          </p:nvPr>
        </p:nvSpPr>
        <p:spPr>
          <a:xfrm>
            <a:off x="11203305" y="4082415"/>
            <a:ext cx="6703060" cy="553085"/>
          </a:xfrm>
          <a:prstGeom prst="rect">
            <a:avLst/>
          </a:prstGeom>
          <a:noFill/>
        </p:spPr>
        <p:txBody>
          <a:bodyPr wrap="square">
            <a:spAutoFit/>
          </a:bodyPr>
          <a:lstStyle/>
          <a:p>
            <a:pPr algn="r">
              <a:buNone/>
            </a:pPr>
            <a:r>
              <a:rPr lang="en-US" altLang="vi-VN" sz="3000" b="1" dirty="0">
                <a:solidFill>
                  <a:srgbClr val="FF0000"/>
                </a:solidFill>
                <a:latin typeface="Times New Roman" panose="02020603050405020304" pitchFamily="18" charset="0"/>
              </a:rPr>
              <a:t>vuông góc với bán kính đi qua điểm đó</a:t>
            </a:r>
            <a:endParaRPr lang="en-US" altLang="vi-VN" sz="3000" b="1" dirty="0">
              <a:solidFill>
                <a:srgbClr val="FF0000"/>
              </a:solidFill>
              <a:latin typeface="Times New Roman" panose="02020603050405020304" pitchFamily="18" charset="0"/>
            </a:endParaRPr>
          </a:p>
        </p:txBody>
      </p:sp>
      <p:sp>
        <p:nvSpPr>
          <p:cNvPr id="9" name="TextBox 8"/>
          <p:cNvSpPr txBox="1"/>
          <p:nvPr>
            <p:custDataLst>
              <p:tags r:id="rId4"/>
            </p:custDataLst>
          </p:nvPr>
        </p:nvSpPr>
        <p:spPr>
          <a:xfrm>
            <a:off x="5410200" y="6544945"/>
            <a:ext cx="3154045"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hiệu giữa 360</a:t>
            </a:r>
            <a:r>
              <a:rPr lang="en-US" altLang="vi-VN" sz="3200" b="1" baseline="30000" dirty="0">
                <a:solidFill>
                  <a:srgbClr val="FF0000"/>
                </a:solidFill>
                <a:latin typeface="Times New Roman" panose="02020603050405020304" pitchFamily="18" charset="0"/>
              </a:rPr>
              <a:t>0</a:t>
            </a:r>
            <a:endParaRPr lang="en-US" altLang="vi-VN" sz="3200" b="1" baseline="30000" dirty="0">
              <a:solidFill>
                <a:srgbClr val="FF0000"/>
              </a:solidFill>
              <a:latin typeface="Times New Roman" panose="02020603050405020304" pitchFamily="18" charset="0"/>
            </a:endParaRPr>
          </a:p>
        </p:txBody>
      </p:sp>
      <p:sp>
        <p:nvSpPr>
          <p:cNvPr id="10" name="TextBox 9"/>
          <p:cNvSpPr txBox="1"/>
          <p:nvPr>
            <p:custDataLst>
              <p:tags r:id="rId5"/>
            </p:custDataLst>
          </p:nvPr>
        </p:nvSpPr>
        <p:spPr>
          <a:xfrm>
            <a:off x="8534400" y="6591300"/>
            <a:ext cx="3521710"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số đo của cung nhỏ</a:t>
            </a:r>
            <a:endParaRPr lang="en-US" altLang="vi-VN" sz="3200" b="1" dirty="0">
              <a:solidFill>
                <a:srgbClr val="FF0000"/>
              </a:solidFill>
              <a:latin typeface="Times New Roman" panose="02020603050405020304" pitchFamily="18" charset="0"/>
            </a:endParaRPr>
          </a:p>
        </p:txBody>
      </p:sp>
      <p:sp>
        <p:nvSpPr>
          <p:cNvPr id="11" name="TextBox 10"/>
          <p:cNvSpPr txBox="1"/>
          <p:nvPr>
            <p:custDataLst>
              <p:tags r:id="rId6"/>
            </p:custDataLst>
          </p:nvPr>
        </p:nvSpPr>
        <p:spPr>
          <a:xfrm>
            <a:off x="10134600" y="5307330"/>
            <a:ext cx="2286000" cy="583565"/>
          </a:xfrm>
          <a:prstGeom prst="rect">
            <a:avLst/>
          </a:prstGeom>
          <a:noFill/>
        </p:spPr>
        <p:txBody>
          <a:bodyPr>
            <a:spAutoFit/>
          </a:bodyPr>
          <a:lstStyle/>
          <a:p>
            <a:pPr algn="just">
              <a:buNone/>
            </a:pPr>
            <a:r>
              <a:rPr lang="en-US" altLang="vi-VN" sz="3200" b="1" dirty="0">
                <a:solidFill>
                  <a:srgbClr val="FF0000"/>
                </a:solidFill>
                <a:latin typeface="Times New Roman" panose="02020603050405020304" pitchFamily="18" charset="0"/>
              </a:rPr>
              <a:t> góc ở tâm</a:t>
            </a:r>
            <a:endParaRPr lang="en-US" altLang="vi-VN" sz="3200" b="1" dirty="0">
              <a:solidFill>
                <a:srgbClr val="FF0000"/>
              </a:solidFill>
              <a:latin typeface="Times New Roman" panose="02020603050405020304" pitchFamily="18" charset="0"/>
            </a:endParaRPr>
          </a:p>
        </p:txBody>
      </p:sp>
      <p:sp>
        <p:nvSpPr>
          <p:cNvPr id="13" name="TextBox 12"/>
          <p:cNvSpPr txBox="1"/>
          <p:nvPr>
            <p:custDataLst>
              <p:tags r:id="rId7"/>
            </p:custDataLst>
          </p:nvPr>
        </p:nvSpPr>
        <p:spPr>
          <a:xfrm>
            <a:off x="5572125" y="5946140"/>
            <a:ext cx="3957955"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số đo các góc ở tâm</a:t>
            </a:r>
            <a:endParaRPr lang="en-US" altLang="vi-VN" sz="3200" b="1" dirty="0">
              <a:solidFill>
                <a:srgbClr val="FF0000"/>
              </a:solidFill>
              <a:latin typeface="Times New Roman" panose="02020603050405020304" pitchFamily="18" charset="0"/>
            </a:endParaRPr>
          </a:p>
        </p:txBody>
      </p:sp>
      <p:sp>
        <p:nvSpPr>
          <p:cNvPr id="15" name="TextBox 14"/>
          <p:cNvSpPr txBox="1"/>
          <p:nvPr>
            <p:custDataLst>
              <p:tags r:id="rId8"/>
            </p:custDataLst>
          </p:nvPr>
        </p:nvSpPr>
        <p:spPr>
          <a:xfrm>
            <a:off x="3581400" y="7200900"/>
            <a:ext cx="5406390"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góc có đỉnh thuộc đường tròn </a:t>
            </a:r>
            <a:endParaRPr lang="en-US" altLang="vi-VN" sz="3200" b="1" dirty="0">
              <a:solidFill>
                <a:srgbClr val="FF0000"/>
              </a:solidFill>
              <a:latin typeface="Times New Roman" panose="02020603050405020304" pitchFamily="18" charset="0"/>
            </a:endParaRPr>
          </a:p>
        </p:txBody>
      </p:sp>
      <p:sp>
        <p:nvSpPr>
          <p:cNvPr id="16" name="TextBox 15"/>
          <p:cNvSpPr txBox="1"/>
          <p:nvPr>
            <p:custDataLst>
              <p:tags r:id="rId9"/>
            </p:custDataLst>
          </p:nvPr>
        </p:nvSpPr>
        <p:spPr>
          <a:xfrm>
            <a:off x="10134600" y="7795260"/>
            <a:ext cx="5638800"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nửa số đo cung bị chắn</a:t>
            </a:r>
            <a:endParaRPr lang="en-US" altLang="vi-VN" sz="3200" b="1" dirty="0">
              <a:solidFill>
                <a:srgbClr val="FF0000"/>
              </a:solidFill>
              <a:latin typeface="Times New Roman" panose="02020603050405020304" pitchFamily="18" charset="0"/>
            </a:endParaRPr>
          </a:p>
        </p:txBody>
      </p:sp>
      <p:pic>
        <p:nvPicPr>
          <p:cNvPr id="2" name="Picture 1"/>
          <p:cNvPicPr>
            <a:picLocks noChangeAspect="1"/>
          </p:cNvPicPr>
          <p:nvPr>
            <p:custDataLst>
              <p:tags r:id="rId10"/>
            </p:custDataLst>
          </p:nvPr>
        </p:nvPicPr>
        <p:blipFill>
          <a:blip r:embed="rId11"/>
          <a:stretch>
            <a:fillRect/>
          </a:stretch>
        </p:blipFill>
        <p:spPr>
          <a:xfrm>
            <a:off x="15773400" y="8648700"/>
            <a:ext cx="2125980" cy="1325880"/>
          </a:xfrm>
          <a:prstGeom prst="rect">
            <a:avLst/>
          </a:prstGeom>
        </p:spPr>
      </p:pic>
      <p:pic>
        <p:nvPicPr>
          <p:cNvPr id="3" name="Picture 2"/>
          <p:cNvPicPr>
            <a:picLocks noChangeAspect="1"/>
          </p:cNvPicPr>
          <p:nvPr>
            <p:custDataLst>
              <p:tags r:id="rId12"/>
            </p:custDataLst>
          </p:nvPr>
        </p:nvPicPr>
        <p:blipFill>
          <a:blip r:embed="rId13"/>
          <a:stretch>
            <a:fillRect/>
          </a:stretch>
        </p:blipFill>
        <p:spPr>
          <a:xfrm>
            <a:off x="-152400" y="8877300"/>
            <a:ext cx="1569720" cy="1409700"/>
          </a:xfrm>
          <a:prstGeom prst="rect">
            <a:avLst/>
          </a:prstGeom>
        </p:spPr>
      </p:pic>
      <p:pic>
        <p:nvPicPr>
          <p:cNvPr id="4" name="Picture 3"/>
          <p:cNvPicPr>
            <a:picLocks noChangeAspect="1"/>
          </p:cNvPicPr>
          <p:nvPr>
            <p:custDataLst>
              <p:tags r:id="rId14"/>
            </p:custDataLst>
          </p:nvPr>
        </p:nvPicPr>
        <p:blipFill>
          <a:blip r:embed="rId15"/>
          <a:stretch>
            <a:fillRect/>
          </a:stretch>
        </p:blipFill>
        <p:spPr>
          <a:xfrm>
            <a:off x="16002000" y="38100"/>
            <a:ext cx="2240280" cy="2209800"/>
          </a:xfrm>
          <a:prstGeom prst="rect">
            <a:avLst/>
          </a:prstGeom>
        </p:spPr>
      </p:pic>
      <p:pic>
        <p:nvPicPr>
          <p:cNvPr id="5" name="Picture 4"/>
          <p:cNvPicPr>
            <a:picLocks noChangeAspect="1"/>
          </p:cNvPicPr>
          <p:nvPr>
            <p:custDataLst>
              <p:tags r:id="rId16"/>
            </p:custDataLst>
          </p:nvPr>
        </p:nvPicPr>
        <p:blipFill>
          <a:blip r:embed="rId17"/>
          <a:stretch>
            <a:fillRect/>
          </a:stretch>
        </p:blipFill>
        <p:spPr>
          <a:xfrm>
            <a:off x="152400" y="-38100"/>
            <a:ext cx="3238500" cy="3238500"/>
          </a:xfrm>
          <a:prstGeom prst="rect">
            <a:avLst/>
          </a:prstGeom>
        </p:spPr>
      </p:pic>
      <p:sp>
        <p:nvSpPr>
          <p:cNvPr id="12" name="Frame 11"/>
          <p:cNvSpPr/>
          <p:nvPr/>
        </p:nvSpPr>
        <p:spPr>
          <a:xfrm>
            <a:off x="5181600" y="419100"/>
            <a:ext cx="9144000" cy="1295400"/>
          </a:xfrm>
          <a:prstGeom prst="fram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BÀI TẬP CUỐI CHƯƠNG 5</a:t>
            </a:r>
            <a:endParaRPr lang="en-US" sz="4800" b="1">
              <a:solidFill>
                <a:srgbClr val="FF0000"/>
              </a:solidFill>
              <a:latin typeface="Times New Roman" panose="02020603050405020304" pitchFamily="18" charset="0"/>
              <a:cs typeface="Times New Roman" panose="02020603050405020304" pitchFamily="18" charset="0"/>
            </a:endParaRPr>
          </a:p>
        </p:txBody>
      </p:sp>
      <p:sp>
        <p:nvSpPr>
          <p:cNvPr id="17" name="TextBox 8"/>
          <p:cNvSpPr txBox="1"/>
          <p:nvPr>
            <p:custDataLst>
              <p:tags r:id="rId18"/>
            </p:custDataLst>
          </p:nvPr>
        </p:nvSpPr>
        <p:spPr>
          <a:xfrm>
            <a:off x="838200" y="8391525"/>
            <a:ext cx="3154045"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Góc nội tiếp</a:t>
            </a:r>
            <a:endParaRPr lang="en-US" altLang="vi-VN" sz="3200" b="1" dirty="0">
              <a:solidFill>
                <a:srgbClr val="FF0000"/>
              </a:solidFill>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0-#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0-#ppt_w/2"/>
                                          </p:val>
                                        </p:tav>
                                        <p:tav tm="100000">
                                          <p:val>
                                            <p:strVal val="#ppt_x"/>
                                          </p:val>
                                        </p:tav>
                                      </p:tavLst>
                                    </p:anim>
                                    <p:anim calcmode="lin" valueType="num">
                                      <p:cBhvr additive="base">
                                        <p:cTn id="5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3"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Đối tượng 4"/>
          <p:cNvGraphicFramePr>
            <a:graphicFrameLocks noChangeAspect="1"/>
          </p:cNvGraphicFramePr>
          <p:nvPr>
            <p:custDataLst>
              <p:tags r:id="rId1"/>
            </p:custDataLst>
          </p:nvPr>
        </p:nvGraphicFramePr>
        <p:xfrm>
          <a:off x="8834946" y="1376012"/>
          <a:ext cx="83820" cy="54610"/>
        </p:xfrm>
        <a:graphic>
          <a:graphicData uri="http://schemas.openxmlformats.org/presentationml/2006/ole">
            <mc:AlternateContent xmlns:mc="http://schemas.openxmlformats.org/markup-compatibility/2006">
              <mc:Choice xmlns:v="urn:schemas-microsoft-com:vml" Requires="v">
                <p:oleObj spid="_x0000_s2079" name="Equation" r:id="rId2" imgW="660400" imgH="419100" progId="Equation.DSMT4">
                  <p:embed/>
                </p:oleObj>
              </mc:Choice>
              <mc:Fallback>
                <p:oleObj name="Equation" r:id="rId2" imgW="660400" imgH="419100" progId="Equation.DSMT4">
                  <p:embed/>
                  <p:pic>
                    <p:nvPicPr>
                      <p:cNvPr id="0" name="Picture 5"/>
                      <p:cNvPicPr/>
                      <p:nvPr/>
                    </p:nvPicPr>
                    <p:blipFill>
                      <a:blip r:embed="rId3"/>
                      <a:stretch>
                        <a:fillRect/>
                      </a:stretch>
                    </p:blipFill>
                    <p:spPr>
                      <a:xfrm>
                        <a:off x="8834946" y="1376012"/>
                        <a:ext cx="83820" cy="54610"/>
                      </a:xfrm>
                      <a:prstGeom prst="rect">
                        <a:avLst/>
                      </a:prstGeom>
                    </p:spPr>
                  </p:pic>
                </p:oleObj>
              </mc:Fallback>
            </mc:AlternateContent>
          </a:graphicData>
        </a:graphic>
      </p:graphicFrame>
      <p:graphicFrame>
        <p:nvGraphicFramePr>
          <p:cNvPr id="4" name="Bảng 5"/>
          <p:cNvGraphicFramePr>
            <a:graphicFrameLocks noGrp="1"/>
          </p:cNvGraphicFramePr>
          <p:nvPr/>
        </p:nvGraphicFramePr>
        <p:xfrm>
          <a:off x="2971800" y="4381740"/>
          <a:ext cx="10858500" cy="3279101"/>
        </p:xfrm>
        <a:graphic>
          <a:graphicData uri="http://schemas.openxmlformats.org/drawingml/2006/table">
            <a:tbl>
              <a:tblPr firstRow="1" bandRow="1">
                <a:tableStyleId>{5940675A-B579-460E-94D1-54222C63F5DA}</a:tableStyleId>
              </a:tblPr>
              <a:tblGrid>
                <a:gridCol w="4312595"/>
                <a:gridCol w="1288105"/>
                <a:gridCol w="1295400"/>
                <a:gridCol w="1219200"/>
                <a:gridCol w="1371600"/>
                <a:gridCol w="1371600"/>
              </a:tblGrid>
              <a:tr h="1092835">
                <a:tc>
                  <a:txBody>
                    <a:bodyPr/>
                    <a:lstStyle/>
                    <a:p>
                      <a:pPr algn="l"/>
                      <a:r>
                        <a:rPr lang="en-US" sz="3600" dirty="0">
                          <a:latin typeface="Times New Roman" panose="02020603050405020304" pitchFamily="18" charset="0"/>
                          <a:cs typeface="Times New Roman" panose="02020603050405020304" pitchFamily="18" charset="0"/>
                        </a:rPr>
                        <a:t>Bán </a:t>
                      </a:r>
                      <a:r>
                        <a:rPr lang="en-US" sz="3600" dirty="0" err="1">
                          <a:latin typeface="Times New Roman" panose="02020603050405020304" pitchFamily="18" charset="0"/>
                          <a:cs typeface="Times New Roman" panose="02020603050405020304" pitchFamily="18" charset="0"/>
                        </a:rPr>
                        <a:t>kính</a:t>
                      </a:r>
                      <a:r>
                        <a:rPr lang="en-US" sz="3600" dirty="0">
                          <a:latin typeface="Times New Roman" panose="02020603050405020304" pitchFamily="18" charset="0"/>
                          <a:cs typeface="Times New Roman" panose="02020603050405020304" pitchFamily="18" charset="0"/>
                        </a:rPr>
                        <a:t> R  </a:t>
                      </a:r>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r>
              <a:tr h="1093133">
                <a:tc>
                  <a:txBody>
                    <a:bodyPr/>
                    <a:lstStyle/>
                    <a:p>
                      <a:pPr algn="l"/>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tròn</a:t>
                      </a:r>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r>
              <a:tr h="1093133">
                <a:tc>
                  <a:txBody>
                    <a:bodyPr/>
                    <a:lstStyle/>
                    <a:p>
                      <a:pPr algn="l"/>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tròn</a:t>
                      </a:r>
                      <a:r>
                        <a:rPr lang="en-US"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r>
            </a:tbl>
          </a:graphicData>
        </a:graphic>
      </p:graphicFrame>
      <p:graphicFrame>
        <p:nvGraphicFramePr>
          <p:cNvPr id="44" name="Đối tượng 6"/>
          <p:cNvGraphicFramePr>
            <a:graphicFrameLocks noChangeAspect="1"/>
          </p:cNvGraphicFramePr>
          <p:nvPr/>
        </p:nvGraphicFramePr>
        <p:xfrm>
          <a:off x="7350125" y="6891020"/>
          <a:ext cx="1028715" cy="498475"/>
        </p:xfrm>
        <a:graphic>
          <a:graphicData uri="http://schemas.openxmlformats.org/presentationml/2006/ole">
            <mc:AlternateContent xmlns:mc="http://schemas.openxmlformats.org/markup-compatibility/2006">
              <mc:Choice xmlns:v="urn:schemas-microsoft-com:vml" Requires="v">
                <p:oleObj spid="_x0000_s2080" name="Equation" r:id="rId4" imgW="11582400" imgH="4572000" progId="Equation.DSMT4">
                  <p:embed/>
                </p:oleObj>
              </mc:Choice>
              <mc:Fallback>
                <p:oleObj name="Equation" r:id="rId4" imgW="11582400" imgH="4572000" progId="Equation.DSMT4">
                  <p:embed/>
                  <p:pic>
                    <p:nvPicPr>
                      <p:cNvPr id="0" name="Picture 44"/>
                      <p:cNvPicPr/>
                      <p:nvPr/>
                    </p:nvPicPr>
                    <p:blipFill>
                      <a:blip r:embed="rId5"/>
                      <a:stretch>
                        <a:fillRect/>
                      </a:stretch>
                    </p:blipFill>
                    <p:spPr>
                      <a:xfrm>
                        <a:off x="7350125" y="6891020"/>
                        <a:ext cx="1028715" cy="498475"/>
                      </a:xfrm>
                      <a:prstGeom prst="rect">
                        <a:avLst/>
                      </a:prstGeom>
                    </p:spPr>
                  </p:pic>
                </p:oleObj>
              </mc:Fallback>
            </mc:AlternateContent>
          </a:graphicData>
        </a:graphic>
      </p:graphicFrame>
      <p:graphicFrame>
        <p:nvGraphicFramePr>
          <p:cNvPr id="46" name="Đối tượng 10"/>
          <p:cNvGraphicFramePr>
            <a:graphicFrameLocks noChangeAspect="1"/>
          </p:cNvGraphicFramePr>
          <p:nvPr/>
        </p:nvGraphicFramePr>
        <p:xfrm>
          <a:off x="8664575" y="4736783"/>
          <a:ext cx="976313" cy="531812"/>
        </p:xfrm>
        <a:graphic>
          <a:graphicData uri="http://schemas.openxmlformats.org/presentationml/2006/ole">
            <mc:AlternateContent xmlns:mc="http://schemas.openxmlformats.org/markup-compatibility/2006">
              <mc:Choice xmlns:v="urn:schemas-microsoft-com:vml" Requires="v">
                <p:oleObj spid="_x0000_s2081" name="Equation" r:id="rId6" imgW="10668000" imgH="4876800" progId="Equation.DSMT4">
                  <p:embed/>
                </p:oleObj>
              </mc:Choice>
              <mc:Fallback>
                <p:oleObj name="Equation" r:id="rId6" imgW="10668000" imgH="4876800" progId="Equation.DSMT4">
                  <p:embed/>
                  <p:pic>
                    <p:nvPicPr>
                      <p:cNvPr id="0" name="Đối tượng 6"/>
                      <p:cNvPicPr/>
                      <p:nvPr/>
                    </p:nvPicPr>
                    <p:blipFill>
                      <a:blip r:embed="rId7"/>
                      <a:stretch>
                        <a:fillRect/>
                      </a:stretch>
                    </p:blipFill>
                    <p:spPr>
                      <a:xfrm>
                        <a:off x="8664575" y="4736783"/>
                        <a:ext cx="976313" cy="531812"/>
                      </a:xfrm>
                      <a:prstGeom prst="rect">
                        <a:avLst/>
                      </a:prstGeom>
                    </p:spPr>
                  </p:pic>
                </p:oleObj>
              </mc:Fallback>
            </mc:AlternateContent>
          </a:graphicData>
        </a:graphic>
      </p:graphicFrame>
      <p:graphicFrame>
        <p:nvGraphicFramePr>
          <p:cNvPr id="48" name="Đối tượng 19"/>
          <p:cNvGraphicFramePr>
            <a:graphicFrameLocks noChangeAspect="1"/>
          </p:cNvGraphicFramePr>
          <p:nvPr/>
        </p:nvGraphicFramePr>
        <p:xfrm>
          <a:off x="9964278" y="5746765"/>
          <a:ext cx="1036303" cy="611069"/>
        </p:xfrm>
        <a:graphic>
          <a:graphicData uri="http://schemas.openxmlformats.org/presentationml/2006/ole">
            <mc:AlternateContent xmlns:mc="http://schemas.openxmlformats.org/markup-compatibility/2006">
              <mc:Choice xmlns:v="urn:schemas-microsoft-com:vml" Requires="v">
                <p:oleObj spid="_x0000_s2082" name="Equation" r:id="rId8" imgW="457200" imgH="228600" progId="Equation.DSMT4">
                  <p:embed/>
                </p:oleObj>
              </mc:Choice>
              <mc:Fallback>
                <p:oleObj name="Equation" r:id="rId8" imgW="457200" imgH="228600" progId="Equation.DSMT4">
                  <p:embed/>
                  <p:pic>
                    <p:nvPicPr>
                      <p:cNvPr id="0" name="Đối tượng 26"/>
                      <p:cNvPicPr/>
                      <p:nvPr/>
                    </p:nvPicPr>
                    <p:blipFill>
                      <a:blip r:embed="rId9"/>
                      <a:stretch>
                        <a:fillRect/>
                      </a:stretch>
                    </p:blipFill>
                    <p:spPr>
                      <a:xfrm>
                        <a:off x="9964278" y="5746765"/>
                        <a:ext cx="1036303" cy="611069"/>
                      </a:xfrm>
                      <a:prstGeom prst="rect">
                        <a:avLst/>
                      </a:prstGeom>
                    </p:spPr>
                  </p:pic>
                </p:oleObj>
              </mc:Fallback>
            </mc:AlternateContent>
          </a:graphicData>
        </a:graphic>
      </p:graphicFrame>
      <p:graphicFrame>
        <p:nvGraphicFramePr>
          <p:cNvPr id="50" name="Đối tượng 22"/>
          <p:cNvGraphicFramePr>
            <a:graphicFrameLocks noChangeAspect="1"/>
          </p:cNvGraphicFramePr>
          <p:nvPr/>
        </p:nvGraphicFramePr>
        <p:xfrm>
          <a:off x="11201400" y="6895783"/>
          <a:ext cx="1028714" cy="517525"/>
        </p:xfrm>
        <a:graphic>
          <a:graphicData uri="http://schemas.openxmlformats.org/presentationml/2006/ole">
            <mc:AlternateContent xmlns:mc="http://schemas.openxmlformats.org/markup-compatibility/2006">
              <mc:Choice xmlns:v="urn:schemas-microsoft-com:vml" Requires="v">
                <p:oleObj spid="_x0000_s2083" name="Equation" r:id="rId10" imgW="10972800" imgH="4267200" progId="Equation.DSMT4">
                  <p:embed/>
                </p:oleObj>
              </mc:Choice>
              <mc:Fallback>
                <p:oleObj name="Equation" r:id="rId10" imgW="10972800" imgH="4267200" progId="Equation.DSMT4">
                  <p:embed/>
                  <p:pic>
                    <p:nvPicPr>
                      <p:cNvPr id="0" name="Đối tượng 27"/>
                      <p:cNvPicPr/>
                      <p:nvPr/>
                    </p:nvPicPr>
                    <p:blipFill>
                      <a:blip r:embed="rId11"/>
                      <a:stretch>
                        <a:fillRect/>
                      </a:stretch>
                    </p:blipFill>
                    <p:spPr>
                      <a:xfrm>
                        <a:off x="11201400" y="6895783"/>
                        <a:ext cx="1028714" cy="517525"/>
                      </a:xfrm>
                      <a:prstGeom prst="rect">
                        <a:avLst/>
                      </a:prstGeom>
                    </p:spPr>
                  </p:pic>
                </p:oleObj>
              </mc:Fallback>
            </mc:AlternateContent>
          </a:graphicData>
        </a:graphic>
      </p:graphicFrame>
      <p:graphicFrame>
        <p:nvGraphicFramePr>
          <p:cNvPr id="52" name="Đối tượng 29"/>
          <p:cNvGraphicFramePr>
            <a:graphicFrameLocks noChangeAspect="1"/>
          </p:cNvGraphicFramePr>
          <p:nvPr/>
        </p:nvGraphicFramePr>
        <p:xfrm>
          <a:off x="12544425" y="4759008"/>
          <a:ext cx="1017955" cy="479425"/>
        </p:xfrm>
        <a:graphic>
          <a:graphicData uri="http://schemas.openxmlformats.org/presentationml/2006/ole">
            <mc:AlternateContent xmlns:mc="http://schemas.openxmlformats.org/markup-compatibility/2006">
              <mc:Choice xmlns:v="urn:schemas-microsoft-com:vml" Requires="v">
                <p:oleObj spid="_x0000_s2084" name="Equation" r:id="rId12" imgW="14325600" imgH="4876800" progId="Equation.DSMT4">
                  <p:embed/>
                </p:oleObj>
              </mc:Choice>
              <mc:Fallback>
                <p:oleObj name="Equation" r:id="rId12" imgW="14325600" imgH="4876800" progId="Equation.DSMT4">
                  <p:embed/>
                  <p:pic>
                    <p:nvPicPr>
                      <p:cNvPr id="0" name="Đối tượng 22"/>
                      <p:cNvPicPr/>
                      <p:nvPr/>
                    </p:nvPicPr>
                    <p:blipFill>
                      <a:blip r:embed="rId13"/>
                      <a:stretch>
                        <a:fillRect/>
                      </a:stretch>
                    </p:blipFill>
                    <p:spPr>
                      <a:xfrm>
                        <a:off x="12544425" y="4759008"/>
                        <a:ext cx="1017955" cy="479425"/>
                      </a:xfrm>
                      <a:prstGeom prst="rect">
                        <a:avLst/>
                      </a:prstGeom>
                    </p:spPr>
                  </p:pic>
                </p:oleObj>
              </mc:Fallback>
            </mc:AlternateContent>
          </a:graphicData>
        </a:graphic>
      </p:graphicFrame>
      <p:pic>
        <p:nvPicPr>
          <p:cNvPr id="77" name="Picture 76"/>
          <p:cNvPicPr>
            <a:picLocks noChangeAspect="1"/>
          </p:cNvPicPr>
          <p:nvPr/>
        </p:nvPicPr>
        <p:blipFill>
          <a:blip r:embed="rId14"/>
          <a:stretch>
            <a:fillRect/>
          </a:stretch>
        </p:blipFill>
        <p:spPr>
          <a:xfrm>
            <a:off x="7467600" y="4687570"/>
            <a:ext cx="5859780" cy="2674620"/>
          </a:xfrm>
          <a:prstGeom prst="rect">
            <a:avLst/>
          </a:prstGeom>
        </p:spPr>
      </p:pic>
      <p:pic>
        <p:nvPicPr>
          <p:cNvPr id="80" name="Picture 79"/>
          <p:cNvPicPr>
            <a:picLocks noChangeAspect="1"/>
          </p:cNvPicPr>
          <p:nvPr>
            <p:custDataLst>
              <p:tags r:id="rId15"/>
            </p:custDataLst>
          </p:nvPr>
        </p:nvPicPr>
        <p:blipFill>
          <a:blip r:embed="rId16"/>
          <a:stretch>
            <a:fillRect/>
          </a:stretch>
        </p:blipFill>
        <p:spPr>
          <a:xfrm>
            <a:off x="152400" y="-38100"/>
            <a:ext cx="2597150" cy="2597150"/>
          </a:xfrm>
          <a:prstGeom prst="rect">
            <a:avLst/>
          </a:prstGeom>
        </p:spPr>
      </p:pic>
      <p:pic>
        <p:nvPicPr>
          <p:cNvPr id="81" name="Picture 80"/>
          <p:cNvPicPr>
            <a:picLocks noChangeAspect="1"/>
          </p:cNvPicPr>
          <p:nvPr>
            <p:custDataLst>
              <p:tags r:id="rId17"/>
            </p:custDataLst>
          </p:nvPr>
        </p:nvPicPr>
        <p:blipFill>
          <a:blip r:embed="rId18"/>
          <a:stretch>
            <a:fillRect/>
          </a:stretch>
        </p:blipFill>
        <p:spPr>
          <a:xfrm>
            <a:off x="-152400" y="8877300"/>
            <a:ext cx="1569720" cy="1409700"/>
          </a:xfrm>
          <a:prstGeom prst="rect">
            <a:avLst/>
          </a:prstGeom>
        </p:spPr>
      </p:pic>
      <p:pic>
        <p:nvPicPr>
          <p:cNvPr id="82" name="Picture 81"/>
          <p:cNvPicPr>
            <a:picLocks noChangeAspect="1"/>
          </p:cNvPicPr>
          <p:nvPr>
            <p:custDataLst>
              <p:tags r:id="rId19"/>
            </p:custDataLst>
          </p:nvPr>
        </p:nvPicPr>
        <p:blipFill>
          <a:blip r:embed="rId20"/>
          <a:stretch>
            <a:fillRect/>
          </a:stretch>
        </p:blipFill>
        <p:spPr>
          <a:xfrm>
            <a:off x="15773400" y="8648700"/>
            <a:ext cx="2125980" cy="1325880"/>
          </a:xfrm>
          <a:prstGeom prst="rect">
            <a:avLst/>
          </a:prstGeom>
        </p:spPr>
      </p:pic>
      <p:pic>
        <p:nvPicPr>
          <p:cNvPr id="84" name="Picture 83"/>
          <p:cNvPicPr>
            <a:picLocks noChangeAspect="1"/>
          </p:cNvPicPr>
          <p:nvPr>
            <p:custDataLst>
              <p:tags r:id="rId21"/>
            </p:custDataLst>
          </p:nvPr>
        </p:nvPicPr>
        <p:blipFill>
          <a:blip r:embed="rId22"/>
          <a:stretch>
            <a:fillRect/>
          </a:stretch>
        </p:blipFill>
        <p:spPr>
          <a:xfrm>
            <a:off x="16078200" y="-38100"/>
            <a:ext cx="2240280" cy="2209800"/>
          </a:xfrm>
          <a:prstGeom prst="rect">
            <a:avLst/>
          </a:prstGeom>
        </p:spPr>
      </p:pic>
      <p:grpSp>
        <p:nvGrpSpPr>
          <p:cNvPr id="86" name="Group 85"/>
          <p:cNvGrpSpPr/>
          <p:nvPr/>
        </p:nvGrpSpPr>
        <p:grpSpPr>
          <a:xfrm>
            <a:off x="1676400" y="3446145"/>
            <a:ext cx="15786100" cy="617220"/>
            <a:chOff x="4080" y="5354"/>
            <a:chExt cx="24860" cy="972"/>
          </a:xfrm>
        </p:grpSpPr>
        <p:sp>
          <p:nvSpPr>
            <p:cNvPr id="3" name="TextBox 1"/>
            <p:cNvSpPr txBox="1"/>
            <p:nvPr>
              <p:custDataLst>
                <p:tags r:id="rId23"/>
              </p:custDataLst>
            </p:nvPr>
          </p:nvSpPr>
          <p:spPr>
            <a:xfrm>
              <a:off x="4080" y="5387"/>
              <a:ext cx="24860" cy="939"/>
            </a:xfrm>
            <a:prstGeom prst="rect">
              <a:avLst/>
            </a:prstGeom>
            <a:noFill/>
          </p:spPr>
          <p:txBody>
            <a:bodyPr wrap="square" lIns="104296" tIns="52148" rIns="104296" bIns="52148" rtlCol="0">
              <a:spAutoFit/>
            </a:bodyPr>
            <a:lstStyle/>
            <a:p>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mười</a:t>
              </a: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85" name="Picture 84"/>
            <p:cNvPicPr>
              <a:picLocks noChangeAspect="1"/>
            </p:cNvPicPr>
            <p:nvPr>
              <p:custDataLst>
                <p:tags r:id="rId24"/>
              </p:custDataLst>
            </p:nvPr>
          </p:nvPicPr>
          <p:blipFill>
            <a:blip r:embed="rId25"/>
            <a:stretch>
              <a:fillRect/>
            </a:stretch>
          </p:blipFill>
          <p:spPr>
            <a:xfrm>
              <a:off x="15600" y="5354"/>
              <a:ext cx="2712" cy="972"/>
            </a:xfrm>
            <a:prstGeom prst="rect">
              <a:avLst/>
            </a:prstGeom>
          </p:spPr>
        </p:pic>
      </p:grpSp>
      <p:pic>
        <p:nvPicPr>
          <p:cNvPr id="87" name="Picture 86"/>
          <p:cNvPicPr>
            <a:picLocks noChangeAspect="1"/>
          </p:cNvPicPr>
          <p:nvPr>
            <p:custDataLst>
              <p:tags r:id="rId26"/>
            </p:custDataLst>
          </p:nvPr>
        </p:nvPicPr>
        <p:blipFill>
          <a:blip r:embed="rId27"/>
          <a:stretch>
            <a:fillRect/>
          </a:stretch>
        </p:blipFill>
        <p:spPr>
          <a:xfrm>
            <a:off x="4495800" y="753745"/>
            <a:ext cx="9174480" cy="1325880"/>
          </a:xfrm>
          <a:prstGeom prst="rect">
            <a:avLst/>
          </a:prstGeom>
        </p:spPr>
      </p:pic>
      <p:sp>
        <p:nvSpPr>
          <p:cNvPr id="88" name="Text Box 87"/>
          <p:cNvSpPr txBox="1"/>
          <p:nvPr/>
        </p:nvSpPr>
        <p:spPr>
          <a:xfrm>
            <a:off x="1676400" y="2705100"/>
            <a:ext cx="9144000" cy="645160"/>
          </a:xfrm>
          <a:prstGeom prst="rect">
            <a:avLst/>
          </a:prstGeom>
          <a:noFill/>
        </p:spPr>
        <p:txBody>
          <a:bodyPr wrap="square" rtlCol="0" anchor="t">
            <a:spAutoFit/>
          </a:bodyPr>
          <a:lstStyle/>
          <a:p>
            <a:r>
              <a:rPr lang="vi-VN" altLang="x-none" sz="3600" b="1" u="sng" dirty="0">
                <a:solidFill>
                  <a:srgbClr val="FF0000"/>
                </a:solidFill>
                <a:latin typeface="Times New Roman" panose="02020603050405020304" pitchFamily="18" charset="0"/>
                <a:sym typeface="+mn-ea"/>
              </a:rPr>
              <a:t>Bài tập </a:t>
            </a:r>
            <a:r>
              <a:rPr lang="en-US" altLang="vi-VN" sz="3600" b="1" u="sng" dirty="0">
                <a:solidFill>
                  <a:srgbClr val="FF0000"/>
                </a:solidFill>
                <a:latin typeface="Times New Roman" panose="02020603050405020304" pitchFamily="18" charset="0"/>
                <a:sym typeface="+mn-ea"/>
              </a:rPr>
              <a:t>3</a:t>
            </a:r>
            <a:r>
              <a:rPr lang="vi-VN" altLang="x-none" sz="3600" b="1" u="sng" dirty="0">
                <a:solidFill>
                  <a:srgbClr val="FF0000"/>
                </a:solidFill>
                <a:latin typeface="Times New Roman" panose="02020603050405020304" pitchFamily="18" charset="0"/>
                <a:sym typeface="+mn-ea"/>
              </a:rPr>
              <a:t>:</a:t>
            </a:r>
            <a:endParaRPr lang="vi-VN" altLang="x-none" sz="3600" b="1" u="sng" dirty="0">
              <a:solidFill>
                <a:srgbClr val="FF0000"/>
              </a:solidFill>
              <a:latin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checkerboard(across)">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checkerboard(across)">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checkerboard(across)">
                                      <p:cBhvr>
                                        <p:cTn id="22" dur="5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linds(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checkerboard(across)">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checkerboard(across)">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checkerboard(across)">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checkerboard(across)">
                                      <p:cBhvr>
                                        <p:cTn id="4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custDataLst>
              <p:tags r:id="rId1"/>
            </p:custDataLst>
          </p:nvPr>
        </p:nvGraphicFramePr>
        <p:xfrm>
          <a:off x="3044825" y="2092325"/>
          <a:ext cx="13246735" cy="6443345"/>
        </p:xfrm>
        <a:graphic>
          <a:graphicData uri="http://schemas.openxmlformats.org/drawingml/2006/table">
            <a:tbl>
              <a:tblPr>
                <a:effectLst/>
                <a:tableStyleId>{5940675A-B579-460E-94D1-54222C63F5DA}</a:tableStyleId>
              </a:tblPr>
              <a:tblGrid>
                <a:gridCol w="8012430"/>
                <a:gridCol w="5234305"/>
              </a:tblGrid>
              <a:tr h="106807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ctr" eaLnBrk="1" hangingPunct="1">
                        <a:buNone/>
                      </a:pPr>
                      <a:r>
                        <a:rPr lang="vi-VN" altLang="en-US" sz="2400" b="1" dirty="0">
                          <a:solidFill>
                            <a:srgbClr val="161616"/>
                          </a:solidFill>
                          <a:latin typeface="Tahoma" panose="020B0604030504040204" pitchFamily="34" charset="0"/>
                          <a:cs typeface="Tahoma" panose="020B0604030504040204" pitchFamily="34" charset="0"/>
                        </a:rPr>
                        <a:t>Vị trí tương đối của hai đường tròn</a:t>
                      </a:r>
                      <a:endParaRPr lang="vi-VN" altLang="en-US" sz="2400" b="1" dirty="0">
                        <a:solidFill>
                          <a:srgbClr val="161616"/>
                        </a:solidFill>
                        <a:latin typeface="Tahoma" panose="020B0604030504040204" pitchFamily="34" charset="0"/>
                        <a:ea typeface="Tahoma" panose="020B0604030504040204" pitchFamily="34" charset="0"/>
                      </a:endParaRPr>
                    </a:p>
                  </a:txBody>
                  <a:tcPr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chemeClr val="accent3">
                        <a:lumMod val="20000"/>
                        <a:lumOff val="80000"/>
                      </a:schemeClr>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ctr" eaLnBrk="1" hangingPunct="1">
                        <a:buNone/>
                      </a:pPr>
                      <a:r>
                        <a:rPr lang="vi-VN" altLang="en-US" sz="2400" b="1" dirty="0">
                          <a:solidFill>
                            <a:srgbClr val="161616"/>
                          </a:solidFill>
                          <a:latin typeface="Tahoma" panose="020B0604030504040204" pitchFamily="34" charset="0"/>
                          <a:cs typeface="Tahoma" panose="020B0604030504040204" pitchFamily="34" charset="0"/>
                        </a:rPr>
                        <a:t>Hệ thức giữa OO’ với R v</a:t>
                      </a:r>
                      <a:r>
                        <a:rPr lang="vi-VN" altLang="en-US" sz="2400" b="1" dirty="0">
                          <a:solidFill>
                            <a:srgbClr val="161616"/>
                          </a:solidFill>
                          <a:latin typeface="Tahoma" panose="020B0604030504040204" pitchFamily="34" charset="0"/>
                          <a:ea typeface="Tahoma" panose="020B0604030504040204" pitchFamily="34" charset="0"/>
                        </a:rPr>
                        <a:t>à</a:t>
                      </a:r>
                      <a:r>
                        <a:rPr lang="vi-VN" altLang="en-US" sz="2400" b="1" dirty="0">
                          <a:solidFill>
                            <a:srgbClr val="161616"/>
                          </a:solidFill>
                          <a:latin typeface="Tahoma" panose="020B0604030504040204" pitchFamily="34" charset="0"/>
                          <a:cs typeface="Tahoma" panose="020B0604030504040204" pitchFamily="34" charset="0"/>
                        </a:rPr>
                        <a:t> r</a:t>
                      </a:r>
                      <a:endParaRPr lang="vi-VN" altLang="en-US" sz="2400" b="1" dirty="0">
                        <a:solidFill>
                          <a:srgbClr val="161616"/>
                        </a:solidFill>
                        <a:latin typeface="Tahoma" panose="020B0604030504040204" pitchFamily="34" charset="0"/>
                        <a:ea typeface="Tahoma" panose="020B0604030504040204" pitchFamily="34" charset="0"/>
                      </a:endParaRPr>
                    </a:p>
                  </a:txBody>
                  <a:tcPr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chemeClr val="accent3">
                        <a:lumMod val="20000"/>
                        <a:lumOff val="80000"/>
                      </a:schemeClr>
                    </a:solidFill>
                  </a:tcPr>
                </a:tc>
              </a:tr>
              <a:tr h="53752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marL="285750" lvl="0" indent="-285750" eaLnBrk="1" hangingPunct="1">
                        <a:lnSpc>
                          <a:spcPct val="200000"/>
                        </a:lnSpc>
                        <a:spcAft>
                          <a:spcPts val="1200"/>
                        </a:spcAft>
                        <a:buFont typeface="Wingdings" panose="05000000000000000000" pitchFamily="2" charset="2"/>
                        <a:buChar char="q"/>
                      </a:pPr>
                      <a:r>
                        <a:rPr lang="vi-VN" altLang="en-US" sz="2800" dirty="0">
                          <a:solidFill>
                            <a:srgbClr val="0000A4"/>
                          </a:solidFill>
                          <a:latin typeface="Times New Roman" panose="02020603050405020304" pitchFamily="18" charset="0"/>
                          <a:cs typeface="Times New Roman" panose="02020603050405020304" pitchFamily="18" charset="0"/>
                        </a:rPr>
                        <a:t>Hai đường tròn cắt nhau    </a:t>
                      </a:r>
                      <a:endParaRPr lang="vi-VN" altLang="en-US" sz="2800" dirty="0">
                        <a:solidFill>
                          <a:srgbClr val="0000A4"/>
                        </a:solidFill>
                        <a:latin typeface="Times New Roman" panose="02020603050405020304" pitchFamily="18" charset="0"/>
                        <a:cs typeface="Times New Roman" panose="02020603050405020304" pitchFamily="18" charset="0"/>
                      </a:endParaRPr>
                    </a:p>
                    <a:p>
                      <a:pPr marL="285750" lvl="0" indent="-285750" eaLnBrk="1" hangingPunct="1">
                        <a:lnSpc>
                          <a:spcPct val="200000"/>
                        </a:lnSpc>
                        <a:spcAft>
                          <a:spcPts val="1200"/>
                        </a:spcAft>
                        <a:buFont typeface="Wingdings" panose="05000000000000000000" pitchFamily="2" charset="2"/>
                        <a:buChar char="q"/>
                      </a:pPr>
                      <a:r>
                        <a:rPr lang="vi-VN" altLang="en-US" sz="2800" dirty="0">
                          <a:solidFill>
                            <a:srgbClr val="0000A4"/>
                          </a:solidFill>
                          <a:latin typeface="Times New Roman" panose="02020603050405020304" pitchFamily="18" charset="0"/>
                          <a:cs typeface="Times New Roman" panose="02020603050405020304" pitchFamily="18" charset="0"/>
                        </a:rPr>
                        <a:t>Hai đường tròn tiếp xúc ngo</a:t>
                      </a:r>
                      <a:r>
                        <a:rPr lang="vi-VN" altLang="en-US" sz="2800" dirty="0">
                          <a:solidFill>
                            <a:srgbClr val="0000A4"/>
                          </a:solidFill>
                          <a:latin typeface="Times New Roman" panose="02020603050405020304" pitchFamily="18" charset="0"/>
                          <a:ea typeface="Tahoma" panose="020B0604030504040204" pitchFamily="34" charset="0"/>
                          <a:cs typeface="Times New Roman" panose="02020603050405020304" pitchFamily="18" charset="0"/>
                        </a:rPr>
                        <a:t>à</a:t>
                      </a:r>
                      <a:r>
                        <a:rPr lang="vi-VN" altLang="en-US" sz="2800" dirty="0">
                          <a:solidFill>
                            <a:srgbClr val="0000A4"/>
                          </a:solidFill>
                          <a:latin typeface="Times New Roman" panose="02020603050405020304" pitchFamily="18" charset="0"/>
                          <a:cs typeface="Times New Roman" panose="02020603050405020304" pitchFamily="18" charset="0"/>
                        </a:rPr>
                        <a:t>i</a:t>
                      </a:r>
                      <a:endParaRPr lang="vi-VN" altLang="en-US" sz="2800" dirty="0">
                        <a:solidFill>
                          <a:srgbClr val="0000A4"/>
                        </a:solidFill>
                        <a:latin typeface="Times New Roman" panose="02020603050405020304" pitchFamily="18" charset="0"/>
                        <a:cs typeface="Times New Roman" panose="02020603050405020304" pitchFamily="18" charset="0"/>
                      </a:endParaRPr>
                    </a:p>
                    <a:p>
                      <a:pPr marL="285750" lvl="0" indent="-285750" eaLnBrk="1" hangingPunct="1">
                        <a:lnSpc>
                          <a:spcPct val="200000"/>
                        </a:lnSpc>
                        <a:spcAft>
                          <a:spcPts val="1200"/>
                        </a:spcAft>
                        <a:buFont typeface="Wingdings" panose="05000000000000000000" pitchFamily="2" charset="2"/>
                        <a:buChar char="q"/>
                      </a:pPr>
                      <a:r>
                        <a:rPr lang="vi-VN" altLang="en-US" sz="2800" dirty="0">
                          <a:solidFill>
                            <a:srgbClr val="0000A4"/>
                          </a:solidFill>
                          <a:latin typeface="Times New Roman" panose="02020603050405020304" pitchFamily="18" charset="0"/>
                          <a:cs typeface="Times New Roman" panose="02020603050405020304" pitchFamily="18" charset="0"/>
                        </a:rPr>
                        <a:t>Hai đường tròn tiếp xúc trong</a:t>
                      </a:r>
                      <a:endParaRPr lang="vi-VN" altLang="en-US" sz="2800" dirty="0">
                        <a:solidFill>
                          <a:srgbClr val="0000A4"/>
                        </a:solidFill>
                        <a:latin typeface="Times New Roman" panose="02020603050405020304" pitchFamily="18" charset="0"/>
                        <a:cs typeface="Times New Roman" panose="02020603050405020304" pitchFamily="18" charset="0"/>
                      </a:endParaRPr>
                    </a:p>
                    <a:p>
                      <a:pPr marL="285750" lvl="0" indent="-285750" eaLnBrk="1" hangingPunct="1">
                        <a:lnSpc>
                          <a:spcPct val="200000"/>
                        </a:lnSpc>
                        <a:spcAft>
                          <a:spcPts val="1200"/>
                        </a:spcAft>
                        <a:buFont typeface="Wingdings" panose="05000000000000000000" pitchFamily="2" charset="2"/>
                        <a:buChar char="q"/>
                      </a:pPr>
                      <a:r>
                        <a:rPr lang="vi-VN" altLang="en-US" sz="2800" dirty="0">
                          <a:solidFill>
                            <a:srgbClr val="0000A4"/>
                          </a:solidFill>
                          <a:latin typeface="Tahoma" panose="020B0604030504040204" pitchFamily="34" charset="0"/>
                          <a:cs typeface="Tahoma" panose="020B0604030504040204" pitchFamily="34" charset="0"/>
                        </a:rPr>
                        <a:t>...........................................</a:t>
                      </a:r>
                      <a:endParaRPr lang="vi-VN" altLang="en-US" sz="2800" dirty="0">
                        <a:solidFill>
                          <a:srgbClr val="0000A4"/>
                        </a:solidFill>
                        <a:latin typeface="Tahoma" panose="020B0604030504040204" pitchFamily="34" charset="0"/>
                        <a:cs typeface="Tahoma" panose="020B0604030504040204" pitchFamily="34" charset="0"/>
                      </a:endParaRPr>
                    </a:p>
                    <a:p>
                      <a:pPr marL="285750" lvl="0" indent="-285750" eaLnBrk="1" hangingPunct="1">
                        <a:lnSpc>
                          <a:spcPct val="200000"/>
                        </a:lnSpc>
                        <a:spcAft>
                          <a:spcPts val="1200"/>
                        </a:spcAft>
                        <a:buFont typeface="Wingdings" panose="05000000000000000000" pitchFamily="2" charset="2"/>
                        <a:buChar char="q"/>
                      </a:pPr>
                      <a:r>
                        <a:rPr lang="vi-VN" altLang="en-US" sz="2800" b="1" dirty="0">
                          <a:solidFill>
                            <a:srgbClr val="0000A4"/>
                          </a:solidFill>
                          <a:latin typeface="Times New Roman" panose="02020603050405020304" pitchFamily="18" charset="0"/>
                          <a:cs typeface="Times New Roman" panose="02020603050405020304" pitchFamily="18" charset="0"/>
                        </a:rPr>
                        <a:t>...........................................</a:t>
                      </a:r>
                      <a:r>
                        <a:rPr lang="en-US" altLang="vi-VN" sz="2800" b="1" dirty="0">
                          <a:solidFill>
                            <a:srgbClr val="0000A4"/>
                          </a:solidFill>
                          <a:latin typeface="Times New Roman" panose="02020603050405020304" pitchFamily="18" charset="0"/>
                          <a:cs typeface="Times New Roman" panose="02020603050405020304" pitchFamily="18" charset="0"/>
                        </a:rPr>
                        <a:t>........................</a:t>
                      </a:r>
                      <a:endParaRPr lang="en-US" altLang="vi-VN" sz="2800" b="1" dirty="0">
                        <a:solidFill>
                          <a:srgbClr val="0000A4"/>
                        </a:solidFill>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solidFill>
                        <a:srgbClr val="FFFFFF"/>
                      </a:solidFill>
                      <a:prstDash val="solid"/>
                      <a:headEnd type="none" w="med" len="med"/>
                      <a:tailEnd type="none" w="med" len="med"/>
                    </a:lnL>
                    <a:lnR>
                      <a:noFill/>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chemeClr val="accent3">
                        <a:lumMod val="20000"/>
                        <a:lumOff val="80000"/>
                      </a:schemeClr>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lnSpc>
                          <a:spcPct val="200000"/>
                        </a:lnSpc>
                        <a:buNone/>
                      </a:pPr>
                      <a:r>
                        <a:rPr lang="vi-VN" altLang="en-US" sz="2800" b="1" dirty="0">
                          <a:solidFill>
                            <a:srgbClr val="4D4D4D"/>
                          </a:solidFill>
                          <a:latin typeface="Times New Roman" panose="02020603050405020304" pitchFamily="18" charset="0"/>
                        </a:rPr>
                        <a:t>...................................</a:t>
                      </a:r>
                      <a:r>
                        <a:rPr lang="en-US" altLang="vi-VN" sz="2800" b="1" dirty="0">
                          <a:solidFill>
                            <a:srgbClr val="4D4D4D"/>
                          </a:solidFill>
                          <a:latin typeface="Times New Roman" panose="02020603050405020304" pitchFamily="18" charset="0"/>
                        </a:rPr>
                        <a:t>.......</a:t>
                      </a:r>
                      <a:endParaRPr lang="vi-VN" altLang="en-US" sz="2800" dirty="0">
                        <a:solidFill>
                          <a:srgbClr val="4D4D4D"/>
                        </a:solidFill>
                        <a:latin typeface="Times New Roman" panose="02020603050405020304" pitchFamily="18" charset="0"/>
                      </a:endParaRPr>
                    </a:p>
                    <a:p>
                      <a:pPr lvl="0" algn="just" eaLnBrk="1" hangingPunct="1">
                        <a:lnSpc>
                          <a:spcPct val="200000"/>
                        </a:lnSpc>
                        <a:buNone/>
                      </a:pPr>
                      <a:r>
                        <a:rPr lang="vi-VN" altLang="en-US" sz="2800" b="1" dirty="0">
                          <a:solidFill>
                            <a:srgbClr val="4D4D4D"/>
                          </a:solidFill>
                          <a:latin typeface="Times New Roman" panose="02020603050405020304" pitchFamily="18" charset="0"/>
                        </a:rPr>
                        <a:t>...................................</a:t>
                      </a:r>
                      <a:endParaRPr lang="vi-VN" altLang="en-US" sz="2800" b="1" dirty="0">
                        <a:solidFill>
                          <a:srgbClr val="4D4D4D"/>
                        </a:solidFill>
                        <a:latin typeface="Times New Roman" panose="02020603050405020304" pitchFamily="18" charset="0"/>
                      </a:endParaRPr>
                    </a:p>
                    <a:p>
                      <a:pPr lvl="0" algn="just" eaLnBrk="1" hangingPunct="1">
                        <a:lnSpc>
                          <a:spcPct val="200000"/>
                        </a:lnSpc>
                        <a:buNone/>
                      </a:pPr>
                      <a:r>
                        <a:rPr lang="vi-VN" altLang="en-US" sz="2800" b="1" dirty="0">
                          <a:solidFill>
                            <a:srgbClr val="4D4D4D"/>
                          </a:solidFill>
                          <a:latin typeface="Times New Roman" panose="02020603050405020304" pitchFamily="18" charset="0"/>
                        </a:rPr>
                        <a:t>.............................</a:t>
                      </a:r>
                      <a:endParaRPr lang="vi-VN" altLang="en-US" sz="2800" dirty="0">
                        <a:solidFill>
                          <a:srgbClr val="4D4D4D"/>
                        </a:solidFill>
                        <a:latin typeface="Times New Roman" panose="02020603050405020304" pitchFamily="18" charset="0"/>
                      </a:endParaRPr>
                    </a:p>
                    <a:p>
                      <a:pPr lvl="0" algn="just" eaLnBrk="1" hangingPunct="1">
                        <a:lnSpc>
                          <a:spcPct val="200000"/>
                        </a:lnSpc>
                        <a:buNone/>
                      </a:pPr>
                      <a:endParaRPr lang="vi-VN" altLang="en-US" sz="1600" dirty="0">
                        <a:solidFill>
                          <a:srgbClr val="4D4D4D"/>
                        </a:solidFill>
                        <a:latin typeface="Times New Roman" panose="02020603050405020304" pitchFamily="18" charset="0"/>
                      </a:endParaRPr>
                    </a:p>
                    <a:p>
                      <a:pPr lvl="0" algn="just" eaLnBrk="1" hangingPunct="1">
                        <a:lnSpc>
                          <a:spcPct val="200000"/>
                        </a:lnSpc>
                        <a:buNone/>
                      </a:pPr>
                      <a:endParaRPr lang="vi-VN" altLang="en-US" sz="1600" dirty="0">
                        <a:solidFill>
                          <a:srgbClr val="4D4D4D"/>
                        </a:solidFill>
                        <a:latin typeface="Times New Roman" panose="02020603050405020304" pitchFamily="18" charset="0"/>
                      </a:endParaRPr>
                    </a:p>
                    <a:p>
                      <a:pPr lvl="0" algn="just" eaLnBrk="1" hangingPunct="1">
                        <a:lnSpc>
                          <a:spcPct val="200000"/>
                        </a:lnSpc>
                        <a:buNone/>
                      </a:pPr>
                      <a:endParaRPr lang="vi-VN" altLang="en-US" sz="1600" dirty="0">
                        <a:solidFill>
                          <a:srgbClr val="4D4D4D"/>
                        </a:solidFill>
                        <a:latin typeface="Times New Roman" panose="02020603050405020304" pitchFamily="18" charset="0"/>
                      </a:endParaRPr>
                    </a:p>
                    <a:p>
                      <a:pPr lvl="0" algn="just" eaLnBrk="1" hangingPunct="1">
                        <a:lnSpc>
                          <a:spcPct val="200000"/>
                        </a:lnSpc>
                        <a:buNone/>
                      </a:pPr>
                      <a:endParaRPr lang="vi-VN" altLang="en-US" sz="1600" dirty="0">
                        <a:solidFill>
                          <a:srgbClr val="4D4D4D"/>
                        </a:solidFill>
                        <a:latin typeface="Times New Roman" panose="02020603050405020304" pitchFamily="18" charset="0"/>
                      </a:endParaRPr>
                    </a:p>
                  </a:txBody>
                  <a:tcPr>
                    <a:lnL>
                      <a:noFill/>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chemeClr val="accent3">
                        <a:lumMod val="20000"/>
                        <a:lumOff val="80000"/>
                      </a:schemeClr>
                    </a:solidFill>
                  </a:tcPr>
                </a:tc>
              </a:tr>
            </a:tbl>
          </a:graphicData>
        </a:graphic>
      </p:graphicFrame>
      <p:sp>
        <p:nvSpPr>
          <p:cNvPr id="3" name="Rounded Rectangle 2"/>
          <p:cNvSpPr/>
          <p:nvPr>
            <p:custDataLst>
              <p:tags r:id="rId2"/>
            </p:custDataLst>
          </p:nvPr>
        </p:nvSpPr>
        <p:spPr>
          <a:xfrm>
            <a:off x="5297170" y="815975"/>
            <a:ext cx="8342630" cy="990600"/>
          </a:xfrm>
          <a:prstGeom prst="roundRect">
            <a:avLst/>
          </a:prstGeom>
          <a:solidFill>
            <a:srgbClr val="FFFFFF"/>
          </a:solidFill>
          <a:ln w="25400" cap="flat" cmpd="sng" algn="ctr">
            <a:solidFill>
              <a:srgbClr val="0099CC">
                <a:shade val="50000"/>
              </a:srgbClr>
            </a:solidFill>
            <a:prstDash val="solid"/>
          </a:ln>
          <a:effectLst/>
        </p:spPr>
        <p:txBody>
          <a:bodyPr anchor="ct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latin typeface="Times New Roman" panose="02020603050405020304" pitchFamily="18" charset="0"/>
              </a:defRPr>
            </a:lvl5pPr>
          </a:lstStyle>
          <a:p>
            <a:pPr marL="0" lvl="0" indent="0" algn="ctr">
              <a:spcBef>
                <a:spcPct val="0"/>
              </a:spcBef>
              <a:buClrTx/>
              <a:buFontTx/>
              <a:buNone/>
            </a:pPr>
            <a:r>
              <a:rPr lang="vi-VN" altLang="en-US" b="1" u="sng" dirty="0">
                <a:solidFill>
                  <a:srgbClr val="7030A0"/>
                </a:solidFill>
                <a:latin typeface="Times New Roman" panose="02020603050405020304" pitchFamily="18" charset="0"/>
                <a:cs typeface="Tahoma" panose="020B0604030504040204" pitchFamily="34" charset="0"/>
              </a:rPr>
              <a:t>Bài tập 4:</a:t>
            </a:r>
            <a:endParaRPr lang="vi-VN" altLang="en-US" b="1" dirty="0">
              <a:solidFill>
                <a:srgbClr val="7030A0"/>
              </a:solidFill>
              <a:cs typeface="Tahoma" panose="020B0604030504040204" pitchFamily="34" charset="0"/>
            </a:endParaRPr>
          </a:p>
          <a:p>
            <a:pPr marL="0" lvl="0" indent="0" algn="ctr">
              <a:spcBef>
                <a:spcPct val="0"/>
              </a:spcBef>
              <a:buClrTx/>
              <a:buFontTx/>
              <a:buNone/>
            </a:pPr>
            <a:r>
              <a:rPr lang="vi-VN" altLang="en-US" b="1" dirty="0">
                <a:solidFill>
                  <a:srgbClr val="2F2FFF"/>
                </a:solidFill>
                <a:latin typeface="Times New Roman" panose="02020603050405020304" pitchFamily="18" charset="0"/>
                <a:cs typeface="Tahoma" panose="020B0604030504040204" pitchFamily="34" charset="0"/>
              </a:rPr>
              <a:t>Điền vào chỗ ...... để được các kết luận đúng</a:t>
            </a:r>
            <a:r>
              <a:rPr lang="vi-VN" altLang="en-US" sz="2000" b="1" dirty="0">
                <a:solidFill>
                  <a:srgbClr val="FFFFFF"/>
                </a:solidFill>
                <a:latin typeface="Times New Roman" panose="02020603050405020304" pitchFamily="18" charset="0"/>
                <a:cs typeface="Tahoma" panose="020B0604030504040204" pitchFamily="34" charset="0"/>
              </a:rPr>
              <a:t>:</a:t>
            </a:r>
            <a:endParaRPr lang="vi-VN" altLang="en-US" sz="2000" b="1" dirty="0">
              <a:solidFill>
                <a:srgbClr val="FFFFFF"/>
              </a:solidFill>
              <a:latin typeface="Times New Roman" panose="02020603050405020304" pitchFamily="18" charset="0"/>
              <a:ea typeface="Tahoma" panose="020B0604030504040204" pitchFamily="34" charset="0"/>
            </a:endParaRPr>
          </a:p>
        </p:txBody>
      </p:sp>
      <p:sp>
        <p:nvSpPr>
          <p:cNvPr id="29" name="Content Placeholder 2"/>
          <p:cNvSpPr txBox="1"/>
          <p:nvPr>
            <p:custDataLst>
              <p:tags r:id="rId3"/>
            </p:custDataLst>
          </p:nvPr>
        </p:nvSpPr>
        <p:spPr>
          <a:xfrm>
            <a:off x="3446780" y="6438900"/>
            <a:ext cx="4714240" cy="536575"/>
          </a:xfrm>
          <a:prstGeom prst="rect">
            <a:avLst/>
          </a:prstGeom>
          <a:noFill/>
          <a:ln w="9525">
            <a:noFill/>
          </a:ln>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latin typeface="Times New Roman" panose="02020603050405020304" pitchFamily="18" charset="0"/>
              </a:defRPr>
            </a:lvl5pPr>
          </a:lstStyle>
          <a:p>
            <a:pPr marL="0" lvl="0" indent="0" algn="just">
              <a:buNone/>
            </a:pPr>
            <a:r>
              <a:rPr lang="vi-VN" altLang="en-US" sz="2800" dirty="0">
                <a:solidFill>
                  <a:srgbClr val="FF0000"/>
                </a:solidFill>
                <a:cs typeface="Tahoma" panose="020B0604030504040204" pitchFamily="34" charset="0"/>
              </a:rPr>
              <a:t>Hai đường tròn ở ngoài nhau</a:t>
            </a:r>
            <a:endParaRPr lang="vi-VN" altLang="en-US" sz="2800" dirty="0">
              <a:solidFill>
                <a:srgbClr val="FF0000"/>
              </a:solidFill>
              <a:ea typeface="Tahoma" panose="020B0604030504040204" pitchFamily="34" charset="0"/>
              <a:cs typeface="Tahoma" panose="020B0604030504040204" pitchFamily="34" charset="0"/>
            </a:endParaRPr>
          </a:p>
        </p:txBody>
      </p:sp>
      <p:sp>
        <p:nvSpPr>
          <p:cNvPr id="30" name="Content Placeholder 2"/>
          <p:cNvSpPr txBox="1"/>
          <p:nvPr>
            <p:custDataLst>
              <p:tags r:id="rId4"/>
            </p:custDataLst>
          </p:nvPr>
        </p:nvSpPr>
        <p:spPr>
          <a:xfrm>
            <a:off x="3464560" y="7397115"/>
            <a:ext cx="6189345" cy="766445"/>
          </a:xfrm>
          <a:prstGeom prst="rect">
            <a:avLst/>
          </a:prstGeom>
          <a:noFill/>
          <a:ln w="9525">
            <a:noFill/>
          </a:ln>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latin typeface="Times New Roman" panose="02020603050405020304" pitchFamily="18" charset="0"/>
              </a:defRPr>
            </a:lvl5pPr>
          </a:lstStyle>
          <a:p>
            <a:pPr marL="0" lvl="0" indent="0" algn="just">
              <a:buNone/>
            </a:pPr>
            <a:r>
              <a:rPr lang="vi-VN" altLang="en-US" sz="2800" dirty="0">
                <a:solidFill>
                  <a:srgbClr val="FF0000"/>
                </a:solidFill>
                <a:cs typeface="Tahoma" panose="020B0604030504040204" pitchFamily="34" charset="0"/>
              </a:rPr>
              <a:t>Đường tròn lớn đựng đường tròn nhỏ</a:t>
            </a:r>
            <a:endParaRPr lang="vi-VN" altLang="en-US" sz="2800" dirty="0">
              <a:solidFill>
                <a:srgbClr val="FF0000"/>
              </a:solidFill>
              <a:ea typeface="Tahoma" panose="020B0604030504040204" pitchFamily="34" charset="0"/>
              <a:cs typeface="Tahoma" panose="020B0604030504040204" pitchFamily="34" charset="0"/>
            </a:endParaRPr>
          </a:p>
        </p:txBody>
      </p:sp>
      <p:pic>
        <p:nvPicPr>
          <p:cNvPr id="4" name="Picture 3"/>
          <p:cNvPicPr>
            <a:picLocks noChangeAspect="1"/>
          </p:cNvPicPr>
          <p:nvPr>
            <p:custDataLst>
              <p:tags r:id="rId5"/>
            </p:custDataLst>
          </p:nvPr>
        </p:nvPicPr>
        <p:blipFill>
          <a:blip r:embed="rId6"/>
          <a:stretch>
            <a:fillRect/>
          </a:stretch>
        </p:blipFill>
        <p:spPr>
          <a:xfrm>
            <a:off x="15849600" y="8821420"/>
            <a:ext cx="2125980" cy="1325880"/>
          </a:xfrm>
          <a:prstGeom prst="rect">
            <a:avLst/>
          </a:prstGeom>
        </p:spPr>
      </p:pic>
      <p:pic>
        <p:nvPicPr>
          <p:cNvPr id="5" name="Picture 4"/>
          <p:cNvPicPr>
            <a:picLocks noChangeAspect="1"/>
          </p:cNvPicPr>
          <p:nvPr>
            <p:custDataLst>
              <p:tags r:id="rId7"/>
            </p:custDataLst>
          </p:nvPr>
        </p:nvPicPr>
        <p:blipFill>
          <a:blip r:embed="rId8"/>
          <a:stretch>
            <a:fillRect/>
          </a:stretch>
        </p:blipFill>
        <p:spPr>
          <a:xfrm>
            <a:off x="16154400" y="0"/>
            <a:ext cx="2240280" cy="2209800"/>
          </a:xfrm>
          <a:prstGeom prst="rect">
            <a:avLst/>
          </a:prstGeom>
        </p:spPr>
      </p:pic>
      <p:pic>
        <p:nvPicPr>
          <p:cNvPr id="7" name="Picture 6"/>
          <p:cNvPicPr>
            <a:picLocks noChangeAspect="1"/>
          </p:cNvPicPr>
          <p:nvPr>
            <p:custDataLst>
              <p:tags r:id="rId9"/>
            </p:custDataLst>
          </p:nvPr>
        </p:nvPicPr>
        <p:blipFill>
          <a:blip r:embed="rId10"/>
          <a:stretch>
            <a:fillRect/>
          </a:stretch>
        </p:blipFill>
        <p:spPr>
          <a:xfrm>
            <a:off x="533400" y="8801100"/>
            <a:ext cx="1173480" cy="1051560"/>
          </a:xfrm>
          <a:prstGeom prst="rect">
            <a:avLst/>
          </a:prstGeom>
        </p:spPr>
      </p:pic>
      <p:pic>
        <p:nvPicPr>
          <p:cNvPr id="8" name="Picture 7"/>
          <p:cNvPicPr>
            <a:picLocks noChangeAspect="1"/>
          </p:cNvPicPr>
          <p:nvPr>
            <p:custDataLst>
              <p:tags r:id="rId11"/>
            </p:custDataLst>
          </p:nvPr>
        </p:nvPicPr>
        <p:blipFill>
          <a:blip r:embed="rId12"/>
          <a:stretch>
            <a:fillRect/>
          </a:stretch>
        </p:blipFill>
        <p:spPr>
          <a:xfrm>
            <a:off x="152400" y="-38100"/>
            <a:ext cx="3238500" cy="3238500"/>
          </a:xfrm>
          <a:prstGeom prst="rect">
            <a:avLst/>
          </a:prstGeom>
        </p:spPr>
      </p:pic>
      <p:pic>
        <p:nvPicPr>
          <p:cNvPr id="13" name="Picture 12"/>
          <p:cNvPicPr>
            <a:picLocks noChangeAspect="1"/>
          </p:cNvPicPr>
          <p:nvPr/>
        </p:nvPicPr>
        <p:blipFill>
          <a:blip r:embed="rId13"/>
          <a:stretch>
            <a:fillRect/>
          </a:stretch>
        </p:blipFill>
        <p:spPr>
          <a:xfrm>
            <a:off x="11205210" y="3314700"/>
            <a:ext cx="3599815" cy="510540"/>
          </a:xfrm>
          <a:prstGeom prst="rect">
            <a:avLst/>
          </a:prstGeom>
          <a:solidFill>
            <a:srgbClr val="FFFF00"/>
          </a:solidFill>
          <a:ln>
            <a:solidFill>
              <a:srgbClr val="FF0000"/>
            </a:solidFill>
          </a:ln>
        </p:spPr>
      </p:pic>
      <p:graphicFrame>
        <p:nvGraphicFramePr>
          <p:cNvPr id="14" name="Object 13"/>
          <p:cNvGraphicFramePr/>
          <p:nvPr/>
        </p:nvGraphicFramePr>
        <p:xfrm>
          <a:off x="11201400" y="5067300"/>
          <a:ext cx="1991360" cy="494665"/>
        </p:xfrm>
        <a:graphic>
          <a:graphicData uri="http://schemas.openxmlformats.org/presentationml/2006/ole">
            <mc:AlternateContent xmlns:mc="http://schemas.openxmlformats.org/markup-compatibility/2006">
              <mc:Choice xmlns:v="urn:schemas-microsoft-com:vml" Requires="v">
                <p:oleObj spid="_x0000_s15" name="" r:id="rId14" imgW="2199005" imgH="507365" progId="Equation.DSMT4">
                  <p:embed/>
                </p:oleObj>
              </mc:Choice>
              <mc:Fallback>
                <p:oleObj name="" r:id="rId14" imgW="2199005" imgH="507365" progId="Equation.DSMT4">
                  <p:embed/>
                  <p:pic>
                    <p:nvPicPr>
                      <p:cNvPr id="0" name="Picture 14"/>
                      <p:cNvPicPr/>
                      <p:nvPr/>
                    </p:nvPicPr>
                    <p:blipFill>
                      <a:blip r:embed="rId15"/>
                      <a:stretch>
                        <a:fillRect/>
                      </a:stretch>
                    </p:blipFill>
                    <p:spPr>
                      <a:xfrm>
                        <a:off x="11201400" y="5067300"/>
                        <a:ext cx="1991360" cy="494665"/>
                      </a:xfrm>
                      <a:prstGeom prst="rect">
                        <a:avLst/>
                      </a:prstGeom>
                      <a:solidFill>
                        <a:srgbClr val="FFFF00"/>
                      </a:solidFill>
                      <a:ln>
                        <a:solidFill>
                          <a:srgbClr val="FF0000"/>
                        </a:solidFill>
                      </a:ln>
                    </p:spPr>
                  </p:pic>
                </p:oleObj>
              </mc:Fallback>
            </mc:AlternateContent>
          </a:graphicData>
        </a:graphic>
      </p:graphicFrame>
      <p:pic>
        <p:nvPicPr>
          <p:cNvPr id="16" name="Picture 15"/>
          <p:cNvPicPr>
            <a:picLocks noChangeAspect="1"/>
          </p:cNvPicPr>
          <p:nvPr/>
        </p:nvPicPr>
        <p:blipFill>
          <a:blip r:embed="rId16"/>
          <a:stretch>
            <a:fillRect/>
          </a:stretch>
        </p:blipFill>
        <p:spPr>
          <a:xfrm>
            <a:off x="11201400" y="4214495"/>
            <a:ext cx="2146300" cy="488315"/>
          </a:xfrm>
          <a:prstGeom prst="rect">
            <a:avLst/>
          </a:prstGeom>
          <a:solidFill>
            <a:srgbClr val="FFFF00"/>
          </a:solidFill>
          <a:ln>
            <a:solidFill>
              <a:srgbClr val="FF0000"/>
            </a:solidFill>
          </a:ln>
        </p:spPr>
      </p:pic>
      <p:pic>
        <p:nvPicPr>
          <p:cNvPr id="17" name="Picture 16"/>
          <p:cNvPicPr>
            <a:picLocks noChangeAspect="1"/>
          </p:cNvPicPr>
          <p:nvPr/>
        </p:nvPicPr>
        <p:blipFill>
          <a:blip r:embed="rId17"/>
          <a:stretch>
            <a:fillRect/>
          </a:stretch>
        </p:blipFill>
        <p:spPr>
          <a:xfrm>
            <a:off x="11277600" y="6210300"/>
            <a:ext cx="2497455" cy="568960"/>
          </a:xfrm>
          <a:prstGeom prst="rect">
            <a:avLst/>
          </a:prstGeom>
        </p:spPr>
      </p:pic>
      <p:graphicFrame>
        <p:nvGraphicFramePr>
          <p:cNvPr id="18" name="Object 17"/>
          <p:cNvGraphicFramePr/>
          <p:nvPr/>
        </p:nvGraphicFramePr>
        <p:xfrm>
          <a:off x="11363325" y="7277100"/>
          <a:ext cx="2698750" cy="539115"/>
        </p:xfrm>
        <a:graphic>
          <a:graphicData uri="http://schemas.openxmlformats.org/presentationml/2006/ole">
            <mc:AlternateContent xmlns:mc="http://schemas.openxmlformats.org/markup-compatibility/2006">
              <mc:Choice xmlns:v="urn:schemas-microsoft-com:vml" Requires="v">
                <p:oleObj spid="_x0000_s19" name="" r:id="rId18" imgW="1585595" imgH="397510" progId="Equation.DSMT4">
                  <p:embed/>
                </p:oleObj>
              </mc:Choice>
              <mc:Fallback>
                <p:oleObj name="" r:id="rId18" imgW="1585595" imgH="397510" progId="Equation.DSMT4">
                  <p:embed/>
                  <p:pic>
                    <p:nvPicPr>
                      <p:cNvPr id="0" name="Picture 18"/>
                      <p:cNvPicPr/>
                      <p:nvPr/>
                    </p:nvPicPr>
                    <p:blipFill>
                      <a:blip r:embed="rId19"/>
                      <a:stretch>
                        <a:fillRect/>
                      </a:stretch>
                    </p:blipFill>
                    <p:spPr>
                      <a:xfrm>
                        <a:off x="11363325" y="7277100"/>
                        <a:ext cx="2698750" cy="539115"/>
                      </a:xfrm>
                      <a:prstGeom prst="rect">
                        <a:avLst/>
                      </a:prstGeom>
                    </p:spPr>
                  </p:pic>
                </p:oleObj>
              </mc:Fallback>
            </mc:AlternateContent>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5"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par>
                                <p:cTn id="16" presetID="5"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heckerboard(across)">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heckerboard(across)">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heckerboard(across)">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up)">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2"/>
          <a:stretch>
            <a:fillRect/>
          </a:stretch>
        </p:blipFill>
        <p:spPr>
          <a:xfrm>
            <a:off x="-76200" y="6438900"/>
            <a:ext cx="3939540" cy="3741420"/>
          </a:xfrm>
          <a:prstGeom prst="rect">
            <a:avLst/>
          </a:prstGeom>
        </p:spPr>
      </p:pic>
      <p:pic>
        <p:nvPicPr>
          <p:cNvPr id="7" name="Picture 6"/>
          <p:cNvPicPr>
            <a:picLocks noChangeAspect="1"/>
          </p:cNvPicPr>
          <p:nvPr>
            <p:custDataLst>
              <p:tags r:id="rId3"/>
            </p:custDataLst>
          </p:nvPr>
        </p:nvPicPr>
        <p:blipFill>
          <a:blip r:embed="rId4"/>
          <a:stretch>
            <a:fillRect/>
          </a:stretch>
        </p:blipFill>
        <p:spPr>
          <a:xfrm>
            <a:off x="15773400" y="8724900"/>
            <a:ext cx="2125980" cy="1325880"/>
          </a:xfrm>
          <a:prstGeom prst="rect">
            <a:avLst/>
          </a:prstGeom>
        </p:spPr>
      </p:pic>
      <p:pic>
        <p:nvPicPr>
          <p:cNvPr id="11" name="Picture 10"/>
          <p:cNvPicPr>
            <a:picLocks noChangeAspect="1"/>
          </p:cNvPicPr>
          <p:nvPr>
            <p:custDataLst>
              <p:tags r:id="rId5"/>
            </p:custDataLst>
          </p:nvPr>
        </p:nvPicPr>
        <p:blipFill>
          <a:blip r:embed="rId6"/>
          <a:stretch>
            <a:fillRect/>
          </a:stretch>
        </p:blipFill>
        <p:spPr>
          <a:xfrm>
            <a:off x="16230600" y="-114300"/>
            <a:ext cx="2240280" cy="2209800"/>
          </a:xfrm>
          <a:prstGeom prst="rect">
            <a:avLst/>
          </a:prstGeom>
        </p:spPr>
      </p:pic>
      <p:pic>
        <p:nvPicPr>
          <p:cNvPr id="5" name="Picture 4"/>
          <p:cNvPicPr>
            <a:picLocks noChangeAspect="1"/>
          </p:cNvPicPr>
          <p:nvPr>
            <p:custDataLst>
              <p:tags r:id="rId7"/>
            </p:custDataLst>
          </p:nvPr>
        </p:nvPicPr>
        <p:blipFill>
          <a:blip r:embed="rId8"/>
          <a:stretch>
            <a:fillRect/>
          </a:stretch>
        </p:blipFill>
        <p:spPr>
          <a:xfrm>
            <a:off x="76200" y="38100"/>
            <a:ext cx="2209800" cy="1882140"/>
          </a:xfrm>
          <a:prstGeom prst="rect">
            <a:avLst/>
          </a:prstGeom>
        </p:spPr>
      </p:pic>
      <p:sp>
        <p:nvSpPr>
          <p:cNvPr id="2" name="Flowchart: Punched Tape 1"/>
          <p:cNvSpPr/>
          <p:nvPr/>
        </p:nvSpPr>
        <p:spPr>
          <a:xfrm>
            <a:off x="3200400" y="800100"/>
            <a:ext cx="12725400" cy="6629400"/>
          </a:xfrm>
          <a:prstGeom prst="flowChartPunchedTape">
            <a:avLst/>
          </a:prstGeom>
          <a:solidFill>
            <a:srgbClr val="00B0F0"/>
          </a:soli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sz="8000" b="1">
                <a:solidFill>
                  <a:srgbClr val="FF0000"/>
                </a:solidFill>
                <a:latin typeface="Times New Roman" panose="02020603050405020304" pitchFamily="18" charset="0"/>
                <a:cs typeface="Times New Roman" panose="02020603050405020304" pitchFamily="18" charset="0"/>
              </a:rPr>
              <a:t>HOẠT ĐỘNG </a:t>
            </a:r>
            <a:endParaRPr lang="en-US" sz="8000" b="1">
              <a:solidFill>
                <a:srgbClr val="FF0000"/>
              </a:solidFill>
              <a:latin typeface="Times New Roman" panose="02020603050405020304" pitchFamily="18" charset="0"/>
              <a:cs typeface="Times New Roman" panose="02020603050405020304" pitchFamily="18" charset="0"/>
            </a:endParaRPr>
          </a:p>
          <a:p>
            <a:pPr algn="r"/>
            <a:r>
              <a:rPr lang="en-US" sz="8000" b="1">
                <a:solidFill>
                  <a:srgbClr val="FF0000"/>
                </a:solidFill>
                <a:latin typeface="Times New Roman" panose="02020603050405020304" pitchFamily="18" charset="0"/>
                <a:cs typeface="Times New Roman" panose="02020603050405020304" pitchFamily="18" charset="0"/>
              </a:rPr>
              <a:t>LUYỆN TẬP</a:t>
            </a:r>
            <a:endParaRPr lang="en-US" sz="80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4013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34" name="矩形 33"/>
          <p:cNvSpPr/>
          <p:nvPr/>
        </p:nvSpPr>
        <p:spPr>
          <a:xfrm>
            <a:off x="-1230408" y="3373070"/>
            <a:ext cx="988361"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30" name="图片 2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2213" y="4041846"/>
            <a:ext cx="8936562" cy="3745544"/>
          </a:xfrm>
          <a:prstGeom prst="rect">
            <a:avLst/>
          </a:prstGeom>
        </p:spPr>
      </p:pic>
      <p:sp>
        <p:nvSpPr>
          <p:cNvPr id="32" name="文本框 31"/>
          <p:cNvSpPr txBox="1"/>
          <p:nvPr/>
        </p:nvSpPr>
        <p:spPr>
          <a:xfrm>
            <a:off x="2858042" y="3028797"/>
            <a:ext cx="2373630" cy="2745740"/>
          </a:xfrm>
          <a:prstGeom prst="rect">
            <a:avLst/>
          </a:prstGeom>
          <a:noFill/>
        </p:spPr>
        <p:txBody>
          <a:bodyPr wrap="none" rtlCol="0">
            <a:spAutoFit/>
          </a:bodyPr>
          <a:lstStyle/>
          <a:p>
            <a:r>
              <a:rPr lang="en-US" altLang="zh-CN" sz="17250" b="1" dirty="0">
                <a:solidFill>
                  <a:srgbClr val="2A3D52"/>
                </a:solidFill>
                <a:latin typeface="Times New Roman" panose="02020603050405020304" pitchFamily="18" charset="0"/>
                <a:ea typeface="Microsoft YaHei" panose="020B0503020204020204" charset="-122"/>
                <a:cs typeface="Times New Roman" panose="02020603050405020304" pitchFamily="18" charset="0"/>
              </a:rPr>
              <a:t>01</a:t>
            </a:r>
            <a:endParaRPr lang="zh-CN" altLang="en-US" sz="17250" b="1" dirty="0">
              <a:solidFill>
                <a:srgbClr val="2A3D52"/>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33" name="文本框 32"/>
          <p:cNvSpPr txBox="1"/>
          <p:nvPr/>
        </p:nvSpPr>
        <p:spPr>
          <a:xfrm>
            <a:off x="8885279" y="5002416"/>
            <a:ext cx="7579360" cy="1591310"/>
          </a:xfrm>
          <a:prstGeom prst="rect">
            <a:avLst/>
          </a:prstGeom>
          <a:noFill/>
        </p:spPr>
        <p:txBody>
          <a:bodyPr wrap="none" rtlCol="0">
            <a:spAutoFit/>
          </a:bodyPr>
          <a:lstStyle/>
          <a:p>
            <a:r>
              <a:rPr lang="en-US" altLang="zh-CN" sz="975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KHỞI ĐỘNG</a:t>
            </a:r>
            <a:endParaRPr lang="zh-CN" altLang="en-US" sz="975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447957" y="62554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3:</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Rectangles 1"/>
          <p:cNvSpPr/>
          <p:nvPr/>
        </p:nvSpPr>
        <p:spPr>
          <a:xfrm>
            <a:off x="1524000" y="2095500"/>
            <a:ext cx="15849600" cy="3759835"/>
          </a:xfrm>
          <a:prstGeom prst="rect">
            <a:avLst/>
          </a:prstGeom>
          <a:solidFill>
            <a:srgbClr val="160EBA"/>
          </a:solidFill>
          <a:ln>
            <a:solidFill>
              <a:srgbClr val="160EBA"/>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6" name="Group 5"/>
          <p:cNvGrpSpPr/>
          <p:nvPr/>
        </p:nvGrpSpPr>
        <p:grpSpPr>
          <a:xfrm>
            <a:off x="1905000" y="2476500"/>
            <a:ext cx="15186025" cy="3004185"/>
            <a:chOff x="3000" y="3900"/>
            <a:chExt cx="23915" cy="4731"/>
          </a:xfrm>
        </p:grpSpPr>
        <p:sp>
          <p:nvSpPr>
            <p:cNvPr id="3" name="Rounded Rectangle 2"/>
            <p:cNvSpPr/>
            <p:nvPr/>
          </p:nvSpPr>
          <p:spPr>
            <a:xfrm>
              <a:off x="3000" y="3900"/>
              <a:ext cx="23915" cy="4731"/>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a:solidFill>
                    <a:schemeClr val="tx1"/>
                  </a:solidFill>
                  <a:latin typeface="Times New Roman" panose="02020603050405020304" pitchFamily="18" charset="0"/>
                  <a:cs typeface="Times New Roman" panose="02020603050405020304" pitchFamily="18" charset="0"/>
                </a:rPr>
                <a:t>Cho hình vuông ABCD cạnh r và đường cao (C;r). Giả sử M là một điểm nằm trên đường tròn (C; r) sao cho điểm M nằm trong hình vuông ABCD. Tiếp tuyến của đường tròn </a:t>
              </a:r>
              <a:r>
                <a:rPr lang="en-US" sz="2800">
                  <a:solidFill>
                    <a:schemeClr val="tx1"/>
                  </a:solidFill>
                  <a:latin typeface="Times New Roman" panose="02020603050405020304" pitchFamily="18" charset="0"/>
                  <a:cs typeface="Times New Roman" panose="02020603050405020304" pitchFamily="18" charset="0"/>
                  <a:sym typeface="+mn-ea"/>
                </a:rPr>
                <a:t>(C;r) tại tiếp điểm M cắt các đoạn thẳng AB, AD lần lượt tại N, P. Chứng minh: </a:t>
              </a:r>
              <a:endParaRPr lang="en-US" sz="2800">
                <a:solidFill>
                  <a:schemeClr val="tx1"/>
                </a:solidFill>
                <a:latin typeface="Times New Roman" panose="02020603050405020304" pitchFamily="18" charset="0"/>
                <a:cs typeface="Times New Roman" panose="02020603050405020304" pitchFamily="18" charset="0"/>
                <a:sym typeface="+mn-ea"/>
              </a:endParaRPr>
            </a:p>
            <a:p>
              <a:pPr algn="just"/>
              <a:r>
                <a:rPr lang="en-US" sz="2800">
                  <a:solidFill>
                    <a:schemeClr val="tx1"/>
                  </a:solidFill>
                  <a:latin typeface="Times New Roman" panose="02020603050405020304" pitchFamily="18" charset="0"/>
                  <a:cs typeface="Times New Roman" panose="02020603050405020304" pitchFamily="18" charset="0"/>
                </a:rPr>
                <a:t>a) Các đường thẳng NB, PD là các tiếp tuyến của đường tròn (C; r);</a:t>
              </a:r>
              <a:endParaRPr lang="en-US" sz="2800">
                <a:solidFill>
                  <a:schemeClr val="tx1"/>
                </a:solidFill>
                <a:latin typeface="Times New Roman" panose="02020603050405020304" pitchFamily="18" charset="0"/>
                <a:cs typeface="Times New Roman" panose="02020603050405020304" pitchFamily="18" charset="0"/>
              </a:endParaRPr>
            </a:p>
            <a:p>
              <a:pPr algn="just"/>
              <a:r>
                <a:rPr lang="en-US" sz="2800">
                  <a:solidFill>
                    <a:schemeClr val="tx1"/>
                  </a:solidFill>
                  <a:latin typeface="Times New Roman" panose="02020603050405020304" pitchFamily="18" charset="0"/>
                  <a:cs typeface="Times New Roman" panose="02020603050405020304" pitchFamily="18" charset="0"/>
                </a:rPr>
                <a:t>b) </a:t>
              </a:r>
              <a:endParaRPr lang="en-US" sz="2800">
                <a:solidFill>
                  <a:schemeClr val="tx1"/>
                </a:solidFill>
                <a:latin typeface="Times New Roman" panose="02020603050405020304" pitchFamily="18" charset="0"/>
                <a:cs typeface="Times New Roman" panose="02020603050405020304" pitchFamily="18" charset="0"/>
              </a:endParaRPr>
            </a:p>
          </p:txBody>
        </p:sp>
        <p:graphicFrame>
          <p:nvGraphicFramePr>
            <p:cNvPr id="4" name="Object 3"/>
            <p:cNvGraphicFramePr/>
            <p:nvPr/>
          </p:nvGraphicFramePr>
          <p:xfrm>
            <a:off x="3960" y="7260"/>
            <a:ext cx="7554" cy="877"/>
          </p:xfrm>
          <a:graphic>
            <a:graphicData uri="http://schemas.openxmlformats.org/presentationml/2006/ole">
              <mc:AlternateContent xmlns:mc="http://schemas.openxmlformats.org/markup-compatibility/2006">
                <mc:Choice xmlns:v="urn:schemas-microsoft-com:vml" Requires="v">
                  <p:oleObj spid="_x0000_s3078" name="" r:id="rId2" imgW="2871470" imgH="438150" progId="Equation.DSMT4">
                    <p:embed/>
                  </p:oleObj>
                </mc:Choice>
                <mc:Fallback>
                  <p:oleObj name="" r:id="rId2" imgW="2871470" imgH="438150" progId="Equation.DSMT4">
                    <p:embed/>
                    <p:pic>
                      <p:nvPicPr>
                        <p:cNvPr id="0" name="Picture 4"/>
                        <p:cNvPicPr/>
                        <p:nvPr/>
                      </p:nvPicPr>
                      <p:blipFill>
                        <a:blip r:embed="rId3"/>
                        <a:stretch>
                          <a:fillRect/>
                        </a:stretch>
                      </p:blipFill>
                      <p:spPr>
                        <a:xfrm>
                          <a:off x="3960" y="7260"/>
                          <a:ext cx="7554" cy="877"/>
                        </a:xfrm>
                        <a:prstGeom prst="rect">
                          <a:avLst/>
                        </a:prstGeom>
                      </p:spPr>
                    </p:pic>
                  </p:oleObj>
                </mc:Fallback>
              </mc:AlternateContent>
            </a:graphicData>
          </a:graphic>
        </p:graphicFrame>
      </p:grpSp>
      <p:pic>
        <p:nvPicPr>
          <p:cNvPr id="7" name="Picture 6"/>
          <p:cNvPicPr>
            <a:picLocks noChangeAspect="1"/>
          </p:cNvPicPr>
          <p:nvPr>
            <p:custDataLst>
              <p:tags r:id="rId4"/>
            </p:custDataLst>
          </p:nvPr>
        </p:nvPicPr>
        <p:blipFill>
          <a:blip r:embed="rId5"/>
          <a:stretch>
            <a:fillRect/>
          </a:stretch>
        </p:blipFill>
        <p:spPr>
          <a:xfrm>
            <a:off x="15544800" y="8648700"/>
            <a:ext cx="2125980" cy="1325880"/>
          </a:xfrm>
          <a:prstGeom prst="rect">
            <a:avLst/>
          </a:prstGeom>
        </p:spPr>
      </p:pic>
      <p:pic>
        <p:nvPicPr>
          <p:cNvPr id="8" name="Picture 7"/>
          <p:cNvPicPr>
            <a:picLocks noChangeAspect="1"/>
          </p:cNvPicPr>
          <p:nvPr/>
        </p:nvPicPr>
        <p:blipFill>
          <a:blip r:embed="rId6"/>
          <a:stretch>
            <a:fillRect/>
          </a:stretch>
        </p:blipFill>
        <p:spPr>
          <a:xfrm>
            <a:off x="76200" y="2019300"/>
            <a:ext cx="1310640" cy="12115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2"/>
          <a:stretch>
            <a:fillRect/>
          </a:stretch>
        </p:blipFill>
        <p:spPr>
          <a:xfrm>
            <a:off x="-76200" y="6559550"/>
            <a:ext cx="3939540" cy="3741420"/>
          </a:xfrm>
          <a:prstGeom prst="rect">
            <a:avLst/>
          </a:prstGeom>
        </p:spPr>
      </p:pic>
      <p:pic>
        <p:nvPicPr>
          <p:cNvPr id="4" name="Picture 3"/>
          <p:cNvPicPr>
            <a:picLocks noChangeAspect="1"/>
          </p:cNvPicPr>
          <p:nvPr>
            <p:custDataLst>
              <p:tags r:id="rId3"/>
            </p:custDataLst>
          </p:nvPr>
        </p:nvPicPr>
        <p:blipFill>
          <a:blip r:embed="rId4"/>
          <a:stretch>
            <a:fillRect/>
          </a:stretch>
        </p:blipFill>
        <p:spPr>
          <a:xfrm>
            <a:off x="15621000" y="8648700"/>
            <a:ext cx="2125980" cy="1325880"/>
          </a:xfrm>
          <a:prstGeom prst="rect">
            <a:avLst/>
          </a:prstGeom>
        </p:spPr>
      </p:pic>
      <p:pic>
        <p:nvPicPr>
          <p:cNvPr id="5" name="Picture 4"/>
          <p:cNvPicPr>
            <a:picLocks noChangeAspect="1"/>
          </p:cNvPicPr>
          <p:nvPr>
            <p:custDataLst>
              <p:tags r:id="rId5"/>
            </p:custDataLst>
          </p:nvPr>
        </p:nvPicPr>
        <p:blipFill>
          <a:blip r:embed="rId6"/>
          <a:stretch>
            <a:fillRect/>
          </a:stretch>
        </p:blipFill>
        <p:spPr>
          <a:xfrm>
            <a:off x="16764000" y="-114300"/>
            <a:ext cx="2247900" cy="1287780"/>
          </a:xfrm>
          <a:prstGeom prst="rect">
            <a:avLst/>
          </a:prstGeom>
        </p:spPr>
      </p:pic>
      <p:sp>
        <p:nvSpPr>
          <p:cNvPr id="7" name="Google Shape;322;p15"/>
          <p:cNvSpPr/>
          <p:nvPr>
            <p:custDataLst>
              <p:tags r:id="rId7"/>
            </p:custDataLst>
          </p:nvPr>
        </p:nvSpPr>
        <p:spPr>
          <a:xfrm>
            <a:off x="6097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3:</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31" name="Text Box 30"/>
          <p:cNvSpPr txBox="1"/>
          <p:nvPr/>
        </p:nvSpPr>
        <p:spPr>
          <a:xfrm>
            <a:off x="5181600" y="318135"/>
            <a:ext cx="12376150" cy="1076325"/>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a:t>
            </a:r>
            <a:endParaRPr lang="en-US" sz="3200" b="1">
              <a:solidFill>
                <a:schemeClr val="tx1"/>
              </a:solidFill>
              <a:latin typeface="Times New Roman" panose="02020603050405020304" pitchFamily="18" charset="0"/>
              <a:cs typeface="Times New Roman" panose="02020603050405020304" pitchFamily="18" charset="0"/>
              <a:sym typeface="+mn-ea"/>
            </a:endParaRPr>
          </a:p>
          <a:p>
            <a:pPr algn="just"/>
            <a:r>
              <a:rPr lang="en-US" sz="3200" b="1">
                <a:latin typeface="Times New Roman" panose="02020603050405020304" pitchFamily="18" charset="0"/>
                <a:cs typeface="Times New Roman" panose="02020603050405020304" pitchFamily="18" charset="0"/>
                <a:sym typeface="+mn-ea"/>
              </a:rPr>
              <a:t>a) Các đường thẳng NB, PD là các tiếp tuyến của đường tròn (C; r);</a:t>
            </a:r>
            <a:endParaRPr lang="en-US" sz="3200" b="1">
              <a:latin typeface="Times New Roman" panose="02020603050405020304" pitchFamily="18" charset="0"/>
              <a:cs typeface="Times New Roman" panose="02020603050405020304" pitchFamily="18" charset="0"/>
              <a:sym typeface="+mn-ea"/>
            </a:endParaRPr>
          </a:p>
        </p:txBody>
      </p:sp>
      <p:grpSp>
        <p:nvGrpSpPr>
          <p:cNvPr id="39" name="Group 38"/>
          <p:cNvGrpSpPr/>
          <p:nvPr/>
        </p:nvGrpSpPr>
        <p:grpSpPr>
          <a:xfrm>
            <a:off x="7239000" y="1790700"/>
            <a:ext cx="11678920" cy="1623060"/>
            <a:chOff x="12000" y="2820"/>
            <a:chExt cx="18392" cy="2556"/>
          </a:xfrm>
        </p:grpSpPr>
        <p:sp>
          <p:nvSpPr>
            <p:cNvPr id="9" name="Text Box 8"/>
            <p:cNvSpPr txBox="1"/>
            <p:nvPr/>
          </p:nvSpPr>
          <p:spPr>
            <a:xfrm>
              <a:off x="12000" y="2820"/>
              <a:ext cx="18392" cy="169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Do ABCD là hình vuông nên AB = BC = CD = AD = r; </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AB     BC hay NB    BC</a:t>
              </a:r>
              <a:endParaRPr lang="en-US" sz="3200">
                <a:latin typeface="Times New Roman" panose="02020603050405020304" pitchFamily="18" charset="0"/>
                <a:cs typeface="Times New Roman" panose="02020603050405020304" pitchFamily="18" charset="0"/>
              </a:endParaRPr>
            </a:p>
          </p:txBody>
        </p:sp>
        <p:sp>
          <p:nvSpPr>
            <p:cNvPr id="14" name="Text Box 13"/>
            <p:cNvSpPr txBox="1"/>
            <p:nvPr/>
          </p:nvSpPr>
          <p:spPr>
            <a:xfrm>
              <a:off x="12000" y="4554"/>
              <a:ext cx="10889" cy="822"/>
            </a:xfrm>
            <a:prstGeom prst="rect">
              <a:avLst/>
            </a:prstGeom>
            <a:noFill/>
          </p:spPr>
          <p:txBody>
            <a:bodyPr wrap="square" rtlCol="0">
              <a:spAutoFit/>
            </a:bodyPr>
            <a:lstStyle/>
            <a:p>
              <a:r>
                <a:rPr lang="en-US"/>
                <a:t> </a:t>
              </a:r>
              <a:r>
                <a:rPr lang="en-US" sz="2800">
                  <a:latin typeface="Times New Roman" panose="02020603050405020304" pitchFamily="18" charset="0"/>
                  <a:cs typeface="Times New Roman" panose="02020603050405020304" pitchFamily="18" charset="0"/>
                </a:rPr>
                <a:t>AD      CD hay PD     CD</a:t>
              </a:r>
              <a:endParaRPr lang="en-US" sz="2800">
                <a:latin typeface="Times New Roman" panose="02020603050405020304" pitchFamily="18" charset="0"/>
                <a:cs typeface="Times New Roman" panose="02020603050405020304" pitchFamily="18" charset="0"/>
              </a:endParaRPr>
            </a:p>
          </p:txBody>
        </p:sp>
        <p:graphicFrame>
          <p:nvGraphicFramePr>
            <p:cNvPr id="3" name="Object 2"/>
            <p:cNvGraphicFramePr/>
            <p:nvPr/>
          </p:nvGraphicFramePr>
          <p:xfrm>
            <a:off x="13248" y="3852"/>
            <a:ext cx="558" cy="635"/>
          </p:xfrm>
          <a:graphic>
            <a:graphicData uri="http://schemas.openxmlformats.org/presentationml/2006/ole">
              <mc:AlternateContent xmlns:mc="http://schemas.openxmlformats.org/markup-compatibility/2006">
                <mc:Choice xmlns:v="urn:schemas-microsoft-com:vml" Requires="v">
                  <p:oleObj spid="_x0000_s4137" name="" r:id="rId8" imgW="152400" imgH="165100" progId="Equation.DSMT4">
                    <p:embed/>
                  </p:oleObj>
                </mc:Choice>
                <mc:Fallback>
                  <p:oleObj name="" r:id="rId8" imgW="152400" imgH="165100" progId="Equation.DSMT4">
                    <p:embed/>
                    <p:pic>
                      <p:nvPicPr>
                        <p:cNvPr id="0" name="Picture 9"/>
                        <p:cNvPicPr/>
                        <p:nvPr/>
                      </p:nvPicPr>
                      <p:blipFill>
                        <a:blip r:embed="rId9"/>
                        <a:stretch>
                          <a:fillRect/>
                        </a:stretch>
                      </p:blipFill>
                      <p:spPr>
                        <a:xfrm>
                          <a:off x="13248" y="3852"/>
                          <a:ext cx="558" cy="635"/>
                        </a:xfrm>
                        <a:prstGeom prst="rect">
                          <a:avLst/>
                        </a:prstGeom>
                      </p:spPr>
                    </p:pic>
                  </p:oleObj>
                </mc:Fallback>
              </mc:AlternateContent>
            </a:graphicData>
          </a:graphic>
        </p:graphicFrame>
        <p:graphicFrame>
          <p:nvGraphicFramePr>
            <p:cNvPr id="13" name="Object 12"/>
            <p:cNvGraphicFramePr/>
            <p:nvPr>
              <p:custDataLst>
                <p:tags r:id="rId10"/>
              </p:custDataLst>
            </p:nvPr>
          </p:nvGraphicFramePr>
          <p:xfrm>
            <a:off x="13248" y="4605"/>
            <a:ext cx="558" cy="722"/>
          </p:xfrm>
          <a:graphic>
            <a:graphicData uri="http://schemas.openxmlformats.org/presentationml/2006/ole">
              <mc:AlternateContent xmlns:mc="http://schemas.openxmlformats.org/markup-compatibility/2006">
                <mc:Choice xmlns:v="urn:schemas-microsoft-com:vml" Requires="v">
                  <p:oleObj spid="_x0000_s4138" name="" r:id="rId11" imgW="152400" imgH="165100" progId="Equation.DSMT4">
                    <p:embed/>
                  </p:oleObj>
                </mc:Choice>
                <mc:Fallback>
                  <p:oleObj name="" r:id="rId11" imgW="152400" imgH="165100" progId="Equation.DSMT4">
                    <p:embed/>
                    <p:pic>
                      <p:nvPicPr>
                        <p:cNvPr id="0" name="Picture 9"/>
                        <p:cNvPicPr/>
                        <p:nvPr/>
                      </p:nvPicPr>
                      <p:blipFill>
                        <a:blip r:embed="rId9"/>
                        <a:stretch>
                          <a:fillRect/>
                        </a:stretch>
                      </p:blipFill>
                      <p:spPr>
                        <a:xfrm>
                          <a:off x="13248" y="4605"/>
                          <a:ext cx="558" cy="722"/>
                        </a:xfrm>
                        <a:prstGeom prst="rect">
                          <a:avLst/>
                        </a:prstGeom>
                      </p:spPr>
                    </p:pic>
                  </p:oleObj>
                </mc:Fallback>
              </mc:AlternateContent>
            </a:graphicData>
          </a:graphic>
        </p:graphicFrame>
        <p:graphicFrame>
          <p:nvGraphicFramePr>
            <p:cNvPr id="17" name="Object 16"/>
            <p:cNvGraphicFramePr/>
            <p:nvPr>
              <p:custDataLst>
                <p:tags r:id="rId12"/>
              </p:custDataLst>
            </p:nvPr>
          </p:nvGraphicFramePr>
          <p:xfrm>
            <a:off x="16560" y="4676"/>
            <a:ext cx="558" cy="635"/>
          </p:xfrm>
          <a:graphic>
            <a:graphicData uri="http://schemas.openxmlformats.org/presentationml/2006/ole">
              <mc:AlternateContent xmlns:mc="http://schemas.openxmlformats.org/markup-compatibility/2006">
                <mc:Choice xmlns:v="urn:schemas-microsoft-com:vml" Requires="v">
                  <p:oleObj spid="_x0000_s4139" name="" r:id="rId13" imgW="152400" imgH="165100" progId="Equation.DSMT4">
                    <p:embed/>
                  </p:oleObj>
                </mc:Choice>
                <mc:Fallback>
                  <p:oleObj name="" r:id="rId13" imgW="152400" imgH="165100" progId="Equation.DSMT4">
                    <p:embed/>
                    <p:pic>
                      <p:nvPicPr>
                        <p:cNvPr id="0" name="Picture 9"/>
                        <p:cNvPicPr/>
                        <p:nvPr/>
                      </p:nvPicPr>
                      <p:blipFill>
                        <a:blip r:embed="rId9"/>
                        <a:stretch>
                          <a:fillRect/>
                        </a:stretch>
                      </p:blipFill>
                      <p:spPr>
                        <a:xfrm>
                          <a:off x="16560" y="4676"/>
                          <a:ext cx="558" cy="635"/>
                        </a:xfrm>
                        <a:prstGeom prst="rect">
                          <a:avLst/>
                        </a:prstGeom>
                      </p:spPr>
                    </p:pic>
                  </p:oleObj>
                </mc:Fallback>
              </mc:AlternateContent>
            </a:graphicData>
          </a:graphic>
        </p:graphicFrame>
        <p:graphicFrame>
          <p:nvGraphicFramePr>
            <p:cNvPr id="19" name="Object 18"/>
            <p:cNvGraphicFramePr/>
            <p:nvPr>
              <p:custDataLst>
                <p:tags r:id="rId14"/>
              </p:custDataLst>
            </p:nvPr>
          </p:nvGraphicFramePr>
          <p:xfrm>
            <a:off x="16824" y="3705"/>
            <a:ext cx="558" cy="635"/>
          </p:xfrm>
          <a:graphic>
            <a:graphicData uri="http://schemas.openxmlformats.org/presentationml/2006/ole">
              <mc:AlternateContent xmlns:mc="http://schemas.openxmlformats.org/markup-compatibility/2006">
                <mc:Choice xmlns:v="urn:schemas-microsoft-com:vml" Requires="v">
                  <p:oleObj spid="_x0000_s4140" name="" r:id="rId15" imgW="152400" imgH="165100" progId="Equation.DSMT4">
                    <p:embed/>
                  </p:oleObj>
                </mc:Choice>
                <mc:Fallback>
                  <p:oleObj name="" r:id="rId15" imgW="152400" imgH="165100" progId="Equation.DSMT4">
                    <p:embed/>
                    <p:pic>
                      <p:nvPicPr>
                        <p:cNvPr id="0" name="Picture 9"/>
                        <p:cNvPicPr/>
                        <p:nvPr/>
                      </p:nvPicPr>
                      <p:blipFill>
                        <a:blip r:embed="rId9"/>
                        <a:stretch>
                          <a:fillRect/>
                        </a:stretch>
                      </p:blipFill>
                      <p:spPr>
                        <a:xfrm>
                          <a:off x="16824" y="3705"/>
                          <a:ext cx="558" cy="635"/>
                        </a:xfrm>
                        <a:prstGeom prst="rect">
                          <a:avLst/>
                        </a:prstGeom>
                      </p:spPr>
                    </p:pic>
                  </p:oleObj>
                </mc:Fallback>
              </mc:AlternateContent>
            </a:graphicData>
          </a:graphic>
        </p:graphicFrame>
      </p:grpSp>
      <p:grpSp>
        <p:nvGrpSpPr>
          <p:cNvPr id="38" name="Group 37"/>
          <p:cNvGrpSpPr/>
          <p:nvPr/>
        </p:nvGrpSpPr>
        <p:grpSpPr>
          <a:xfrm>
            <a:off x="7193280" y="3714115"/>
            <a:ext cx="10902950" cy="1814830"/>
            <a:chOff x="9600" y="6780"/>
            <a:chExt cx="17170" cy="2858"/>
          </a:xfrm>
        </p:grpSpPr>
        <p:sp>
          <p:nvSpPr>
            <p:cNvPr id="15" name="Text Box 14"/>
            <p:cNvSpPr txBox="1"/>
            <p:nvPr/>
          </p:nvSpPr>
          <p:spPr>
            <a:xfrm>
              <a:off x="9600" y="6780"/>
              <a:ext cx="17170" cy="2858"/>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Xét (C) có: </a:t>
              </a:r>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B    (C); NB    BC       NB là tiếp tuyến của (C)</a:t>
              </a:r>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D    </a:t>
              </a:r>
              <a:r>
                <a:rPr lang="en-US" sz="2800">
                  <a:latin typeface="Times New Roman" panose="02020603050405020304" pitchFamily="18" charset="0"/>
                  <a:cs typeface="Times New Roman" panose="02020603050405020304" pitchFamily="18" charset="0"/>
                  <a:sym typeface="+mn-ea"/>
                </a:rPr>
                <a:t>(C); PD     CD      PD là tiếp tuyến của (C)</a:t>
              </a:r>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custDataLst>
                <p:tags r:id="rId16"/>
              </p:custDataLst>
            </p:nvPr>
          </p:nvPicPr>
          <p:blipFill>
            <a:blip r:embed="rId17"/>
            <a:stretch>
              <a:fillRect/>
            </a:stretch>
          </p:blipFill>
          <p:spPr>
            <a:xfrm flipV="1">
              <a:off x="10613" y="7595"/>
              <a:ext cx="658" cy="658"/>
            </a:xfrm>
            <a:prstGeom prst="rect">
              <a:avLst/>
            </a:prstGeom>
          </p:spPr>
        </p:pic>
        <p:pic>
          <p:nvPicPr>
            <p:cNvPr id="24" name="Picture 23"/>
            <p:cNvPicPr>
              <a:picLocks noChangeAspect="1"/>
            </p:cNvPicPr>
            <p:nvPr>
              <p:custDataLst>
                <p:tags r:id="rId18"/>
              </p:custDataLst>
            </p:nvPr>
          </p:nvPicPr>
          <p:blipFill>
            <a:blip r:embed="rId17"/>
            <a:stretch>
              <a:fillRect/>
            </a:stretch>
          </p:blipFill>
          <p:spPr>
            <a:xfrm flipV="1">
              <a:off x="10613" y="8290"/>
              <a:ext cx="658" cy="658"/>
            </a:xfrm>
            <a:prstGeom prst="rect">
              <a:avLst/>
            </a:prstGeom>
          </p:spPr>
        </p:pic>
        <p:graphicFrame>
          <p:nvGraphicFramePr>
            <p:cNvPr id="22" name="Object 21"/>
            <p:cNvGraphicFramePr/>
            <p:nvPr/>
          </p:nvGraphicFramePr>
          <p:xfrm>
            <a:off x="12950" y="7524"/>
            <a:ext cx="620" cy="635"/>
          </p:xfrm>
          <a:graphic>
            <a:graphicData uri="http://schemas.openxmlformats.org/presentationml/2006/ole">
              <mc:AlternateContent xmlns:mc="http://schemas.openxmlformats.org/markup-compatibility/2006">
                <mc:Choice xmlns:v="urn:schemas-microsoft-com:vml" Requires="v">
                  <p:oleObj spid="_x0000_s4141" name="" r:id="rId19" imgW="152400" imgH="165100" progId="Equation.DSMT4">
                    <p:embed/>
                  </p:oleObj>
                </mc:Choice>
                <mc:Fallback>
                  <p:oleObj name="" r:id="rId19" imgW="152400" imgH="165100" progId="Equation.DSMT4">
                    <p:embed/>
                    <p:pic>
                      <p:nvPicPr>
                        <p:cNvPr id="0" name="Picture 9"/>
                        <p:cNvPicPr/>
                        <p:nvPr/>
                      </p:nvPicPr>
                      <p:blipFill>
                        <a:blip r:embed="rId9"/>
                        <a:stretch>
                          <a:fillRect/>
                        </a:stretch>
                      </p:blipFill>
                      <p:spPr>
                        <a:xfrm>
                          <a:off x="12950" y="7524"/>
                          <a:ext cx="620" cy="635"/>
                        </a:xfrm>
                        <a:prstGeom prst="rect">
                          <a:avLst/>
                        </a:prstGeom>
                      </p:spPr>
                    </p:pic>
                  </p:oleObj>
                </mc:Fallback>
              </mc:AlternateContent>
            </a:graphicData>
          </a:graphic>
        </p:graphicFrame>
        <p:graphicFrame>
          <p:nvGraphicFramePr>
            <p:cNvPr id="29" name="Object 28"/>
            <p:cNvGraphicFramePr/>
            <p:nvPr/>
          </p:nvGraphicFramePr>
          <p:xfrm>
            <a:off x="12950" y="8173"/>
            <a:ext cx="620" cy="635"/>
          </p:xfrm>
          <a:graphic>
            <a:graphicData uri="http://schemas.openxmlformats.org/presentationml/2006/ole">
              <mc:AlternateContent xmlns:mc="http://schemas.openxmlformats.org/markup-compatibility/2006">
                <mc:Choice xmlns:v="urn:schemas-microsoft-com:vml" Requires="v">
                  <p:oleObj spid="_x0000_s4142" name="" r:id="rId20" imgW="152400" imgH="165100" progId="Equation.DSMT4">
                    <p:embed/>
                  </p:oleObj>
                </mc:Choice>
                <mc:Fallback>
                  <p:oleObj name="" r:id="rId20" imgW="152400" imgH="165100" progId="Equation.DSMT4">
                    <p:embed/>
                    <p:pic>
                      <p:nvPicPr>
                        <p:cNvPr id="0" name="Picture 9"/>
                        <p:cNvPicPr/>
                        <p:nvPr/>
                      </p:nvPicPr>
                      <p:blipFill>
                        <a:blip r:embed="rId21"/>
                        <a:stretch>
                          <a:fillRect/>
                        </a:stretch>
                      </p:blipFill>
                      <p:spPr>
                        <a:xfrm>
                          <a:off x="12950" y="8173"/>
                          <a:ext cx="620" cy="635"/>
                        </a:xfrm>
                        <a:prstGeom prst="rect">
                          <a:avLst/>
                        </a:prstGeom>
                      </p:spPr>
                    </p:pic>
                  </p:oleObj>
                </mc:Fallback>
              </mc:AlternateContent>
            </a:graphicData>
          </a:graphic>
        </p:graphicFrame>
        <p:graphicFrame>
          <p:nvGraphicFramePr>
            <p:cNvPr id="32" name="Object 31"/>
            <p:cNvGraphicFramePr/>
            <p:nvPr>
              <p:custDataLst>
                <p:tags r:id="rId22"/>
              </p:custDataLst>
            </p:nvPr>
          </p:nvGraphicFramePr>
          <p:xfrm>
            <a:off x="14308" y="8267"/>
            <a:ext cx="1555" cy="541"/>
          </p:xfrm>
          <a:graphic>
            <a:graphicData uri="http://schemas.openxmlformats.org/presentationml/2006/ole">
              <mc:AlternateContent xmlns:mc="http://schemas.openxmlformats.org/markup-compatibility/2006">
                <mc:Choice xmlns:v="urn:schemas-microsoft-com:vml" Requires="v">
                  <p:oleObj spid="_x0000_s4143" name="" r:id="rId23" imgW="190500" imgH="152400" progId="Equation.DSMT4">
                    <p:embed/>
                  </p:oleObj>
                </mc:Choice>
                <mc:Fallback>
                  <p:oleObj name="" r:id="rId23" imgW="190500" imgH="152400" progId="Equation.DSMT4">
                    <p:embed/>
                    <p:pic>
                      <p:nvPicPr>
                        <p:cNvPr id="0" name="Picture 32"/>
                        <p:cNvPicPr/>
                        <p:nvPr/>
                      </p:nvPicPr>
                      <p:blipFill>
                        <a:blip r:embed="rId24"/>
                        <a:stretch>
                          <a:fillRect/>
                        </a:stretch>
                      </p:blipFill>
                      <p:spPr>
                        <a:xfrm>
                          <a:off x="14308" y="8267"/>
                          <a:ext cx="1555" cy="541"/>
                        </a:xfrm>
                        <a:prstGeom prst="rect">
                          <a:avLst/>
                        </a:prstGeom>
                      </p:spPr>
                    </p:pic>
                  </p:oleObj>
                </mc:Fallback>
              </mc:AlternateContent>
            </a:graphicData>
          </a:graphic>
        </p:graphicFrame>
        <p:graphicFrame>
          <p:nvGraphicFramePr>
            <p:cNvPr id="34" name="Object 33"/>
            <p:cNvGraphicFramePr/>
            <p:nvPr>
              <p:custDataLst>
                <p:tags r:id="rId25"/>
              </p:custDataLst>
            </p:nvPr>
          </p:nvGraphicFramePr>
          <p:xfrm>
            <a:off x="14256" y="7524"/>
            <a:ext cx="1555" cy="541"/>
          </p:xfrm>
          <a:graphic>
            <a:graphicData uri="http://schemas.openxmlformats.org/presentationml/2006/ole">
              <mc:AlternateContent xmlns:mc="http://schemas.openxmlformats.org/markup-compatibility/2006">
                <mc:Choice xmlns:v="urn:schemas-microsoft-com:vml" Requires="v">
                  <p:oleObj spid="_x0000_s4144" name="" r:id="rId26" imgW="190500" imgH="152400" progId="Equation.DSMT4">
                    <p:embed/>
                  </p:oleObj>
                </mc:Choice>
                <mc:Fallback>
                  <p:oleObj name="" r:id="rId26" imgW="190500" imgH="152400" progId="Equation.DSMT4">
                    <p:embed/>
                    <p:pic>
                      <p:nvPicPr>
                        <p:cNvPr id="0" name="Picture 32"/>
                        <p:cNvPicPr/>
                        <p:nvPr/>
                      </p:nvPicPr>
                      <p:blipFill>
                        <a:blip r:embed="rId27"/>
                        <a:stretch>
                          <a:fillRect/>
                        </a:stretch>
                      </p:blipFill>
                      <p:spPr>
                        <a:xfrm>
                          <a:off x="14256" y="7524"/>
                          <a:ext cx="1555" cy="541"/>
                        </a:xfrm>
                        <a:prstGeom prst="rect">
                          <a:avLst/>
                        </a:prstGeom>
                      </p:spPr>
                    </p:pic>
                  </p:oleObj>
                </mc:Fallback>
              </mc:AlternateContent>
            </a:graphicData>
          </a:graphic>
        </p:graphicFrame>
      </p:grpSp>
      <p:pic>
        <p:nvPicPr>
          <p:cNvPr id="2" name="Picture 1"/>
          <p:cNvPicPr>
            <a:picLocks noChangeAspect="1"/>
          </p:cNvPicPr>
          <p:nvPr/>
        </p:nvPicPr>
        <p:blipFill>
          <a:blip r:embed="rId28"/>
          <a:stretch>
            <a:fillRect/>
          </a:stretch>
        </p:blipFill>
        <p:spPr>
          <a:xfrm>
            <a:off x="1447800" y="1866900"/>
            <a:ext cx="4744085" cy="47821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ppt_w</p:attrName>
                                        </p:attrNameLst>
                                      </p:cBhvr>
                                      <p:tavLst>
                                        <p:tav tm="0">
                                          <p:val>
                                            <p:fltVal val="0"/>
                                          </p:val>
                                        </p:tav>
                                        <p:tav tm="100000">
                                          <p:val>
                                            <p:strVal val="#ppt_w"/>
                                          </p:val>
                                        </p:tav>
                                      </p:tavLst>
                                    </p:anim>
                                    <p:anim calcmode="lin" valueType="num">
                                      <p:cBhvr additive="base">
                                        <p:cTn id="8" dur="500"/>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diamond(in)">
                                      <p:cBhvr>
                                        <p:cTn id="13" dur="2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circle(in)">
                                      <p:cBhvr>
                                        <p:cTn id="23" dur="2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strips(downLeft)">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2"/>
          <a:stretch>
            <a:fillRect/>
          </a:stretch>
        </p:blipFill>
        <p:spPr>
          <a:xfrm>
            <a:off x="-76200" y="6591300"/>
            <a:ext cx="3939540" cy="3741420"/>
          </a:xfrm>
          <a:prstGeom prst="rect">
            <a:avLst/>
          </a:prstGeom>
        </p:spPr>
      </p:pic>
      <p:pic>
        <p:nvPicPr>
          <p:cNvPr id="4" name="Picture 3"/>
          <p:cNvPicPr>
            <a:picLocks noChangeAspect="1"/>
          </p:cNvPicPr>
          <p:nvPr>
            <p:custDataLst>
              <p:tags r:id="rId3"/>
            </p:custDataLst>
          </p:nvPr>
        </p:nvPicPr>
        <p:blipFill>
          <a:blip r:embed="rId4"/>
          <a:stretch>
            <a:fillRect/>
          </a:stretch>
        </p:blipFill>
        <p:spPr>
          <a:xfrm>
            <a:off x="15621000" y="8648700"/>
            <a:ext cx="2125980" cy="1325880"/>
          </a:xfrm>
          <a:prstGeom prst="rect">
            <a:avLst/>
          </a:prstGeom>
        </p:spPr>
      </p:pic>
      <p:pic>
        <p:nvPicPr>
          <p:cNvPr id="5" name="Picture 4"/>
          <p:cNvPicPr>
            <a:picLocks noChangeAspect="1"/>
          </p:cNvPicPr>
          <p:nvPr>
            <p:custDataLst>
              <p:tags r:id="rId5"/>
            </p:custDataLst>
          </p:nvPr>
        </p:nvPicPr>
        <p:blipFill>
          <a:blip r:embed="rId6"/>
          <a:stretch>
            <a:fillRect/>
          </a:stretch>
        </p:blipFill>
        <p:spPr>
          <a:xfrm>
            <a:off x="16687800" y="-244475"/>
            <a:ext cx="2247900" cy="1287780"/>
          </a:xfrm>
          <a:prstGeom prst="rect">
            <a:avLst/>
          </a:prstGeom>
        </p:spPr>
      </p:pic>
      <p:sp>
        <p:nvSpPr>
          <p:cNvPr id="7" name="Google Shape;322;p15"/>
          <p:cNvSpPr/>
          <p:nvPr>
            <p:custDataLst>
              <p:tags r:id="rId7"/>
            </p:custDataLst>
          </p:nvPr>
        </p:nvSpPr>
        <p:spPr>
          <a:xfrm>
            <a:off x="6097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3:</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36" name="Group 35"/>
          <p:cNvGrpSpPr/>
          <p:nvPr/>
        </p:nvGrpSpPr>
        <p:grpSpPr>
          <a:xfrm>
            <a:off x="5105400" y="571500"/>
            <a:ext cx="7387590" cy="607060"/>
            <a:chOff x="8040" y="766"/>
            <a:chExt cx="11634" cy="956"/>
          </a:xfrm>
        </p:grpSpPr>
        <p:sp>
          <p:nvSpPr>
            <p:cNvPr id="31" name="Text Box 30"/>
            <p:cNvSpPr txBox="1"/>
            <p:nvPr/>
          </p:nvSpPr>
          <p:spPr>
            <a:xfrm>
              <a:off x="8040" y="900"/>
              <a:ext cx="5839" cy="822"/>
            </a:xfrm>
            <a:prstGeom prst="rect">
              <a:avLst/>
            </a:prstGeom>
            <a:noFill/>
          </p:spPr>
          <p:txBody>
            <a:bodyPr wrap="square" rtlCol="0" anchor="t">
              <a:spAutoFit/>
            </a:bodyPr>
            <a:lstStyle/>
            <a:p>
              <a:pPr algn="just"/>
              <a:r>
                <a:rPr lang="en-US" sz="2800" b="1">
                  <a:latin typeface="Times New Roman" panose="02020603050405020304" pitchFamily="18" charset="0"/>
                  <a:cs typeface="Times New Roman" panose="02020603050405020304" pitchFamily="18" charset="0"/>
                  <a:sym typeface="+mn-ea"/>
                </a:rPr>
                <a:t>b) Chứng minh: </a:t>
              </a:r>
              <a:endParaRPr lang="en-US" sz="2800" b="1">
                <a:latin typeface="Times New Roman" panose="02020603050405020304" pitchFamily="18" charset="0"/>
                <a:cs typeface="Times New Roman" panose="02020603050405020304" pitchFamily="18" charset="0"/>
                <a:sym typeface="+mn-ea"/>
              </a:endParaRPr>
            </a:p>
          </p:txBody>
        </p:sp>
        <p:graphicFrame>
          <p:nvGraphicFramePr>
            <p:cNvPr id="34" name="Object 33"/>
            <p:cNvGraphicFramePr/>
            <p:nvPr>
              <p:custDataLst>
                <p:tags r:id="rId8"/>
              </p:custDataLst>
            </p:nvPr>
          </p:nvGraphicFramePr>
          <p:xfrm>
            <a:off x="12120" y="766"/>
            <a:ext cx="7554" cy="877"/>
          </p:xfrm>
          <a:graphic>
            <a:graphicData uri="http://schemas.openxmlformats.org/presentationml/2006/ole">
              <mc:AlternateContent xmlns:mc="http://schemas.openxmlformats.org/markup-compatibility/2006">
                <mc:Choice xmlns:v="urn:schemas-microsoft-com:vml" Requires="v">
                  <p:oleObj spid="_x0000_s5136" name="" r:id="rId9" imgW="2871470" imgH="438150" progId="Equation.DSMT4">
                    <p:embed/>
                  </p:oleObj>
                </mc:Choice>
                <mc:Fallback>
                  <p:oleObj name="" r:id="rId9" imgW="2871470" imgH="438150" progId="Equation.DSMT4">
                    <p:embed/>
                    <p:pic>
                      <p:nvPicPr>
                        <p:cNvPr id="0" name="Picture 4"/>
                        <p:cNvPicPr/>
                        <p:nvPr/>
                      </p:nvPicPr>
                      <p:blipFill>
                        <a:blip r:embed="rId10"/>
                        <a:stretch>
                          <a:fillRect/>
                        </a:stretch>
                      </p:blipFill>
                      <p:spPr>
                        <a:xfrm>
                          <a:off x="12120" y="766"/>
                          <a:ext cx="7554" cy="877"/>
                        </a:xfrm>
                        <a:prstGeom prst="rect">
                          <a:avLst/>
                        </a:prstGeom>
                      </p:spPr>
                    </p:pic>
                  </p:oleObj>
                </mc:Fallback>
              </mc:AlternateContent>
            </a:graphicData>
          </a:graphic>
        </p:graphicFrame>
      </p:grpSp>
      <p:grpSp>
        <p:nvGrpSpPr>
          <p:cNvPr id="2" name="Group 1"/>
          <p:cNvGrpSpPr/>
          <p:nvPr/>
        </p:nvGrpSpPr>
        <p:grpSpPr>
          <a:xfrm>
            <a:off x="4703445" y="1562100"/>
            <a:ext cx="14893925" cy="5975350"/>
            <a:chOff x="7407" y="2460"/>
            <a:chExt cx="23455" cy="9410"/>
          </a:xfrm>
        </p:grpSpPr>
        <p:sp>
          <p:nvSpPr>
            <p:cNvPr id="19" name="Text Box 18"/>
            <p:cNvSpPr txBox="1"/>
            <p:nvPr/>
          </p:nvSpPr>
          <p:spPr>
            <a:xfrm>
              <a:off x="7407" y="2460"/>
              <a:ext cx="23455" cy="9410"/>
            </a:xfrm>
            <a:prstGeom prst="rect">
              <a:avLst/>
            </a:prstGeom>
            <a:noFill/>
          </p:spPr>
          <p:txBody>
            <a:bodyPr wrap="square" rtlCol="0">
              <a:noAutofit/>
            </a:bodyPr>
            <a:lstStyle/>
            <a:p>
              <a:r>
                <a:rPr lang="en-US" sz="3200" dirty="0">
                  <a:latin typeface="Times New Roman" panose="02020603050405020304" pitchFamily="18" charset="0"/>
                  <a:cs typeface="Times New Roman" panose="02020603050405020304" pitchFamily="18" charset="0"/>
                </a:rPr>
                <a:t> Do MP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PD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P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CP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(1)</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Do MN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NB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N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CN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(2)</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Suy ra: </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Do đó: </a:t>
              </a:r>
              <a:endParaRPr lang="en-US" sz="3200" dirty="0">
                <a:latin typeface="Times New Roman" panose="02020603050405020304" pitchFamily="18" charset="0"/>
                <a:cs typeface="Times New Roman" panose="02020603050405020304" pitchFamily="18" charset="0"/>
              </a:endParaRPr>
            </a:p>
          </p:txBody>
        </p:sp>
        <p:graphicFrame>
          <p:nvGraphicFramePr>
            <p:cNvPr id="21" name="Object 20"/>
            <p:cNvGraphicFramePr/>
            <p:nvPr>
              <p:custDataLst>
                <p:tags r:id="rId11"/>
              </p:custDataLst>
            </p:nvPr>
          </p:nvGraphicFramePr>
          <p:xfrm>
            <a:off x="26736" y="2460"/>
            <a:ext cx="1525" cy="832"/>
          </p:xfrm>
          <a:graphic>
            <a:graphicData uri="http://schemas.openxmlformats.org/presentationml/2006/ole">
              <mc:AlternateContent xmlns:mc="http://schemas.openxmlformats.org/markup-compatibility/2006">
                <mc:Choice xmlns:v="urn:schemas-microsoft-com:vml" Requires="v">
                  <p:oleObj spid="_x0000_s5137" name="" r:id="rId12" imgW="934085" imgH="607060" progId="Equation.DSMT4">
                    <p:embed/>
                  </p:oleObj>
                </mc:Choice>
                <mc:Fallback>
                  <p:oleObj name="" r:id="rId12" imgW="934085" imgH="607060" progId="Equation.DSMT4">
                    <p:embed/>
                    <p:pic>
                      <p:nvPicPr>
                        <p:cNvPr id="0" name="Picture 21"/>
                        <p:cNvPicPr/>
                        <p:nvPr/>
                      </p:nvPicPr>
                      <p:blipFill>
                        <a:blip r:embed="rId13"/>
                        <a:stretch>
                          <a:fillRect/>
                        </a:stretch>
                      </p:blipFill>
                      <p:spPr>
                        <a:xfrm>
                          <a:off x="26736" y="2460"/>
                          <a:ext cx="1525" cy="832"/>
                        </a:xfrm>
                        <a:prstGeom prst="rect">
                          <a:avLst/>
                        </a:prstGeom>
                      </p:spPr>
                    </p:pic>
                  </p:oleObj>
                </mc:Fallback>
              </mc:AlternateContent>
            </a:graphicData>
          </a:graphic>
        </p:graphicFrame>
        <p:graphicFrame>
          <p:nvGraphicFramePr>
            <p:cNvPr id="25" name="Object 24"/>
            <p:cNvGraphicFramePr/>
            <p:nvPr>
              <p:custDataLst>
                <p:tags r:id="rId14"/>
              </p:custDataLst>
            </p:nvPr>
          </p:nvGraphicFramePr>
          <p:xfrm>
            <a:off x="26520" y="4725"/>
            <a:ext cx="1451" cy="916"/>
          </p:xfrm>
          <a:graphic>
            <a:graphicData uri="http://schemas.openxmlformats.org/presentationml/2006/ole">
              <mc:AlternateContent xmlns:mc="http://schemas.openxmlformats.org/markup-compatibility/2006">
                <mc:Choice xmlns:v="urn:schemas-microsoft-com:vml" Requires="v">
                  <p:oleObj spid="_x0000_s5138" name="" r:id="rId15" imgW="789305" imgH="495300" progId="Equation.DSMT4">
                    <p:embed/>
                  </p:oleObj>
                </mc:Choice>
                <mc:Fallback>
                  <p:oleObj name="" r:id="rId15" imgW="789305" imgH="495300" progId="Equation.DSMT4">
                    <p:embed/>
                    <p:pic>
                      <p:nvPicPr>
                        <p:cNvPr id="0" name="Picture 25"/>
                        <p:cNvPicPr/>
                        <p:nvPr/>
                      </p:nvPicPr>
                      <p:blipFill>
                        <a:blip r:embed="rId16"/>
                        <a:stretch>
                          <a:fillRect/>
                        </a:stretch>
                      </p:blipFill>
                      <p:spPr>
                        <a:xfrm>
                          <a:off x="26520" y="4725"/>
                          <a:ext cx="1451" cy="916"/>
                        </a:xfrm>
                        <a:prstGeom prst="rect">
                          <a:avLst/>
                        </a:prstGeom>
                      </p:spPr>
                    </p:pic>
                  </p:oleObj>
                </mc:Fallback>
              </mc:AlternateContent>
            </a:graphicData>
          </a:graphic>
        </p:graphicFrame>
        <p:pic>
          <p:nvPicPr>
            <p:cNvPr id="37" name="Picture 36"/>
            <p:cNvPicPr>
              <a:picLocks noChangeAspect="1"/>
            </p:cNvPicPr>
            <p:nvPr/>
          </p:nvPicPr>
          <p:blipFill>
            <a:blip r:embed="rId17"/>
            <a:stretch>
              <a:fillRect/>
            </a:stretch>
          </p:blipFill>
          <p:spPr>
            <a:xfrm>
              <a:off x="7869" y="3300"/>
              <a:ext cx="3576" cy="876"/>
            </a:xfrm>
            <a:prstGeom prst="rect">
              <a:avLst/>
            </a:prstGeom>
          </p:spPr>
        </p:pic>
      </p:grpSp>
      <p:pic>
        <p:nvPicPr>
          <p:cNvPr id="10" name="Picture 9"/>
          <p:cNvPicPr>
            <a:picLocks noChangeAspect="1"/>
          </p:cNvPicPr>
          <p:nvPr/>
        </p:nvPicPr>
        <p:blipFill>
          <a:blip r:embed="rId18"/>
          <a:stretch>
            <a:fillRect/>
          </a:stretch>
        </p:blipFill>
        <p:spPr>
          <a:xfrm>
            <a:off x="285115" y="1417320"/>
            <a:ext cx="4744085" cy="4782185"/>
          </a:xfrm>
          <a:prstGeom prst="rect">
            <a:avLst/>
          </a:prstGeom>
        </p:spPr>
      </p:pic>
      <p:pic>
        <p:nvPicPr>
          <p:cNvPr id="14" name="Picture 13"/>
          <p:cNvPicPr>
            <a:picLocks noChangeAspect="1"/>
          </p:cNvPicPr>
          <p:nvPr/>
        </p:nvPicPr>
        <p:blipFill>
          <a:blip r:embed="rId19"/>
          <a:stretch>
            <a:fillRect/>
          </a:stretch>
        </p:blipFill>
        <p:spPr>
          <a:xfrm>
            <a:off x="4909185" y="3507105"/>
            <a:ext cx="2524760" cy="556260"/>
          </a:xfrm>
          <a:prstGeom prst="rect">
            <a:avLst/>
          </a:prstGeom>
        </p:spPr>
      </p:pic>
      <p:pic>
        <p:nvPicPr>
          <p:cNvPr id="22" name="Picture 21"/>
          <p:cNvPicPr>
            <a:picLocks noChangeAspect="1"/>
          </p:cNvPicPr>
          <p:nvPr/>
        </p:nvPicPr>
        <p:blipFill>
          <a:blip r:embed="rId20"/>
          <a:stretch>
            <a:fillRect/>
          </a:stretch>
        </p:blipFill>
        <p:spPr>
          <a:xfrm>
            <a:off x="6019800" y="5448300"/>
            <a:ext cx="5103495" cy="549275"/>
          </a:xfrm>
          <a:prstGeom prst="rect">
            <a:avLst/>
          </a:prstGeom>
        </p:spPr>
      </p:pic>
      <p:pic>
        <p:nvPicPr>
          <p:cNvPr id="24" name="Picture 23"/>
          <p:cNvPicPr>
            <a:picLocks noChangeAspect="1"/>
          </p:cNvPicPr>
          <p:nvPr/>
        </p:nvPicPr>
        <p:blipFill>
          <a:blip r:embed="rId21"/>
          <a:stretch>
            <a:fillRect/>
          </a:stretch>
        </p:blipFill>
        <p:spPr>
          <a:xfrm>
            <a:off x="6172200" y="5981700"/>
            <a:ext cx="3520440" cy="715010"/>
          </a:xfrm>
          <a:prstGeom prst="rect">
            <a:avLst/>
          </a:prstGeom>
        </p:spPr>
      </p:pic>
      <p:pic>
        <p:nvPicPr>
          <p:cNvPr id="26" name="Picture 25"/>
          <p:cNvPicPr>
            <a:picLocks noChangeAspect="1"/>
          </p:cNvPicPr>
          <p:nvPr/>
        </p:nvPicPr>
        <p:blipFill>
          <a:blip r:embed="rId22"/>
          <a:stretch>
            <a:fillRect/>
          </a:stretch>
        </p:blipFill>
        <p:spPr>
          <a:xfrm>
            <a:off x="7772400" y="4991100"/>
            <a:ext cx="3181350" cy="505460"/>
          </a:xfrm>
          <a:prstGeom prst="rect">
            <a:avLst/>
          </a:prstGeom>
        </p:spPr>
      </p:pic>
      <p:pic>
        <p:nvPicPr>
          <p:cNvPr id="35" name="Picture 34"/>
          <p:cNvPicPr>
            <a:picLocks noChangeAspect="1"/>
          </p:cNvPicPr>
          <p:nvPr/>
        </p:nvPicPr>
        <p:blipFill>
          <a:blip r:embed="rId23"/>
          <a:stretch>
            <a:fillRect/>
          </a:stretch>
        </p:blipFill>
        <p:spPr>
          <a:xfrm>
            <a:off x="8153400" y="4533900"/>
            <a:ext cx="3543300" cy="457200"/>
          </a:xfrm>
          <a:prstGeom prst="rect">
            <a:avLst/>
          </a:prstGeom>
        </p:spPr>
      </p:pic>
      <p:grpSp>
        <p:nvGrpSpPr>
          <p:cNvPr id="39" name="Group 38"/>
          <p:cNvGrpSpPr/>
          <p:nvPr/>
        </p:nvGrpSpPr>
        <p:grpSpPr>
          <a:xfrm>
            <a:off x="4800600" y="7111365"/>
            <a:ext cx="5939790" cy="581025"/>
            <a:chOff x="8040" y="-575"/>
            <a:chExt cx="9354" cy="915"/>
          </a:xfrm>
        </p:grpSpPr>
        <p:sp>
          <p:nvSpPr>
            <p:cNvPr id="40" name="Text Box 39"/>
            <p:cNvSpPr txBox="1"/>
            <p:nvPr>
              <p:custDataLst>
                <p:tags r:id="rId24"/>
              </p:custDataLst>
            </p:nvPr>
          </p:nvSpPr>
          <p:spPr>
            <a:xfrm>
              <a:off x="8040" y="-575"/>
              <a:ext cx="2190" cy="822"/>
            </a:xfrm>
            <a:prstGeom prst="rect">
              <a:avLst/>
            </a:prstGeom>
            <a:noFill/>
          </p:spPr>
          <p:txBody>
            <a:bodyPr wrap="square" rtlCol="0" anchor="t">
              <a:spAutoFit/>
            </a:bodyPr>
            <a:p>
              <a:pPr algn="just"/>
              <a:r>
                <a:rPr lang="en-US" sz="2800" b="1">
                  <a:latin typeface="Times New Roman" panose="02020603050405020304" pitchFamily="18" charset="0"/>
                  <a:cs typeface="Times New Roman" panose="02020603050405020304" pitchFamily="18" charset="0"/>
                  <a:sym typeface="+mn-ea"/>
                </a:rPr>
                <a:t>Vậy </a:t>
              </a:r>
              <a:endParaRPr lang="en-US" sz="2800" b="1">
                <a:latin typeface="Times New Roman" panose="02020603050405020304" pitchFamily="18" charset="0"/>
                <a:cs typeface="Times New Roman" panose="02020603050405020304" pitchFamily="18" charset="0"/>
                <a:sym typeface="+mn-ea"/>
              </a:endParaRPr>
            </a:p>
          </p:txBody>
        </p:sp>
        <p:graphicFrame>
          <p:nvGraphicFramePr>
            <p:cNvPr id="41" name="Object 40"/>
            <p:cNvGraphicFramePr/>
            <p:nvPr>
              <p:custDataLst>
                <p:tags r:id="rId25"/>
              </p:custDataLst>
            </p:nvPr>
          </p:nvGraphicFramePr>
          <p:xfrm>
            <a:off x="9840" y="-537"/>
            <a:ext cx="7554" cy="877"/>
          </p:xfrm>
          <a:graphic>
            <a:graphicData uri="http://schemas.openxmlformats.org/presentationml/2006/ole">
              <mc:AlternateContent xmlns:mc="http://schemas.openxmlformats.org/markup-compatibility/2006">
                <mc:Choice xmlns:v="urn:schemas-microsoft-com:vml" Requires="v">
                  <p:oleObj spid="_x0000_s42" name="" r:id="rId26" imgW="2871470" imgH="438150" progId="Equation.DSMT4">
                    <p:embed/>
                  </p:oleObj>
                </mc:Choice>
                <mc:Fallback>
                  <p:oleObj name="" r:id="rId26" imgW="2871470" imgH="438150" progId="Equation.DSMT4">
                    <p:embed/>
                    <p:pic>
                      <p:nvPicPr>
                        <p:cNvPr id="0" name="Picture 4"/>
                        <p:cNvPicPr/>
                        <p:nvPr/>
                      </p:nvPicPr>
                      <p:blipFill>
                        <a:blip r:embed="rId10"/>
                        <a:stretch>
                          <a:fillRect/>
                        </a:stretch>
                      </p:blipFill>
                      <p:spPr>
                        <a:xfrm>
                          <a:off x="9840" y="-537"/>
                          <a:ext cx="7554" cy="877"/>
                        </a:xfrm>
                        <a:prstGeom prst="rect">
                          <a:avLst/>
                        </a:prstGeom>
                      </p:spPr>
                    </p:pic>
                  </p:oleObj>
                </mc:Fallback>
              </mc:AlternateContent>
            </a:graphicData>
          </a:graphic>
        </p:graphicFrame>
      </p:grpSp>
      <p:graphicFrame>
        <p:nvGraphicFramePr>
          <p:cNvPr id="43" name="Object 42"/>
          <p:cNvGraphicFramePr/>
          <p:nvPr/>
        </p:nvGraphicFramePr>
        <p:xfrm>
          <a:off x="6191250" y="6543675"/>
          <a:ext cx="4290695" cy="510540"/>
        </p:xfrm>
        <a:graphic>
          <a:graphicData uri="http://schemas.openxmlformats.org/presentationml/2006/ole">
            <mc:AlternateContent xmlns:mc="http://schemas.openxmlformats.org/markup-compatibility/2006">
              <mc:Choice xmlns:v="urn:schemas-microsoft-com:vml" Requires="v">
                <p:oleObj spid="_x0000_s44" name="" r:id="rId27" imgW="2870835" imgH="462915" progId="Equation.DSMT4">
                  <p:embed/>
                </p:oleObj>
              </mc:Choice>
              <mc:Fallback>
                <p:oleObj name="" r:id="rId27" imgW="2870835" imgH="462915" progId="Equation.DSMT4">
                  <p:embed/>
                  <p:pic>
                    <p:nvPicPr>
                      <p:cNvPr id="0" name="Picture 43"/>
                      <p:cNvPicPr/>
                      <p:nvPr/>
                    </p:nvPicPr>
                    <p:blipFill>
                      <a:blip r:embed="rId28"/>
                      <a:stretch>
                        <a:fillRect/>
                      </a:stretch>
                    </p:blipFill>
                    <p:spPr>
                      <a:xfrm>
                        <a:off x="6191250" y="6543675"/>
                        <a:ext cx="4290695" cy="51054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ppt_w</p:attrName>
                                        </p:attrNameLst>
                                      </p:cBhvr>
                                      <p:tavLst>
                                        <p:tav tm="0">
                                          <p:val>
                                            <p:fltVal val="0"/>
                                          </p:val>
                                        </p:tav>
                                        <p:tav tm="100000">
                                          <p:val>
                                            <p:strVal val="#ppt_w"/>
                                          </p:val>
                                        </p:tav>
                                      </p:tavLst>
                                    </p:anim>
                                    <p:anim calcmode="lin" valueType="num">
                                      <p:cBhvr additive="base">
                                        <p:cTn id="8" dur="500"/>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heckerboard(across)">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par>
                                <p:cTn id="24" presetID="3" presetClass="entr" presetSubtype="1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par>
                                <p:cTn id="27" presetID="3" presetClass="entr" presetSubtype="1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linds(horizontal)">
                                      <p:cBhvr>
                                        <p:cTn id="29" dur="500"/>
                                        <p:tgtEl>
                                          <p:spTgt spid="22"/>
                                        </p:tgtEl>
                                      </p:cBhvr>
                                    </p:animEffect>
                                  </p:childTnLst>
                                </p:cTn>
                              </p:par>
                              <p:par>
                                <p:cTn id="30" presetID="3" presetClass="entr" presetSubtype="1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linds(horizontal)">
                                      <p:cBhvr>
                                        <p:cTn id="32" dur="500"/>
                                        <p:tgtEl>
                                          <p:spTgt spid="35"/>
                                        </p:tgtEl>
                                      </p:cBhvr>
                                    </p:animEffect>
                                  </p:childTnLst>
                                </p:cTn>
                              </p:par>
                              <p:par>
                                <p:cTn id="33" presetID="3" presetClass="entr" presetSubtype="1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linds(horizontal)">
                                      <p:cBhvr>
                                        <p:cTn id="35" dur="500"/>
                                        <p:tgtEl>
                                          <p:spTgt spid="26"/>
                                        </p:tgtEl>
                                      </p:cBhvr>
                                    </p:animEffect>
                                  </p:childTnLst>
                                </p:cTn>
                              </p:par>
                              <p:par>
                                <p:cTn id="36" presetID="3" presetClass="entr" presetSubtype="1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linds(horizontal)">
                                      <p:cBhvr>
                                        <p:cTn id="38" dur="500"/>
                                        <p:tgtEl>
                                          <p:spTgt spid="24"/>
                                        </p:tgtEl>
                                      </p:cBhvr>
                                    </p:animEffect>
                                  </p:childTnLst>
                                </p:cTn>
                              </p:par>
                              <p:par>
                                <p:cTn id="39" presetID="3" presetClass="entr" presetSubtype="1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linds(horizontal)">
                                      <p:cBhvr>
                                        <p:cTn id="41" dur="500"/>
                                        <p:tgtEl>
                                          <p:spTgt spid="43"/>
                                        </p:tgtEl>
                                      </p:cBhvr>
                                    </p:animEffect>
                                  </p:childTnLst>
                                </p:cTn>
                              </p:par>
                              <p:par>
                                <p:cTn id="42" presetID="3" presetClass="entr" presetSubtype="10"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linds(horizontal)">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447957" y="62554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Rectangles 1"/>
          <p:cNvSpPr/>
          <p:nvPr/>
        </p:nvSpPr>
        <p:spPr>
          <a:xfrm>
            <a:off x="1524000" y="1893570"/>
            <a:ext cx="15849600" cy="4827905"/>
          </a:xfrm>
          <a:prstGeom prst="rect">
            <a:avLst/>
          </a:prstGeom>
          <a:solidFill>
            <a:srgbClr val="160EBA"/>
          </a:solidFill>
          <a:ln w="25400" cap="flat" cmpd="sng" algn="ctr">
            <a:solidFill>
              <a:srgbClr val="160EBA"/>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ounded Rectangle 2"/>
          <p:cNvSpPr/>
          <p:nvPr/>
        </p:nvSpPr>
        <p:spPr>
          <a:xfrm>
            <a:off x="1905000" y="2145030"/>
            <a:ext cx="15186025" cy="4280535"/>
          </a:xfrm>
          <a:prstGeom prst="roundRect">
            <a:avLst/>
          </a:prstGeom>
          <a:solidFill>
            <a:srgbClr val="92D050"/>
          </a:solidFill>
          <a:ln w="25400" cap="flat" cmpd="sng" algn="ctr">
            <a:solidFill>
              <a:srgbClr val="4F81BD">
                <a:lumMod val="75000"/>
              </a:srgbClr>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Chứng</a:t>
            </a:r>
            <a:r>
              <a:rPr lang="en-US" sz="2800" dirty="0">
                <a:solidFill>
                  <a:schemeClr val="tx1"/>
                </a:solidFill>
                <a:latin typeface="Times New Roman" panose="02020603050405020304" pitchFamily="18" charset="0"/>
                <a:cs typeface="Times New Roman" panose="02020603050405020304" pitchFamily="18" charset="0"/>
              </a:rPr>
              <a:t> minh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pPr algn="just"/>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ấy</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pPr algn="just"/>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ấy</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pPr algn="just"/>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c) Hai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bằng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pPr algn="just"/>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d) Hai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pPr algn="just"/>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6200" y="1485900"/>
            <a:ext cx="1310640" cy="12115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2"/>
          <a:stretch>
            <a:fillRect/>
          </a:stretch>
        </p:blipFill>
        <p:spPr>
          <a:xfrm>
            <a:off x="15468600" y="8420100"/>
            <a:ext cx="2125980" cy="1325880"/>
          </a:xfrm>
          <a:prstGeom prst="rect">
            <a:avLst/>
          </a:prstGeom>
        </p:spPr>
      </p:pic>
      <p:pic>
        <p:nvPicPr>
          <p:cNvPr id="4" name="Picture 3"/>
          <p:cNvPicPr>
            <a:picLocks noChangeAspect="1"/>
          </p:cNvPicPr>
          <p:nvPr>
            <p:custDataLst>
              <p:tags r:id="rId3"/>
            </p:custDataLst>
          </p:nvPr>
        </p:nvPicPr>
        <p:blipFill>
          <a:blip r:embed="rId4"/>
          <a:stretch>
            <a:fillRect/>
          </a:stretch>
        </p:blipFill>
        <p:spPr>
          <a:xfrm>
            <a:off x="15697200" y="266700"/>
            <a:ext cx="2247900" cy="1287780"/>
          </a:xfrm>
          <a:prstGeom prst="rect">
            <a:avLst/>
          </a:prstGeom>
        </p:spPr>
      </p:pic>
      <p:pic>
        <p:nvPicPr>
          <p:cNvPr id="5" name="Picture 4"/>
          <p:cNvPicPr>
            <a:picLocks noChangeAspect="1"/>
          </p:cNvPicPr>
          <p:nvPr>
            <p:custDataLst>
              <p:tags r:id="rId5"/>
            </p:custDataLst>
          </p:nvPr>
        </p:nvPicPr>
        <p:blipFill>
          <a:blip r:embed="rId6"/>
          <a:stretch>
            <a:fillRect/>
          </a:stretch>
        </p:blipFill>
        <p:spPr>
          <a:xfrm>
            <a:off x="158750" y="266700"/>
            <a:ext cx="2291080" cy="1688465"/>
          </a:xfrm>
          <a:prstGeom prst="rect">
            <a:avLst/>
          </a:prstGeom>
        </p:spPr>
      </p:pic>
      <p:pic>
        <p:nvPicPr>
          <p:cNvPr id="6" name="Picture 5"/>
          <p:cNvPicPr>
            <a:picLocks noChangeAspect="1"/>
          </p:cNvPicPr>
          <p:nvPr/>
        </p:nvPicPr>
        <p:blipFill>
          <a:blip r:embed="rId7"/>
          <a:stretch>
            <a:fillRect/>
          </a:stretch>
        </p:blipFill>
        <p:spPr>
          <a:xfrm>
            <a:off x="13944600" y="1991995"/>
            <a:ext cx="3296285" cy="3134995"/>
          </a:xfrm>
          <a:prstGeom prst="rect">
            <a:avLst/>
          </a:prstGeom>
        </p:spPr>
      </p:pic>
      <p:grpSp>
        <p:nvGrpSpPr>
          <p:cNvPr id="15" name="Group 14"/>
          <p:cNvGrpSpPr/>
          <p:nvPr/>
        </p:nvGrpSpPr>
        <p:grpSpPr>
          <a:xfrm>
            <a:off x="1524000" y="3924300"/>
            <a:ext cx="13098780" cy="2553335"/>
            <a:chOff x="600" y="5815"/>
            <a:chExt cx="20628" cy="4021"/>
          </a:xfrm>
        </p:grpSpPr>
        <p:sp>
          <p:nvSpPr>
            <p:cNvPr id="7" name="Text Box 6"/>
            <p:cNvSpPr txBox="1"/>
            <p:nvPr/>
          </p:nvSpPr>
          <p:spPr>
            <a:xfrm>
              <a:off x="600" y="5815"/>
              <a:ext cx="20628" cy="4021"/>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H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 điểm của đường kính</a:t>
              </a:r>
              <a:r>
                <a:rPr lang="en-US" sz="3200" dirty="0">
                  <a:latin typeface="Times New Roman" panose="02020603050405020304" pitchFamily="18" charset="0"/>
                  <a:cs typeface="Times New Roman" panose="02020603050405020304" pitchFamily="18" charset="0"/>
                </a:rPr>
                <a:t> AB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 CD</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Do AB     CD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OH    CD</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OCD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OC = OD           OCD </a:t>
              </a:r>
              <a:r>
                <a:rPr lang="en-US" sz="3200" dirty="0" err="1">
                  <a:latin typeface="Times New Roman" panose="02020603050405020304" pitchFamily="18" charset="0"/>
                  <a:cs typeface="Times New Roman" panose="02020603050405020304" pitchFamily="18" charset="0"/>
                </a:rPr>
                <a:t>cân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O</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OH     CD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OH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OCD </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Vậy</a:t>
              </a:r>
              <a:r>
                <a:rPr lang="en-US" sz="3200" dirty="0">
                  <a:latin typeface="Times New Roman" panose="02020603050405020304" pitchFamily="18" charset="0"/>
                  <a:cs typeface="Times New Roman" panose="02020603050405020304" pitchFamily="18" charset="0"/>
                </a:rPr>
                <a:t> H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CD</a:t>
              </a:r>
              <a:endParaRPr lang="en-US" sz="32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custDataLst>
                <p:tags r:id="rId8"/>
              </p:custDataLst>
            </p:nvPr>
          </p:nvPicPr>
          <p:blipFill>
            <a:blip r:embed="rId9"/>
            <a:stretch>
              <a:fillRect/>
            </a:stretch>
          </p:blipFill>
          <p:spPr>
            <a:xfrm>
              <a:off x="9197" y="7567"/>
              <a:ext cx="793" cy="626"/>
            </a:xfrm>
            <a:prstGeom prst="rect">
              <a:avLst/>
            </a:prstGeom>
          </p:spPr>
        </p:pic>
        <p:graphicFrame>
          <p:nvGraphicFramePr>
            <p:cNvPr id="9" name="Object 8"/>
            <p:cNvGraphicFramePr/>
            <p:nvPr>
              <p:custDataLst>
                <p:tags r:id="rId10"/>
              </p:custDataLst>
            </p:nvPr>
          </p:nvGraphicFramePr>
          <p:xfrm>
            <a:off x="10080" y="7458"/>
            <a:ext cx="975" cy="735"/>
          </p:xfrm>
          <a:graphic>
            <a:graphicData uri="http://schemas.openxmlformats.org/presentationml/2006/ole">
              <mc:AlternateContent xmlns:mc="http://schemas.openxmlformats.org/markup-compatibility/2006">
                <mc:Choice xmlns:v="urn:schemas-microsoft-com:vml" Requires="v">
                  <p:oleObj spid="_x0000_s6165" name="" r:id="rId11" imgW="487045" imgH="447040" progId="Equation.DSMT4">
                    <p:embed/>
                  </p:oleObj>
                </mc:Choice>
                <mc:Fallback>
                  <p:oleObj name="" r:id="rId11" imgW="487045" imgH="447040" progId="Equation.DSMT4">
                    <p:embed/>
                    <p:pic>
                      <p:nvPicPr>
                        <p:cNvPr id="0" name="Picture 9"/>
                        <p:cNvPicPr/>
                        <p:nvPr/>
                      </p:nvPicPr>
                      <p:blipFill>
                        <a:blip r:embed="rId12"/>
                        <a:stretch>
                          <a:fillRect/>
                        </a:stretch>
                      </p:blipFill>
                      <p:spPr>
                        <a:xfrm>
                          <a:off x="10080" y="7458"/>
                          <a:ext cx="975" cy="735"/>
                        </a:xfrm>
                        <a:prstGeom prst="rect">
                          <a:avLst/>
                        </a:prstGeom>
                      </p:spPr>
                    </p:pic>
                  </p:oleObj>
                </mc:Fallback>
              </mc:AlternateContent>
            </a:graphicData>
          </a:graphic>
        </p:graphicFrame>
        <p:graphicFrame>
          <p:nvGraphicFramePr>
            <p:cNvPr id="11" name="Object 10"/>
            <p:cNvGraphicFramePr/>
            <p:nvPr>
              <p:custDataLst>
                <p:tags r:id="rId13"/>
              </p:custDataLst>
            </p:nvPr>
          </p:nvGraphicFramePr>
          <p:xfrm>
            <a:off x="6355" y="6696"/>
            <a:ext cx="488" cy="719"/>
          </p:xfrm>
          <a:graphic>
            <a:graphicData uri="http://schemas.openxmlformats.org/presentationml/2006/ole">
              <mc:AlternateContent xmlns:mc="http://schemas.openxmlformats.org/markup-compatibility/2006">
                <mc:Choice xmlns:v="urn:schemas-microsoft-com:vml" Requires="v">
                  <p:oleObj spid="_x0000_s6166" name="" r:id="rId14" imgW="389255" imgH="404495" progId="Equation.DSMT4">
                    <p:embed/>
                  </p:oleObj>
                </mc:Choice>
                <mc:Fallback>
                  <p:oleObj name="" r:id="rId14" imgW="389255" imgH="404495" progId="Equation.DSMT4">
                    <p:embed/>
                    <p:pic>
                      <p:nvPicPr>
                        <p:cNvPr id="0" name="Picture 11"/>
                        <p:cNvPicPr/>
                        <p:nvPr/>
                      </p:nvPicPr>
                      <p:blipFill>
                        <a:blip r:embed="rId15"/>
                        <a:stretch>
                          <a:fillRect/>
                        </a:stretch>
                      </p:blipFill>
                      <p:spPr>
                        <a:xfrm>
                          <a:off x="6355" y="6696"/>
                          <a:ext cx="488" cy="719"/>
                        </a:xfrm>
                        <a:prstGeom prst="rect">
                          <a:avLst/>
                        </a:prstGeom>
                      </p:spPr>
                    </p:pic>
                  </p:oleObj>
                </mc:Fallback>
              </mc:AlternateContent>
            </a:graphicData>
          </a:graphic>
        </p:graphicFrame>
        <p:graphicFrame>
          <p:nvGraphicFramePr>
            <p:cNvPr id="13" name="Object 12"/>
            <p:cNvGraphicFramePr/>
            <p:nvPr>
              <p:custDataLst>
                <p:tags r:id="rId16"/>
              </p:custDataLst>
            </p:nvPr>
          </p:nvGraphicFramePr>
          <p:xfrm>
            <a:off x="3720" y="8095"/>
            <a:ext cx="753" cy="829"/>
          </p:xfrm>
          <a:graphic>
            <a:graphicData uri="http://schemas.openxmlformats.org/presentationml/2006/ole">
              <mc:AlternateContent xmlns:mc="http://schemas.openxmlformats.org/markup-compatibility/2006">
                <mc:Choice xmlns:v="urn:schemas-microsoft-com:vml" Requires="v">
                  <p:oleObj spid="_x0000_s6167" name="" r:id="rId17" imgW="389255" imgH="404495" progId="Equation.DSMT4">
                    <p:embed/>
                  </p:oleObj>
                </mc:Choice>
                <mc:Fallback>
                  <p:oleObj name="" r:id="rId17" imgW="389255" imgH="404495" progId="Equation.DSMT4">
                    <p:embed/>
                    <p:pic>
                      <p:nvPicPr>
                        <p:cNvPr id="0" name="Picture 11"/>
                        <p:cNvPicPr/>
                        <p:nvPr/>
                      </p:nvPicPr>
                      <p:blipFill>
                        <a:blip r:embed="rId15"/>
                        <a:stretch>
                          <a:fillRect/>
                        </a:stretch>
                      </p:blipFill>
                      <p:spPr>
                        <a:xfrm>
                          <a:off x="3720" y="8095"/>
                          <a:ext cx="753" cy="829"/>
                        </a:xfrm>
                        <a:prstGeom prst="rect">
                          <a:avLst/>
                        </a:prstGeom>
                      </p:spPr>
                    </p:pic>
                  </p:oleObj>
                </mc:Fallback>
              </mc:AlternateContent>
            </a:graphicData>
          </a:graphic>
        </p:graphicFrame>
        <p:graphicFrame>
          <p:nvGraphicFramePr>
            <p:cNvPr id="18" name="Object 17"/>
            <p:cNvGraphicFramePr/>
            <p:nvPr>
              <p:custDataLst>
                <p:tags r:id="rId18"/>
              </p:custDataLst>
            </p:nvPr>
          </p:nvGraphicFramePr>
          <p:xfrm>
            <a:off x="2515" y="6727"/>
            <a:ext cx="488" cy="719"/>
          </p:xfrm>
          <a:graphic>
            <a:graphicData uri="http://schemas.openxmlformats.org/presentationml/2006/ole">
              <mc:AlternateContent xmlns:mc="http://schemas.openxmlformats.org/markup-compatibility/2006">
                <mc:Choice xmlns:v="urn:schemas-microsoft-com:vml" Requires="v">
                  <p:oleObj spid="_x0000_s6168" name="" r:id="rId19" imgW="389255" imgH="404495" progId="Equation.DSMT4">
                    <p:embed/>
                  </p:oleObj>
                </mc:Choice>
                <mc:Fallback>
                  <p:oleObj name="" r:id="rId19" imgW="389255" imgH="404495" progId="Equation.DSMT4">
                    <p:embed/>
                    <p:pic>
                      <p:nvPicPr>
                        <p:cNvPr id="0" name="Picture 11"/>
                        <p:cNvPicPr/>
                        <p:nvPr/>
                      </p:nvPicPr>
                      <p:blipFill>
                        <a:blip r:embed="rId15"/>
                        <a:stretch>
                          <a:fillRect/>
                        </a:stretch>
                      </p:blipFill>
                      <p:spPr>
                        <a:xfrm>
                          <a:off x="2515" y="6727"/>
                          <a:ext cx="488" cy="719"/>
                        </a:xfrm>
                        <a:prstGeom prst="rect">
                          <a:avLst/>
                        </a:prstGeom>
                      </p:spPr>
                    </p:pic>
                  </p:oleObj>
                </mc:Fallback>
              </mc:AlternateContent>
            </a:graphicData>
          </a:graphic>
        </p:graphicFrame>
      </p:grpSp>
      <p:sp>
        <p:nvSpPr>
          <p:cNvPr id="16" name="Google Shape;322;p15"/>
          <p:cNvSpPr/>
          <p:nvPr>
            <p:custDataLst>
              <p:tags r:id="rId20"/>
            </p:custDataLst>
          </p:nvPr>
        </p:nvSpPr>
        <p:spPr>
          <a:xfrm>
            <a:off x="2971957" y="4191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17" name="Text Box 16"/>
          <p:cNvSpPr txBox="1"/>
          <p:nvPr/>
        </p:nvSpPr>
        <p:spPr>
          <a:xfrm>
            <a:off x="990600" y="2247900"/>
            <a:ext cx="13016865" cy="1076325"/>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trong một đường tròn:</a:t>
            </a:r>
            <a:endParaRPr lang="en-US" sz="3200" b="1">
              <a:solidFill>
                <a:schemeClr val="tx1"/>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sym typeface="+mn-ea"/>
              </a:rPr>
              <a:t>a) Đường kính vuông góc với một dây thì đi qua trung điểm của dây ấy;</a:t>
            </a:r>
            <a:endParaRPr lang="en-US" sz="3200" b="1">
              <a:latin typeface="Times New Roman" panose="02020603050405020304" pitchFamily="18" charset="0"/>
              <a:cs typeface="Times New Roman" panose="02020603050405020304" pitchFamily="18" charset="0"/>
              <a:sym typeface="+mn-ea"/>
            </a:endParaRPr>
          </a:p>
        </p:txBody>
      </p:sp>
      <p:pic>
        <p:nvPicPr>
          <p:cNvPr id="20" name="Picture 19"/>
          <p:cNvPicPr>
            <a:picLocks noChangeAspect="1"/>
          </p:cNvPicPr>
          <p:nvPr>
            <p:custDataLst>
              <p:tags r:id="rId21"/>
            </p:custDataLst>
          </p:nvPr>
        </p:nvPicPr>
        <p:blipFill>
          <a:blip r:embed="rId22"/>
          <a:stretch>
            <a:fillRect/>
          </a:stretch>
        </p:blipFill>
        <p:spPr>
          <a:xfrm>
            <a:off x="-152400" y="6667500"/>
            <a:ext cx="3939540" cy="3741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2"/>
          <a:stretch>
            <a:fillRect/>
          </a:stretch>
        </p:blipFill>
        <p:spPr>
          <a:xfrm>
            <a:off x="15849600" y="8877300"/>
            <a:ext cx="2125980" cy="1325880"/>
          </a:xfrm>
          <a:prstGeom prst="rect">
            <a:avLst/>
          </a:prstGeom>
        </p:spPr>
      </p:pic>
      <p:pic>
        <p:nvPicPr>
          <p:cNvPr id="5" name="Picture 4"/>
          <p:cNvPicPr>
            <a:picLocks noChangeAspect="1"/>
          </p:cNvPicPr>
          <p:nvPr>
            <p:custDataLst>
              <p:tags r:id="rId3"/>
            </p:custDataLst>
          </p:nvPr>
        </p:nvPicPr>
        <p:blipFill>
          <a:blip r:embed="rId4"/>
          <a:stretch>
            <a:fillRect/>
          </a:stretch>
        </p:blipFill>
        <p:spPr>
          <a:xfrm>
            <a:off x="15544800" y="419100"/>
            <a:ext cx="2247900" cy="1287780"/>
          </a:xfrm>
          <a:prstGeom prst="rect">
            <a:avLst/>
          </a:prstGeom>
        </p:spPr>
      </p:pic>
      <p:pic>
        <p:nvPicPr>
          <p:cNvPr id="6" name="Picture 5"/>
          <p:cNvPicPr>
            <a:picLocks noChangeAspect="1"/>
          </p:cNvPicPr>
          <p:nvPr>
            <p:custDataLst>
              <p:tags r:id="rId5"/>
            </p:custDataLst>
          </p:nvPr>
        </p:nvPicPr>
        <p:blipFill>
          <a:blip r:embed="rId6"/>
          <a:stretch>
            <a:fillRect/>
          </a:stretch>
        </p:blipFill>
        <p:spPr>
          <a:xfrm>
            <a:off x="76200" y="114300"/>
            <a:ext cx="2207895" cy="1875790"/>
          </a:xfrm>
          <a:prstGeom prst="rect">
            <a:avLst/>
          </a:prstGeom>
        </p:spPr>
      </p:pic>
      <p:pic>
        <p:nvPicPr>
          <p:cNvPr id="7" name="Picture 6"/>
          <p:cNvPicPr>
            <a:picLocks noChangeAspect="1"/>
          </p:cNvPicPr>
          <p:nvPr/>
        </p:nvPicPr>
        <p:blipFill>
          <a:blip r:embed="rId7"/>
          <a:stretch>
            <a:fillRect/>
          </a:stretch>
        </p:blipFill>
        <p:spPr>
          <a:xfrm>
            <a:off x="13335000" y="2247900"/>
            <a:ext cx="3752850" cy="3571240"/>
          </a:xfrm>
          <a:prstGeom prst="rect">
            <a:avLst/>
          </a:prstGeom>
        </p:spPr>
      </p:pic>
      <p:grpSp>
        <p:nvGrpSpPr>
          <p:cNvPr id="14" name="Group 13"/>
          <p:cNvGrpSpPr/>
          <p:nvPr/>
        </p:nvGrpSpPr>
        <p:grpSpPr>
          <a:xfrm>
            <a:off x="4227830" y="3619500"/>
            <a:ext cx="9107170" cy="2553335"/>
            <a:chOff x="4320" y="5580"/>
            <a:chExt cx="14342" cy="4021"/>
          </a:xfrm>
        </p:grpSpPr>
        <p:sp>
          <p:nvSpPr>
            <p:cNvPr id="8" name="Text Box 7"/>
            <p:cNvSpPr txBox="1"/>
            <p:nvPr/>
          </p:nvSpPr>
          <p:spPr>
            <a:xfrm>
              <a:off x="4320" y="5580"/>
              <a:ext cx="14342" cy="4021"/>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Gọi H là trung điểm của CD</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Xét tam giác OCD </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có: OC = OD</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         OCD cân tại O</a:t>
              </a:r>
              <a:r>
                <a:rPr lang="en-US" sz="3200"/>
                <a:t> </a:t>
              </a:r>
              <a:endParaRPr lang="en-US" sz="3200"/>
            </a:p>
            <a:p>
              <a:pPr algn="just"/>
              <a:endParaRPr lang="en-US" sz="3200"/>
            </a:p>
          </p:txBody>
        </p:sp>
        <p:pic>
          <p:nvPicPr>
            <p:cNvPr id="12" name="Picture 11"/>
            <p:cNvPicPr>
              <a:picLocks noChangeAspect="1"/>
            </p:cNvPicPr>
            <p:nvPr>
              <p:custDataLst>
                <p:tags r:id="rId8"/>
              </p:custDataLst>
            </p:nvPr>
          </p:nvPicPr>
          <p:blipFill>
            <a:blip r:embed="rId9"/>
            <a:stretch>
              <a:fillRect/>
            </a:stretch>
          </p:blipFill>
          <p:spPr>
            <a:xfrm>
              <a:off x="4642" y="7980"/>
              <a:ext cx="1400" cy="679"/>
            </a:xfrm>
            <a:prstGeom prst="rect">
              <a:avLst/>
            </a:prstGeom>
          </p:spPr>
        </p:pic>
      </p:grpSp>
      <p:grpSp>
        <p:nvGrpSpPr>
          <p:cNvPr id="15" name="Group 14"/>
          <p:cNvGrpSpPr/>
          <p:nvPr/>
        </p:nvGrpSpPr>
        <p:grpSpPr>
          <a:xfrm>
            <a:off x="4191000" y="5753100"/>
            <a:ext cx="9144000" cy="1543050"/>
            <a:chOff x="7560" y="13127"/>
            <a:chExt cx="14400" cy="2430"/>
          </a:xfrm>
        </p:grpSpPr>
        <p:pic>
          <p:nvPicPr>
            <p:cNvPr id="13" name="Picture 12"/>
            <p:cNvPicPr>
              <a:picLocks noChangeAspect="1"/>
            </p:cNvPicPr>
            <p:nvPr>
              <p:custDataLst>
                <p:tags r:id="rId10"/>
              </p:custDataLst>
            </p:nvPr>
          </p:nvPicPr>
          <p:blipFill>
            <a:blip r:embed="rId11"/>
            <a:stretch>
              <a:fillRect/>
            </a:stretch>
          </p:blipFill>
          <p:spPr>
            <a:xfrm>
              <a:off x="9960" y="14820"/>
              <a:ext cx="575" cy="652"/>
            </a:xfrm>
            <a:prstGeom prst="rect">
              <a:avLst/>
            </a:prstGeom>
          </p:spPr>
        </p:pic>
        <p:sp>
          <p:nvSpPr>
            <p:cNvPr id="9" name="Text Box 8"/>
            <p:cNvSpPr txBox="1"/>
            <p:nvPr/>
          </p:nvSpPr>
          <p:spPr>
            <a:xfrm>
              <a:off x="7560" y="13127"/>
              <a:ext cx="14400" cy="2430"/>
            </a:xfrm>
            <a:prstGeom prst="rect">
              <a:avLst/>
            </a:prstGeom>
            <a:noFill/>
          </p:spPr>
          <p:txBody>
            <a:bodyPr wrap="square" rtlCol="0" anchor="t">
              <a:noAutofit/>
            </a:bodyPr>
            <a:lstStyle/>
            <a:p>
              <a:pPr algn="just"/>
              <a:r>
                <a:rPr lang="en-US" sz="3200">
                  <a:latin typeface="Times New Roman" panose="02020603050405020304" pitchFamily="18" charset="0"/>
                  <a:cs typeface="Times New Roman" panose="02020603050405020304" pitchFamily="18" charset="0"/>
                  <a:sym typeface="+mn-ea"/>
                </a:rPr>
                <a:t>Lại có: OH là đường trung tuyến  của tam giác OCD </a:t>
              </a:r>
              <a:endParaRPr lang="en-US" sz="3200">
                <a:latin typeface="Times New Roman" panose="02020603050405020304" pitchFamily="18" charset="0"/>
                <a:cs typeface="Times New Roman" panose="02020603050405020304" pitchFamily="18" charset="0"/>
                <a:sym typeface="+mn-ea"/>
              </a:endParaRPr>
            </a:p>
            <a:p>
              <a:pPr algn="just"/>
              <a:r>
                <a:rPr lang="en-US" sz="3200">
                  <a:latin typeface="Times New Roman" panose="02020603050405020304" pitchFamily="18" charset="0"/>
                  <a:cs typeface="Times New Roman" panose="02020603050405020304" pitchFamily="18" charset="0"/>
                  <a:sym typeface="+mn-ea"/>
                </a:rPr>
                <a:t>nên OH đồng thời là đường cao của tam giác OCD</a:t>
              </a:r>
              <a:endParaRPr lang="en-US" sz="3200">
                <a:latin typeface="Times New Roman" panose="02020603050405020304" pitchFamily="18" charset="0"/>
                <a:cs typeface="Times New Roman" panose="02020603050405020304" pitchFamily="18" charset="0"/>
              </a:endParaRPr>
            </a:p>
            <a:p>
              <a:pPr algn="just"/>
              <a:r>
                <a:rPr lang="en-US" sz="3200">
                  <a:latin typeface="Times New Roman" panose="02020603050405020304" pitchFamily="18" charset="0"/>
                  <a:cs typeface="Times New Roman" panose="02020603050405020304" pitchFamily="18" charset="0"/>
                  <a:sym typeface="+mn-ea"/>
                </a:rPr>
                <a:t>Vậy AB     CD</a:t>
              </a:r>
              <a:endParaRPr lang="en-US" sz="3200">
                <a:latin typeface="Times New Roman" panose="02020603050405020304" pitchFamily="18" charset="0"/>
                <a:cs typeface="Times New Roman" panose="02020603050405020304" pitchFamily="18" charset="0"/>
                <a:sym typeface="+mn-ea"/>
              </a:endParaRPr>
            </a:p>
          </p:txBody>
        </p:sp>
      </p:grpSp>
      <p:sp>
        <p:nvSpPr>
          <p:cNvPr id="10" name="Text Box 9"/>
          <p:cNvSpPr txBox="1"/>
          <p:nvPr/>
        </p:nvSpPr>
        <p:spPr>
          <a:xfrm>
            <a:off x="1524000" y="1943100"/>
            <a:ext cx="11403330" cy="1568450"/>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trong một đường tròn:</a:t>
            </a:r>
            <a:endParaRPr lang="en-US" sz="3200" b="1">
              <a:solidFill>
                <a:schemeClr val="tx1"/>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sym typeface="+mn-ea"/>
              </a:rPr>
              <a:t>b) Đường kính đi qua trung điểm của một dây không đi qua tâm thì vuông góc với dây ấy;</a:t>
            </a:r>
            <a:endParaRPr lang="en-US" sz="3200" b="1">
              <a:latin typeface="Times New Roman" panose="02020603050405020304" pitchFamily="18" charset="0"/>
              <a:cs typeface="Times New Roman" panose="02020603050405020304" pitchFamily="18" charset="0"/>
              <a:sym typeface="+mn-ea"/>
            </a:endParaRPr>
          </a:p>
        </p:txBody>
      </p:sp>
      <p:sp>
        <p:nvSpPr>
          <p:cNvPr id="16" name="Google Shape;322;p15"/>
          <p:cNvSpPr/>
          <p:nvPr>
            <p:custDataLst>
              <p:tags r:id="rId12"/>
            </p:custDataLst>
          </p:nvPr>
        </p:nvSpPr>
        <p:spPr>
          <a:xfrm>
            <a:off x="27433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11" name="Picture 10"/>
          <p:cNvPicPr>
            <a:picLocks noChangeAspect="1"/>
          </p:cNvPicPr>
          <p:nvPr>
            <p:custDataLst>
              <p:tags r:id="rId13"/>
            </p:custDataLst>
          </p:nvPr>
        </p:nvPicPr>
        <p:blipFill>
          <a:blip r:embed="rId14"/>
          <a:stretch>
            <a:fillRect/>
          </a:stretch>
        </p:blipFill>
        <p:spPr>
          <a:xfrm>
            <a:off x="-76200" y="6515100"/>
            <a:ext cx="3939540" cy="3741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amond(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amond(in)">
                                      <p:cBhvr>
                                        <p:cTn id="2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2"/>
          <a:stretch>
            <a:fillRect/>
          </a:stretch>
        </p:blipFill>
        <p:spPr>
          <a:xfrm>
            <a:off x="-152400" y="6545580"/>
            <a:ext cx="3939540" cy="3741420"/>
          </a:xfrm>
          <a:prstGeom prst="rect">
            <a:avLst/>
          </a:prstGeom>
        </p:spPr>
      </p:pic>
      <p:pic>
        <p:nvPicPr>
          <p:cNvPr id="4" name="Picture 3"/>
          <p:cNvPicPr>
            <a:picLocks noChangeAspect="1"/>
          </p:cNvPicPr>
          <p:nvPr>
            <p:custDataLst>
              <p:tags r:id="rId3"/>
            </p:custDataLst>
          </p:nvPr>
        </p:nvPicPr>
        <p:blipFill>
          <a:blip r:embed="rId4"/>
          <a:stretch>
            <a:fillRect/>
          </a:stretch>
        </p:blipFill>
        <p:spPr>
          <a:xfrm>
            <a:off x="15544800" y="419100"/>
            <a:ext cx="2247900" cy="1287780"/>
          </a:xfrm>
          <a:prstGeom prst="rect">
            <a:avLst/>
          </a:prstGeom>
        </p:spPr>
      </p:pic>
      <p:sp>
        <p:nvSpPr>
          <p:cNvPr id="10" name="Text Box 9"/>
          <p:cNvSpPr txBox="1"/>
          <p:nvPr>
            <p:custDataLst>
              <p:tags r:id="rId5"/>
            </p:custDataLst>
          </p:nvPr>
        </p:nvSpPr>
        <p:spPr>
          <a:xfrm>
            <a:off x="7491730" y="342900"/>
            <a:ext cx="11403330" cy="1076325"/>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trong một đường tròn:</a:t>
            </a:r>
            <a:endParaRPr lang="en-US" sz="3200" b="1">
              <a:solidFill>
                <a:schemeClr val="tx1"/>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sym typeface="+mn-ea"/>
              </a:rPr>
              <a:t>c) Hai dây bằng nhau thì cách đều tâm;</a:t>
            </a:r>
            <a:endParaRPr lang="en-US" sz="3200" b="1">
              <a:latin typeface="Times New Roman" panose="02020603050405020304" pitchFamily="18" charset="0"/>
              <a:cs typeface="Times New Roman" panose="02020603050405020304" pitchFamily="18" charset="0"/>
              <a:sym typeface="+mn-ea"/>
            </a:endParaRPr>
          </a:p>
        </p:txBody>
      </p:sp>
      <p:sp>
        <p:nvSpPr>
          <p:cNvPr id="16" name="Google Shape;322;p15"/>
          <p:cNvSpPr/>
          <p:nvPr>
            <p:custDataLst>
              <p:tags r:id="rId6"/>
            </p:custDataLst>
          </p:nvPr>
        </p:nvSpPr>
        <p:spPr>
          <a:xfrm>
            <a:off x="27433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5" name="Picture 4"/>
          <p:cNvPicPr>
            <a:picLocks noChangeAspect="1"/>
          </p:cNvPicPr>
          <p:nvPr>
            <p:custDataLst>
              <p:tags r:id="rId7"/>
            </p:custDataLst>
          </p:nvPr>
        </p:nvPicPr>
        <p:blipFill>
          <a:blip r:embed="rId8"/>
          <a:stretch>
            <a:fillRect/>
          </a:stretch>
        </p:blipFill>
        <p:spPr>
          <a:xfrm>
            <a:off x="76200" y="38100"/>
            <a:ext cx="2209800" cy="1882140"/>
          </a:xfrm>
          <a:prstGeom prst="rect">
            <a:avLst/>
          </a:prstGeom>
        </p:spPr>
      </p:pic>
      <p:grpSp>
        <p:nvGrpSpPr>
          <p:cNvPr id="12" name="Group 11"/>
          <p:cNvGrpSpPr/>
          <p:nvPr/>
        </p:nvGrpSpPr>
        <p:grpSpPr>
          <a:xfrm>
            <a:off x="7848600" y="1706880"/>
            <a:ext cx="10104120" cy="4522470"/>
            <a:chOff x="12360" y="2688"/>
            <a:chExt cx="15912" cy="7122"/>
          </a:xfrm>
        </p:grpSpPr>
        <p:sp>
          <p:nvSpPr>
            <p:cNvPr id="6" name="Text Box 5"/>
            <p:cNvSpPr txBox="1"/>
            <p:nvPr/>
          </p:nvSpPr>
          <p:spPr>
            <a:xfrm>
              <a:off x="12360" y="2688"/>
              <a:ext cx="15913" cy="7123"/>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OH, OK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O </a:t>
              </a:r>
              <a:r>
                <a:rPr lang="en-US" sz="3200" dirty="0" err="1">
                  <a:latin typeface="Times New Roman" panose="02020603050405020304" pitchFamily="18" charset="0"/>
                  <a:cs typeface="Times New Roman" panose="02020603050405020304" pitchFamily="18" charset="0"/>
                </a:rPr>
                <a:t>tới</a:t>
              </a:r>
              <a:r>
                <a:rPr lang="en-US" sz="3200" dirty="0">
                  <a:latin typeface="Times New Roman" panose="02020603050405020304" pitchFamily="18" charset="0"/>
                  <a:cs typeface="Times New Roman" panose="02020603050405020304" pitchFamily="18" charset="0"/>
                </a:rPr>
                <a:t> AB, CD.</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Do AB = CD        AH = CK</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OAH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OCK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OA = OC = R</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AH = CK </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Do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huyền</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OH = OK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custDataLst>
                <p:tags r:id="rId9"/>
              </p:custDataLst>
            </p:nvPr>
          </p:nvPicPr>
          <p:blipFill>
            <a:blip r:embed="rId10"/>
            <a:stretch>
              <a:fillRect/>
            </a:stretch>
          </p:blipFill>
          <p:spPr>
            <a:xfrm>
              <a:off x="13800" y="5041"/>
              <a:ext cx="4284" cy="823"/>
            </a:xfrm>
            <a:prstGeom prst="rect">
              <a:avLst/>
            </a:prstGeom>
          </p:spPr>
        </p:pic>
        <p:pic>
          <p:nvPicPr>
            <p:cNvPr id="8" name="Picture 7"/>
            <p:cNvPicPr>
              <a:picLocks noChangeAspect="1"/>
            </p:cNvPicPr>
            <p:nvPr>
              <p:custDataLst>
                <p:tags r:id="rId11"/>
              </p:custDataLst>
            </p:nvPr>
          </p:nvPicPr>
          <p:blipFill>
            <a:blip r:embed="rId12"/>
            <a:stretch>
              <a:fillRect/>
            </a:stretch>
          </p:blipFill>
          <p:spPr>
            <a:xfrm>
              <a:off x="14640" y="7380"/>
              <a:ext cx="4118" cy="699"/>
            </a:xfrm>
            <a:prstGeom prst="rect">
              <a:avLst/>
            </a:prstGeom>
          </p:spPr>
        </p:pic>
        <p:pic>
          <p:nvPicPr>
            <p:cNvPr id="9" name="Picture 8"/>
            <p:cNvPicPr>
              <a:picLocks noChangeAspect="1"/>
            </p:cNvPicPr>
            <p:nvPr>
              <p:custDataLst>
                <p:tags r:id="rId13"/>
              </p:custDataLst>
            </p:nvPr>
          </p:nvPicPr>
          <p:blipFill>
            <a:blip r:embed="rId14"/>
            <a:stretch>
              <a:fillRect/>
            </a:stretch>
          </p:blipFill>
          <p:spPr>
            <a:xfrm>
              <a:off x="16080" y="3660"/>
              <a:ext cx="784" cy="619"/>
            </a:xfrm>
            <a:prstGeom prst="rect">
              <a:avLst/>
            </a:prstGeom>
          </p:spPr>
        </p:pic>
      </p:grpSp>
      <p:pic>
        <p:nvPicPr>
          <p:cNvPr id="2" name="Picture 1"/>
          <p:cNvPicPr>
            <a:picLocks noChangeAspect="1"/>
          </p:cNvPicPr>
          <p:nvPr/>
        </p:nvPicPr>
        <p:blipFill>
          <a:blip r:embed="rId15"/>
          <a:stretch>
            <a:fillRect/>
          </a:stretch>
        </p:blipFill>
        <p:spPr>
          <a:xfrm>
            <a:off x="2241550" y="1248410"/>
            <a:ext cx="4792980" cy="5297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amond(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strips(down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2"/>
          <a:stretch>
            <a:fillRect/>
          </a:stretch>
        </p:blipFill>
        <p:spPr>
          <a:xfrm>
            <a:off x="228600" y="6134100"/>
            <a:ext cx="3939540" cy="3741420"/>
          </a:xfrm>
          <a:prstGeom prst="rect">
            <a:avLst/>
          </a:prstGeom>
        </p:spPr>
      </p:pic>
      <p:pic>
        <p:nvPicPr>
          <p:cNvPr id="4" name="Picture 3"/>
          <p:cNvPicPr>
            <a:picLocks noChangeAspect="1"/>
          </p:cNvPicPr>
          <p:nvPr>
            <p:custDataLst>
              <p:tags r:id="rId3"/>
            </p:custDataLst>
          </p:nvPr>
        </p:nvPicPr>
        <p:blipFill>
          <a:blip r:embed="rId4"/>
          <a:stretch>
            <a:fillRect/>
          </a:stretch>
        </p:blipFill>
        <p:spPr>
          <a:xfrm>
            <a:off x="15925800" y="8801100"/>
            <a:ext cx="2125980" cy="1325880"/>
          </a:xfrm>
          <a:prstGeom prst="rect">
            <a:avLst/>
          </a:prstGeom>
        </p:spPr>
      </p:pic>
      <p:pic>
        <p:nvPicPr>
          <p:cNvPr id="5" name="Picture 4"/>
          <p:cNvPicPr>
            <a:picLocks noChangeAspect="1"/>
          </p:cNvPicPr>
          <p:nvPr>
            <p:custDataLst>
              <p:tags r:id="rId5"/>
            </p:custDataLst>
          </p:nvPr>
        </p:nvPicPr>
        <p:blipFill>
          <a:blip r:embed="rId6"/>
          <a:stretch>
            <a:fillRect/>
          </a:stretch>
        </p:blipFill>
        <p:spPr>
          <a:xfrm>
            <a:off x="15697200" y="342900"/>
            <a:ext cx="2247900" cy="1287780"/>
          </a:xfrm>
          <a:prstGeom prst="rect">
            <a:avLst/>
          </a:prstGeom>
        </p:spPr>
      </p:pic>
      <p:sp>
        <p:nvSpPr>
          <p:cNvPr id="11" name="Text Box 10"/>
          <p:cNvSpPr txBox="1"/>
          <p:nvPr>
            <p:custDataLst>
              <p:tags r:id="rId7"/>
            </p:custDataLst>
          </p:nvPr>
        </p:nvSpPr>
        <p:spPr>
          <a:xfrm>
            <a:off x="7491730" y="342900"/>
            <a:ext cx="11403330" cy="1076325"/>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trong một đường tròn:</a:t>
            </a:r>
            <a:endParaRPr lang="en-US" sz="3200" b="1">
              <a:solidFill>
                <a:schemeClr val="tx1"/>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sym typeface="+mn-ea"/>
              </a:rPr>
              <a:t>d) Hai dây cách đều tâm thì bằng nhau;</a:t>
            </a:r>
            <a:endParaRPr lang="en-US" sz="3200" b="1">
              <a:latin typeface="Times New Roman" panose="02020603050405020304" pitchFamily="18" charset="0"/>
              <a:cs typeface="Times New Roman" panose="02020603050405020304" pitchFamily="18" charset="0"/>
              <a:sym typeface="+mn-ea"/>
            </a:endParaRPr>
          </a:p>
        </p:txBody>
      </p:sp>
      <p:sp>
        <p:nvSpPr>
          <p:cNvPr id="16" name="Google Shape;322;p15"/>
          <p:cNvSpPr/>
          <p:nvPr>
            <p:custDataLst>
              <p:tags r:id="rId8"/>
            </p:custDataLst>
          </p:nvPr>
        </p:nvSpPr>
        <p:spPr>
          <a:xfrm>
            <a:off x="27433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12" name="Picture 11"/>
          <p:cNvPicPr>
            <a:picLocks noChangeAspect="1"/>
          </p:cNvPicPr>
          <p:nvPr>
            <p:custDataLst>
              <p:tags r:id="rId9"/>
            </p:custDataLst>
          </p:nvPr>
        </p:nvPicPr>
        <p:blipFill>
          <a:blip r:embed="rId10"/>
          <a:stretch>
            <a:fillRect/>
          </a:stretch>
        </p:blipFill>
        <p:spPr>
          <a:xfrm>
            <a:off x="76200" y="38100"/>
            <a:ext cx="2209800" cy="1882140"/>
          </a:xfrm>
          <a:prstGeom prst="rect">
            <a:avLst/>
          </a:prstGeom>
        </p:spPr>
      </p:pic>
      <p:grpSp>
        <p:nvGrpSpPr>
          <p:cNvPr id="17" name="Group 16"/>
          <p:cNvGrpSpPr/>
          <p:nvPr/>
        </p:nvGrpSpPr>
        <p:grpSpPr>
          <a:xfrm>
            <a:off x="2565400" y="1790700"/>
            <a:ext cx="3987991" cy="3799205"/>
            <a:chOff x="7560" y="8460"/>
            <a:chExt cx="4831" cy="5268"/>
          </a:xfrm>
        </p:grpSpPr>
        <p:pic>
          <p:nvPicPr>
            <p:cNvPr id="10" name="Picture 9"/>
            <p:cNvPicPr>
              <a:picLocks noChangeAspect="1"/>
            </p:cNvPicPr>
            <p:nvPr>
              <p:custDataLst>
                <p:tags r:id="rId11"/>
              </p:custDataLst>
            </p:nvPr>
          </p:nvPicPr>
          <p:blipFill>
            <a:blip r:embed="rId12"/>
            <a:stretch>
              <a:fillRect/>
            </a:stretch>
          </p:blipFill>
          <p:spPr>
            <a:xfrm>
              <a:off x="7560" y="8460"/>
              <a:ext cx="4831" cy="5268"/>
            </a:xfrm>
            <a:prstGeom prst="rect">
              <a:avLst/>
            </a:prstGeom>
          </p:spPr>
        </p:pic>
        <p:sp>
          <p:nvSpPr>
            <p:cNvPr id="13" name="Rectangles 12"/>
            <p:cNvSpPr/>
            <p:nvPr/>
          </p:nvSpPr>
          <p:spPr>
            <a:xfrm>
              <a:off x="11078" y="11050"/>
              <a:ext cx="120" cy="148"/>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5" name="Rectangles 14"/>
            <p:cNvSpPr/>
            <p:nvPr/>
          </p:nvSpPr>
          <p:spPr>
            <a:xfrm>
              <a:off x="8741" y="11032"/>
              <a:ext cx="120" cy="148"/>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grpSp>
        <p:nvGrpSpPr>
          <p:cNvPr id="19" name="Group 18"/>
          <p:cNvGrpSpPr/>
          <p:nvPr/>
        </p:nvGrpSpPr>
        <p:grpSpPr>
          <a:xfrm>
            <a:off x="7315200" y="2476500"/>
            <a:ext cx="9596120" cy="4523105"/>
            <a:chOff x="1560" y="3060"/>
            <a:chExt cx="15112" cy="7123"/>
          </a:xfrm>
        </p:grpSpPr>
        <p:sp>
          <p:nvSpPr>
            <p:cNvPr id="6" name="Text Box 5"/>
            <p:cNvSpPr txBox="1"/>
            <p:nvPr/>
          </p:nvSpPr>
          <p:spPr>
            <a:xfrm>
              <a:off x="1654" y="3060"/>
              <a:ext cx="15018" cy="7123"/>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OH, OK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O </a:t>
              </a:r>
              <a:r>
                <a:rPr lang="en-US" sz="3200" dirty="0" err="1">
                  <a:latin typeface="Times New Roman" panose="02020603050405020304" pitchFamily="18" charset="0"/>
                  <a:cs typeface="Times New Roman" panose="02020603050405020304" pitchFamily="18" charset="0"/>
                </a:rPr>
                <a:t>tới</a:t>
              </a:r>
              <a:r>
                <a:rPr lang="en-US" sz="3200" dirty="0">
                  <a:latin typeface="Times New Roman" panose="02020603050405020304" pitchFamily="18" charset="0"/>
                  <a:cs typeface="Times New Roman" panose="02020603050405020304" pitchFamily="18" charset="0"/>
                </a:rPr>
                <a:t> AB, CD</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OAH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OCK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endParaRPr lang="en-US" sz="3200" dirty="0"/>
            </a:p>
            <a:p>
              <a:r>
                <a:rPr lang="en-US" sz="3200" dirty="0">
                  <a:latin typeface="Times New Roman" panose="02020603050405020304" pitchFamily="18" charset="0"/>
                  <a:cs typeface="Times New Roman" panose="02020603050405020304" pitchFamily="18" charset="0"/>
                </a:rPr>
                <a:t>OA = OC = R</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OH = OK</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Vì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AB = CD</a:t>
              </a:r>
              <a:endParaRPr lang="en-US" sz="3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custDataLst>
                <p:tags r:id="rId13"/>
              </p:custDataLst>
            </p:nvPr>
          </p:nvPicPr>
          <p:blipFill>
            <a:blip r:embed="rId14"/>
            <a:stretch>
              <a:fillRect/>
            </a:stretch>
          </p:blipFill>
          <p:spPr>
            <a:xfrm>
              <a:off x="1800" y="4620"/>
              <a:ext cx="4713" cy="905"/>
            </a:xfrm>
            <a:prstGeom prst="rect">
              <a:avLst/>
            </a:prstGeom>
          </p:spPr>
        </p:pic>
        <p:pic>
          <p:nvPicPr>
            <p:cNvPr id="8" name="Picture 7"/>
            <p:cNvPicPr>
              <a:picLocks noChangeAspect="1"/>
            </p:cNvPicPr>
            <p:nvPr>
              <p:custDataLst>
                <p:tags r:id="rId15"/>
              </p:custDataLst>
            </p:nvPr>
          </p:nvPicPr>
          <p:blipFill>
            <a:blip r:embed="rId16"/>
            <a:stretch>
              <a:fillRect/>
            </a:stretch>
          </p:blipFill>
          <p:spPr>
            <a:xfrm>
              <a:off x="1680" y="6994"/>
              <a:ext cx="4485" cy="758"/>
            </a:xfrm>
            <a:prstGeom prst="rect">
              <a:avLst/>
            </a:prstGeom>
          </p:spPr>
        </p:pic>
        <p:pic>
          <p:nvPicPr>
            <p:cNvPr id="18" name="Picture 17"/>
            <p:cNvPicPr>
              <a:picLocks noChangeAspect="1"/>
            </p:cNvPicPr>
            <p:nvPr>
              <p:custDataLst>
                <p:tags r:id="rId17"/>
              </p:custDataLst>
            </p:nvPr>
          </p:nvPicPr>
          <p:blipFill>
            <a:blip r:embed="rId18"/>
            <a:stretch>
              <a:fillRect/>
            </a:stretch>
          </p:blipFill>
          <p:spPr>
            <a:xfrm>
              <a:off x="1560" y="7752"/>
              <a:ext cx="3842" cy="795"/>
            </a:xfrm>
            <a:prstGeom prst="rect">
              <a:avLst/>
            </a:prstGeom>
          </p:spPr>
        </p:pic>
      </p:grpSp>
      <p:graphicFrame>
        <p:nvGraphicFramePr>
          <p:cNvPr id="2" name="Object 1"/>
          <p:cNvGraphicFramePr/>
          <p:nvPr/>
        </p:nvGraphicFramePr>
        <p:xfrm>
          <a:off x="8001000" y="6210300"/>
          <a:ext cx="4130040" cy="899160"/>
        </p:xfrm>
        <a:graphic>
          <a:graphicData uri="http://schemas.openxmlformats.org/presentationml/2006/ole">
            <mc:AlternateContent xmlns:mc="http://schemas.openxmlformats.org/markup-compatibility/2006">
              <mc:Choice xmlns:v="urn:schemas-microsoft-com:vml" Requires="v">
                <p:oleObj spid="_x0000_s9" name="" r:id="rId19" imgW="3551555" imgH="895985" progId="Equation.DSMT4">
                  <p:embed/>
                </p:oleObj>
              </mc:Choice>
              <mc:Fallback>
                <p:oleObj name="" r:id="rId19" imgW="3551555" imgH="895985" progId="Equation.DSMT4">
                  <p:embed/>
                  <p:pic>
                    <p:nvPicPr>
                      <p:cNvPr id="0" name="Picture 8"/>
                      <p:cNvPicPr/>
                      <p:nvPr/>
                    </p:nvPicPr>
                    <p:blipFill>
                      <a:blip r:embed="rId20"/>
                      <a:stretch>
                        <a:fillRect/>
                      </a:stretch>
                    </p:blipFill>
                    <p:spPr>
                      <a:xfrm>
                        <a:off x="8001000" y="6210300"/>
                        <a:ext cx="4130040" cy="89916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1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1" presetClass="entr" presetSubtype="0" fill="hold" nodeType="clickEffect">
                                  <p:stCondLst>
                                    <p:cond delay="0"/>
                                  </p:stCondLst>
                                  <p:childTnLst>
                                    <p:set>
                                      <p:cBhvr>
                                        <p:cTn id="17" dur="1000">
                                          <p:stCondLst>
                                            <p:cond delay="0"/>
                                          </p:stCondLst>
                                        </p:cTn>
                                        <p:tgtEl>
                                          <p:spTgt spid="1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par>
                                <p:cTn id="23" presetID="5" presetClass="entr" presetSubtype="1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heckerboard(across)">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447957" y="62554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5:</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Rectangles 1"/>
          <p:cNvSpPr/>
          <p:nvPr/>
        </p:nvSpPr>
        <p:spPr>
          <a:xfrm>
            <a:off x="1809115" y="1893570"/>
            <a:ext cx="15564485" cy="4255135"/>
          </a:xfrm>
          <a:prstGeom prst="rect">
            <a:avLst/>
          </a:prstGeom>
          <a:solidFill>
            <a:srgbClr val="160EBA"/>
          </a:solidFill>
          <a:ln w="25400" cap="flat" cmpd="sng" algn="ctr">
            <a:solidFill>
              <a:srgbClr val="160EBA"/>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8" name="Group 7"/>
          <p:cNvGrpSpPr/>
          <p:nvPr/>
        </p:nvGrpSpPr>
        <p:grpSpPr>
          <a:xfrm>
            <a:off x="2057400" y="2026920"/>
            <a:ext cx="15186025" cy="3940175"/>
            <a:chOff x="3000" y="3300"/>
            <a:chExt cx="23915" cy="5983"/>
          </a:xfrm>
          <a:solidFill>
            <a:schemeClr val="accent3">
              <a:lumMod val="20000"/>
              <a:lumOff val="80000"/>
            </a:schemeClr>
          </a:solidFill>
        </p:grpSpPr>
        <p:sp>
          <p:nvSpPr>
            <p:cNvPr id="3" name="Rounded Rectangle 2"/>
            <p:cNvSpPr/>
            <p:nvPr>
              <p:custDataLst>
                <p:tags r:id="rId2"/>
              </p:custDataLst>
            </p:nvPr>
          </p:nvSpPr>
          <p:spPr>
            <a:xfrm>
              <a:off x="3000" y="3300"/>
              <a:ext cx="23915" cy="5983"/>
            </a:xfrm>
            <a:prstGeom prst="roundRect">
              <a:avLst/>
            </a:prstGeom>
            <a:grpFill/>
            <a:ln w="25400" cap="flat" cmpd="sng" algn="ctr">
              <a:solidFill>
                <a:srgbClr val="4F81BD">
                  <a:lumMod val="75000"/>
                </a:srgbClr>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Cho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 (I; r)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(K; R)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P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thẳng</a:t>
              </a:r>
              <a:r>
                <a:rPr lang="en-US" sz="2800" dirty="0">
                  <a:solidFill>
                    <a:schemeClr val="tx1"/>
                  </a:solidFill>
                  <a:latin typeface="Times New Roman" panose="02020603050405020304" pitchFamily="18" charset="0"/>
                  <a:cs typeface="Times New Roman" panose="02020603050405020304" pitchFamily="18" charset="0"/>
                </a:rPr>
                <a:t> a </a:t>
              </a:r>
              <a:r>
                <a:rPr lang="en-US" sz="2800" dirty="0" err="1">
                  <a:solidFill>
                    <a:schemeClr val="tx1"/>
                  </a:solidFill>
                  <a:latin typeface="Times New Roman" panose="02020603050405020304" pitchFamily="18" charset="0"/>
                  <a:cs typeface="Times New Roman" panose="02020603050405020304" pitchFamily="18" charset="0"/>
                </a:rPr>
                <a:t>lần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lượt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sym typeface="+mn-ea"/>
                </a:rPr>
                <a:t>(I; r) </a:t>
              </a:r>
              <a:r>
                <a:rPr lang="en-US" sz="2800" dirty="0" err="1">
                  <a:solidFill>
                    <a:schemeClr val="tx1"/>
                  </a:solidFill>
                  <a:latin typeface="Times New Roman" panose="02020603050405020304" pitchFamily="18" charset="0"/>
                  <a:cs typeface="Times New Roman" panose="02020603050405020304" pitchFamily="18" charset="0"/>
                  <a:sym typeface="+mn-ea"/>
                </a:rPr>
                <a:t>và</a:t>
              </a:r>
              <a:r>
                <a:rPr lang="en-US" sz="2800" dirty="0">
                  <a:solidFill>
                    <a:schemeClr val="tx1"/>
                  </a:solidFill>
                  <a:latin typeface="Times New Roman" panose="02020603050405020304" pitchFamily="18" charset="0"/>
                  <a:cs typeface="Times New Roman" panose="02020603050405020304" pitchFamily="18" charset="0"/>
                  <a:sym typeface="+mn-ea"/>
                </a:rPr>
                <a:t> (K; R) </a:t>
              </a:r>
              <a:r>
                <a:rPr lang="en-US" sz="2800" dirty="0" err="1">
                  <a:solidFill>
                    <a:schemeClr val="tx1"/>
                  </a:solidFill>
                  <a:latin typeface="Times New Roman" panose="02020603050405020304" pitchFamily="18" charset="0"/>
                  <a:cs typeface="Times New Roman" panose="02020603050405020304" pitchFamily="18" charset="0"/>
                  <a:sym typeface="+mn-ea"/>
                </a:rPr>
                <a:t>tại</a:t>
              </a:r>
              <a:r>
                <a:rPr lang="en-US" sz="2800" dirty="0">
                  <a:solidFill>
                    <a:schemeClr val="tx1"/>
                  </a:solidFill>
                  <a:latin typeface="Times New Roman" panose="02020603050405020304" pitchFamily="18" charset="0"/>
                  <a:cs typeface="Times New Roman" panose="02020603050405020304" pitchFamily="18" charset="0"/>
                  <a:sym typeface="+mn-ea"/>
                </a:rPr>
                <a:t> A </a:t>
              </a:r>
              <a:r>
                <a:rPr lang="en-US" sz="2800" dirty="0" err="1">
                  <a:solidFill>
                    <a:schemeClr val="tx1"/>
                  </a:solidFill>
                  <a:latin typeface="Times New Roman" panose="02020603050405020304" pitchFamily="18" charset="0"/>
                  <a:cs typeface="Times New Roman" panose="02020603050405020304" pitchFamily="18" charset="0"/>
                  <a:sym typeface="+mn-ea"/>
                </a:rPr>
                <a:t>và</a:t>
              </a:r>
              <a:r>
                <a:rPr lang="en-US" sz="2800" dirty="0">
                  <a:solidFill>
                    <a:schemeClr val="tx1"/>
                  </a:solidFill>
                  <a:latin typeface="Times New Roman" panose="02020603050405020304" pitchFamily="18" charset="0"/>
                  <a:cs typeface="Times New Roman" panose="02020603050405020304" pitchFamily="18" charset="0"/>
                  <a:sym typeface="+mn-ea"/>
                </a:rPr>
                <a:t> B, a </a:t>
              </a:r>
              <a:r>
                <a:rPr lang="en-US" sz="2800" dirty="0" err="1">
                  <a:solidFill>
                    <a:schemeClr val="tx1"/>
                  </a:solidFill>
                  <a:latin typeface="Times New Roman" panose="02020603050405020304" pitchFamily="18" charset="0"/>
                  <a:cs typeface="Times New Roman" panose="02020603050405020304" pitchFamily="18" charset="0"/>
                  <a:sym typeface="+mn-ea"/>
                </a:rPr>
                <a:t>cắt</a:t>
              </a:r>
              <a:r>
                <a:rPr lang="en-US" sz="2800" dirty="0">
                  <a:solidFill>
                    <a:schemeClr val="tx1"/>
                  </a:solidFill>
                  <a:latin typeface="Times New Roman" panose="02020603050405020304" pitchFamily="18" charset="0"/>
                  <a:cs typeface="Times New Roman" panose="02020603050405020304" pitchFamily="18" charset="0"/>
                  <a:sym typeface="+mn-ea"/>
                </a:rPr>
                <a:t> KI </a:t>
              </a:r>
              <a:r>
                <a:rPr lang="en-US" sz="2800" dirty="0" err="1">
                  <a:solidFill>
                    <a:schemeClr val="tx1"/>
                  </a:solidFill>
                  <a:latin typeface="Times New Roman" panose="02020603050405020304" pitchFamily="18" charset="0"/>
                  <a:cs typeface="Times New Roman" panose="02020603050405020304" pitchFamily="18" charset="0"/>
                  <a:sym typeface="+mn-ea"/>
                </a:rPr>
                <a:t>tại</a:t>
              </a:r>
              <a:r>
                <a:rPr lang="en-US" sz="2800" dirty="0">
                  <a:solidFill>
                    <a:schemeClr val="tx1"/>
                  </a:solidFill>
                  <a:latin typeface="Times New Roman" panose="02020603050405020304" pitchFamily="18" charset="0"/>
                  <a:cs typeface="Times New Roman" panose="02020603050405020304" pitchFamily="18" charset="0"/>
                  <a:sym typeface="+mn-ea"/>
                </a:rPr>
                <a:t> O. </a:t>
              </a:r>
              <a:r>
                <a:rPr lang="en-US" sz="2800" dirty="0" err="1">
                  <a:solidFill>
                    <a:schemeClr val="tx1"/>
                  </a:solidFill>
                  <a:latin typeface="Times New Roman" panose="02020603050405020304" pitchFamily="18" charset="0"/>
                  <a:cs typeface="Times New Roman" panose="02020603050405020304" pitchFamily="18" charset="0"/>
                  <a:sym typeface="+mn-ea"/>
                </a:rPr>
                <a:t>Đường</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thẳng</a:t>
              </a:r>
              <a:r>
                <a:rPr lang="en-US" sz="2800" dirty="0">
                  <a:solidFill>
                    <a:schemeClr val="tx1"/>
                  </a:solidFill>
                  <a:latin typeface="Times New Roman" panose="02020603050405020304" pitchFamily="18" charset="0"/>
                  <a:cs typeface="Times New Roman" panose="02020603050405020304" pitchFamily="18" charset="0"/>
                  <a:sym typeface="+mn-ea"/>
                </a:rPr>
                <a:t> qua P </a:t>
              </a:r>
              <a:r>
                <a:rPr lang="en-US" sz="2800" dirty="0" err="1">
                  <a:solidFill>
                    <a:schemeClr val="tx1"/>
                  </a:solidFill>
                  <a:latin typeface="Times New Roman" panose="02020603050405020304" pitchFamily="18" charset="0"/>
                  <a:cs typeface="Times New Roman" panose="02020603050405020304" pitchFamily="18" charset="0"/>
                  <a:sym typeface="+mn-ea"/>
                </a:rPr>
                <a:t>vuông</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góc</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với</a:t>
              </a:r>
              <a:r>
                <a:rPr lang="en-US" sz="2800" dirty="0">
                  <a:solidFill>
                    <a:schemeClr val="tx1"/>
                  </a:solidFill>
                  <a:latin typeface="Times New Roman" panose="02020603050405020304" pitchFamily="18" charset="0"/>
                  <a:cs typeface="Times New Roman" panose="02020603050405020304" pitchFamily="18" charset="0"/>
                  <a:sym typeface="+mn-ea"/>
                </a:rPr>
                <a:t> IK </a:t>
              </a:r>
              <a:r>
                <a:rPr lang="en-US" sz="2800" dirty="0" err="1">
                  <a:solidFill>
                    <a:schemeClr val="tx1"/>
                  </a:solidFill>
                  <a:latin typeface="Times New Roman" panose="02020603050405020304" pitchFamily="18" charset="0"/>
                  <a:cs typeface="Times New Roman" panose="02020603050405020304" pitchFamily="18" charset="0"/>
                  <a:sym typeface="+mn-ea"/>
                </a:rPr>
                <a:t>cắt</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đường</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thẳng</a:t>
              </a:r>
              <a:r>
                <a:rPr lang="en-US" sz="2800" dirty="0">
                  <a:solidFill>
                    <a:schemeClr val="tx1"/>
                  </a:solidFill>
                  <a:latin typeface="Times New Roman" panose="02020603050405020304" pitchFamily="18" charset="0"/>
                  <a:cs typeface="Times New Roman" panose="02020603050405020304" pitchFamily="18" charset="0"/>
                  <a:sym typeface="+mn-ea"/>
                </a:rPr>
                <a:t> a </a:t>
              </a:r>
              <a:r>
                <a:rPr lang="en-US" sz="2800" dirty="0" err="1">
                  <a:solidFill>
                    <a:schemeClr val="tx1"/>
                  </a:solidFill>
                  <a:latin typeface="Times New Roman" panose="02020603050405020304" pitchFamily="18" charset="0"/>
                  <a:cs typeface="Times New Roman" panose="02020603050405020304" pitchFamily="18" charset="0"/>
                  <a:sym typeface="+mn-ea"/>
                </a:rPr>
                <a:t>tại</a:t>
              </a:r>
              <a:r>
                <a:rPr lang="en-US" sz="2800" dirty="0">
                  <a:solidFill>
                    <a:schemeClr val="tx1"/>
                  </a:solidFill>
                  <a:latin typeface="Times New Roman" panose="02020603050405020304" pitchFamily="18" charset="0"/>
                  <a:cs typeface="Times New Roman" panose="02020603050405020304" pitchFamily="18" charset="0"/>
                  <a:sym typeface="+mn-ea"/>
                </a:rPr>
                <a:t> M. </a:t>
              </a:r>
              <a:r>
                <a:rPr lang="en-US" sz="2800" dirty="0" err="1">
                  <a:solidFill>
                    <a:schemeClr val="tx1"/>
                  </a:solidFill>
                  <a:latin typeface="Times New Roman" panose="02020603050405020304" pitchFamily="18" charset="0"/>
                  <a:cs typeface="Times New Roman" panose="02020603050405020304" pitchFamily="18" charset="0"/>
                  <a:sym typeface="+mn-ea"/>
                </a:rPr>
                <a:t>Chứng</a:t>
              </a:r>
              <a:r>
                <a:rPr lang="en-US" sz="2800" dirty="0">
                  <a:solidFill>
                    <a:schemeClr val="tx1"/>
                  </a:solidFill>
                  <a:latin typeface="Times New Roman" panose="02020603050405020304" pitchFamily="18" charset="0"/>
                  <a:cs typeface="Times New Roman" panose="02020603050405020304" pitchFamily="18" charset="0"/>
                  <a:sym typeface="+mn-ea"/>
                </a:rPr>
                <a:t> minh:</a:t>
              </a:r>
              <a:endParaRPr lang="en-US" sz="2800" dirty="0">
                <a:solidFill>
                  <a:schemeClr val="tx1"/>
                </a:solidFill>
                <a:latin typeface="Times New Roman" panose="02020603050405020304" pitchFamily="18" charset="0"/>
                <a:cs typeface="Times New Roman" panose="02020603050405020304" pitchFamily="18" charset="0"/>
                <a:sym typeface="+mn-ea"/>
              </a:endParaRPr>
            </a:p>
            <a:p>
              <a:pPr algn="just"/>
              <a:endParaRPr lang="en-US" sz="2800" dirty="0">
                <a:solidFill>
                  <a:schemeClr val="tx1"/>
                </a:solidFill>
                <a:latin typeface="Times New Roman" panose="02020603050405020304" pitchFamily="18" charset="0"/>
                <a:cs typeface="Times New Roman" panose="02020603050405020304" pitchFamily="18" charset="0"/>
                <a:sym typeface="+mn-ea"/>
              </a:endParaRPr>
            </a:p>
            <a:p>
              <a:pPr algn="just"/>
              <a:r>
                <a:rPr lang="en-US" sz="2800" dirty="0">
                  <a:solidFill>
                    <a:schemeClr val="tx1"/>
                  </a:solidFill>
                  <a:latin typeface="Times New Roman" panose="02020603050405020304" pitchFamily="18" charset="0"/>
                  <a:cs typeface="Times New Roman" panose="02020603050405020304" pitchFamily="18" charset="0"/>
                </a:rPr>
                <a:t>a)                                    b)                                               c) </a:t>
              </a:r>
              <a:endParaRPr lang="en-US" sz="2800" dirty="0">
                <a:solidFill>
                  <a:schemeClr val="tx1"/>
                </a:solidFill>
                <a:latin typeface="Times New Roman" panose="02020603050405020304" pitchFamily="18" charset="0"/>
                <a:cs typeface="Times New Roman" panose="02020603050405020304" pitchFamily="18" charset="0"/>
              </a:endParaRPr>
            </a:p>
            <a:p>
              <a:pPr algn="just"/>
              <a:endParaRPr lang="en-US" sz="2800" dirty="0">
                <a:solidFill>
                  <a:schemeClr val="tx1"/>
                </a:solidFill>
                <a:latin typeface="Times New Roman" panose="02020603050405020304" pitchFamily="18" charset="0"/>
                <a:cs typeface="Times New Roman" panose="02020603050405020304" pitchFamily="18" charset="0"/>
              </a:endParaRPr>
            </a:p>
          </p:txBody>
        </p:sp>
        <p:graphicFrame>
          <p:nvGraphicFramePr>
            <p:cNvPr id="5" name="Object 4"/>
            <p:cNvGraphicFramePr/>
            <p:nvPr>
              <p:custDataLst>
                <p:tags r:id="rId3"/>
              </p:custDataLst>
            </p:nvPr>
          </p:nvGraphicFramePr>
          <p:xfrm>
            <a:off x="18840" y="4214"/>
            <a:ext cx="2252" cy="670"/>
          </p:xfrm>
          <a:graphic>
            <a:graphicData uri="http://schemas.openxmlformats.org/presentationml/2006/ole">
              <mc:AlternateContent xmlns:mc="http://schemas.openxmlformats.org/markup-compatibility/2006">
                <mc:Choice xmlns:v="urn:schemas-microsoft-com:vml" Requires="v">
                  <p:oleObj spid="_x0000_s7189" name="" r:id="rId4" imgW="869315" imgH="422275" progId="Equation.DSMT4">
                    <p:embed/>
                  </p:oleObj>
                </mc:Choice>
                <mc:Fallback>
                  <p:oleObj name="" r:id="rId4" imgW="869315" imgH="422275" progId="Equation.DSMT4">
                    <p:embed/>
                    <p:pic>
                      <p:nvPicPr>
                        <p:cNvPr id="0" name="Picture 5"/>
                        <p:cNvPicPr/>
                        <p:nvPr/>
                      </p:nvPicPr>
                      <p:blipFill>
                        <a:blip r:embed="rId5"/>
                        <a:stretch>
                          <a:fillRect/>
                        </a:stretch>
                      </p:blipFill>
                      <p:spPr>
                        <a:xfrm>
                          <a:off x="18840" y="4214"/>
                          <a:ext cx="2252" cy="670"/>
                        </a:xfrm>
                        <a:prstGeom prst="rect">
                          <a:avLst/>
                        </a:prstGeom>
                      </p:spPr>
                    </p:pic>
                  </p:oleObj>
                </mc:Fallback>
              </mc:AlternateContent>
            </a:graphicData>
          </a:graphic>
        </p:graphicFrame>
      </p:grpSp>
      <p:graphicFrame>
        <p:nvGraphicFramePr>
          <p:cNvPr id="9" name="Object 8"/>
          <p:cNvGraphicFramePr/>
          <p:nvPr/>
        </p:nvGraphicFramePr>
        <p:xfrm>
          <a:off x="2743200" y="3931920"/>
          <a:ext cx="1551940" cy="1026160"/>
        </p:xfrm>
        <a:graphic>
          <a:graphicData uri="http://schemas.openxmlformats.org/presentationml/2006/ole">
            <mc:AlternateContent xmlns:mc="http://schemas.openxmlformats.org/markup-compatibility/2006">
              <mc:Choice xmlns:v="urn:schemas-microsoft-com:vml" Requires="v">
                <p:oleObj spid="_x0000_s7190" name="Equation" r:id="rId6" imgW="1214755" imgH="887095" progId="Equation.DSMT4">
                  <p:embed/>
                </p:oleObj>
              </mc:Choice>
              <mc:Fallback>
                <p:oleObj name="Equation" r:id="rId6" imgW="1214755" imgH="887095" progId="Equation.DSMT4">
                  <p:embed/>
                  <p:pic>
                    <p:nvPicPr>
                      <p:cNvPr id="0" name="Picture 9"/>
                      <p:cNvPicPr/>
                      <p:nvPr/>
                    </p:nvPicPr>
                    <p:blipFill>
                      <a:blip r:embed="rId7"/>
                      <a:stretch>
                        <a:fillRect/>
                      </a:stretch>
                    </p:blipFill>
                    <p:spPr>
                      <a:xfrm>
                        <a:off x="2743200" y="3931920"/>
                        <a:ext cx="1551940" cy="1026160"/>
                      </a:xfrm>
                      <a:prstGeom prst="rect">
                        <a:avLst/>
                      </a:prstGeom>
                    </p:spPr>
                  </p:pic>
                </p:oleObj>
              </mc:Fallback>
            </mc:AlternateContent>
          </a:graphicData>
        </a:graphic>
      </p:graphicFrame>
      <p:graphicFrame>
        <p:nvGraphicFramePr>
          <p:cNvPr id="11" name="Object 10"/>
          <p:cNvGraphicFramePr/>
          <p:nvPr/>
        </p:nvGraphicFramePr>
        <p:xfrm>
          <a:off x="6172200" y="4381500"/>
          <a:ext cx="2219325" cy="476885"/>
        </p:xfrm>
        <a:graphic>
          <a:graphicData uri="http://schemas.openxmlformats.org/presentationml/2006/ole">
            <mc:AlternateContent xmlns:mc="http://schemas.openxmlformats.org/markup-compatibility/2006">
              <mc:Choice xmlns:v="urn:schemas-microsoft-com:vml" Requires="v">
                <p:oleObj spid="_x0000_s7191" name="" r:id="rId8" imgW="1476375" imgH="401320" progId="Equation.DSMT4">
                  <p:embed/>
                </p:oleObj>
              </mc:Choice>
              <mc:Fallback>
                <p:oleObj name="" r:id="rId8" imgW="1476375" imgH="401320" progId="Equation.DSMT4">
                  <p:embed/>
                  <p:pic>
                    <p:nvPicPr>
                      <p:cNvPr id="0" name="Picture 11"/>
                      <p:cNvPicPr/>
                      <p:nvPr/>
                    </p:nvPicPr>
                    <p:blipFill>
                      <a:blip r:embed="rId9"/>
                      <a:stretch>
                        <a:fillRect/>
                      </a:stretch>
                    </p:blipFill>
                    <p:spPr>
                      <a:xfrm>
                        <a:off x="6172200" y="4381500"/>
                        <a:ext cx="2219325" cy="476885"/>
                      </a:xfrm>
                      <a:prstGeom prst="rect">
                        <a:avLst/>
                      </a:prstGeom>
                    </p:spPr>
                  </p:pic>
                </p:oleObj>
              </mc:Fallback>
            </mc:AlternateContent>
          </a:graphicData>
        </a:graphic>
      </p:graphicFrame>
      <p:graphicFrame>
        <p:nvGraphicFramePr>
          <p:cNvPr id="14" name="Object 13"/>
          <p:cNvGraphicFramePr/>
          <p:nvPr/>
        </p:nvGraphicFramePr>
        <p:xfrm>
          <a:off x="10591800" y="4307840"/>
          <a:ext cx="1624330" cy="550545"/>
        </p:xfrm>
        <a:graphic>
          <a:graphicData uri="http://schemas.openxmlformats.org/presentationml/2006/ole">
            <mc:AlternateContent xmlns:mc="http://schemas.openxmlformats.org/markup-compatibility/2006">
              <mc:Choice xmlns:v="urn:schemas-microsoft-com:vml" Requires="v">
                <p:oleObj spid="_x0000_s7192" name="" r:id="rId10" imgW="698500" imgH="228600" progId="Equation.DSMT4">
                  <p:embed/>
                </p:oleObj>
              </mc:Choice>
              <mc:Fallback>
                <p:oleObj name="" r:id="rId10" imgW="698500" imgH="228600" progId="Equation.DSMT4">
                  <p:embed/>
                  <p:pic>
                    <p:nvPicPr>
                      <p:cNvPr id="0" name="Picture 14"/>
                      <p:cNvPicPr/>
                      <p:nvPr/>
                    </p:nvPicPr>
                    <p:blipFill>
                      <a:blip r:embed="rId11"/>
                      <a:stretch>
                        <a:fillRect/>
                      </a:stretch>
                    </p:blipFill>
                    <p:spPr>
                      <a:xfrm>
                        <a:off x="10591800" y="4307840"/>
                        <a:ext cx="1624330" cy="550545"/>
                      </a:xfrm>
                      <a:prstGeom prst="rect">
                        <a:avLst/>
                      </a:prstGeom>
                    </p:spPr>
                  </p:pic>
                </p:oleObj>
              </mc:Fallback>
            </mc:AlternateContent>
          </a:graphicData>
        </a:graphic>
      </p:graphicFrame>
      <p:pic>
        <p:nvPicPr>
          <p:cNvPr id="16" name="Picture 15"/>
          <p:cNvPicPr>
            <a:picLocks noChangeAspect="1"/>
          </p:cNvPicPr>
          <p:nvPr>
            <p:custDataLst>
              <p:tags r:id="rId12"/>
            </p:custDataLst>
          </p:nvPr>
        </p:nvPicPr>
        <p:blipFill>
          <a:blip r:embed="rId13"/>
          <a:stretch>
            <a:fillRect/>
          </a:stretch>
        </p:blipFill>
        <p:spPr>
          <a:xfrm>
            <a:off x="152400" y="6286500"/>
            <a:ext cx="3939540" cy="3741420"/>
          </a:xfrm>
          <a:prstGeom prst="rect">
            <a:avLst/>
          </a:prstGeom>
        </p:spPr>
      </p:pic>
      <p:pic>
        <p:nvPicPr>
          <p:cNvPr id="17" name="Picture 16"/>
          <p:cNvPicPr>
            <a:picLocks noChangeAspect="1"/>
          </p:cNvPicPr>
          <p:nvPr>
            <p:custDataLst>
              <p:tags r:id="rId14"/>
            </p:custDataLst>
          </p:nvPr>
        </p:nvPicPr>
        <p:blipFill>
          <a:blip r:embed="rId15"/>
          <a:stretch>
            <a:fillRect/>
          </a:stretch>
        </p:blipFill>
        <p:spPr>
          <a:xfrm>
            <a:off x="15697200" y="8648700"/>
            <a:ext cx="2125980" cy="13258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par>
                                <p:cTn id="25" presetID="5" presetClass="entr" presetSubtype="1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2"/>
          <a:stretch>
            <a:fillRect/>
          </a:stretch>
        </p:blipFill>
        <p:spPr>
          <a:xfrm>
            <a:off x="22860" y="6591300"/>
            <a:ext cx="3939540" cy="3741420"/>
          </a:xfrm>
          <a:prstGeom prst="rect">
            <a:avLst/>
          </a:prstGeom>
        </p:spPr>
      </p:pic>
      <p:pic>
        <p:nvPicPr>
          <p:cNvPr id="5" name="Picture 4"/>
          <p:cNvPicPr>
            <a:picLocks noChangeAspect="1"/>
          </p:cNvPicPr>
          <p:nvPr>
            <p:custDataLst>
              <p:tags r:id="rId3"/>
            </p:custDataLst>
          </p:nvPr>
        </p:nvPicPr>
        <p:blipFill>
          <a:blip r:embed="rId4"/>
          <a:stretch>
            <a:fillRect/>
          </a:stretch>
        </p:blipFill>
        <p:spPr>
          <a:xfrm>
            <a:off x="15773400" y="8877300"/>
            <a:ext cx="2125980" cy="1325880"/>
          </a:xfrm>
          <a:prstGeom prst="rect">
            <a:avLst/>
          </a:prstGeom>
        </p:spPr>
      </p:pic>
      <p:pic>
        <p:nvPicPr>
          <p:cNvPr id="6" name="Picture 5"/>
          <p:cNvPicPr>
            <a:picLocks noChangeAspect="1"/>
          </p:cNvPicPr>
          <p:nvPr>
            <p:custDataLst>
              <p:tags r:id="rId5"/>
            </p:custDataLst>
          </p:nvPr>
        </p:nvPicPr>
        <p:blipFill>
          <a:blip r:embed="rId6"/>
          <a:stretch>
            <a:fillRect/>
          </a:stretch>
        </p:blipFill>
        <p:spPr>
          <a:xfrm>
            <a:off x="16230600" y="-114300"/>
            <a:ext cx="2240280" cy="2209800"/>
          </a:xfrm>
          <a:prstGeom prst="rect">
            <a:avLst/>
          </a:prstGeom>
        </p:spPr>
      </p:pic>
      <p:pic>
        <p:nvPicPr>
          <p:cNvPr id="7" name="Picture 6"/>
          <p:cNvPicPr>
            <a:picLocks noChangeAspect="1"/>
          </p:cNvPicPr>
          <p:nvPr/>
        </p:nvPicPr>
        <p:blipFill>
          <a:blip r:embed="rId7"/>
          <a:stretch>
            <a:fillRect/>
          </a:stretch>
        </p:blipFill>
        <p:spPr>
          <a:xfrm>
            <a:off x="7018655" y="266700"/>
            <a:ext cx="8633460" cy="3746500"/>
          </a:xfrm>
          <a:prstGeom prst="rect">
            <a:avLst/>
          </a:prstGeom>
        </p:spPr>
      </p:pic>
      <p:sp>
        <p:nvSpPr>
          <p:cNvPr id="11" name="Google Shape;322;p15"/>
          <p:cNvSpPr/>
          <p:nvPr>
            <p:custDataLst>
              <p:tags r:id="rId8"/>
            </p:custDataLst>
          </p:nvPr>
        </p:nvSpPr>
        <p:spPr>
          <a:xfrm>
            <a:off x="457357" y="1905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5:</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24" name="Group 23"/>
          <p:cNvGrpSpPr/>
          <p:nvPr/>
        </p:nvGrpSpPr>
        <p:grpSpPr>
          <a:xfrm>
            <a:off x="381000" y="1562100"/>
            <a:ext cx="9144000" cy="1028700"/>
            <a:chOff x="600" y="2460"/>
            <a:chExt cx="14400" cy="1620"/>
          </a:xfrm>
        </p:grpSpPr>
        <p:sp>
          <p:nvSpPr>
            <p:cNvPr id="14" name="Text Box 13"/>
            <p:cNvSpPr txBox="1"/>
            <p:nvPr/>
          </p:nvSpPr>
          <p:spPr>
            <a:xfrm>
              <a:off x="600" y="2700"/>
              <a:ext cx="14400" cy="919"/>
            </a:xfrm>
            <a:prstGeom prst="rect">
              <a:avLst/>
            </a:prstGeom>
            <a:noFill/>
          </p:spPr>
          <p:txBody>
            <a:bodyPr wrap="square" rtlCol="0" anchor="t">
              <a:spAutoFit/>
            </a:bodyPr>
            <a:lstStyle/>
            <a:p>
              <a:pPr algn="just"/>
              <a:r>
                <a:rPr lang="en-US" sz="3200">
                  <a:latin typeface="Times New Roman" panose="02020603050405020304" pitchFamily="18" charset="0"/>
                  <a:cs typeface="Times New Roman" panose="02020603050405020304" pitchFamily="18" charset="0"/>
                  <a:sym typeface="+mn-ea"/>
                </a:rPr>
                <a:t>a) </a:t>
              </a:r>
              <a:r>
                <a:rPr lang="en-US" sz="3200" b="1">
                  <a:latin typeface="Times New Roman" panose="02020603050405020304" pitchFamily="18" charset="0"/>
                  <a:cs typeface="Times New Roman" panose="02020603050405020304" pitchFamily="18" charset="0"/>
                  <a:sym typeface="+mn-ea"/>
                </a:rPr>
                <a:t>Chứng minh:</a:t>
              </a:r>
              <a:endParaRPr lang="en-US" sz="3200" b="1">
                <a:latin typeface="Times New Roman" panose="02020603050405020304" pitchFamily="18" charset="0"/>
                <a:cs typeface="Times New Roman" panose="02020603050405020304" pitchFamily="18" charset="0"/>
                <a:sym typeface="+mn-ea"/>
              </a:endParaRPr>
            </a:p>
          </p:txBody>
        </p:sp>
        <p:pic>
          <p:nvPicPr>
            <p:cNvPr id="15" name="Picture 14"/>
            <p:cNvPicPr>
              <a:picLocks noChangeAspect="1"/>
            </p:cNvPicPr>
            <p:nvPr>
              <p:custDataLst>
                <p:tags r:id="rId9"/>
              </p:custDataLst>
            </p:nvPr>
          </p:nvPicPr>
          <p:blipFill>
            <a:blip r:embed="rId10"/>
            <a:stretch>
              <a:fillRect/>
            </a:stretch>
          </p:blipFill>
          <p:spPr>
            <a:xfrm>
              <a:off x="5160" y="2460"/>
              <a:ext cx="2448" cy="1620"/>
            </a:xfrm>
            <a:prstGeom prst="rect">
              <a:avLst/>
            </a:prstGeom>
          </p:spPr>
        </p:pic>
      </p:grpSp>
      <p:grpSp>
        <p:nvGrpSpPr>
          <p:cNvPr id="23" name="Group 22"/>
          <p:cNvGrpSpPr/>
          <p:nvPr/>
        </p:nvGrpSpPr>
        <p:grpSpPr>
          <a:xfrm>
            <a:off x="3862643" y="4000500"/>
            <a:ext cx="10076815" cy="5200650"/>
            <a:chOff x="8880" y="6060"/>
            <a:chExt cx="15869" cy="8190"/>
          </a:xfrm>
        </p:grpSpPr>
        <p:pic>
          <p:nvPicPr>
            <p:cNvPr id="9" name="Picture 8"/>
            <p:cNvPicPr>
              <a:picLocks noChangeAspect="1"/>
            </p:cNvPicPr>
            <p:nvPr>
              <p:custDataLst>
                <p:tags r:id="rId11"/>
              </p:custDataLst>
            </p:nvPr>
          </p:nvPicPr>
          <p:blipFill>
            <a:blip r:embed="rId12"/>
            <a:stretch>
              <a:fillRect/>
            </a:stretch>
          </p:blipFill>
          <p:spPr>
            <a:xfrm>
              <a:off x="9480" y="9540"/>
              <a:ext cx="3918" cy="1339"/>
            </a:xfrm>
            <a:prstGeom prst="rect">
              <a:avLst/>
            </a:prstGeom>
          </p:spPr>
        </p:pic>
        <p:grpSp>
          <p:nvGrpSpPr>
            <p:cNvPr id="22" name="Group 21"/>
            <p:cNvGrpSpPr/>
            <p:nvPr/>
          </p:nvGrpSpPr>
          <p:grpSpPr>
            <a:xfrm>
              <a:off x="8880" y="6060"/>
              <a:ext cx="15869" cy="8190"/>
              <a:chOff x="6240" y="6780"/>
              <a:chExt cx="15869" cy="8190"/>
            </a:xfrm>
          </p:grpSpPr>
          <p:sp>
            <p:nvSpPr>
              <p:cNvPr id="8" name="Text Box 7"/>
              <p:cNvSpPr txBox="1"/>
              <p:nvPr/>
            </p:nvSpPr>
            <p:spPr>
              <a:xfrm>
                <a:off x="6240" y="6780"/>
                <a:ext cx="15869" cy="819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Do </a:t>
                </a:r>
                <a:r>
                  <a:rPr lang="en-US" sz="3200" dirty="0">
                    <a:solidFill>
                      <a:srgbClr val="FF0000"/>
                    </a:solidFill>
                    <a:latin typeface="Times New Roman" panose="02020603050405020304" pitchFamily="18" charset="0"/>
                    <a:cs typeface="Times New Roman" panose="02020603050405020304" pitchFamily="18" charset="0"/>
                  </a:rPr>
                  <a:t>AB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(I)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AI      AB</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Do AB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(K)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KB    AB</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AI // BK</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OBK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AI // BK </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sym typeface="+mn-ea"/>
                </a:endParaRPr>
              </a:p>
              <a:p>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Định</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lí</a:t>
                </a:r>
                <a:r>
                  <a:rPr lang="en-US" sz="3200" dirty="0">
                    <a:latin typeface="Times New Roman" panose="02020603050405020304" pitchFamily="18" charset="0"/>
                    <a:cs typeface="Times New Roman" panose="02020603050405020304" pitchFamily="18" charset="0"/>
                    <a:sym typeface="+mn-ea"/>
                  </a:rPr>
                  <a:t> Thales)</a:t>
                </a:r>
                <a:endParaRPr lang="en-US" sz="32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custDataLst>
                  <p:tags r:id="rId13"/>
                </p:custDataLst>
              </p:nvPr>
            </p:nvPicPr>
            <p:blipFill>
              <a:blip r:embed="rId14"/>
              <a:stretch>
                <a:fillRect/>
              </a:stretch>
            </p:blipFill>
            <p:spPr>
              <a:xfrm>
                <a:off x="15440" y="6854"/>
                <a:ext cx="631" cy="716"/>
              </a:xfrm>
              <a:prstGeom prst="rect">
                <a:avLst/>
              </a:prstGeom>
            </p:spPr>
          </p:pic>
          <p:pic>
            <p:nvPicPr>
              <p:cNvPr id="21" name="Picture 20"/>
              <p:cNvPicPr>
                <a:picLocks noChangeAspect="1"/>
              </p:cNvPicPr>
              <p:nvPr>
                <p:custDataLst>
                  <p:tags r:id="rId15"/>
                </p:custDataLst>
              </p:nvPr>
            </p:nvPicPr>
            <p:blipFill>
              <a:blip r:embed="rId14"/>
              <a:stretch>
                <a:fillRect/>
              </a:stretch>
            </p:blipFill>
            <p:spPr>
              <a:xfrm>
                <a:off x="15838" y="7640"/>
                <a:ext cx="631" cy="716"/>
              </a:xfrm>
              <a:prstGeom prst="rect">
                <a:avLst/>
              </a:prstGeom>
            </p:spPr>
          </p:pic>
        </p:grpSp>
      </p:grp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ppt_w</p:attrName>
                                        </p:attrNameLst>
                                      </p:cBhvr>
                                      <p:tavLst>
                                        <p:tav tm="0">
                                          <p:val>
                                            <p:fltVal val="0"/>
                                          </p:val>
                                        </p:tav>
                                        <p:tav tm="100000">
                                          <p:val>
                                            <p:strVal val="#ppt_w"/>
                                          </p:val>
                                        </p:tav>
                                      </p:tavLst>
                                    </p:anim>
                                    <p:anim calcmode="lin" valueType="num">
                                      <p:cBhvr additive="base">
                                        <p:cTn id="8" dur="500"/>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strips(downLeft)">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custDataLst>
              <p:tags r:id="rId1"/>
            </p:custDataLst>
          </p:nvPr>
        </p:nvSpPr>
        <p:spPr>
          <a:xfrm>
            <a:off x="457200" y="419100"/>
            <a:ext cx="17373600" cy="14890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u="sng" dirty="0" err="1">
                <a:solidFill>
                  <a:srgbClr val="FF0000"/>
                </a:solidFill>
                <a:latin typeface="Times New Roman" panose="02020603050405020304" pitchFamily="18" charset="0"/>
                <a:cs typeface="Times New Roman" panose="02020603050405020304" pitchFamily="18" charset="0"/>
              </a:rPr>
              <a:t>Luật</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và</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cách</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thức</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endParaRPr lang="vi-VN" sz="8000" b="1" u="sng" dirty="0">
              <a:solidFill>
                <a:srgbClr val="FF0000"/>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1066800" y="2476500"/>
            <a:ext cx="15957550" cy="6336030"/>
          </a:xfrm>
          <a:prstGeom prst="rect">
            <a:avLst/>
          </a:prstGeom>
          <a:noFill/>
        </p:spPr>
        <p:txBody>
          <a:bodyPr wrap="square" rtlCol="0" anchor="t">
            <a:noAutofit/>
          </a:bodyPr>
          <a:lstStyle/>
          <a:p>
            <a:r>
              <a:rPr lang="en-US" sz="320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 1. Điều khiển: Học sinh sẽ chọn các câu hỏi toán bằng cách "thả móc câu" vào các câu hỏi (được thể hiện dưới dạng các vật phẩm như vàng, kim cương, đá, v.v.).</a:t>
            </a:r>
            <a:endParaRPr lang="en-US" sz="3200" b="1">
              <a:latin typeface="Times New Roman" panose="02020603050405020304" pitchFamily="18" charset="0"/>
              <a:cs typeface="Times New Roman" panose="02020603050405020304" pitchFamily="18" charset="0"/>
            </a:endParaRPr>
          </a:p>
          <a:p>
            <a:endParaRPr lang="en-US" sz="3200" b="1">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   2. Thu thập kho báu: Khi chọn một câu hỏi, học sinh cần giải nó trong thời gian quy định. Nếu giải đúng, họ sẽ "kéo" được vật phẩm đó lên và nhận điểm tương ứng.</a:t>
            </a:r>
            <a:endParaRPr lang="en-US" sz="3200" b="1">
              <a:latin typeface="Times New Roman" panose="02020603050405020304" pitchFamily="18" charset="0"/>
              <a:cs typeface="Times New Roman" panose="02020603050405020304" pitchFamily="18" charset="0"/>
            </a:endParaRPr>
          </a:p>
          <a:p>
            <a:endParaRPr lang="en-US" sz="3200" b="1">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   3. Vật phẩm đặc biệt: Các câu hỏi khó hơn có giá trị cao hơn (giống như kim cương trong trò chơi gốc), nhưng cũng đòi hỏi nhiều kỹ năng và thời gian giải hơn. Các câu hỏi dễ hơn có giá trị thấp hơn nhưng dễ giải hơn.</a:t>
            </a:r>
            <a:endParaRPr lang="en-US" sz="3200" b="1">
              <a:latin typeface="Times New Roman" panose="02020603050405020304" pitchFamily="18" charset="0"/>
              <a:cs typeface="Times New Roman" panose="02020603050405020304" pitchFamily="18" charset="0"/>
            </a:endParaRPr>
          </a:p>
          <a:p>
            <a:endParaRPr lang="en-US" sz="32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2"/>
          <a:stretch>
            <a:fillRect/>
          </a:stretch>
        </p:blipFill>
        <p:spPr>
          <a:xfrm>
            <a:off x="228600" y="6545580"/>
            <a:ext cx="3939540" cy="3741420"/>
          </a:xfrm>
          <a:prstGeom prst="rect">
            <a:avLst/>
          </a:prstGeom>
        </p:spPr>
      </p:pic>
      <p:pic>
        <p:nvPicPr>
          <p:cNvPr id="5" name="Picture 4"/>
          <p:cNvPicPr>
            <a:picLocks noChangeAspect="1"/>
          </p:cNvPicPr>
          <p:nvPr>
            <p:custDataLst>
              <p:tags r:id="rId3"/>
            </p:custDataLst>
          </p:nvPr>
        </p:nvPicPr>
        <p:blipFill>
          <a:blip r:embed="rId4"/>
          <a:stretch>
            <a:fillRect/>
          </a:stretch>
        </p:blipFill>
        <p:spPr>
          <a:xfrm>
            <a:off x="15773400" y="8877300"/>
            <a:ext cx="2125980" cy="1325880"/>
          </a:xfrm>
          <a:prstGeom prst="rect">
            <a:avLst/>
          </a:prstGeom>
        </p:spPr>
      </p:pic>
      <p:pic>
        <p:nvPicPr>
          <p:cNvPr id="6" name="Picture 5"/>
          <p:cNvPicPr>
            <a:picLocks noChangeAspect="1"/>
          </p:cNvPicPr>
          <p:nvPr>
            <p:custDataLst>
              <p:tags r:id="rId5"/>
            </p:custDataLst>
          </p:nvPr>
        </p:nvPicPr>
        <p:blipFill>
          <a:blip r:embed="rId6"/>
          <a:stretch>
            <a:fillRect/>
          </a:stretch>
        </p:blipFill>
        <p:spPr>
          <a:xfrm>
            <a:off x="16230600" y="-114300"/>
            <a:ext cx="2240280" cy="2209800"/>
          </a:xfrm>
          <a:prstGeom prst="rect">
            <a:avLst/>
          </a:prstGeom>
        </p:spPr>
      </p:pic>
      <p:pic>
        <p:nvPicPr>
          <p:cNvPr id="14" name="Picture 13"/>
          <p:cNvPicPr>
            <a:picLocks noChangeAspect="1"/>
          </p:cNvPicPr>
          <p:nvPr>
            <p:custDataLst>
              <p:tags r:id="rId7"/>
            </p:custDataLst>
          </p:nvPr>
        </p:nvPicPr>
        <p:blipFill>
          <a:blip r:embed="rId8"/>
          <a:stretch>
            <a:fillRect/>
          </a:stretch>
        </p:blipFill>
        <p:spPr>
          <a:xfrm>
            <a:off x="7018655" y="266700"/>
            <a:ext cx="8633460" cy="3746500"/>
          </a:xfrm>
          <a:prstGeom prst="rect">
            <a:avLst/>
          </a:prstGeom>
        </p:spPr>
      </p:pic>
      <p:sp>
        <p:nvSpPr>
          <p:cNvPr id="15" name="Google Shape;322;p15"/>
          <p:cNvSpPr/>
          <p:nvPr>
            <p:custDataLst>
              <p:tags r:id="rId9"/>
            </p:custDataLst>
          </p:nvPr>
        </p:nvSpPr>
        <p:spPr>
          <a:xfrm>
            <a:off x="457357" y="1905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5:</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21" name="Group 20"/>
          <p:cNvGrpSpPr/>
          <p:nvPr/>
        </p:nvGrpSpPr>
        <p:grpSpPr>
          <a:xfrm>
            <a:off x="304800" y="1638300"/>
            <a:ext cx="9144000" cy="583565"/>
            <a:chOff x="480" y="2580"/>
            <a:chExt cx="14400" cy="919"/>
          </a:xfrm>
        </p:grpSpPr>
        <p:sp>
          <p:nvSpPr>
            <p:cNvPr id="16" name="Text Box 15"/>
            <p:cNvSpPr txBox="1"/>
            <p:nvPr/>
          </p:nvSpPr>
          <p:spPr>
            <a:xfrm>
              <a:off x="480" y="2580"/>
              <a:ext cx="14400" cy="919"/>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b)</a:t>
              </a:r>
              <a:r>
                <a:rPr lang="en-US" sz="3200">
                  <a:latin typeface="Times New Roman" panose="02020603050405020304" pitchFamily="18" charset="0"/>
                  <a:cs typeface="Times New Roman" panose="02020603050405020304" pitchFamily="18" charset="0"/>
                  <a:sym typeface="+mn-ea"/>
                </a:rPr>
                <a:t> </a:t>
              </a:r>
              <a:r>
                <a:rPr lang="en-US" sz="3200" b="1">
                  <a:latin typeface="Times New Roman" panose="02020603050405020304" pitchFamily="18" charset="0"/>
                  <a:cs typeface="Times New Roman" panose="02020603050405020304" pitchFamily="18" charset="0"/>
                  <a:sym typeface="+mn-ea"/>
                </a:rPr>
                <a:t>Chứng minh:</a:t>
              </a:r>
              <a:endParaRPr lang="en-US" sz="3200" b="1">
                <a:latin typeface="Times New Roman" panose="02020603050405020304" pitchFamily="18" charset="0"/>
                <a:cs typeface="Times New Roman" panose="02020603050405020304" pitchFamily="18" charset="0"/>
                <a:sym typeface="+mn-ea"/>
              </a:endParaRPr>
            </a:p>
          </p:txBody>
        </p:sp>
        <p:pic>
          <p:nvPicPr>
            <p:cNvPr id="20" name="Picture 19"/>
            <p:cNvPicPr>
              <a:picLocks noChangeAspect="1"/>
            </p:cNvPicPr>
            <p:nvPr>
              <p:custDataLst>
                <p:tags r:id="rId10"/>
              </p:custDataLst>
            </p:nvPr>
          </p:nvPicPr>
          <p:blipFill>
            <a:blip r:embed="rId11"/>
            <a:stretch>
              <a:fillRect/>
            </a:stretch>
          </p:blipFill>
          <p:spPr>
            <a:xfrm>
              <a:off x="5040" y="2580"/>
              <a:ext cx="3504" cy="756"/>
            </a:xfrm>
            <a:prstGeom prst="rect">
              <a:avLst/>
            </a:prstGeom>
          </p:spPr>
        </p:pic>
      </p:grpSp>
      <p:sp>
        <p:nvSpPr>
          <p:cNvPr id="22" name="Text Box 21"/>
          <p:cNvSpPr txBox="1"/>
          <p:nvPr/>
        </p:nvSpPr>
        <p:spPr>
          <a:xfrm>
            <a:off x="457200" y="2628900"/>
            <a:ext cx="9144000" cy="3046095"/>
          </a:xfrm>
          <a:prstGeom prst="rect">
            <a:avLst/>
          </a:prstGeom>
          <a:noFill/>
        </p:spPr>
        <p:txBody>
          <a:bodyPr wrap="square" rtlCol="0" anchor="t">
            <a:spAutoFit/>
          </a:bodyPr>
          <a:lstStyle/>
          <a:p>
            <a:r>
              <a:rPr lang="en-US" sz="3200">
                <a:latin typeface="Times New Roman" panose="02020603050405020304" pitchFamily="18" charset="0"/>
                <a:cs typeface="Times New Roman" panose="02020603050405020304" pitchFamily="18" charset="0"/>
                <a:sym typeface="+mn-ea"/>
              </a:rPr>
              <a:t> Xét (I) có MP, MA là hai tiếp tuyến cắt nhau </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suy ra: MP = MA (1)</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Xét (K) có MP, MB là hai tiếp tuyến cắt nhau</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suy ra: MP = MB (2)</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Từ (1) và (2) suy ra: MP + MP = MA + MB </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                                         2MP = AB</a:t>
            </a:r>
            <a:endParaRPr lang="en-US" sz="3200">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ppt_w</p:attrName>
                                        </p:attrNameLst>
                                      </p:cBhvr>
                                      <p:tavLst>
                                        <p:tav tm="0">
                                          <p:val>
                                            <p:fltVal val="0"/>
                                          </p:val>
                                        </p:tav>
                                        <p:tav tm="100000">
                                          <p:val>
                                            <p:strVal val="#ppt_w"/>
                                          </p:val>
                                        </p:tav>
                                      </p:tavLst>
                                    </p:anim>
                                    <p:anim calcmode="lin" valueType="num">
                                      <p:cBhvr additive="base">
                                        <p:cTn id="8" dur="500"/>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amond(in)">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ircle(in)">
                                      <p:cBhvr>
                                        <p:cTn id="2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custDataLst>
              <p:tags r:id="rId1"/>
            </p:custDataLst>
          </p:nvPr>
        </p:nvPicPr>
        <p:blipFill>
          <a:blip r:embed="rId2"/>
          <a:stretch>
            <a:fillRect/>
          </a:stretch>
        </p:blipFill>
        <p:spPr>
          <a:xfrm>
            <a:off x="6553200" y="0"/>
            <a:ext cx="8633460" cy="3746500"/>
          </a:xfrm>
          <a:prstGeom prst="rect">
            <a:avLst/>
          </a:prstGeom>
        </p:spPr>
      </p:pic>
      <p:sp>
        <p:nvSpPr>
          <p:cNvPr id="15" name="Google Shape;322;p15"/>
          <p:cNvSpPr/>
          <p:nvPr>
            <p:custDataLst>
              <p:tags r:id="rId3"/>
            </p:custDataLst>
          </p:nvPr>
        </p:nvSpPr>
        <p:spPr>
          <a:xfrm>
            <a:off x="457357" y="1905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5:</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4" name="Group 3"/>
          <p:cNvGrpSpPr/>
          <p:nvPr/>
        </p:nvGrpSpPr>
        <p:grpSpPr>
          <a:xfrm>
            <a:off x="5638800" y="3314700"/>
            <a:ext cx="11637645" cy="6739255"/>
            <a:chOff x="8880" y="5220"/>
            <a:chExt cx="18327" cy="10613"/>
          </a:xfrm>
        </p:grpSpPr>
        <p:sp>
          <p:nvSpPr>
            <p:cNvPr id="2" name="Text Box 1"/>
            <p:cNvSpPr txBox="1"/>
            <p:nvPr/>
          </p:nvSpPr>
          <p:spPr>
            <a:xfrm>
              <a:off x="8880" y="5220"/>
              <a:ext cx="18327" cy="10613"/>
            </a:xfrm>
            <a:prstGeom prst="rect">
              <a:avLst/>
            </a:prstGeom>
            <a:noFill/>
          </p:spPr>
          <p:txBody>
            <a:bodyPr wrap="square" rtlCol="0" anchor="t">
              <a:spAutoFit/>
            </a:bodyPr>
            <a:lstStyle/>
            <a:p>
              <a:pPr>
                <a:lnSpc>
                  <a:spcPct val="150000"/>
                </a:lnSpc>
              </a:pPr>
              <a:r>
                <a:rPr lang="en-US" sz="3200" dirty="0">
                  <a:latin typeface="Times New Roman" panose="02020603050405020304" pitchFamily="18" charset="0"/>
                  <a:cs typeface="Times New Roman" panose="02020603050405020304" pitchFamily="18" charset="0"/>
                  <a:sym typeface="+mn-ea"/>
                </a:rPr>
                <a:t> Do AI // BK                          (2 </a:t>
              </a:r>
              <a:r>
                <a:rPr lang="en-US" sz="3200" dirty="0" err="1">
                  <a:latin typeface="Times New Roman" panose="02020603050405020304" pitchFamily="18" charset="0"/>
                  <a:cs typeface="Times New Roman" panose="02020603050405020304" pitchFamily="18" charset="0"/>
                  <a:sym typeface="+mn-ea"/>
                </a:rPr>
                <a:t>góc</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đồng</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vị</a:t>
              </a:r>
              <a:r>
                <a:rPr lang="en-US" sz="3200" dirty="0">
                  <a:latin typeface="Times New Roman" panose="02020603050405020304" pitchFamily="18" charset="0"/>
                  <a:cs typeface="Times New Roman" panose="02020603050405020304" pitchFamily="18" charset="0"/>
                  <a:sym typeface="+mn-ea"/>
                </a:rPr>
                <a:t>)</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Mà</a:t>
              </a:r>
              <a:r>
                <a:rPr lang="en-US" sz="3200" dirty="0">
                  <a:latin typeface="Times New Roman" panose="02020603050405020304" pitchFamily="18" charset="0"/>
                  <a:cs typeface="Times New Roman" panose="02020603050405020304" pitchFamily="18" charset="0"/>
                  <a:sym typeface="+mn-ea"/>
                </a:rPr>
                <a:t>                                          (2góc </a:t>
              </a:r>
              <a:r>
                <a:rPr lang="en-US" sz="3200" dirty="0" err="1">
                  <a:latin typeface="Times New Roman" panose="02020603050405020304" pitchFamily="18" charset="0"/>
                  <a:cs typeface="Times New Roman" panose="02020603050405020304" pitchFamily="18" charset="0"/>
                  <a:sym typeface="+mn-ea"/>
                </a:rPr>
                <a:t>kề</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bù</a:t>
              </a:r>
              <a:r>
                <a:rPr lang="en-US" sz="3200" dirty="0">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nên</a:t>
              </a:r>
              <a:r>
                <a:rPr lang="en-US" sz="3200" dirty="0">
                  <a:latin typeface="Times New Roman" panose="02020603050405020304" pitchFamily="18" charset="0"/>
                  <a:cs typeface="Times New Roman" panose="02020603050405020304" pitchFamily="18" charset="0"/>
                  <a:sym typeface="+mn-ea"/>
                </a:rPr>
                <a:t>                                         (3)</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a:latin typeface="Times New Roman" panose="02020603050405020304" pitchFamily="18" charset="0"/>
                  <a:cs typeface="Times New Roman" panose="02020603050405020304" pitchFamily="18" charset="0"/>
                  <a:sym typeface="+mn-ea"/>
                </a:rPr>
                <a:t>Do MP, MA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hai</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tiếp</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tuyến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cắt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nhau tại M</a:t>
              </a:r>
              <a:endParaRPr lang="en-US" sz="3200" dirty="0">
                <a:latin typeface="Times New Roman" panose="02020603050405020304" pitchFamily="18" charset="0"/>
                <a:cs typeface="Times New Roman" panose="02020603050405020304" pitchFamily="18" charset="0"/>
                <a:sym typeface="+mn-ea"/>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suy</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ra</a:t>
              </a:r>
              <a:r>
                <a:rPr lang="en-US" sz="3200" dirty="0">
                  <a:latin typeface="Times New Roman" panose="02020603050405020304" pitchFamily="18" charset="0"/>
                  <a:cs typeface="Times New Roman" panose="02020603050405020304" pitchFamily="18" charset="0"/>
                  <a:sym typeface="+mn-ea"/>
                </a:rPr>
                <a:t>: IM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phân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giác</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của</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góc</a:t>
              </a:r>
              <a:r>
                <a:rPr lang="en-US" sz="3200" dirty="0">
                  <a:latin typeface="Times New Roman" panose="02020603050405020304" pitchFamily="18" charset="0"/>
                  <a:cs typeface="Times New Roman" panose="02020603050405020304" pitchFamily="18" charset="0"/>
                  <a:sym typeface="+mn-ea"/>
                </a:rPr>
                <a:t> AIP                                         (4)</a:t>
              </a:r>
              <a:endParaRPr lang="en-US" sz="3200" dirty="0">
                <a:latin typeface="Times New Roman" panose="02020603050405020304" pitchFamily="18" charset="0"/>
                <a:cs typeface="Times New Roman" panose="02020603050405020304" pitchFamily="18" charset="0"/>
                <a:sym typeface="+mn-ea"/>
              </a:endParaRPr>
            </a:p>
            <a:p>
              <a:pPr>
                <a:lnSpc>
                  <a:spcPct val="150000"/>
                </a:lnSpc>
              </a:pPr>
              <a:r>
                <a:rPr lang="en-US" sz="3200" dirty="0">
                  <a:latin typeface="Times New Roman" panose="02020603050405020304" pitchFamily="18" charset="0"/>
                  <a:cs typeface="Times New Roman" panose="02020603050405020304" pitchFamily="18" charset="0"/>
                  <a:sym typeface="+mn-ea"/>
                </a:rPr>
                <a:t>Do MP, MB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hai</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tiếp</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tuyến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cắt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nhau tại M</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suy</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ra</a:t>
              </a:r>
              <a:r>
                <a:rPr lang="en-US" sz="3200" dirty="0">
                  <a:latin typeface="Times New Roman" panose="02020603050405020304" pitchFamily="18" charset="0"/>
                  <a:cs typeface="Times New Roman" panose="02020603050405020304" pitchFamily="18" charset="0"/>
                  <a:sym typeface="+mn-ea"/>
                </a:rPr>
                <a:t>: KM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phân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giác</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của</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góc</a:t>
              </a:r>
              <a:r>
                <a:rPr lang="en-US" sz="3200" dirty="0">
                  <a:latin typeface="Times New Roman" panose="02020603050405020304" pitchFamily="18" charset="0"/>
                  <a:cs typeface="Times New Roman" panose="02020603050405020304" pitchFamily="18" charset="0"/>
                  <a:sym typeface="+mn-ea"/>
                </a:rPr>
                <a:t> BKP                                        (5)</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Từ</a:t>
              </a:r>
              <a:r>
                <a:rPr lang="en-US" sz="3200" dirty="0">
                  <a:latin typeface="Times New Roman" panose="02020603050405020304" pitchFamily="18" charset="0"/>
                  <a:cs typeface="Times New Roman" panose="02020603050405020304" pitchFamily="18" charset="0"/>
                  <a:sym typeface="+mn-ea"/>
                </a:rPr>
                <a:t> (3), (4), (5) </a:t>
              </a:r>
              <a:r>
                <a:rPr lang="en-US" sz="3200" dirty="0" err="1">
                  <a:latin typeface="Times New Roman" panose="02020603050405020304" pitchFamily="18" charset="0"/>
                  <a:cs typeface="Times New Roman" panose="02020603050405020304" pitchFamily="18" charset="0"/>
                  <a:sym typeface="+mn-ea"/>
                </a:rPr>
                <a:t>suy</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ra</a:t>
              </a:r>
              <a:r>
                <a:rPr lang="en-US" sz="3200" dirty="0">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Xét</a:t>
              </a:r>
              <a:r>
                <a:rPr lang="en-US" sz="3200" dirty="0">
                  <a:latin typeface="Times New Roman" panose="02020603050405020304" pitchFamily="18" charset="0"/>
                  <a:cs typeface="Times New Roman" panose="02020603050405020304" pitchFamily="18" charset="0"/>
                  <a:sym typeface="+mn-ea"/>
                </a:rPr>
                <a:t> tam </a:t>
              </a:r>
              <a:r>
                <a:rPr lang="en-US" sz="3200" dirty="0" err="1">
                  <a:latin typeface="Times New Roman" panose="02020603050405020304" pitchFamily="18" charset="0"/>
                  <a:cs typeface="Times New Roman" panose="02020603050405020304" pitchFamily="18" charset="0"/>
                  <a:sym typeface="+mn-ea"/>
                </a:rPr>
                <a:t>giác</a:t>
              </a:r>
              <a:r>
                <a:rPr lang="en-US" sz="3200" dirty="0">
                  <a:latin typeface="Times New Roman" panose="02020603050405020304" pitchFamily="18" charset="0"/>
                  <a:cs typeface="Times New Roman" panose="02020603050405020304" pitchFamily="18" charset="0"/>
                  <a:sym typeface="+mn-ea"/>
                </a:rPr>
                <a:t> IMK </a:t>
              </a:r>
              <a:r>
                <a:rPr lang="en-US" sz="3200" dirty="0" err="1">
                  <a:latin typeface="Times New Roman" panose="02020603050405020304" pitchFamily="18" charset="0"/>
                  <a:cs typeface="Times New Roman" panose="02020603050405020304" pitchFamily="18" charset="0"/>
                  <a:sym typeface="+mn-ea"/>
                </a:rPr>
                <a:t>có</a:t>
              </a:r>
              <a:r>
                <a:rPr lang="en-US" sz="3200" dirty="0">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sym typeface="+mn-ea"/>
              </a:endParaRPr>
            </a:p>
          </p:txBody>
        </p:sp>
        <p:pic>
          <p:nvPicPr>
            <p:cNvPr id="10" name="Picture 9"/>
            <p:cNvPicPr>
              <a:picLocks noChangeAspect="1"/>
            </p:cNvPicPr>
            <p:nvPr>
              <p:custDataLst>
                <p:tags r:id="rId4"/>
              </p:custDataLst>
            </p:nvPr>
          </p:nvPicPr>
          <p:blipFill>
            <a:blip r:embed="rId5"/>
            <a:stretch>
              <a:fillRect/>
            </a:stretch>
          </p:blipFill>
          <p:spPr>
            <a:xfrm>
              <a:off x="13080" y="5460"/>
              <a:ext cx="3253" cy="917"/>
            </a:xfrm>
            <a:prstGeom prst="rect">
              <a:avLst/>
            </a:prstGeom>
          </p:spPr>
        </p:pic>
        <p:pic>
          <p:nvPicPr>
            <p:cNvPr id="13" name="Picture 12"/>
            <p:cNvPicPr>
              <a:picLocks noChangeAspect="1"/>
            </p:cNvPicPr>
            <p:nvPr>
              <p:custDataLst>
                <p:tags r:id="rId6"/>
              </p:custDataLst>
            </p:nvPr>
          </p:nvPicPr>
          <p:blipFill>
            <a:blip r:embed="rId7"/>
            <a:stretch>
              <a:fillRect/>
            </a:stretch>
          </p:blipFill>
          <p:spPr>
            <a:xfrm>
              <a:off x="10920" y="7788"/>
              <a:ext cx="4146" cy="843"/>
            </a:xfrm>
            <a:prstGeom prst="rect">
              <a:avLst/>
            </a:prstGeom>
          </p:spPr>
        </p:pic>
        <p:pic>
          <p:nvPicPr>
            <p:cNvPr id="19" name="Picture 18"/>
            <p:cNvPicPr>
              <a:picLocks noChangeAspect="1"/>
            </p:cNvPicPr>
            <p:nvPr>
              <p:custDataLst>
                <p:tags r:id="rId8"/>
              </p:custDataLst>
            </p:nvPr>
          </p:nvPicPr>
          <p:blipFill>
            <a:blip r:embed="rId9"/>
            <a:stretch>
              <a:fillRect/>
            </a:stretch>
          </p:blipFill>
          <p:spPr>
            <a:xfrm>
              <a:off x="19080" y="10020"/>
              <a:ext cx="4167" cy="1597"/>
            </a:xfrm>
            <a:prstGeom prst="rect">
              <a:avLst/>
            </a:prstGeom>
          </p:spPr>
        </p:pic>
        <p:pic>
          <p:nvPicPr>
            <p:cNvPr id="17" name="Picture 16"/>
            <p:cNvPicPr>
              <a:picLocks noChangeAspect="1"/>
            </p:cNvPicPr>
            <p:nvPr>
              <p:custDataLst>
                <p:tags r:id="rId10"/>
              </p:custDataLst>
            </p:nvPr>
          </p:nvPicPr>
          <p:blipFill>
            <a:blip r:embed="rId11"/>
            <a:stretch>
              <a:fillRect/>
            </a:stretch>
          </p:blipFill>
          <p:spPr>
            <a:xfrm>
              <a:off x="14870" y="14700"/>
              <a:ext cx="7683" cy="874"/>
            </a:xfrm>
            <a:prstGeom prst="rect">
              <a:avLst/>
            </a:prstGeom>
          </p:spPr>
        </p:pic>
      </p:grpSp>
      <p:grpSp>
        <p:nvGrpSpPr>
          <p:cNvPr id="7" name="Group 6"/>
          <p:cNvGrpSpPr/>
          <p:nvPr/>
        </p:nvGrpSpPr>
        <p:grpSpPr>
          <a:xfrm>
            <a:off x="304800" y="1562100"/>
            <a:ext cx="9144000" cy="583565"/>
            <a:chOff x="480" y="2460"/>
            <a:chExt cx="14400" cy="919"/>
          </a:xfrm>
        </p:grpSpPr>
        <p:sp>
          <p:nvSpPr>
            <p:cNvPr id="5" name="Text Box 4"/>
            <p:cNvSpPr txBox="1"/>
            <p:nvPr/>
          </p:nvSpPr>
          <p:spPr>
            <a:xfrm>
              <a:off x="480" y="2460"/>
              <a:ext cx="14400" cy="919"/>
            </a:xfrm>
            <a:prstGeom prst="rect">
              <a:avLst/>
            </a:prstGeom>
            <a:noFill/>
          </p:spPr>
          <p:txBody>
            <a:bodyPr wrap="square" rtlCol="0" anchor="t">
              <a:spAutoFit/>
            </a:bodyPr>
            <a:lstStyle/>
            <a:p>
              <a:r>
                <a:rPr lang="en-US" sz="3200" b="1">
                  <a:latin typeface="Times New Roman" panose="02020603050405020304" pitchFamily="18" charset="0"/>
                  <a:cs typeface="Times New Roman" panose="02020603050405020304" pitchFamily="18" charset="0"/>
                  <a:sym typeface="+mn-ea"/>
                </a:rPr>
                <a:t>c) Chứng minh:</a:t>
              </a:r>
              <a:endParaRPr lang="en-US" sz="3200" b="1">
                <a:latin typeface="Times New Roman" panose="02020603050405020304" pitchFamily="18" charset="0"/>
                <a:cs typeface="Times New Roman" panose="02020603050405020304" pitchFamily="18" charset="0"/>
                <a:sym typeface="+mn-ea"/>
              </a:endParaRPr>
            </a:p>
          </p:txBody>
        </p:sp>
        <p:pic>
          <p:nvPicPr>
            <p:cNvPr id="6" name="Picture 5"/>
            <p:cNvPicPr>
              <a:picLocks noChangeAspect="1"/>
            </p:cNvPicPr>
            <p:nvPr>
              <p:custDataLst>
                <p:tags r:id="rId12"/>
              </p:custDataLst>
            </p:nvPr>
          </p:nvPicPr>
          <p:blipFill>
            <a:blip r:embed="rId13"/>
            <a:stretch>
              <a:fillRect/>
            </a:stretch>
          </p:blipFill>
          <p:spPr>
            <a:xfrm>
              <a:off x="5040" y="2460"/>
              <a:ext cx="2568" cy="876"/>
            </a:xfrm>
            <a:prstGeom prst="rect">
              <a:avLst/>
            </a:prstGeom>
          </p:spPr>
        </p:pic>
      </p:grpSp>
      <p:pic>
        <p:nvPicPr>
          <p:cNvPr id="8" name="Picture 7"/>
          <p:cNvPicPr>
            <a:picLocks noChangeAspect="1"/>
          </p:cNvPicPr>
          <p:nvPr>
            <p:custDataLst>
              <p:tags r:id="rId14"/>
            </p:custDataLst>
          </p:nvPr>
        </p:nvPicPr>
        <p:blipFill>
          <a:blip r:embed="rId15"/>
          <a:stretch>
            <a:fillRect/>
          </a:stretch>
        </p:blipFill>
        <p:spPr>
          <a:xfrm>
            <a:off x="-152400" y="6591300"/>
            <a:ext cx="3939540" cy="3741420"/>
          </a:xfrm>
          <a:prstGeom prst="rect">
            <a:avLst/>
          </a:prstGeom>
        </p:spPr>
      </p:pic>
      <p:pic>
        <p:nvPicPr>
          <p:cNvPr id="9" name="Picture 8"/>
          <p:cNvPicPr>
            <a:picLocks noChangeAspect="1"/>
          </p:cNvPicPr>
          <p:nvPr>
            <p:custDataLst>
              <p:tags r:id="rId16"/>
            </p:custDataLst>
          </p:nvPr>
        </p:nvPicPr>
        <p:blipFill>
          <a:blip r:embed="rId17"/>
          <a:stretch>
            <a:fillRect/>
          </a:stretch>
        </p:blipFill>
        <p:spPr>
          <a:xfrm>
            <a:off x="16611600" y="9029700"/>
            <a:ext cx="2125980" cy="1325880"/>
          </a:xfrm>
          <a:prstGeom prst="rect">
            <a:avLst/>
          </a:prstGeom>
        </p:spPr>
      </p:pic>
      <p:pic>
        <p:nvPicPr>
          <p:cNvPr id="11" name="Picture 10"/>
          <p:cNvPicPr>
            <a:picLocks noChangeAspect="1"/>
          </p:cNvPicPr>
          <p:nvPr>
            <p:custDataLst>
              <p:tags r:id="rId18"/>
            </p:custDataLst>
          </p:nvPr>
        </p:nvPicPr>
        <p:blipFill>
          <a:blip r:embed="rId19"/>
          <a:stretch>
            <a:fillRect/>
          </a:stretch>
        </p:blipFill>
        <p:spPr>
          <a:xfrm>
            <a:off x="16230600" y="-114300"/>
            <a:ext cx="2240280" cy="2209800"/>
          </a:xfrm>
          <a:prstGeom prst="rect">
            <a:avLst/>
          </a:prstGeom>
        </p:spPr>
      </p:pic>
      <p:pic>
        <p:nvPicPr>
          <p:cNvPr id="16" name="Picture 15"/>
          <p:cNvPicPr>
            <a:picLocks noChangeAspect="1"/>
          </p:cNvPicPr>
          <p:nvPr/>
        </p:nvPicPr>
        <p:blipFill>
          <a:blip r:embed="rId20"/>
          <a:stretch>
            <a:fillRect/>
          </a:stretch>
        </p:blipFill>
        <p:spPr>
          <a:xfrm>
            <a:off x="6858000" y="4229100"/>
            <a:ext cx="3007360" cy="616585"/>
          </a:xfrm>
          <a:prstGeom prst="rect">
            <a:avLst/>
          </a:prstGeom>
        </p:spPr>
      </p:pic>
      <p:pic>
        <p:nvPicPr>
          <p:cNvPr id="12" name="Picture 11"/>
          <p:cNvPicPr>
            <a:picLocks noChangeAspect="1"/>
          </p:cNvPicPr>
          <p:nvPr/>
        </p:nvPicPr>
        <p:blipFill>
          <a:blip r:embed="rId21"/>
          <a:stretch>
            <a:fillRect/>
          </a:stretch>
        </p:blipFill>
        <p:spPr>
          <a:xfrm>
            <a:off x="12115800" y="7810500"/>
            <a:ext cx="2205355" cy="766445"/>
          </a:xfrm>
          <a:prstGeom prst="rect">
            <a:avLst/>
          </a:prstGeom>
        </p:spPr>
      </p:pic>
      <p:pic>
        <p:nvPicPr>
          <p:cNvPr id="20" name="Picture 19"/>
          <p:cNvPicPr>
            <a:picLocks noChangeAspect="1"/>
          </p:cNvPicPr>
          <p:nvPr/>
        </p:nvPicPr>
        <p:blipFill>
          <a:blip r:embed="rId22"/>
          <a:stretch>
            <a:fillRect/>
          </a:stretch>
        </p:blipFill>
        <p:spPr>
          <a:xfrm>
            <a:off x="9525000" y="8496300"/>
            <a:ext cx="4396740" cy="924560"/>
          </a:xfrm>
          <a:prstGeom prst="rect">
            <a:avLst/>
          </a:prstGeom>
        </p:spPr>
      </p:pic>
      <p:pic>
        <p:nvPicPr>
          <p:cNvPr id="21" name="Picture 20"/>
          <p:cNvPicPr>
            <a:picLocks noChangeAspect="1"/>
          </p:cNvPicPr>
          <p:nvPr/>
        </p:nvPicPr>
        <p:blipFill>
          <a:blip r:embed="rId23"/>
          <a:stretch>
            <a:fillRect/>
          </a:stretch>
        </p:blipFill>
        <p:spPr>
          <a:xfrm>
            <a:off x="14020800" y="8576945"/>
            <a:ext cx="3366770" cy="585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ppt_w</p:attrName>
                                        </p:attrNameLst>
                                      </p:cBhvr>
                                      <p:tavLst>
                                        <p:tav tm="0">
                                          <p:val>
                                            <p:fltVal val="0"/>
                                          </p:val>
                                        </p:tav>
                                        <p:tav tm="100000">
                                          <p:val>
                                            <p:strVal val="#ppt_w"/>
                                          </p:val>
                                        </p:tav>
                                      </p:tavLst>
                                    </p:anim>
                                    <p:anim calcmode="lin" valueType="num">
                                      <p:cBhvr additive="base">
                                        <p:cTn id="8" dur="500"/>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cTn>
                              </p:par>
                              <p:par>
                                <p:cTn id="24" presetID="3" presetClass="entr" presetSubtype="1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par>
                                <p:cTn id="27" presetID="3"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par>
                                <p:cTn id="30" presetID="3" presetClass="entr" presetSubtype="1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linds(horizontal)">
                                      <p:cBhvr>
                                        <p:cTn id="32" dur="500"/>
                                        <p:tgtEl>
                                          <p:spTgt spid="21"/>
                                        </p:tgtEl>
                                      </p:cBhvr>
                                    </p:animEffect>
                                  </p:childTnLst>
                                </p:cTn>
                              </p:par>
                              <p:par>
                                <p:cTn id="33" presetID="3" presetClass="entr" presetSubtype="1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2"/>
          <a:stretch>
            <a:fillRect/>
          </a:stretch>
        </p:blipFill>
        <p:spPr>
          <a:xfrm>
            <a:off x="-76200" y="6438900"/>
            <a:ext cx="3939540" cy="3741420"/>
          </a:xfrm>
          <a:prstGeom prst="rect">
            <a:avLst/>
          </a:prstGeom>
        </p:spPr>
      </p:pic>
      <p:pic>
        <p:nvPicPr>
          <p:cNvPr id="7" name="Picture 6"/>
          <p:cNvPicPr>
            <a:picLocks noChangeAspect="1"/>
          </p:cNvPicPr>
          <p:nvPr>
            <p:custDataLst>
              <p:tags r:id="rId3"/>
            </p:custDataLst>
          </p:nvPr>
        </p:nvPicPr>
        <p:blipFill>
          <a:blip r:embed="rId4"/>
          <a:stretch>
            <a:fillRect/>
          </a:stretch>
        </p:blipFill>
        <p:spPr>
          <a:xfrm>
            <a:off x="15773400" y="8724900"/>
            <a:ext cx="2125980" cy="1325880"/>
          </a:xfrm>
          <a:prstGeom prst="rect">
            <a:avLst/>
          </a:prstGeom>
        </p:spPr>
      </p:pic>
      <p:pic>
        <p:nvPicPr>
          <p:cNvPr id="11" name="Picture 10"/>
          <p:cNvPicPr>
            <a:picLocks noChangeAspect="1"/>
          </p:cNvPicPr>
          <p:nvPr>
            <p:custDataLst>
              <p:tags r:id="rId5"/>
            </p:custDataLst>
          </p:nvPr>
        </p:nvPicPr>
        <p:blipFill>
          <a:blip r:embed="rId6"/>
          <a:stretch>
            <a:fillRect/>
          </a:stretch>
        </p:blipFill>
        <p:spPr>
          <a:xfrm>
            <a:off x="16230600" y="-114300"/>
            <a:ext cx="2240280" cy="2209800"/>
          </a:xfrm>
          <a:prstGeom prst="rect">
            <a:avLst/>
          </a:prstGeom>
        </p:spPr>
      </p:pic>
      <p:pic>
        <p:nvPicPr>
          <p:cNvPr id="5" name="Picture 4"/>
          <p:cNvPicPr>
            <a:picLocks noChangeAspect="1"/>
          </p:cNvPicPr>
          <p:nvPr>
            <p:custDataLst>
              <p:tags r:id="rId7"/>
            </p:custDataLst>
          </p:nvPr>
        </p:nvPicPr>
        <p:blipFill>
          <a:blip r:embed="rId8"/>
          <a:stretch>
            <a:fillRect/>
          </a:stretch>
        </p:blipFill>
        <p:spPr>
          <a:xfrm>
            <a:off x="76200" y="38100"/>
            <a:ext cx="2209800" cy="1882140"/>
          </a:xfrm>
          <a:prstGeom prst="rect">
            <a:avLst/>
          </a:prstGeom>
        </p:spPr>
      </p:pic>
      <p:sp>
        <p:nvSpPr>
          <p:cNvPr id="2" name="Flowchart: Punched Tape 1"/>
          <p:cNvSpPr/>
          <p:nvPr/>
        </p:nvSpPr>
        <p:spPr>
          <a:xfrm>
            <a:off x="3200400" y="800100"/>
            <a:ext cx="12725400" cy="6629400"/>
          </a:xfrm>
          <a:prstGeom prst="flowChartPunchedTape">
            <a:avLst/>
          </a:prstGeom>
          <a:solidFill>
            <a:srgbClr val="00B0F0"/>
          </a:soli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sz="8000">
                <a:solidFill>
                  <a:srgbClr val="FF0000"/>
                </a:solidFill>
                <a:latin typeface="Times New Roman" panose="02020603050405020304" pitchFamily="18" charset="0"/>
                <a:cs typeface="Times New Roman" panose="02020603050405020304" pitchFamily="18" charset="0"/>
              </a:rPr>
              <a:t>HOẠT ĐỘNG </a:t>
            </a:r>
            <a:endParaRPr lang="en-US" sz="8000">
              <a:solidFill>
                <a:srgbClr val="FF0000"/>
              </a:solidFill>
              <a:latin typeface="Times New Roman" panose="02020603050405020304" pitchFamily="18" charset="0"/>
              <a:cs typeface="Times New Roman" panose="02020603050405020304" pitchFamily="18" charset="0"/>
            </a:endParaRPr>
          </a:p>
          <a:p>
            <a:pPr algn="r"/>
            <a:r>
              <a:rPr lang="en-US" sz="8000">
                <a:solidFill>
                  <a:srgbClr val="FF0000"/>
                </a:solidFill>
                <a:latin typeface="Times New Roman" panose="02020603050405020304" pitchFamily="18" charset="0"/>
                <a:cs typeface="Times New Roman" panose="02020603050405020304" pitchFamily="18" charset="0"/>
              </a:rPr>
              <a:t>VẬN DỤNG</a:t>
            </a:r>
            <a:endParaRPr lang="en-US" sz="80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752757" y="4953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6:</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6" name="Picture 5"/>
          <p:cNvPicPr>
            <a:picLocks noChangeAspect="1"/>
          </p:cNvPicPr>
          <p:nvPr>
            <p:custDataLst>
              <p:tags r:id="rId2"/>
            </p:custDataLst>
          </p:nvPr>
        </p:nvPicPr>
        <p:blipFill>
          <a:blip r:embed="rId3"/>
          <a:stretch>
            <a:fillRect/>
          </a:stretch>
        </p:blipFill>
        <p:spPr>
          <a:xfrm>
            <a:off x="228600" y="6134100"/>
            <a:ext cx="3939540" cy="3741420"/>
          </a:xfrm>
          <a:prstGeom prst="rect">
            <a:avLst/>
          </a:prstGeom>
        </p:spPr>
      </p:pic>
      <p:pic>
        <p:nvPicPr>
          <p:cNvPr id="7" name="Picture 6"/>
          <p:cNvPicPr>
            <a:picLocks noChangeAspect="1"/>
          </p:cNvPicPr>
          <p:nvPr>
            <p:custDataLst>
              <p:tags r:id="rId4"/>
            </p:custDataLst>
          </p:nvPr>
        </p:nvPicPr>
        <p:blipFill>
          <a:blip r:embed="rId5"/>
          <a:stretch>
            <a:fillRect/>
          </a:stretch>
        </p:blipFill>
        <p:spPr>
          <a:xfrm>
            <a:off x="15773400" y="8724900"/>
            <a:ext cx="2125980" cy="1325880"/>
          </a:xfrm>
          <a:prstGeom prst="rect">
            <a:avLst/>
          </a:prstGeom>
        </p:spPr>
      </p:pic>
      <p:grpSp>
        <p:nvGrpSpPr>
          <p:cNvPr id="10" name="Group 9"/>
          <p:cNvGrpSpPr/>
          <p:nvPr/>
        </p:nvGrpSpPr>
        <p:grpSpPr>
          <a:xfrm>
            <a:off x="6096000" y="6376670"/>
            <a:ext cx="7552690" cy="1479550"/>
            <a:chOff x="9600" y="10042"/>
            <a:chExt cx="11894" cy="2330"/>
          </a:xfrm>
        </p:grpSpPr>
        <p:pic>
          <p:nvPicPr>
            <p:cNvPr id="8" name="Picture 7"/>
            <p:cNvPicPr>
              <a:picLocks noChangeAspect="1"/>
            </p:cNvPicPr>
            <p:nvPr>
              <p:custDataLst>
                <p:tags r:id="rId6"/>
              </p:custDataLst>
            </p:nvPr>
          </p:nvPicPr>
          <p:blipFill>
            <a:blip r:embed="rId7"/>
            <a:stretch>
              <a:fillRect/>
            </a:stretch>
          </p:blipFill>
          <p:spPr>
            <a:xfrm>
              <a:off x="9600" y="11100"/>
              <a:ext cx="11895" cy="1273"/>
            </a:xfrm>
            <a:prstGeom prst="rect">
              <a:avLst/>
            </a:prstGeom>
          </p:spPr>
        </p:pic>
        <p:sp>
          <p:nvSpPr>
            <p:cNvPr id="9" name="Text Box 8"/>
            <p:cNvSpPr txBox="1"/>
            <p:nvPr/>
          </p:nvSpPr>
          <p:spPr>
            <a:xfrm>
              <a:off x="9649" y="10042"/>
              <a:ext cx="10991" cy="91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Hình vành khuyên đó có diện tích bằng:</a:t>
              </a:r>
              <a:endParaRPr lang="en-US" sz="3200">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526415" y="2019300"/>
            <a:ext cx="16877030" cy="3850640"/>
            <a:chOff x="829" y="3180"/>
            <a:chExt cx="26578" cy="6064"/>
          </a:xfrm>
        </p:grpSpPr>
        <p:sp>
          <p:nvSpPr>
            <p:cNvPr id="2" name="Rectangles 1"/>
            <p:cNvSpPr/>
            <p:nvPr/>
          </p:nvSpPr>
          <p:spPr>
            <a:xfrm>
              <a:off x="829" y="3180"/>
              <a:ext cx="26579" cy="6064"/>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ounded Rectangle 2"/>
            <p:cNvSpPr/>
            <p:nvPr/>
          </p:nvSpPr>
          <p:spPr>
            <a:xfrm>
              <a:off x="1200" y="3831"/>
              <a:ext cx="17687" cy="4483"/>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a:latin typeface="Times New Roman" panose="02020603050405020304" pitchFamily="18" charset="0"/>
                  <a:cs typeface="Times New Roman" panose="02020603050405020304" pitchFamily="18" charset="0"/>
                </a:rPr>
                <a:t>Mặt đĩa CD ở Hình 93 có dạng hình vành khuyên giới hạn bởi hai đường tròn có bán kính lần lượt là 1,5cm và 6cm. Hình vành khuyên đó có diện tích bằng băng nhiêu centimét vuông (làm tròn kết quả đến hàng phần mười)?</a:t>
              </a:r>
              <a:endParaRPr lang="en-US" sz="3200">
                <a:latin typeface="Times New Roman" panose="02020603050405020304" pitchFamily="18" charset="0"/>
                <a:cs typeface="Times New Roman" panose="02020603050405020304" pitchFamily="18" charset="0"/>
              </a:endParaRPr>
            </a:p>
            <a:p>
              <a:pPr algn="just"/>
              <a:endParaRPr lang="en-US" sz="3200">
                <a:latin typeface="Times New Roman" panose="02020603050405020304" pitchFamily="18" charset="0"/>
                <a:cs typeface="Times New Roman" panose="02020603050405020304" pitchFamily="18" charset="0"/>
              </a:endParaRPr>
            </a:p>
          </p:txBody>
        </p:sp>
        <p:graphicFrame>
          <p:nvGraphicFramePr>
            <p:cNvPr id="5" name="Object 4"/>
            <p:cNvGraphicFramePr/>
            <p:nvPr>
              <p:custDataLst>
                <p:tags r:id="rId8"/>
              </p:custDataLst>
            </p:nvPr>
          </p:nvGraphicFramePr>
          <p:xfrm>
            <a:off x="20520" y="3540"/>
            <a:ext cx="5188" cy="5248"/>
          </p:xfrm>
          <a:graphic>
            <a:graphicData uri="http://schemas.openxmlformats.org/presentationml/2006/ole">
              <mc:AlternateContent xmlns:mc="http://schemas.openxmlformats.org/markup-compatibility/2006">
                <mc:Choice xmlns:v="urn:schemas-microsoft-com:vml" Requires="v">
                  <p:oleObj spid="_x0000_s8198" name="" r:id="rId9" imgW="3291840" imgH="3329940" progId="Paint.Picture">
                    <p:embed/>
                  </p:oleObj>
                </mc:Choice>
                <mc:Fallback>
                  <p:oleObj name="" r:id="rId9" imgW="3291840" imgH="3329940" progId="Paint.Picture">
                    <p:embed/>
                    <p:pic>
                      <p:nvPicPr>
                        <p:cNvPr id="0" name="Picture 10"/>
                        <p:cNvPicPr/>
                        <p:nvPr/>
                      </p:nvPicPr>
                      <p:blipFill>
                        <a:blip r:embed="rId10"/>
                        <a:stretch>
                          <a:fillRect/>
                        </a:stretch>
                      </p:blipFill>
                      <p:spPr>
                        <a:xfrm>
                          <a:off x="20520" y="3540"/>
                          <a:ext cx="5188" cy="5248"/>
                        </a:xfrm>
                        <a:prstGeom prst="rect">
                          <a:avLst/>
                        </a:prstGeom>
                      </p:spPr>
                    </p:pic>
                  </p:oleObj>
                </mc:Fallback>
              </mc:AlternateContent>
            </a:graphicData>
          </a:graphic>
        </p:graphicFrame>
      </p:grpSp>
    </p:spTree>
  </p:cSld>
  <p:clrMapOvr>
    <a:masterClrMapping/>
  </p:clrMapOvr>
  <mc:AlternateContent xmlns:mc="http://schemas.openxmlformats.org/markup-compatibility/2006">
    <mc:Choice xmlns:p14="http://schemas.microsoft.com/office/powerpoint/2010/main" Requires="p14">
      <p:transition spd="slow" p14:dur="10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amond(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752757" y="26740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7:</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6" name="Picture 5"/>
          <p:cNvPicPr>
            <a:picLocks noChangeAspect="1"/>
          </p:cNvPicPr>
          <p:nvPr>
            <p:custDataLst>
              <p:tags r:id="rId2"/>
            </p:custDataLst>
          </p:nvPr>
        </p:nvPicPr>
        <p:blipFill>
          <a:blip r:embed="rId3"/>
          <a:stretch>
            <a:fillRect/>
          </a:stretch>
        </p:blipFill>
        <p:spPr>
          <a:xfrm>
            <a:off x="228600" y="6210300"/>
            <a:ext cx="3939540" cy="3741420"/>
          </a:xfrm>
          <a:prstGeom prst="rect">
            <a:avLst/>
          </a:prstGeom>
        </p:spPr>
      </p:pic>
      <p:pic>
        <p:nvPicPr>
          <p:cNvPr id="7" name="Picture 6"/>
          <p:cNvPicPr>
            <a:picLocks noChangeAspect="1"/>
          </p:cNvPicPr>
          <p:nvPr>
            <p:custDataLst>
              <p:tags r:id="rId4"/>
            </p:custDataLst>
          </p:nvPr>
        </p:nvPicPr>
        <p:blipFill>
          <a:blip r:embed="rId5"/>
          <a:stretch>
            <a:fillRect/>
          </a:stretch>
        </p:blipFill>
        <p:spPr>
          <a:xfrm>
            <a:off x="15925800" y="8801100"/>
            <a:ext cx="2125980" cy="1325880"/>
          </a:xfrm>
          <a:prstGeom prst="rect">
            <a:avLst/>
          </a:prstGeom>
        </p:spPr>
      </p:pic>
      <p:sp>
        <p:nvSpPr>
          <p:cNvPr id="8" name="Text Box 7"/>
          <p:cNvSpPr txBox="1"/>
          <p:nvPr/>
        </p:nvSpPr>
        <p:spPr>
          <a:xfrm>
            <a:off x="8077200" y="5403215"/>
            <a:ext cx="6144895" cy="1630045"/>
          </a:xfrm>
          <a:prstGeom prst="rect">
            <a:avLst/>
          </a:prstGeom>
          <a:noFill/>
        </p:spPr>
        <p:txBody>
          <a:bodyPr wrap="square" rtlCol="0">
            <a:noAutofit/>
          </a:bodyPr>
          <a:lstStyle/>
          <a:p>
            <a:r>
              <a:rPr lang="en-US" sz="3200">
                <a:latin typeface="Times New Roman" panose="02020603050405020304" pitchFamily="18" charset="0"/>
                <a:cs typeface="Times New Roman" panose="02020603050405020304" pitchFamily="18" charset="0"/>
              </a:rPr>
              <a:t>Diện tích hình vành khuyên là:</a:t>
            </a:r>
            <a:endParaRPr lang="en-US" sz="32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685800" y="1562100"/>
            <a:ext cx="16422370" cy="3454400"/>
            <a:chOff x="1080" y="2460"/>
            <a:chExt cx="25862" cy="5440"/>
          </a:xfrm>
        </p:grpSpPr>
        <p:sp>
          <p:nvSpPr>
            <p:cNvPr id="2" name="Rectangles 1"/>
            <p:cNvSpPr/>
            <p:nvPr/>
          </p:nvSpPr>
          <p:spPr>
            <a:xfrm>
              <a:off x="1080" y="2460"/>
              <a:ext cx="25862" cy="544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ounded Rectangle 2"/>
            <p:cNvSpPr/>
            <p:nvPr/>
          </p:nvSpPr>
          <p:spPr>
            <a:xfrm>
              <a:off x="1320" y="2700"/>
              <a:ext cx="19170" cy="4703"/>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a:latin typeface="Times New Roman" panose="02020603050405020304" pitchFamily="18" charset="0"/>
                  <a:cs typeface="Times New Roman" panose="02020603050405020304" pitchFamily="18" charset="0"/>
                </a:rPr>
                <a:t>Hình 94 mô tả mảnh vải có dạng một phần tư hình vành khuyên, trong đó hình vành khuyên giới hạn bởi hai đường tròn cùng tâm và có các bán kính lần lượt là 3dm và 5dm. Diện tích của mảnh vải đó bằng bao nhiêu decimét vuông (làm tròn kết quả đến hàng phần mười)?</a:t>
              </a:r>
              <a:endParaRPr lang="en-US" sz="3200">
                <a:latin typeface="Times New Roman" panose="02020603050405020304" pitchFamily="18" charset="0"/>
                <a:cs typeface="Times New Roman" panose="02020603050405020304" pitchFamily="18" charset="0"/>
              </a:endParaRPr>
            </a:p>
            <a:p>
              <a:pPr algn="just"/>
              <a:endParaRPr lang="en-US" sz="3200">
                <a:latin typeface="Times New Roman" panose="02020603050405020304" pitchFamily="18" charset="0"/>
                <a:cs typeface="Times New Roman" panose="02020603050405020304" pitchFamily="18" charset="0"/>
              </a:endParaRPr>
            </a:p>
          </p:txBody>
        </p:sp>
        <p:graphicFrame>
          <p:nvGraphicFramePr>
            <p:cNvPr id="5" name="Object 4"/>
            <p:cNvGraphicFramePr/>
            <p:nvPr/>
          </p:nvGraphicFramePr>
          <p:xfrm>
            <a:off x="21360" y="2940"/>
            <a:ext cx="4516" cy="4239"/>
          </p:xfrm>
          <a:graphic>
            <a:graphicData uri="http://schemas.openxmlformats.org/presentationml/2006/ole">
              <mc:AlternateContent xmlns:mc="http://schemas.openxmlformats.org/markup-compatibility/2006">
                <mc:Choice xmlns:v="urn:schemas-microsoft-com:vml" Requires="v">
                  <p:oleObj spid="_x0000_s9232" name="" r:id="rId6" imgW="2865120" imgH="2689860" progId="Paint.Picture">
                    <p:embed/>
                  </p:oleObj>
                </mc:Choice>
                <mc:Fallback>
                  <p:oleObj name="" r:id="rId6" imgW="2865120" imgH="2689860" progId="Paint.Picture">
                    <p:embed/>
                    <p:pic>
                      <p:nvPicPr>
                        <p:cNvPr id="0" name="Picture 18"/>
                        <p:cNvPicPr/>
                        <p:nvPr/>
                      </p:nvPicPr>
                      <p:blipFill>
                        <a:blip r:embed="rId7"/>
                        <a:stretch>
                          <a:fillRect/>
                        </a:stretch>
                      </p:blipFill>
                      <p:spPr>
                        <a:xfrm>
                          <a:off x="21360" y="2940"/>
                          <a:ext cx="4516" cy="4239"/>
                        </a:xfrm>
                        <a:prstGeom prst="rect">
                          <a:avLst/>
                        </a:prstGeom>
                      </p:spPr>
                    </p:pic>
                  </p:oleObj>
                </mc:Fallback>
              </mc:AlternateContent>
            </a:graphicData>
          </a:graphic>
        </p:graphicFrame>
      </p:grpSp>
      <p:graphicFrame>
        <p:nvGraphicFramePr>
          <p:cNvPr id="19" name="Object 18"/>
          <p:cNvGraphicFramePr/>
          <p:nvPr/>
        </p:nvGraphicFramePr>
        <p:xfrm>
          <a:off x="8077200" y="5953760"/>
          <a:ext cx="7338060" cy="1079500"/>
        </p:xfrm>
        <a:graphic>
          <a:graphicData uri="http://schemas.openxmlformats.org/presentationml/2006/ole">
            <mc:AlternateContent xmlns:mc="http://schemas.openxmlformats.org/markup-compatibility/2006">
              <mc:Choice xmlns:v="urn:schemas-microsoft-com:vml" Requires="v">
                <p:oleObj spid="_x0000_s21" name="" r:id="rId8" imgW="5470525" imgH="1012825" progId="Equation.DSMT4">
                  <p:embed/>
                </p:oleObj>
              </mc:Choice>
              <mc:Fallback>
                <p:oleObj name="" r:id="rId8" imgW="5470525" imgH="1012825" progId="Equation.DSMT4">
                  <p:embed/>
                  <p:pic>
                    <p:nvPicPr>
                      <p:cNvPr id="0" name="Picture 20"/>
                      <p:cNvPicPr/>
                      <p:nvPr/>
                    </p:nvPicPr>
                    <p:blipFill>
                      <a:blip r:embed="rId9"/>
                      <a:stretch>
                        <a:fillRect/>
                      </a:stretch>
                    </p:blipFill>
                    <p:spPr>
                      <a:xfrm>
                        <a:off x="8077200" y="5953760"/>
                        <a:ext cx="7338060" cy="107950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heckerboard(across)">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heckerboard(across)">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752757" y="4953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8:</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6" name="Picture 5"/>
          <p:cNvPicPr>
            <a:picLocks noChangeAspect="1"/>
          </p:cNvPicPr>
          <p:nvPr/>
        </p:nvPicPr>
        <p:blipFill>
          <a:blip r:embed="rId2"/>
          <a:stretch>
            <a:fillRect/>
          </a:stretch>
        </p:blipFill>
        <p:spPr>
          <a:xfrm>
            <a:off x="152400" y="1866900"/>
            <a:ext cx="1310640" cy="1211580"/>
          </a:xfrm>
          <a:prstGeom prst="rect">
            <a:avLst/>
          </a:prstGeom>
        </p:spPr>
      </p:pic>
      <p:grpSp>
        <p:nvGrpSpPr>
          <p:cNvPr id="8" name="Group 7"/>
          <p:cNvGrpSpPr/>
          <p:nvPr/>
        </p:nvGrpSpPr>
        <p:grpSpPr>
          <a:xfrm>
            <a:off x="1697355" y="1790700"/>
            <a:ext cx="15764510" cy="5497830"/>
            <a:chOff x="2673" y="2820"/>
            <a:chExt cx="24826" cy="8658"/>
          </a:xfrm>
        </p:grpSpPr>
        <p:sp>
          <p:nvSpPr>
            <p:cNvPr id="2" name="Rectangles 1"/>
            <p:cNvSpPr/>
            <p:nvPr/>
          </p:nvSpPr>
          <p:spPr>
            <a:xfrm>
              <a:off x="2673" y="2820"/>
              <a:ext cx="24826" cy="8659"/>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ounded Rectangle 2"/>
            <p:cNvSpPr/>
            <p:nvPr/>
          </p:nvSpPr>
          <p:spPr>
            <a:xfrm>
              <a:off x="3120" y="3180"/>
              <a:ext cx="18210" cy="7459"/>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dirty="0">
                  <a:latin typeface="Times New Roman" panose="02020603050405020304" pitchFamily="18" charset="0"/>
                  <a:cs typeface="Times New Roman" panose="02020603050405020304" pitchFamily="18" charset="0"/>
                </a:rPr>
                <a:t>Logo ở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95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8cm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60</a:t>
              </a:r>
              <a:r>
                <a:rPr lang="en-US" sz="3200" baseline="30000" dirty="0">
                  <a:latin typeface="Times New Roman" panose="02020603050405020304" pitchFamily="18" charset="0"/>
                  <a:cs typeface="Times New Roman" panose="02020603050405020304" pitchFamily="18" charset="0"/>
                </a:rPr>
                <a:t>0</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centimét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mười</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logo;</a:t>
              </a:r>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logo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1960" y="3660"/>
              <a:ext cx="5025" cy="5760"/>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par>
                                <p:cTn id="9" presetID="5"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1" presetClass="entr" presetSubtype="0" fill="hold" nodeType="clickEffect">
                                  <p:stCondLst>
                                    <p:cond delay="0"/>
                                  </p:stCondLst>
                                  <p:childTnLst>
                                    <p:set>
                                      <p:cBhvr>
                                        <p:cTn id="15" dur="1000">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2"/>
          <a:stretch>
            <a:fillRect/>
          </a:stretch>
        </p:blipFill>
        <p:spPr>
          <a:xfrm>
            <a:off x="76200" y="6362700"/>
            <a:ext cx="3939540" cy="3741420"/>
          </a:xfrm>
          <a:prstGeom prst="rect">
            <a:avLst/>
          </a:prstGeom>
        </p:spPr>
      </p:pic>
      <p:pic>
        <p:nvPicPr>
          <p:cNvPr id="4" name="Picture 3"/>
          <p:cNvPicPr>
            <a:picLocks noChangeAspect="1"/>
          </p:cNvPicPr>
          <p:nvPr>
            <p:custDataLst>
              <p:tags r:id="rId3"/>
            </p:custDataLst>
          </p:nvPr>
        </p:nvPicPr>
        <p:blipFill>
          <a:blip r:embed="rId4"/>
          <a:stretch>
            <a:fillRect/>
          </a:stretch>
        </p:blipFill>
        <p:spPr>
          <a:xfrm>
            <a:off x="15621000" y="8572500"/>
            <a:ext cx="2125980" cy="1325880"/>
          </a:xfrm>
          <a:prstGeom prst="rect">
            <a:avLst/>
          </a:prstGeom>
        </p:spPr>
      </p:pic>
      <p:grpSp>
        <p:nvGrpSpPr>
          <p:cNvPr id="17" name="Group 16"/>
          <p:cNvGrpSpPr/>
          <p:nvPr/>
        </p:nvGrpSpPr>
        <p:grpSpPr>
          <a:xfrm>
            <a:off x="5943600" y="3162300"/>
            <a:ext cx="5208270" cy="1513840"/>
            <a:chOff x="9360" y="4980"/>
            <a:chExt cx="8202" cy="2384"/>
          </a:xfrm>
        </p:grpSpPr>
        <p:sp>
          <p:nvSpPr>
            <p:cNvPr id="5" name="Text Box 4"/>
            <p:cNvSpPr txBox="1"/>
            <p:nvPr/>
          </p:nvSpPr>
          <p:spPr>
            <a:xfrm>
              <a:off x="9360" y="4980"/>
              <a:ext cx="8043" cy="91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 Diện tích toàn bộ logo là:</a:t>
              </a:r>
              <a:endParaRPr lang="en-US" sz="32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custDataLst>
                <p:tags r:id="rId5"/>
              </p:custDataLst>
            </p:nvPr>
          </p:nvPicPr>
          <p:blipFill>
            <a:blip r:embed="rId6"/>
            <a:stretch>
              <a:fillRect/>
            </a:stretch>
          </p:blipFill>
          <p:spPr>
            <a:xfrm>
              <a:off x="9960" y="5850"/>
              <a:ext cx="7603" cy="1514"/>
            </a:xfrm>
            <a:prstGeom prst="rect">
              <a:avLst/>
            </a:prstGeom>
          </p:spPr>
        </p:pic>
      </p:grpSp>
      <p:grpSp>
        <p:nvGrpSpPr>
          <p:cNvPr id="18" name="Group 17"/>
          <p:cNvGrpSpPr/>
          <p:nvPr/>
        </p:nvGrpSpPr>
        <p:grpSpPr>
          <a:xfrm>
            <a:off x="5867400" y="4678045"/>
            <a:ext cx="5106670" cy="1804035"/>
            <a:chOff x="9240" y="7367"/>
            <a:chExt cx="8042" cy="2841"/>
          </a:xfrm>
        </p:grpSpPr>
        <p:sp>
          <p:nvSpPr>
            <p:cNvPr id="8" name="Text Box 7"/>
            <p:cNvSpPr txBox="1"/>
            <p:nvPr/>
          </p:nvSpPr>
          <p:spPr>
            <a:xfrm>
              <a:off x="9240" y="7367"/>
              <a:ext cx="8043" cy="91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Diện tích tam giác xanh là:</a:t>
              </a:r>
              <a:endParaRPr lang="en-US" sz="320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custDataLst>
                <p:tags r:id="rId7"/>
              </p:custDataLst>
            </p:nvPr>
          </p:nvPicPr>
          <p:blipFill>
            <a:blip r:embed="rId8"/>
            <a:stretch>
              <a:fillRect/>
            </a:stretch>
          </p:blipFill>
          <p:spPr>
            <a:xfrm>
              <a:off x="10200" y="8580"/>
              <a:ext cx="5394" cy="1629"/>
            </a:xfrm>
            <a:prstGeom prst="rect">
              <a:avLst/>
            </a:prstGeom>
          </p:spPr>
        </p:pic>
      </p:grpSp>
      <p:grpSp>
        <p:nvGrpSpPr>
          <p:cNvPr id="19" name="Group 18"/>
          <p:cNvGrpSpPr/>
          <p:nvPr/>
        </p:nvGrpSpPr>
        <p:grpSpPr>
          <a:xfrm>
            <a:off x="5824855" y="6669405"/>
            <a:ext cx="5904230" cy="1758315"/>
            <a:chOff x="9173" y="10503"/>
            <a:chExt cx="9298" cy="2769"/>
          </a:xfrm>
        </p:grpSpPr>
        <p:sp>
          <p:nvSpPr>
            <p:cNvPr id="9" name="Text Box 8"/>
            <p:cNvSpPr txBox="1"/>
            <p:nvPr/>
          </p:nvSpPr>
          <p:spPr>
            <a:xfrm>
              <a:off x="9173" y="10503"/>
              <a:ext cx="9299" cy="91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Diện tích phần logo màu đỏ là:</a:t>
              </a:r>
              <a:endParaRPr lang="en-US" sz="320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custDataLst>
                <p:tags r:id="rId9"/>
              </p:custDataLst>
            </p:nvPr>
          </p:nvPicPr>
          <p:blipFill>
            <a:blip r:embed="rId10"/>
            <a:stretch>
              <a:fillRect/>
            </a:stretch>
          </p:blipFill>
          <p:spPr>
            <a:xfrm>
              <a:off x="10080" y="11700"/>
              <a:ext cx="5866" cy="1572"/>
            </a:xfrm>
            <a:prstGeom prst="rect">
              <a:avLst/>
            </a:prstGeom>
          </p:spPr>
        </p:pic>
      </p:grpSp>
      <p:sp>
        <p:nvSpPr>
          <p:cNvPr id="14" name="Text Box 13"/>
          <p:cNvSpPr txBox="1"/>
          <p:nvPr/>
        </p:nvSpPr>
        <p:spPr>
          <a:xfrm>
            <a:off x="838200" y="1621155"/>
            <a:ext cx="9144000" cy="583565"/>
          </a:xfrm>
          <a:prstGeom prst="rect">
            <a:avLst/>
          </a:prstGeom>
          <a:noFill/>
        </p:spPr>
        <p:txBody>
          <a:bodyPr wrap="square" rtlCol="0" anchor="t">
            <a:spAutoFit/>
          </a:bodyPr>
          <a:lstStyle/>
          <a:p>
            <a:pPr algn="just"/>
            <a:r>
              <a:rPr lang="en-US" sz="3200">
                <a:solidFill>
                  <a:srgbClr val="160EBA"/>
                </a:solidFill>
                <a:latin typeface="Times New Roman" panose="02020603050405020304" pitchFamily="18" charset="0"/>
                <a:cs typeface="Times New Roman" panose="02020603050405020304" pitchFamily="18" charset="0"/>
                <a:sym typeface="+mn-ea"/>
              </a:rPr>
              <a:t>a) Tính diện tích toàn bộ logo;</a:t>
            </a:r>
            <a:endParaRPr lang="en-US" sz="3200">
              <a:solidFill>
                <a:srgbClr val="160EBA"/>
              </a:solidFill>
              <a:latin typeface="Times New Roman" panose="02020603050405020304" pitchFamily="18" charset="0"/>
              <a:cs typeface="Times New Roman" panose="02020603050405020304" pitchFamily="18" charset="0"/>
              <a:sym typeface="+mn-ea"/>
            </a:endParaRPr>
          </a:p>
        </p:txBody>
      </p:sp>
      <p:sp>
        <p:nvSpPr>
          <p:cNvPr id="15" name="Text Box 14"/>
          <p:cNvSpPr txBox="1"/>
          <p:nvPr/>
        </p:nvSpPr>
        <p:spPr>
          <a:xfrm>
            <a:off x="838200" y="2324100"/>
            <a:ext cx="10891520" cy="583565"/>
          </a:xfrm>
          <a:prstGeom prst="rect">
            <a:avLst/>
          </a:prstGeom>
          <a:noFill/>
        </p:spPr>
        <p:txBody>
          <a:bodyPr wrap="square" rtlCol="0" anchor="t">
            <a:spAutoFit/>
          </a:bodyPr>
          <a:lstStyle/>
          <a:p>
            <a:pPr algn="just"/>
            <a:r>
              <a:rPr lang="en-US" sz="3200">
                <a:solidFill>
                  <a:srgbClr val="160EBA"/>
                </a:solidFill>
                <a:latin typeface="Times New Roman" panose="02020603050405020304" pitchFamily="18" charset="0"/>
                <a:cs typeface="Times New Roman" panose="02020603050405020304" pitchFamily="18" charset="0"/>
                <a:sym typeface="+mn-ea"/>
              </a:rPr>
              <a:t>b) Tính diện tích</a:t>
            </a:r>
            <a:r>
              <a:rPr lang="en-US" sz="3200">
                <a:latin typeface="Times New Roman" panose="02020603050405020304" pitchFamily="18" charset="0"/>
                <a:cs typeface="Times New Roman" panose="02020603050405020304" pitchFamily="18" charset="0"/>
                <a:sym typeface="+mn-ea"/>
              </a:rPr>
              <a:t> </a:t>
            </a:r>
            <a:r>
              <a:rPr lang="en-US" sz="3200">
                <a:solidFill>
                  <a:srgbClr val="160EBA"/>
                </a:solidFill>
                <a:latin typeface="Times New Roman" panose="02020603050405020304" pitchFamily="18" charset="0"/>
                <a:cs typeface="Times New Roman" panose="02020603050405020304" pitchFamily="18" charset="0"/>
                <a:sym typeface="+mn-ea"/>
              </a:rPr>
              <a:t>phần logo màu đỏ có dạng hình viên phấn.</a:t>
            </a:r>
            <a:endParaRPr lang="en-US" sz="3200">
              <a:solidFill>
                <a:srgbClr val="160EBA"/>
              </a:solidFill>
              <a:latin typeface="Times New Roman" panose="02020603050405020304" pitchFamily="18" charset="0"/>
              <a:cs typeface="Times New Roman" panose="02020603050405020304" pitchFamily="18" charset="0"/>
              <a:sym typeface="+mn-ea"/>
            </a:endParaRPr>
          </a:p>
        </p:txBody>
      </p:sp>
      <p:sp>
        <p:nvSpPr>
          <p:cNvPr id="16" name="Google Shape;322;p15"/>
          <p:cNvSpPr/>
          <p:nvPr>
            <p:custDataLst>
              <p:tags r:id="rId11"/>
            </p:custDataLst>
          </p:nvPr>
        </p:nvSpPr>
        <p:spPr>
          <a:xfrm>
            <a:off x="914557" y="4191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8:</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aphicFrame>
        <p:nvGraphicFramePr>
          <p:cNvPr id="2" name="Object 1"/>
          <p:cNvGraphicFramePr/>
          <p:nvPr>
            <p:custDataLst>
              <p:tags r:id="rId12"/>
            </p:custDataLst>
          </p:nvPr>
        </p:nvGraphicFramePr>
        <p:xfrm>
          <a:off x="13716000" y="1028700"/>
          <a:ext cx="3195320" cy="3667760"/>
        </p:xfrm>
        <a:graphic>
          <a:graphicData uri="http://schemas.openxmlformats.org/presentationml/2006/ole">
            <mc:AlternateContent xmlns:mc="http://schemas.openxmlformats.org/markup-compatibility/2006">
              <mc:Choice xmlns:v="urn:schemas-microsoft-com:vml" Requires="v">
                <p:oleObj spid="_x0000_s10246" name="" r:id="rId13" imgW="3192780" imgH="3665220" progId="Paint.Picture">
                  <p:embed/>
                </p:oleObj>
              </mc:Choice>
              <mc:Fallback>
                <p:oleObj name="" r:id="rId13" imgW="3192780" imgH="3665220" progId="Paint.Picture">
                  <p:embed/>
                  <p:pic>
                    <p:nvPicPr>
                      <p:cNvPr id="0" name="Picture 5"/>
                      <p:cNvPicPr/>
                      <p:nvPr/>
                    </p:nvPicPr>
                    <p:blipFill>
                      <a:blip r:embed="rId14"/>
                      <a:stretch>
                        <a:fillRect/>
                      </a:stretch>
                    </p:blipFill>
                    <p:spPr>
                      <a:xfrm>
                        <a:off x="13716000" y="1028700"/>
                        <a:ext cx="3195320" cy="3667760"/>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10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s 3"/>
          <p:cNvSpPr/>
          <p:nvPr/>
        </p:nvSpPr>
        <p:spPr>
          <a:xfrm>
            <a:off x="1402715" y="1943100"/>
            <a:ext cx="16621125" cy="661416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5" name="Rounded Rectangle 4"/>
          <p:cNvSpPr/>
          <p:nvPr/>
        </p:nvSpPr>
        <p:spPr>
          <a:xfrm>
            <a:off x="1697355" y="2171700"/>
            <a:ext cx="11113770" cy="5715000"/>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96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18 </a:t>
            </a:r>
            <a:r>
              <a:rPr lang="en-US" sz="3200" dirty="0" err="1">
                <a:latin typeface="Times New Roman" panose="02020603050405020304" pitchFamily="18" charset="0"/>
                <a:cs typeface="Times New Roman" panose="02020603050405020304" pitchFamily="18" charset="0"/>
              </a:rPr>
              <a:t>dặm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AmB</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a:t>
            </a:r>
            <a:r>
              <a:rPr lang="en-US" sz="3200" dirty="0">
                <a:latin typeface="Times New Roman" panose="02020603050405020304" pitchFamily="18" charset="0"/>
                <a:cs typeface="Times New Roman" panose="02020603050405020304" pitchFamily="18" charset="0"/>
              </a:rPr>
              <a:t> 245</a:t>
            </a:r>
            <a:r>
              <a:rPr lang="en-US" sz="3200" baseline="30000" dirty="0">
                <a:latin typeface="Times New Roman" panose="02020603050405020304" pitchFamily="18" charset="0"/>
                <a:cs typeface="Times New Roman" panose="02020603050405020304" pitchFamily="18" charset="0"/>
              </a:rPr>
              <a:t>0</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 a)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kilomét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lấy</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dặm</a:t>
            </a:r>
            <a:r>
              <a:rPr lang="en-US" sz="3200" dirty="0">
                <a:latin typeface="Times New Roman" panose="02020603050405020304" pitchFamily="18" charset="0"/>
                <a:cs typeface="Times New Roman" panose="02020603050405020304" pitchFamily="18" charset="0"/>
              </a:rPr>
              <a:t> = 1609m, </a:t>
            </a:r>
            <a:endParaRPr lang="en-US" sz="3200" dirty="0">
              <a:latin typeface="Times New Roman" panose="02020603050405020304" pitchFamily="18" charset="0"/>
              <a:cs typeface="Times New Roman" panose="02020603050405020304" pitchFamily="18" charset="0"/>
            </a:endParaRPr>
          </a:p>
          <a:p>
            <a:pPr algn="just"/>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Giả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thuyền</a:t>
            </a:r>
            <a:r>
              <a:rPr lang="en-US" sz="3200" dirty="0">
                <a:latin typeface="Times New Roman" panose="02020603050405020304" pitchFamily="18" charset="0"/>
                <a:cs typeface="Times New Roman" panose="02020603050405020304" pitchFamily="18" charset="0"/>
              </a:rPr>
              <a:t> di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28 </a:t>
            </a:r>
            <a:r>
              <a:rPr lang="en-US" sz="3200" dirty="0" err="1">
                <a:latin typeface="Times New Roman" panose="02020603050405020304" pitchFamily="18" charset="0"/>
                <a:cs typeface="Times New Roman" panose="02020603050405020304" pitchFamily="18" charset="0"/>
              </a:rPr>
              <a:t>dặm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18 </a:t>
            </a:r>
            <a:r>
              <a:rPr lang="en-US" sz="3200" dirty="0" err="1">
                <a:latin typeface="Times New Roman" panose="02020603050405020304" pitchFamily="18" charset="0"/>
                <a:cs typeface="Times New Roman" panose="02020603050405020304" pitchFamily="18" charset="0"/>
              </a:rPr>
              <a:t>dặm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thuyền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 hải đăng (theo đơn vị dặm </a:t>
            </a:r>
            <a:r>
              <a:rPr lang="en-US" sz="3200" dirty="0" err="1">
                <a:latin typeface="Times New Roman" panose="02020603050405020304" pitchFamily="18" charset="0"/>
                <a:cs typeface="Times New Roman" panose="02020603050405020304" pitchFamily="18" charset="0"/>
                <a:sym typeface="+mn-ea"/>
              </a:rPr>
              <a:t>làm</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tròn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kết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quả</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đến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hàng</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đơn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vị</a:t>
            </a:r>
            <a:r>
              <a:rPr lang="en-US" sz="3200" dirty="0">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p:txBody>
      </p:sp>
      <p:sp>
        <p:nvSpPr>
          <p:cNvPr id="13" name="Google Shape;322;p15"/>
          <p:cNvSpPr/>
          <p:nvPr>
            <p:custDataLst>
              <p:tags r:id="rId1"/>
            </p:custDataLst>
          </p:nvPr>
        </p:nvSpPr>
        <p:spPr>
          <a:xfrm>
            <a:off x="1752757" y="4953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9:</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6" name="Picture 5"/>
          <p:cNvPicPr>
            <a:picLocks noChangeAspect="1"/>
          </p:cNvPicPr>
          <p:nvPr/>
        </p:nvPicPr>
        <p:blipFill>
          <a:blip r:embed="rId2"/>
          <a:stretch>
            <a:fillRect/>
          </a:stretch>
        </p:blipFill>
        <p:spPr>
          <a:xfrm>
            <a:off x="13045440" y="2400300"/>
            <a:ext cx="4843780" cy="4590415"/>
          </a:xfrm>
          <a:prstGeom prst="rect">
            <a:avLst/>
          </a:prstGeom>
        </p:spPr>
      </p:pic>
      <p:pic>
        <p:nvPicPr>
          <p:cNvPr id="7" name="Picture 6"/>
          <p:cNvPicPr>
            <a:picLocks noChangeAspect="1"/>
          </p:cNvPicPr>
          <p:nvPr/>
        </p:nvPicPr>
        <p:blipFill>
          <a:blip r:embed="rId3"/>
          <a:stretch>
            <a:fillRect/>
          </a:stretch>
        </p:blipFill>
        <p:spPr>
          <a:xfrm>
            <a:off x="152400" y="1104900"/>
            <a:ext cx="1310640" cy="12115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2"/>
          <a:stretch>
            <a:fillRect/>
          </a:stretch>
        </p:blipFill>
        <p:spPr>
          <a:xfrm>
            <a:off x="-304800" y="7810500"/>
            <a:ext cx="3939540" cy="3741420"/>
          </a:xfrm>
          <a:prstGeom prst="rect">
            <a:avLst/>
          </a:prstGeom>
        </p:spPr>
      </p:pic>
      <p:pic>
        <p:nvPicPr>
          <p:cNvPr id="4" name="Picture 3"/>
          <p:cNvPicPr>
            <a:picLocks noChangeAspect="1"/>
          </p:cNvPicPr>
          <p:nvPr>
            <p:custDataLst>
              <p:tags r:id="rId3"/>
            </p:custDataLst>
          </p:nvPr>
        </p:nvPicPr>
        <p:blipFill>
          <a:blip r:embed="rId4"/>
          <a:stretch>
            <a:fillRect/>
          </a:stretch>
        </p:blipFill>
        <p:spPr>
          <a:xfrm>
            <a:off x="15697200" y="8496300"/>
            <a:ext cx="2125980" cy="1325880"/>
          </a:xfrm>
          <a:prstGeom prst="rect">
            <a:avLst/>
          </a:prstGeom>
        </p:spPr>
      </p:pic>
      <p:sp>
        <p:nvSpPr>
          <p:cNvPr id="5" name="Text Box 4"/>
          <p:cNvSpPr txBox="1"/>
          <p:nvPr/>
        </p:nvSpPr>
        <p:spPr>
          <a:xfrm>
            <a:off x="1066800" y="4686300"/>
            <a:ext cx="10589260" cy="58356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Diện tích vùng biển có thể nhìn thấy ánh sáng từ hải đăng là:</a:t>
            </a:r>
            <a:endParaRPr lang="en-US" sz="320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13030200" y="723900"/>
            <a:ext cx="4846320" cy="4594860"/>
          </a:xfrm>
          <a:prstGeom prst="rect">
            <a:avLst/>
          </a:prstGeom>
        </p:spPr>
      </p:pic>
      <p:sp>
        <p:nvSpPr>
          <p:cNvPr id="13" name="Text Box 12"/>
          <p:cNvSpPr txBox="1"/>
          <p:nvPr/>
        </p:nvSpPr>
        <p:spPr>
          <a:xfrm>
            <a:off x="762000" y="1409700"/>
            <a:ext cx="12350115" cy="1568450"/>
          </a:xfrm>
          <a:prstGeom prst="rect">
            <a:avLst/>
          </a:prstGeom>
          <a:noFill/>
        </p:spPr>
        <p:txBody>
          <a:bodyPr wrap="square" rtlCol="0" anchor="t">
            <a:spAutoFit/>
          </a:bodyPr>
          <a:lstStyle/>
          <a:p>
            <a:pPr algn="just"/>
            <a:r>
              <a:rPr lang="en-US" sz="3200" b="1">
                <a:solidFill>
                  <a:srgbClr val="160EBA"/>
                </a:solidFill>
                <a:latin typeface="Times New Roman" panose="02020603050405020304" pitchFamily="18" charset="0"/>
                <a:cs typeface="Times New Roman" panose="02020603050405020304" pitchFamily="18" charset="0"/>
                <a:sym typeface="+mn-ea"/>
              </a:rPr>
              <a:t>a) Hãy tính diện tích vùng biển có thể nhìn thấy ánh sáng từ hải đăng theo đơn vị kilomét vuông (lấy 1 dặm = 1609m, </a:t>
            </a:r>
            <a:endParaRPr lang="en-US" sz="3200" b="1">
              <a:solidFill>
                <a:srgbClr val="160EBA"/>
              </a:solidFill>
              <a:latin typeface="Times New Roman" panose="02020603050405020304" pitchFamily="18" charset="0"/>
              <a:cs typeface="Times New Roman" panose="02020603050405020304" pitchFamily="18" charset="0"/>
            </a:endParaRPr>
          </a:p>
          <a:p>
            <a:pPr algn="just"/>
            <a:r>
              <a:rPr lang="en-US" sz="3200" b="1">
                <a:solidFill>
                  <a:srgbClr val="160EBA"/>
                </a:solidFill>
                <a:latin typeface="Times New Roman" panose="02020603050405020304" pitchFamily="18" charset="0"/>
                <a:cs typeface="Times New Roman" panose="02020603050405020304" pitchFamily="18" charset="0"/>
                <a:sym typeface="+mn-ea"/>
              </a:rPr>
              <a:t>(pi = 3,14) và làm tròn kết quả đến hàng đơn vị). </a:t>
            </a:r>
            <a:endParaRPr lang="en-US" sz="3200" b="1">
              <a:solidFill>
                <a:srgbClr val="160EBA"/>
              </a:solidFill>
              <a:latin typeface="Times New Roman" panose="02020603050405020304" pitchFamily="18" charset="0"/>
              <a:cs typeface="Times New Roman" panose="02020603050405020304" pitchFamily="18" charset="0"/>
              <a:sym typeface="+mn-ea"/>
            </a:endParaRPr>
          </a:p>
        </p:txBody>
      </p:sp>
      <p:sp>
        <p:nvSpPr>
          <p:cNvPr id="14" name="Google Shape;322;p15"/>
          <p:cNvSpPr/>
          <p:nvPr>
            <p:custDataLst>
              <p:tags r:id="rId6"/>
            </p:custDataLst>
          </p:nvPr>
        </p:nvSpPr>
        <p:spPr>
          <a:xfrm>
            <a:off x="990757" y="3429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9:</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Text Box 1"/>
          <p:cNvSpPr txBox="1"/>
          <p:nvPr/>
        </p:nvSpPr>
        <p:spPr>
          <a:xfrm>
            <a:off x="2209800" y="3777615"/>
            <a:ext cx="6825615" cy="583565"/>
          </a:xfrm>
          <a:prstGeom prst="rect">
            <a:avLst/>
          </a:prstGeom>
        </p:spPr>
        <p:txBody>
          <a:bodyPr wrap="square">
            <a:spAutoFit/>
          </a:bodyPr>
          <a:p>
            <a:pPr marL="0" indent="0" algn="just"/>
            <a:r>
              <a:rPr sz="3200" b="0" i="0">
                <a:solidFill>
                  <a:srgbClr val="000000"/>
                </a:solidFill>
                <a:latin typeface="Times New Roman" panose="02020603050405020304" pitchFamily="18" charset="0"/>
                <a:ea typeface="Open Sans"/>
                <a:cs typeface="Times New Roman" panose="02020603050405020304" pitchFamily="18" charset="0"/>
              </a:rPr>
              <a:t>Đổi1 dặm = 1 609 m = 1,609 km.</a:t>
            </a:r>
            <a:endParaRPr sz="3200" b="0" i="0">
              <a:solidFill>
                <a:srgbClr val="000000"/>
              </a:solidFill>
              <a:latin typeface="Times New Roman" panose="02020603050405020304" pitchFamily="18" charset="0"/>
              <a:ea typeface="Open Sans"/>
              <a:cs typeface="Times New Roman" panose="02020603050405020304" pitchFamily="18" charset="0"/>
            </a:endParaRPr>
          </a:p>
        </p:txBody>
      </p:sp>
      <p:pic>
        <p:nvPicPr>
          <p:cNvPr id="6" name="Picture 5"/>
          <p:cNvPicPr>
            <a:picLocks noChangeAspect="1"/>
          </p:cNvPicPr>
          <p:nvPr/>
        </p:nvPicPr>
        <p:blipFill>
          <a:blip r:embed="rId7"/>
          <a:stretch>
            <a:fillRect/>
          </a:stretch>
        </p:blipFill>
        <p:spPr>
          <a:xfrm>
            <a:off x="2115185" y="5269865"/>
            <a:ext cx="8491855" cy="14268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ppt_w</p:attrName>
                                        </p:attrNameLst>
                                      </p:cBhvr>
                                      <p:tavLst>
                                        <p:tav tm="0">
                                          <p:val>
                                            <p:fltVal val="0"/>
                                          </p:val>
                                        </p:tav>
                                        <p:tav tm="100000">
                                          <p:val>
                                            <p:strVal val="#ppt_w"/>
                                          </p:val>
                                        </p:tav>
                                      </p:tavLst>
                                    </p:anim>
                                    <p:anim calcmode="lin" valueType="num">
                                      <p:cBhvr additive="base">
                                        <p:cTn id="8" dur="500"/>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6"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heckerboard(across)">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heckerboard(across)">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p:bldP spid="2" grpId="1"/>
      <p:bldP spid="5" grpId="0"/>
      <p:bldP spid="5"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2"/>
          <a:stretch>
            <a:fillRect/>
          </a:stretch>
        </p:blipFill>
        <p:spPr>
          <a:xfrm>
            <a:off x="-304800" y="7810500"/>
            <a:ext cx="3939540" cy="3741420"/>
          </a:xfrm>
          <a:prstGeom prst="rect">
            <a:avLst/>
          </a:prstGeom>
        </p:spPr>
      </p:pic>
      <p:pic>
        <p:nvPicPr>
          <p:cNvPr id="4" name="Picture 3"/>
          <p:cNvPicPr>
            <a:picLocks noChangeAspect="1"/>
          </p:cNvPicPr>
          <p:nvPr>
            <p:custDataLst>
              <p:tags r:id="rId3"/>
            </p:custDataLst>
          </p:nvPr>
        </p:nvPicPr>
        <p:blipFill>
          <a:blip r:embed="rId4"/>
          <a:stretch>
            <a:fillRect/>
          </a:stretch>
        </p:blipFill>
        <p:spPr>
          <a:xfrm>
            <a:off x="15697200" y="8496300"/>
            <a:ext cx="2125980" cy="1325880"/>
          </a:xfrm>
          <a:prstGeom prst="rect">
            <a:avLst/>
          </a:prstGeom>
        </p:spPr>
      </p:pic>
      <p:sp>
        <p:nvSpPr>
          <p:cNvPr id="14" name="Google Shape;322;p15"/>
          <p:cNvSpPr/>
          <p:nvPr>
            <p:custDataLst>
              <p:tags r:id="rId5"/>
            </p:custDataLst>
          </p:nvPr>
        </p:nvSpPr>
        <p:spPr>
          <a:xfrm>
            <a:off x="990757" y="3429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9:</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16" name="Text Box 15"/>
          <p:cNvSpPr txBox="1"/>
          <p:nvPr/>
        </p:nvSpPr>
        <p:spPr>
          <a:xfrm>
            <a:off x="365125" y="1638300"/>
            <a:ext cx="17254220" cy="1568450"/>
          </a:xfrm>
          <a:prstGeom prst="rect">
            <a:avLst/>
          </a:prstGeom>
          <a:noFill/>
        </p:spPr>
        <p:txBody>
          <a:bodyPr wrap="square" rtlCol="0" anchor="t">
            <a:spAutoFit/>
          </a:bodyPr>
          <a:lstStyle/>
          <a:p>
            <a:pPr algn="just"/>
            <a:r>
              <a:rPr lang="en-US" sz="3200" dirty="0">
                <a:solidFill>
                  <a:srgbClr val="160EBA"/>
                </a:solidFill>
                <a:latin typeface="Times New Roman" panose="02020603050405020304" pitchFamily="18" charset="0"/>
                <a:cs typeface="Times New Roman" panose="02020603050405020304" pitchFamily="18" charset="0"/>
                <a:sym typeface="+mn-ea"/>
              </a:rPr>
              <a:t>b) </a:t>
            </a:r>
            <a:r>
              <a:rPr lang="en-US" sz="3200" dirty="0" err="1">
                <a:solidFill>
                  <a:srgbClr val="160EBA"/>
                </a:solidFill>
                <a:latin typeface="Times New Roman" panose="02020603050405020304" pitchFamily="18" charset="0"/>
                <a:cs typeface="Times New Roman" panose="02020603050405020304" pitchFamily="18" charset="0"/>
                <a:sym typeface="+mn-ea"/>
              </a:rPr>
              <a:t>Giả</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sử</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một</a:t>
            </a:r>
            <a:r>
              <a:rPr lang="en-US" sz="3200" dirty="0">
                <a:solidFill>
                  <a:srgbClr val="160EBA"/>
                </a:solidFill>
                <a:latin typeface="Times New Roman" panose="02020603050405020304" pitchFamily="18" charset="0"/>
                <a:cs typeface="Times New Roman" panose="02020603050405020304" pitchFamily="18" charset="0"/>
                <a:sym typeface="+mn-ea"/>
              </a:rPr>
              <a:t> con </a:t>
            </a:r>
            <a:r>
              <a:rPr lang="en-US" sz="3200" dirty="0" err="1">
                <a:solidFill>
                  <a:srgbClr val="160EBA"/>
                </a:solidFill>
                <a:latin typeface="Times New Roman" panose="02020603050405020304" pitchFamily="18" charset="0"/>
                <a:cs typeface="Times New Roman" panose="02020603050405020304" pitchFamily="18" charset="0"/>
                <a:sym typeface="+mn-ea"/>
              </a:rPr>
              <a:t>thuyền</a:t>
            </a:r>
            <a:r>
              <a:rPr lang="en-US" sz="3200" dirty="0">
                <a:solidFill>
                  <a:srgbClr val="160EBA"/>
                </a:solidFill>
                <a:latin typeface="Times New Roman" panose="02020603050405020304" pitchFamily="18" charset="0"/>
                <a:cs typeface="Times New Roman" panose="02020603050405020304" pitchFamily="18" charset="0"/>
                <a:sym typeface="+mn-ea"/>
              </a:rPr>
              <a:t> di </a:t>
            </a:r>
            <a:r>
              <a:rPr lang="en-US" sz="3200" dirty="0" err="1">
                <a:solidFill>
                  <a:srgbClr val="160EBA"/>
                </a:solidFill>
                <a:latin typeface="Times New Roman" panose="02020603050405020304" pitchFamily="18" charset="0"/>
                <a:cs typeface="Times New Roman" panose="02020603050405020304" pitchFamily="18" charset="0"/>
                <a:sym typeface="+mn-ea"/>
              </a:rPr>
              <a:t>chuyển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dọc</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theo</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dây</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cung</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có</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độ</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dài</a:t>
            </a:r>
            <a:r>
              <a:rPr lang="en-US" sz="3200" dirty="0">
                <a:solidFill>
                  <a:srgbClr val="160EBA"/>
                </a:solidFill>
                <a:latin typeface="Times New Roman" panose="02020603050405020304" pitchFamily="18" charset="0"/>
                <a:cs typeface="Times New Roman" panose="02020603050405020304" pitchFamily="18" charset="0"/>
                <a:sym typeface="+mn-ea"/>
              </a:rPr>
              <a:t> 28 </a:t>
            </a:r>
            <a:r>
              <a:rPr lang="en-US" sz="3200" dirty="0" err="1">
                <a:solidFill>
                  <a:srgbClr val="160EBA"/>
                </a:solidFill>
                <a:latin typeface="Times New Roman" panose="02020603050405020304" pitchFamily="18" charset="0"/>
                <a:cs typeface="Times New Roman" panose="02020603050405020304" pitchFamily="18" charset="0"/>
                <a:sym typeface="+mn-ea"/>
              </a:rPr>
              <a:t>dặm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của</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đường</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tròn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với</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tâm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là</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tâm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của</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hình</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quạt</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tròn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bán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kính</a:t>
            </a:r>
            <a:r>
              <a:rPr lang="en-US" sz="3200" dirty="0">
                <a:solidFill>
                  <a:srgbClr val="160EBA"/>
                </a:solidFill>
                <a:latin typeface="Times New Roman" panose="02020603050405020304" pitchFamily="18" charset="0"/>
                <a:cs typeface="Times New Roman" panose="02020603050405020304" pitchFamily="18" charset="0"/>
                <a:sym typeface="+mn-ea"/>
              </a:rPr>
              <a:t> 18 </a:t>
            </a:r>
            <a:r>
              <a:rPr lang="en-US" sz="3200" dirty="0" err="1">
                <a:solidFill>
                  <a:srgbClr val="160EBA"/>
                </a:solidFill>
                <a:latin typeface="Times New Roman" panose="02020603050405020304" pitchFamily="18" charset="0"/>
                <a:cs typeface="Times New Roman" panose="02020603050405020304" pitchFamily="18" charset="0"/>
                <a:sym typeface="+mn-ea"/>
              </a:rPr>
              <a:t>dặm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Tính</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khoảng</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cách</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nhỏ</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nhất</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từ</a:t>
            </a:r>
            <a:r>
              <a:rPr lang="en-US" sz="3200" dirty="0">
                <a:solidFill>
                  <a:srgbClr val="160EBA"/>
                </a:solidFill>
                <a:latin typeface="Times New Roman" panose="02020603050405020304" pitchFamily="18" charset="0"/>
                <a:cs typeface="Times New Roman" panose="02020603050405020304" pitchFamily="18" charset="0"/>
                <a:sym typeface="+mn-ea"/>
              </a:rPr>
              <a:t> con </a:t>
            </a:r>
            <a:r>
              <a:rPr lang="en-US" sz="3200" dirty="0" err="1">
                <a:solidFill>
                  <a:srgbClr val="160EBA"/>
                </a:solidFill>
                <a:latin typeface="Times New Roman" panose="02020603050405020304" pitchFamily="18" charset="0"/>
                <a:cs typeface="Times New Roman" panose="02020603050405020304" pitchFamily="18" charset="0"/>
                <a:sym typeface="+mn-ea"/>
              </a:rPr>
              <a:t>thuyền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đến </a:t>
            </a:r>
            <a:r>
              <a:rPr lang="en-US" sz="3200" dirty="0" err="1">
                <a:solidFill>
                  <a:srgbClr val="160EBA"/>
                </a:solidFill>
                <a:latin typeface="Times New Roman" panose="02020603050405020304" pitchFamily="18" charset="0"/>
                <a:cs typeface="Times New Roman" panose="02020603050405020304" pitchFamily="18" charset="0"/>
                <a:sym typeface="+mn-ea"/>
              </a:rPr>
              <a:t>hải đăng (theo đơn vị dặm </a:t>
            </a:r>
            <a:r>
              <a:rPr lang="en-US" sz="3200" dirty="0" err="1">
                <a:solidFill>
                  <a:srgbClr val="160EBA"/>
                </a:solidFill>
                <a:latin typeface="Times New Roman" panose="02020603050405020304" pitchFamily="18" charset="0"/>
                <a:cs typeface="Times New Roman" panose="02020603050405020304" pitchFamily="18" charset="0"/>
                <a:sym typeface="+mn-ea"/>
              </a:rPr>
              <a:t>làm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tròn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kết</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quả</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đến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hàng</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đơn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vị</a:t>
            </a:r>
            <a:r>
              <a:rPr lang="en-US" sz="3200" dirty="0">
                <a:solidFill>
                  <a:srgbClr val="160EBA"/>
                </a:solidFill>
                <a:latin typeface="Times New Roman" panose="02020603050405020304" pitchFamily="18" charset="0"/>
                <a:cs typeface="Times New Roman" panose="02020603050405020304" pitchFamily="18" charset="0"/>
                <a:sym typeface="+mn-ea"/>
              </a:rPr>
              <a:t>). </a:t>
            </a:r>
            <a:endParaRPr lang="en-US" sz="3200" dirty="0">
              <a:solidFill>
                <a:srgbClr val="160EBA"/>
              </a:solidFill>
              <a:latin typeface="Times New Roman" panose="02020603050405020304" pitchFamily="18" charset="0"/>
              <a:cs typeface="Times New Roman" panose="02020603050405020304" pitchFamily="18" charset="0"/>
              <a:sym typeface="+mn-ea"/>
            </a:endParaRPr>
          </a:p>
        </p:txBody>
      </p:sp>
      <p:pic>
        <p:nvPicPr>
          <p:cNvPr id="2" name="Picture 1"/>
          <p:cNvPicPr>
            <a:picLocks noChangeAspect="1"/>
          </p:cNvPicPr>
          <p:nvPr/>
        </p:nvPicPr>
        <p:blipFill>
          <a:blip r:embed="rId6"/>
          <a:stretch>
            <a:fillRect/>
          </a:stretch>
        </p:blipFill>
        <p:spPr>
          <a:xfrm>
            <a:off x="13411200" y="3619500"/>
            <a:ext cx="4524375" cy="3973830"/>
          </a:xfrm>
          <a:prstGeom prst="rect">
            <a:avLst/>
          </a:prstGeom>
        </p:spPr>
      </p:pic>
      <p:grpSp>
        <p:nvGrpSpPr>
          <p:cNvPr id="22" name="Group 21"/>
          <p:cNvGrpSpPr/>
          <p:nvPr/>
        </p:nvGrpSpPr>
        <p:grpSpPr>
          <a:xfrm>
            <a:off x="1644650" y="3295015"/>
            <a:ext cx="12325350" cy="4599305"/>
            <a:chOff x="2226" y="6540"/>
            <a:chExt cx="19410" cy="7243"/>
          </a:xfrm>
        </p:grpSpPr>
        <p:sp>
          <p:nvSpPr>
            <p:cNvPr id="9" name="Text Box 8"/>
            <p:cNvSpPr txBox="1"/>
            <p:nvPr/>
          </p:nvSpPr>
          <p:spPr>
            <a:xfrm>
              <a:off x="2226" y="6660"/>
              <a:ext cx="19410" cy="7123"/>
            </a:xfrm>
            <a:prstGeom prst="rect">
              <a:avLst/>
            </a:prstGeom>
            <a:noFill/>
          </p:spPr>
          <p:txBody>
            <a:bodyPr wrap="square" rtlCol="0">
              <a:spAutoFit/>
            </a:bodyPr>
            <a:p>
              <a:r>
                <a:rPr lang="en-US" sz="3200">
                  <a:latin typeface="Times New Roman" panose="02020603050405020304" pitchFamily="18" charset="0"/>
                  <a:cs typeface="Times New Roman" panose="02020603050405020304" pitchFamily="18" charset="0"/>
                </a:rPr>
                <a:t>Xét đường tròn (O) có OH     CD tại H , ta có: H là trung điểm của CD</a:t>
              </a:r>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Khi đó:                                     (dặm)</a:t>
              </a:r>
              <a:endParaRPr lang="en-US" sz="3200">
                <a:latin typeface="Times New Roman" panose="02020603050405020304" pitchFamily="18" charset="0"/>
                <a:cs typeface="Times New Roman" panose="02020603050405020304" pitchFamily="18" charset="0"/>
              </a:endParaRP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Xét tam giác OHC vuông tại H, theo định lí Pythagore, ta có:</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OC</a:t>
              </a:r>
              <a:r>
                <a:rPr lang="en-US" sz="3200" baseline="30000">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 OH</a:t>
              </a:r>
              <a:r>
                <a:rPr lang="en-US" sz="3200" baseline="30000">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 CH</a:t>
              </a:r>
              <a:r>
                <a:rPr lang="en-US" sz="3200" baseline="30000">
                  <a:latin typeface="Times New Roman" panose="02020603050405020304" pitchFamily="18" charset="0"/>
                  <a:cs typeface="Times New Roman" panose="02020603050405020304" pitchFamily="18" charset="0"/>
                </a:rPr>
                <a:t>2</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Suy ra: </a:t>
              </a:r>
              <a:r>
                <a:rPr lang="en-US" sz="3200">
                  <a:latin typeface="Times New Roman" panose="02020603050405020304" pitchFamily="18" charset="0"/>
                  <a:cs typeface="Times New Roman" panose="02020603050405020304" pitchFamily="18" charset="0"/>
                  <a:sym typeface="+mn-ea"/>
                </a:rPr>
                <a:t>OH</a:t>
              </a:r>
              <a:r>
                <a:rPr lang="en-US" sz="3200" baseline="30000">
                  <a:latin typeface="Times New Roman" panose="02020603050405020304" pitchFamily="18" charset="0"/>
                  <a:cs typeface="Times New Roman" panose="02020603050405020304" pitchFamily="18" charset="0"/>
                  <a:sym typeface="+mn-ea"/>
                </a:rPr>
                <a:t>2</a:t>
              </a:r>
              <a:r>
                <a:rPr lang="en-US" sz="3200">
                  <a:latin typeface="Times New Roman" panose="02020603050405020304" pitchFamily="18" charset="0"/>
                  <a:cs typeface="Times New Roman" panose="02020603050405020304" pitchFamily="18" charset="0"/>
                  <a:sym typeface="+mn-ea"/>
                </a:rPr>
                <a:t> = OC</a:t>
              </a:r>
              <a:r>
                <a:rPr lang="en-US" sz="3200" baseline="30000">
                  <a:latin typeface="Times New Roman" panose="02020603050405020304" pitchFamily="18" charset="0"/>
                  <a:cs typeface="Times New Roman" panose="02020603050405020304" pitchFamily="18" charset="0"/>
                  <a:sym typeface="+mn-ea"/>
                </a:rPr>
                <a:t>2 </a:t>
              </a:r>
              <a:r>
                <a:rPr lang="en-US" sz="3200">
                  <a:latin typeface="Times New Roman" panose="02020603050405020304" pitchFamily="18" charset="0"/>
                  <a:cs typeface="Times New Roman" panose="02020603050405020304" pitchFamily="18" charset="0"/>
                  <a:sym typeface="+mn-ea"/>
                </a:rPr>
                <a:t>- CH</a:t>
              </a:r>
              <a:r>
                <a:rPr lang="en-US" sz="3200" baseline="30000">
                  <a:latin typeface="Times New Roman" panose="02020603050405020304" pitchFamily="18" charset="0"/>
                  <a:cs typeface="Times New Roman" panose="02020603050405020304" pitchFamily="18" charset="0"/>
                  <a:sym typeface="+mn-ea"/>
                </a:rPr>
                <a:t>2 </a:t>
              </a:r>
              <a:r>
                <a:rPr lang="en-US" sz="3200">
                  <a:latin typeface="Times New Roman" panose="02020603050405020304" pitchFamily="18" charset="0"/>
                  <a:cs typeface="Times New Roman" panose="02020603050405020304" pitchFamily="18" charset="0"/>
                </a:rPr>
                <a:t>= 18</a:t>
              </a:r>
              <a:r>
                <a:rPr lang="en-US" sz="3200" baseline="30000">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- 14</a:t>
              </a:r>
              <a:r>
                <a:rPr lang="en-US" sz="3200" baseline="30000">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 128</a:t>
              </a:r>
              <a:endParaRPr lang="en-US" sz="3200" baseline="300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Do đó:                           (dặm)</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Vậy khoảng cách nhỏ nhất từ thuyền đến ngọn hải đăng khoảng 11 dặm</a:t>
              </a:r>
              <a:endParaRPr lang="en-US" sz="320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custDataLst>
                <p:tags r:id="rId7"/>
              </p:custDataLst>
            </p:nvPr>
          </p:nvPicPr>
          <p:blipFill>
            <a:blip r:embed="rId8"/>
            <a:stretch>
              <a:fillRect/>
            </a:stretch>
          </p:blipFill>
          <p:spPr>
            <a:xfrm>
              <a:off x="4320" y="12060"/>
              <a:ext cx="3928" cy="865"/>
            </a:xfrm>
            <a:prstGeom prst="rect">
              <a:avLst/>
            </a:prstGeom>
          </p:spPr>
        </p:pic>
        <p:pic>
          <p:nvPicPr>
            <p:cNvPr id="19" name="Picture 18"/>
            <p:cNvPicPr>
              <a:picLocks noChangeAspect="1"/>
            </p:cNvPicPr>
            <p:nvPr>
              <p:custDataLst>
                <p:tags r:id="rId9"/>
              </p:custDataLst>
            </p:nvPr>
          </p:nvPicPr>
          <p:blipFill>
            <a:blip r:embed="rId10"/>
            <a:stretch>
              <a:fillRect/>
            </a:stretch>
          </p:blipFill>
          <p:spPr>
            <a:xfrm>
              <a:off x="4586" y="7904"/>
              <a:ext cx="5349" cy="1661"/>
            </a:xfrm>
            <a:prstGeom prst="rect">
              <a:avLst/>
            </a:prstGeom>
          </p:spPr>
        </p:pic>
        <p:graphicFrame>
          <p:nvGraphicFramePr>
            <p:cNvPr id="20" name="Object 19"/>
            <p:cNvGraphicFramePr/>
            <p:nvPr>
              <p:custDataLst>
                <p:tags r:id="rId11"/>
              </p:custDataLst>
            </p:nvPr>
          </p:nvGraphicFramePr>
          <p:xfrm>
            <a:off x="9061" y="6540"/>
            <a:ext cx="1471" cy="1025"/>
          </p:xfrm>
          <a:graphic>
            <a:graphicData uri="http://schemas.openxmlformats.org/presentationml/2006/ole">
              <mc:AlternateContent xmlns:mc="http://schemas.openxmlformats.org/markup-compatibility/2006">
                <mc:Choice xmlns:v="urn:schemas-microsoft-com:vml" Requires="v">
                  <p:oleObj spid="_x0000_s21" name="" r:id="rId12" imgW="377190" imgH="327660" progId="Equation.DSMT4">
                    <p:embed/>
                  </p:oleObj>
                </mc:Choice>
                <mc:Fallback>
                  <p:oleObj name="" r:id="rId12" imgW="377190" imgH="327660" progId="Equation.DSMT4">
                    <p:embed/>
                    <p:pic>
                      <p:nvPicPr>
                        <p:cNvPr id="0" name="Picture 20"/>
                        <p:cNvPicPr/>
                        <p:nvPr/>
                      </p:nvPicPr>
                      <p:blipFill>
                        <a:blip r:embed="rId13"/>
                        <a:stretch>
                          <a:fillRect/>
                        </a:stretch>
                      </p:blipFill>
                      <p:spPr>
                        <a:xfrm>
                          <a:off x="9061" y="6540"/>
                          <a:ext cx="1471" cy="1025"/>
                        </a:xfrm>
                        <a:prstGeom prst="rect">
                          <a:avLst/>
                        </a:prstGeom>
                      </p:spPr>
                    </p:pic>
                  </p:oleObj>
                </mc:Fallback>
              </mc:AlternateContent>
            </a:graphicData>
          </a:graphic>
        </p:graphicFrame>
      </p:grpSp>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ppt_w</p:attrName>
                                        </p:attrNameLst>
                                      </p:cBhvr>
                                      <p:tavLst>
                                        <p:tav tm="0">
                                          <p:val>
                                            <p:fltVal val="0"/>
                                          </p:val>
                                        </p:tav>
                                        <p:tav tm="100000">
                                          <p:val>
                                            <p:strVal val="#ppt_w"/>
                                          </p:val>
                                        </p:tav>
                                      </p:tavLst>
                                    </p:anim>
                                    <p:anim calcmode="lin" valueType="num">
                                      <p:cBhvr additive="base">
                                        <p:cTn id="8" dur="500"/>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p:cNvSpPr/>
          <p:nvPr/>
        </p:nvSpPr>
        <p:spPr>
          <a:xfrm>
            <a:off x="9924681" y="5368043"/>
            <a:ext cx="4122530" cy="12385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Rectangle 3"/>
          <p:cNvSpPr/>
          <p:nvPr/>
        </p:nvSpPr>
        <p:spPr>
          <a:xfrm>
            <a:off x="8521218" y="436173"/>
            <a:ext cx="6929453" cy="3615687"/>
          </a:xfrm>
          <a:prstGeom prst="rect">
            <a:avLst/>
          </a:prstGeom>
          <a:noFill/>
        </p:spPr>
        <p:txBody>
          <a:bodyPr wrap="none" lIns="137160" tIns="68580" rIns="137160" bIns="68580" numCol="1">
            <a:prstTxWarp prst="textDeflate">
              <a:avLst/>
            </a:prstTxWarp>
            <a:spAutoFit/>
          </a:bodyPr>
          <a:lstStyle/>
          <a:p>
            <a:pPr algn="ctr"/>
            <a:r>
              <a:rPr lang="en-US" sz="12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12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12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I</a:t>
            </a:r>
            <a:endParaRPr lang="en-US" sz="12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endParaRPr>
          </a:p>
          <a:p>
            <a:pPr algn="ctr"/>
            <a:r>
              <a:rPr lang="en-US" sz="12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 ĐÀO VÀNG</a:t>
            </a:r>
            <a:endParaRPr lang="en-US" sz="12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endParaRPr>
          </a:p>
        </p:txBody>
      </p:sp>
      <p:pic>
        <p:nvPicPr>
          <p:cNvPr id="41" name="Picture 40"/>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688171" y="3266394"/>
            <a:ext cx="2433944" cy="2010221"/>
          </a:xfrm>
          <a:prstGeom prst="rect">
            <a:avLst/>
          </a:prstGeom>
        </p:spPr>
      </p:pic>
      <p:pic>
        <p:nvPicPr>
          <p:cNvPr id="43" name="Picture 42">
            <a:hlinkClick r:id="rId4" action="ppaction://hlinksldjump"/>
          </p:cNvPr>
          <p:cNvPicPr>
            <a:picLocks noChangeAspect="1"/>
          </p:cNvPicPr>
          <p:nvPr/>
        </p:nvPicPr>
        <p:blipFill>
          <a:blip r:embed="rId5"/>
          <a:stretch>
            <a:fillRect/>
          </a:stretch>
        </p:blipFill>
        <p:spPr>
          <a:xfrm>
            <a:off x="13608446" y="7540572"/>
            <a:ext cx="1632690" cy="1324293"/>
          </a:xfrm>
          <a:prstGeom prst="rect">
            <a:avLst/>
          </a:prstGeom>
        </p:spPr>
      </p:pic>
      <p:sp>
        <p:nvSpPr>
          <p:cNvPr id="44" name="Rectangle 43"/>
          <p:cNvSpPr/>
          <p:nvPr/>
        </p:nvSpPr>
        <p:spPr>
          <a:xfrm>
            <a:off x="10123408" y="5406041"/>
            <a:ext cx="3617595" cy="1244600"/>
          </a:xfrm>
          <a:prstGeom prst="rect">
            <a:avLst/>
          </a:prstGeom>
          <a:noFill/>
        </p:spPr>
        <p:txBody>
          <a:bodyPr wrap="none" lIns="137160" tIns="68580" rIns="137160" bIns="68580">
            <a:spAutoFit/>
          </a:bodyPr>
          <a:lstStyle/>
          <a:p>
            <a:pPr algn="ctr"/>
            <a:r>
              <a:rPr lang="en-US" sz="7200" b="1">
                <a:ln w="12700" cmpd="sng">
                  <a:noFill/>
                  <a:prstDash val="solid"/>
                </a:ln>
                <a:solidFill>
                  <a:srgbClr val="00B0F0"/>
                </a:solidFill>
              </a:rPr>
              <a:t>BẮT ĐẦU</a:t>
            </a:r>
            <a:endParaRPr lang="en-US" sz="7200" b="1">
              <a:ln w="12700" cmpd="sng">
                <a:noFill/>
                <a:prstDash val="solid"/>
              </a:ln>
              <a:solidFill>
                <a:srgbClr val="00B0F0"/>
              </a:solidFill>
            </a:endParaRPr>
          </a:p>
        </p:txBody>
      </p:sp>
      <p:pic>
        <p:nvPicPr>
          <p:cNvPr id="46" name="Crystal">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15241136" y="10909613"/>
            <a:ext cx="914400" cy="914400"/>
          </a:xfrm>
          <a:prstGeom prst="rect">
            <a:avLst/>
          </a:prstGeom>
        </p:spPr>
      </p:pic>
      <p:pic>
        <p:nvPicPr>
          <p:cNvPr id="42" name="Picture 4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8951" y="4594718"/>
            <a:ext cx="4508382" cy="4837596"/>
          </a:xfrm>
          <a:prstGeom prst="rect">
            <a:avLst/>
          </a:prstGeom>
        </p:spPr>
      </p:pic>
      <p:pic>
        <p:nvPicPr>
          <p:cNvPr id="48" name="Picture 4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7993" y="808799"/>
            <a:ext cx="5450297" cy="44077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5"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00">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1"/>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panose="020B0604020202020204"/>
                  <a:ea typeface="Arial" panose="020B0604020202020204"/>
                  <a:cs typeface="Arial" panose="020B0604020202020204"/>
                  <a:sym typeface="Arial" panose="020B0604020202020204"/>
                </a:rPr>
                <a:t>Ghi</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nhớ</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kiến</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thức</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trọng</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tâm</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trong</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bài</a:t>
              </a:r>
              <a:r>
                <a:rPr lang="en-US" sz="4000" dirty="0">
                  <a:solidFill>
                    <a:schemeClr val="dk1"/>
                  </a:solidFill>
                  <a:latin typeface="Arial" panose="020B0604020202020204"/>
                  <a:ea typeface="Arial" panose="020B0604020202020204"/>
                  <a:cs typeface="Arial" panose="020B0604020202020204"/>
                  <a:sym typeface="Arial" panose="020B0604020202020204"/>
                </a:rPr>
                <a:t>. </a:t>
              </a:r>
              <a:endParaRPr sz="4000" dirty="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1104;p63"/>
            <p:cNvSpPr txBox="1"/>
            <p:nvPr/>
          </p:nvSpPr>
          <p:spPr>
            <a:xfrm>
              <a:off x="7008720" y="3798739"/>
              <a:ext cx="4632565" cy="16151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panose="020B0604020202020204"/>
                  <a:ea typeface="Arial" panose="020B0604020202020204"/>
                  <a:cs typeface="Arial" panose="020B0604020202020204"/>
                  <a:sym typeface="Arial" panose="020B0604020202020204"/>
                </a:rPr>
                <a:t>Hoàn </a:t>
              </a:r>
              <a:r>
                <a:rPr lang="en-US" sz="4000" dirty="0" err="1">
                  <a:solidFill>
                    <a:schemeClr val="dk1"/>
                  </a:solidFill>
                  <a:latin typeface="Arial" panose="020B0604020202020204"/>
                  <a:ea typeface="Arial" panose="020B0604020202020204"/>
                  <a:cs typeface="Arial" panose="020B0604020202020204"/>
                  <a:sym typeface="Arial" panose="020B0604020202020204"/>
                </a:rPr>
                <a:t>thành</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bài</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tập</a:t>
              </a:r>
              <a:r>
                <a:rPr lang="en-US" sz="4000" dirty="0">
                  <a:solidFill>
                    <a:schemeClr val="dk1"/>
                  </a:solidFill>
                  <a:latin typeface="Arial" panose="020B0604020202020204"/>
                  <a:ea typeface="Arial" panose="020B0604020202020204"/>
                  <a:cs typeface="Arial" panose="020B0604020202020204"/>
                  <a:sym typeface="Arial" panose="020B0604020202020204"/>
                </a:rPr>
                <a:t>  SGK </a:t>
              </a:r>
              <a:r>
                <a:rPr lang="en-US" sz="4000" dirty="0" err="1">
                  <a:solidFill>
                    <a:schemeClr val="dk1"/>
                  </a:solidFill>
                  <a:latin typeface="Arial" panose="020B0604020202020204"/>
                  <a:ea typeface="Arial" panose="020B0604020202020204"/>
                  <a:cs typeface="Arial" panose="020B0604020202020204"/>
                  <a:sym typeface="Arial" panose="020B0604020202020204"/>
                </a:rPr>
                <a:t>trang</a:t>
              </a:r>
              <a:r>
                <a:rPr lang="en-US" sz="4000" dirty="0">
                  <a:solidFill>
                    <a:schemeClr val="dk1"/>
                  </a:solidFill>
                  <a:latin typeface="Arial" panose="020B0604020202020204"/>
                  <a:ea typeface="Arial" panose="020B0604020202020204"/>
                  <a:cs typeface="Arial" panose="020B0604020202020204"/>
                  <a:sym typeface="Arial" panose="020B0604020202020204"/>
                </a:rPr>
                <a:t> 124, 125.</a:t>
              </a:r>
              <a:endParaRPr sz="4000" dirty="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23" name="Google Shape;1105;p63"/>
          <p:cNvGrpSpPr/>
          <p:nvPr/>
        </p:nvGrpSpPr>
        <p:grpSpPr>
          <a:xfrm>
            <a:off x="11751630" y="3484309"/>
            <a:ext cx="5995670" cy="4554855"/>
            <a:chOff x="12263298" y="3009914"/>
            <a:chExt cx="5435193" cy="4565184"/>
          </a:xfrm>
        </p:grpSpPr>
        <p:sp>
          <p:nvSpPr>
            <p:cNvPr id="24" name="Google Shape;1106;p63"/>
            <p:cNvSpPr/>
            <p:nvPr/>
          </p:nvSpPr>
          <p:spPr>
            <a:xfrm rot="10800000">
              <a:off x="12263298" y="3009914"/>
              <a:ext cx="5435193" cy="456518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1108;p63"/>
            <p:cNvSpPr txBox="1"/>
            <p:nvPr/>
          </p:nvSpPr>
          <p:spPr>
            <a:xfrm>
              <a:off x="12472255" y="3507610"/>
              <a:ext cx="5225660" cy="3900104"/>
            </a:xfrm>
            <a:prstGeom prst="rect">
              <a:avLst/>
            </a:prstGeom>
            <a:noFill/>
            <a:ln>
              <a:noFill/>
            </a:ln>
          </p:spPr>
          <p:txBody>
            <a:bodyPr spcFirstLastPara="1" wrap="square" lIns="91425" tIns="45700" rIns="91425" bIns="45700" anchor="t" anchorCtr="0">
              <a:spAutoFit/>
            </a:bodyPr>
            <a:lstStyle/>
            <a:p>
              <a:pPr algn="just">
                <a:buNone/>
              </a:pPr>
              <a:endParaRPr lang="vi-VN" altLang="x-none" sz="3800" b="1" i="1" dirty="0">
                <a:solidFill>
                  <a:srgbClr val="FF0000"/>
                </a:solidFill>
                <a:latin typeface="Times New Roman" panose="02020603050405020304" pitchFamily="18" charset="0"/>
                <a:sym typeface="+mn-ea"/>
              </a:endParaRPr>
            </a:p>
            <a:p>
              <a:pPr algn="just">
                <a:buNone/>
              </a:pPr>
              <a:r>
                <a:rPr lang="vi-VN" altLang="x-none" sz="3800" b="1" i="1" dirty="0">
                  <a:solidFill>
                    <a:srgbClr val="FF0000"/>
                  </a:solidFill>
                  <a:latin typeface="Times New Roman" panose="02020603050405020304" pitchFamily="18" charset="0"/>
                  <a:sym typeface="+mn-ea"/>
                </a:rPr>
                <a:t>- </a:t>
              </a:r>
              <a:r>
                <a:rPr lang="en-US" altLang="vi-VN" sz="3800" b="1" i="1" dirty="0">
                  <a:solidFill>
                    <a:srgbClr val="FF0000"/>
                  </a:solidFill>
                  <a:latin typeface="Times New Roman" panose="02020603050405020304" pitchFamily="18" charset="0"/>
                  <a:sym typeface="+mn-ea"/>
                </a:rPr>
                <a:t>Chuẩn bị bài “Đường tròn ngoại tiếp tam giác. Đường tròn nội tiếp tam giác”</a:t>
              </a:r>
              <a:endParaRPr lang="en-US" altLang="vi-VN" sz="3800" b="1" i="1" dirty="0">
                <a:solidFill>
                  <a:srgbClr val="FF0000"/>
                </a:solidFill>
                <a:latin typeface="Times New Roman" panose="02020603050405020304" pitchFamily="18" charset="0"/>
                <a:sym typeface="+mn-ea"/>
              </a:endParaRPr>
            </a:p>
            <a:p>
              <a:pPr lvl="0" algn="ctr">
                <a:lnSpc>
                  <a:spcPct val="150000"/>
                </a:lnSpc>
              </a:pPr>
              <a:endParaRPr sz="3800" b="1" i="1" dirty="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2"/>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3"/>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4"/>
          <a:srcRect/>
          <a:stretch>
            <a:fillRect/>
          </a:stretch>
        </p:blipFill>
        <p:spPr>
          <a:xfrm>
            <a:off x="-1513390" y="708335"/>
            <a:ext cx="3026780" cy="2761937"/>
          </a:xfrm>
          <a:prstGeom prst="rect">
            <a:avLst/>
          </a:prstGeom>
        </p:spPr>
      </p:pic>
      <p:sp>
        <p:nvSpPr>
          <p:cNvPr id="2" name="Text Box 1"/>
          <p:cNvSpPr txBox="1"/>
          <p:nvPr/>
        </p:nvSpPr>
        <p:spPr>
          <a:xfrm>
            <a:off x="11443335" y="8753475"/>
            <a:ext cx="6096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2"/>
          <a:stretch>
            <a:fillRect/>
          </a:stretch>
        </p:blipFill>
        <p:spPr>
          <a:xfrm>
            <a:off x="0" y="5886138"/>
            <a:ext cx="6096000" cy="5880713"/>
          </a:xfrm>
          <a:prstGeom prst="rect">
            <a:avLst/>
          </a:prstGeom>
        </p:spPr>
      </p:pic>
      <p:pic>
        <p:nvPicPr>
          <p:cNvPr id="10" name="Picture 6"/>
          <p:cNvPicPr>
            <a:picLocks noChangeAspect="1"/>
          </p:cNvPicPr>
          <p:nvPr/>
        </p:nvPicPr>
        <p:blipFill>
          <a:blip r:embed="rId3">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4"/>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endParaRPr lang="en-US" sz="7500" b="1" dirty="0">
              <a:solidFill>
                <a:schemeClr val="bg1"/>
              </a:solidFill>
              <a:latin typeface="Arial" panose="020B0604020202020204" pitchFamily="34" charset="0"/>
              <a:cs typeface="Arial" panose="020B0604020202020204" pitchFamily="34" charset="0"/>
            </a:endParaRP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endParaRPr lang="en-US" sz="75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6444" y="1415655"/>
            <a:ext cx="1137872" cy="1220961"/>
          </a:xfrm>
          <a:prstGeom prst="rect">
            <a:avLst/>
          </a:prstGeom>
        </p:spPr>
      </p:pic>
      <p:cxnSp>
        <p:nvCxnSpPr>
          <p:cNvPr id="106" name="Straight Connector 105"/>
          <p:cNvCxnSpPr/>
          <p:nvPr/>
        </p:nvCxnSpPr>
        <p:spPr>
          <a:xfrm flipH="1">
            <a:off x="3710823" y="2057780"/>
            <a:ext cx="5154206" cy="39282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8722" y="5234466"/>
            <a:ext cx="1975275" cy="1627773"/>
          </a:xfrm>
          <a:prstGeom prst="rect">
            <a:avLst/>
          </a:prstGeom>
        </p:spPr>
      </p:pic>
      <p:pic>
        <p:nvPicPr>
          <p:cNvPr id="4" name="clock-ticking-2">
            <a:hlinkClick r:id="" action="ppaction://media"/>
          </p:cNvPr>
          <p:cNvPicPr>
            <a:picLocks noChangeAspect="1"/>
          </p:cNvPicPr>
          <p:nvPr>
            <a:audioFile r:link="rId4"/>
            <p:extLst>
              <p:ext uri="{DAA4B4D4-6D71-4841-9C94-3DE7FCFB9230}">
                <p14:media xmlns:p14="http://schemas.microsoft.com/office/powerpoint/2010/main" r:embed="rId5">
                  <p14:trim end="5041.000000"/>
                </p14:media>
              </p:ext>
            </p:extLst>
          </p:nvPr>
        </p:nvPicPr>
        <p:blipFill>
          <a:blip r:embed="rId6"/>
          <a:stretch>
            <a:fillRect/>
          </a:stretch>
        </p:blipFill>
        <p:spPr>
          <a:xfrm>
            <a:off x="15273515" y="10808247"/>
            <a:ext cx="914400" cy="914400"/>
          </a:xfrm>
          <a:prstGeom prst="rect">
            <a:avLst/>
          </a:prstGeom>
        </p:spPr>
      </p:pic>
      <p:pic>
        <p:nvPicPr>
          <p:cNvPr id="5" name="magic">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6"/>
          <a:stretch>
            <a:fillRect/>
          </a:stretch>
        </p:blipFill>
        <p:spPr>
          <a:xfrm>
            <a:off x="18526262" y="7314822"/>
            <a:ext cx="914400" cy="914400"/>
          </a:xfrm>
          <a:prstGeom prst="rect">
            <a:avLst/>
          </a:prstGeom>
        </p:spPr>
      </p:pic>
      <p:cxnSp>
        <p:nvCxnSpPr>
          <p:cNvPr id="55" name="Straight Connector 54"/>
          <p:cNvCxnSpPr/>
          <p:nvPr/>
        </p:nvCxnSpPr>
        <p:spPr>
          <a:xfrm flipH="1">
            <a:off x="5584914" y="2110860"/>
            <a:ext cx="3293853" cy="611836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845633" y="7620000"/>
            <a:ext cx="1478562" cy="1218444"/>
          </a:xfrm>
          <a:prstGeom prst="rect">
            <a:avLst/>
          </a:prstGeom>
        </p:spPr>
      </p:pic>
      <p:sp>
        <p:nvSpPr>
          <p:cNvPr id="8" name="TextBox 7">
            <a:hlinkClick r:id="rId9" action="ppaction://hlinksldjump"/>
          </p:cNvPr>
          <p:cNvSpPr txBox="1"/>
          <p:nvPr/>
        </p:nvSpPr>
        <p:spPr>
          <a:xfrm>
            <a:off x="2453778" y="4060637"/>
            <a:ext cx="204597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100$</a:t>
            </a:r>
            <a:endParaRPr lang="en-US" sz="6000" b="1">
              <a:solidFill>
                <a:srgbClr val="FFFF00"/>
              </a:solidFill>
              <a:latin typeface="Britannic Bold" panose="020B0903060703020204" pitchFamily="34" charset="0"/>
              <a:cs typeface="Champion Script" panose="020B0506030404030204" pitchFamily="34" charset="0"/>
            </a:endParaRPr>
          </a:p>
        </p:txBody>
      </p:sp>
      <p:sp>
        <p:nvSpPr>
          <p:cNvPr id="59" name="TextBox 58"/>
          <p:cNvSpPr txBox="1"/>
          <p:nvPr/>
        </p:nvSpPr>
        <p:spPr>
          <a:xfrm>
            <a:off x="9964260" y="1652369"/>
            <a:ext cx="204597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100$</a:t>
            </a:r>
            <a:endParaRPr lang="en-US" sz="6000" b="1">
              <a:solidFill>
                <a:srgbClr val="FFFF00"/>
              </a:solidFill>
              <a:latin typeface="Britannic Bold" panose="020B0903060703020204" pitchFamily="34" charset="0"/>
              <a:cs typeface="Champion Script" panose="020B0506030404030204" pitchFamily="34" charset="0"/>
            </a:endParaRPr>
          </a:p>
        </p:txBody>
      </p:sp>
      <p:sp>
        <p:nvSpPr>
          <p:cNvPr id="60" name="TextBox 59">
            <a:hlinkClick r:id="rId10" action="ppaction://hlinksldjump"/>
          </p:cNvPr>
          <p:cNvSpPr txBox="1"/>
          <p:nvPr/>
        </p:nvSpPr>
        <p:spPr>
          <a:xfrm>
            <a:off x="4305839" y="6720393"/>
            <a:ext cx="158242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50$</a:t>
            </a:r>
            <a:endParaRPr lang="en-US" sz="6000" b="1">
              <a:solidFill>
                <a:srgbClr val="FFFF00"/>
              </a:solidFill>
              <a:latin typeface="Britannic Bold" panose="020B0903060703020204" pitchFamily="34" charset="0"/>
              <a:cs typeface="Champion Script" panose="020B0506030404030204" pitchFamily="34" charset="0"/>
            </a:endParaRPr>
          </a:p>
        </p:txBody>
      </p:sp>
      <p:sp>
        <p:nvSpPr>
          <p:cNvPr id="61" name="TextBox 60"/>
          <p:cNvSpPr txBox="1"/>
          <p:nvPr/>
        </p:nvSpPr>
        <p:spPr>
          <a:xfrm>
            <a:off x="10464404" y="1652369"/>
            <a:ext cx="158242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50$</a:t>
            </a:r>
            <a:endParaRPr lang="en-US" sz="6000" b="1">
              <a:solidFill>
                <a:srgbClr val="FFFF00"/>
              </a:solidFill>
              <a:latin typeface="Britannic Bold" panose="020B0903060703020204" pitchFamily="34" charset="0"/>
              <a:cs typeface="Champion Script" panose="020B0506030404030204" pitchFamily="34" charset="0"/>
            </a:endParaRPr>
          </a:p>
        </p:txBody>
      </p:sp>
      <p:cxnSp>
        <p:nvCxnSpPr>
          <p:cNvPr id="63" name="Straight Connector 62"/>
          <p:cNvCxnSpPr/>
          <p:nvPr/>
        </p:nvCxnSpPr>
        <p:spPr>
          <a:xfrm>
            <a:off x="8865030" y="2110866"/>
            <a:ext cx="1219916" cy="559855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985395" flipH="1">
            <a:off x="9631064" y="7370771"/>
            <a:ext cx="973821" cy="802500"/>
          </a:xfrm>
          <a:prstGeom prst="rect">
            <a:avLst/>
          </a:prstGeom>
        </p:spPr>
      </p:pic>
      <p:sp>
        <p:nvSpPr>
          <p:cNvPr id="65" name="TextBox 64">
            <a:hlinkClick r:id="rId12" action="ppaction://hlinksldjump"/>
          </p:cNvPr>
          <p:cNvSpPr txBox="1"/>
          <p:nvPr/>
        </p:nvSpPr>
        <p:spPr>
          <a:xfrm>
            <a:off x="8311872" y="6647582"/>
            <a:ext cx="158115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20$</a:t>
            </a:r>
            <a:endParaRPr lang="en-US" sz="6000" b="1">
              <a:solidFill>
                <a:srgbClr val="FFFF00"/>
              </a:solidFill>
              <a:latin typeface="Britannic Bold" panose="020B0903060703020204" pitchFamily="34" charset="0"/>
              <a:cs typeface="Champion Script" panose="020B0506030404030204" pitchFamily="34" charset="0"/>
            </a:endParaRPr>
          </a:p>
        </p:txBody>
      </p:sp>
      <p:sp>
        <p:nvSpPr>
          <p:cNvPr id="69" name="TextBox 68"/>
          <p:cNvSpPr txBox="1"/>
          <p:nvPr/>
        </p:nvSpPr>
        <p:spPr>
          <a:xfrm>
            <a:off x="10464404" y="1652369"/>
            <a:ext cx="158115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20$</a:t>
            </a:r>
            <a:endParaRPr lang="en-US" sz="6000" b="1">
              <a:solidFill>
                <a:srgbClr val="FFFF00"/>
              </a:solidFill>
              <a:latin typeface="Britannic Bold" panose="020B0903060703020204" pitchFamily="34" charset="0"/>
              <a:cs typeface="Champion Script" panose="020B0506030404030204" pitchFamily="34" charset="0"/>
            </a:endParaRPr>
          </a:p>
        </p:txBody>
      </p:sp>
      <p:cxnSp>
        <p:nvCxnSpPr>
          <p:cNvPr id="70" name="Straight Connector 69"/>
          <p:cNvCxnSpPr/>
          <p:nvPr/>
        </p:nvCxnSpPr>
        <p:spPr>
          <a:xfrm>
            <a:off x="8850290" y="2075586"/>
            <a:ext cx="4792353" cy="6153636"/>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51551">
            <a:off x="12572261" y="7347149"/>
            <a:ext cx="2140764" cy="1764147"/>
          </a:xfrm>
          <a:prstGeom prst="rect">
            <a:avLst/>
          </a:prstGeom>
        </p:spPr>
      </p:pic>
      <p:sp>
        <p:nvSpPr>
          <p:cNvPr id="81" name="TextBox 80"/>
          <p:cNvSpPr txBox="1"/>
          <p:nvPr/>
        </p:nvSpPr>
        <p:spPr>
          <a:xfrm>
            <a:off x="9995520" y="1652369"/>
            <a:ext cx="204724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150$</a:t>
            </a:r>
            <a:endParaRPr lang="en-US" sz="6000" b="1">
              <a:solidFill>
                <a:srgbClr val="FFFF00"/>
              </a:solidFill>
              <a:latin typeface="Britannic Bold" panose="020B0903060703020204" pitchFamily="34" charset="0"/>
              <a:cs typeface="Champion Script" panose="020B0506030404030204" pitchFamily="34" charset="0"/>
            </a:endParaRPr>
          </a:p>
        </p:txBody>
      </p:sp>
      <p:cxnSp>
        <p:nvCxnSpPr>
          <p:cNvPr id="96" name="Straight Connector 95"/>
          <p:cNvCxnSpPr/>
          <p:nvPr/>
        </p:nvCxnSpPr>
        <p:spPr>
          <a:xfrm>
            <a:off x="8965163" y="2075591"/>
            <a:ext cx="5645919" cy="333018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743701" flipV="1">
            <a:off x="14144198" y="5102123"/>
            <a:ext cx="1113327" cy="917463"/>
          </a:xfrm>
          <a:prstGeom prst="rect">
            <a:avLst/>
          </a:prstGeom>
        </p:spPr>
      </p:pic>
      <p:sp>
        <p:nvSpPr>
          <p:cNvPr id="100" name="TextBox 99">
            <a:hlinkClick r:id="rId14" action="ppaction://hlinksldjump"/>
          </p:cNvPr>
          <p:cNvSpPr txBox="1"/>
          <p:nvPr/>
        </p:nvSpPr>
        <p:spPr>
          <a:xfrm>
            <a:off x="13894627" y="3998858"/>
            <a:ext cx="1580515"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10$</a:t>
            </a:r>
            <a:endParaRPr lang="en-US" sz="6000" b="1">
              <a:solidFill>
                <a:srgbClr val="FFFF00"/>
              </a:solidFill>
              <a:latin typeface="Britannic Bold" panose="020B0903060703020204" pitchFamily="34" charset="0"/>
              <a:cs typeface="Champion Script" panose="020B0506030404030204" pitchFamily="34" charset="0"/>
            </a:endParaRPr>
          </a:p>
        </p:txBody>
      </p:sp>
      <p:sp>
        <p:nvSpPr>
          <p:cNvPr id="101" name="TextBox 100"/>
          <p:cNvSpPr txBox="1"/>
          <p:nvPr/>
        </p:nvSpPr>
        <p:spPr>
          <a:xfrm>
            <a:off x="10466802" y="1652369"/>
            <a:ext cx="1580515"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10$</a:t>
            </a:r>
            <a:endParaRPr lang="en-US" sz="6000" b="1">
              <a:solidFill>
                <a:srgbClr val="FFFF00"/>
              </a:solidFill>
              <a:latin typeface="Britannic Bold" panose="020B0903060703020204" pitchFamily="34" charset="0"/>
              <a:cs typeface="Champion Script" panose="020B0506030404030204" pitchFamily="34" charset="0"/>
            </a:endParaRPr>
          </a:p>
        </p:txBody>
      </p:sp>
      <p:pic>
        <p:nvPicPr>
          <p:cNvPr id="15" name="Picture 14"/>
          <p:cNvPicPr>
            <a:picLocks noChangeAspect="1"/>
          </p:cNvPicPr>
          <p:nvPr/>
        </p:nvPicPr>
        <p:blipFill>
          <a:blip r:embed="rId15"/>
          <a:stretch>
            <a:fillRect/>
          </a:stretch>
        </p:blipFill>
        <p:spPr>
          <a:xfrm flipH="1">
            <a:off x="5377002" y="609030"/>
            <a:ext cx="1760123" cy="1868286"/>
          </a:xfrm>
          <a:prstGeom prst="rect">
            <a:avLst/>
          </a:prstGeom>
        </p:spPr>
      </p:pic>
      <p:pic>
        <p:nvPicPr>
          <p:cNvPr id="17" name="Picture 16">
            <a:hlinkClick r:id="rId10" action="ppaction://hlinksldjump"/>
          </p:cNvPr>
          <p:cNvPicPr>
            <a:picLocks noChangeAspect="1"/>
          </p:cNvPicPr>
          <p:nvPr/>
        </p:nvPicPr>
        <p:blipFill>
          <a:blip r:embed="rId16"/>
          <a:stretch>
            <a:fillRect/>
          </a:stretch>
        </p:blipFill>
        <p:spPr>
          <a:xfrm>
            <a:off x="12143460" y="1652375"/>
            <a:ext cx="1213449" cy="984242"/>
          </a:xfrm>
          <a:prstGeom prst="rect">
            <a:avLst/>
          </a:prstGeom>
        </p:spPr>
      </p:pic>
      <p:sp>
        <p:nvSpPr>
          <p:cNvPr id="72" name="TextBox 71">
            <a:hlinkClick r:id="rId17" action="ppaction://hlinksldjump"/>
          </p:cNvPr>
          <p:cNvSpPr txBox="1"/>
          <p:nvPr/>
        </p:nvSpPr>
        <p:spPr>
          <a:xfrm>
            <a:off x="12778359" y="6287469"/>
            <a:ext cx="204724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150$</a:t>
            </a:r>
            <a:endParaRPr lang="en-US" sz="6000" b="1">
              <a:solidFill>
                <a:srgbClr val="FFFF00"/>
              </a:solidFill>
              <a:latin typeface="Britannic Bold" panose="020B0903060703020204" pitchFamily="34" charset="0"/>
              <a:cs typeface="Champion Script" panose="020B0506030404030204" pitchFamily="34" charset="0"/>
            </a:endParaRPr>
          </a:p>
        </p:txBody>
      </p:sp>
      <p:pic>
        <p:nvPicPr>
          <p:cNvPr id="66" name="Picture 6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17578" y="442131"/>
            <a:ext cx="1375601" cy="11124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4969"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65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65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65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p:stCondLst>
                                    <p:cond delay="0"/>
                                  </p:st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6500"/>
                            </p:stCondLst>
                            <p:childTnLst>
                              <p:par>
                                <p:cTn id="221" presetID="10" presetClass="exit" presetSubtype="0" fill="hold" grpId="1" nodeType="afterEffect">
                                  <p:stCondLst>
                                    <p:cond delay="0"/>
                                  </p:st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49"/>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49"/>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9" name="Picture 8">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605992" y="4984440"/>
            <a:ext cx="6303771" cy="5388285"/>
          </a:xfrm>
          <a:prstGeom prst="rect">
            <a:avLst/>
          </a:prstGeom>
        </p:spPr>
      </p:pic>
      <p:grpSp>
        <p:nvGrpSpPr>
          <p:cNvPr id="10" name="Group 9"/>
          <p:cNvGrpSpPr/>
          <p:nvPr/>
        </p:nvGrpSpPr>
        <p:grpSpPr>
          <a:xfrm>
            <a:off x="381000" y="419100"/>
            <a:ext cx="17293590" cy="4329430"/>
            <a:chOff x="600" y="660"/>
            <a:chExt cx="27234" cy="6818"/>
          </a:xfrm>
        </p:grpSpPr>
        <p:sp>
          <p:nvSpPr>
            <p:cNvPr id="8" name="Rectangle 7"/>
            <p:cNvSpPr/>
            <p:nvPr/>
          </p:nvSpPr>
          <p:spPr>
            <a:xfrm>
              <a:off x="600" y="660"/>
              <a:ext cx="27234" cy="681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l"/>
              <a:r>
                <a:rPr lang="en-US" sz="3600" b="1" u="sng" dirty="0" err="1">
                  <a:latin typeface="Times New Roman" panose="02020603050405020304" pitchFamily="18" charset="0"/>
                  <a:cs typeface="Times New Roman" panose="02020603050405020304" pitchFamily="18" charset="0"/>
                </a:rPr>
                <a:t>Câu</a:t>
              </a:r>
              <a:r>
                <a:rPr lang="en-US" sz="3600" b="1" u="sng" dirty="0">
                  <a:latin typeface="Times New Roman" panose="02020603050405020304" pitchFamily="18" charset="0"/>
                  <a:cs typeface="Times New Roman" panose="02020603050405020304" pitchFamily="18" charset="0"/>
                </a:rPr>
                <a:t> </a:t>
              </a:r>
              <a:r>
                <a:rPr lang="en-US" sz="3600" b="1" u="sng" dirty="0" smtClean="0">
                  <a:latin typeface="Times New Roman" panose="02020603050405020304" pitchFamily="18" charset="0"/>
                  <a:cs typeface="Times New Roman" panose="02020603050405020304" pitchFamily="18" charset="0"/>
                </a:rPr>
                <a:t>1:</a:t>
              </a:r>
              <a:endParaRPr lang="en-US" sz="3600" b="1" u="sng" dirty="0" smtClean="0">
                <a:latin typeface="Times New Roman" panose="02020603050405020304" pitchFamily="18" charset="0"/>
                <a:cs typeface="Times New Roman" panose="02020603050405020304" pitchFamily="18" charset="0"/>
              </a:endParaRPr>
            </a:p>
            <a:p>
              <a:pPr algn="l"/>
              <a:r>
                <a:rPr lang="en-US" sz="3600" b="1" dirty="0">
                  <a:latin typeface="Times New Roman" panose="02020603050405020304" pitchFamily="18" charset="0"/>
                  <a:cs typeface="Times New Roman" panose="02020603050405020304" pitchFamily="18" charset="0"/>
                </a:rPr>
                <a:t>Trong hình 92, cho các điểm A, B, C, D, E thuộc đường tròn (O). </a:t>
              </a:r>
              <a:endParaRPr lang="en-US" sz="3600" b="1" dirty="0">
                <a:latin typeface="Times New Roman" panose="02020603050405020304" pitchFamily="18" charset="0"/>
                <a:cs typeface="Times New Roman" panose="02020603050405020304" pitchFamily="18" charset="0"/>
              </a:endParaRPr>
            </a:p>
            <a:p>
              <a:pPr algn="l"/>
              <a:r>
                <a:rPr lang="en-US" sz="3600" b="1" dirty="0">
                  <a:latin typeface="Times New Roman" panose="02020603050405020304" pitchFamily="18" charset="0"/>
                  <a:cs typeface="Times New Roman" panose="02020603050405020304" pitchFamily="18" charset="0"/>
                </a:rPr>
                <a:t>Số đo góc BOC là: </a:t>
              </a:r>
              <a:endParaRPr lang="en-US" sz="36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custDataLst>
                <p:tags r:id="rId5"/>
              </p:custDataLst>
            </p:nvPr>
          </p:nvPicPr>
          <p:blipFill>
            <a:blip r:embed="rId6"/>
            <a:stretch>
              <a:fillRect/>
            </a:stretch>
          </p:blipFill>
          <p:spPr>
            <a:xfrm>
              <a:off x="22200" y="1020"/>
              <a:ext cx="5331" cy="6074"/>
            </a:xfrm>
            <a:prstGeom prst="rect">
              <a:avLst/>
            </a:prstGeom>
          </p:spPr>
        </p:pic>
      </p:grpSp>
      <p:grpSp>
        <p:nvGrpSpPr>
          <p:cNvPr id="7" name="Group 6"/>
          <p:cNvGrpSpPr/>
          <p:nvPr/>
        </p:nvGrpSpPr>
        <p:grpSpPr>
          <a:xfrm>
            <a:off x="6858000" y="6134100"/>
            <a:ext cx="9126220" cy="1365250"/>
            <a:chOff x="10800" y="9660"/>
            <a:chExt cx="14372" cy="2150"/>
          </a:xfrm>
        </p:grpSpPr>
        <p:sp>
          <p:nvSpPr>
            <p:cNvPr id="5" name="Rectangle 4"/>
            <p:cNvSpPr/>
            <p:nvPr/>
          </p:nvSpPr>
          <p:spPr>
            <a:xfrm>
              <a:off x="10800" y="9660"/>
              <a:ext cx="14372" cy="2150"/>
            </a:xfrm>
            <a:prstGeom prst="rect">
              <a:avLst/>
            </a:prstGeom>
            <a:solidFill>
              <a:srgbClr val="FFFF0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5800" dirty="0" smtClean="0">
                  <a:solidFill>
                    <a:srgbClr val="FF0000"/>
                  </a:solidFill>
                  <a:latin typeface="Times New Roman" panose="02020603050405020304" pitchFamily="18" charset="0"/>
                  <a:cs typeface="Times New Roman" panose="02020603050405020304" pitchFamily="18" charset="0"/>
                </a:rPr>
                <a:t>2</a:t>
              </a:r>
              <a:r>
                <a:rPr lang="en-US" sz="7200" dirty="0" smtClean="0">
                  <a:solidFill>
                    <a:srgbClr val="FF0000"/>
                  </a:solidFill>
                </a:rPr>
                <a:t> </a:t>
              </a:r>
              <a:endParaRPr lang="en-US" sz="7200" dirty="0">
                <a:solidFill>
                  <a:srgbClr val="FF0000"/>
                </a:solidFill>
              </a:endParaRPr>
            </a:p>
          </p:txBody>
        </p:sp>
        <p:pic>
          <p:nvPicPr>
            <p:cNvPr id="6" name="Picture 5" descr="a"/>
            <p:cNvPicPr>
              <a:picLocks noChangeAspect="1"/>
            </p:cNvPicPr>
            <p:nvPr/>
          </p:nvPicPr>
          <p:blipFill>
            <a:blip r:embed="rId7"/>
            <a:stretch>
              <a:fillRect/>
            </a:stretch>
          </p:blipFill>
          <p:spPr>
            <a:xfrm>
              <a:off x="18125" y="10500"/>
              <a:ext cx="895" cy="82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605992" y="4984440"/>
            <a:ext cx="6303771" cy="5388285"/>
          </a:xfrm>
          <a:prstGeom prst="rect">
            <a:avLst/>
          </a:prstGeom>
        </p:spPr>
      </p:pic>
      <p:grpSp>
        <p:nvGrpSpPr>
          <p:cNvPr id="10" name="Group 9"/>
          <p:cNvGrpSpPr/>
          <p:nvPr/>
        </p:nvGrpSpPr>
        <p:grpSpPr>
          <a:xfrm>
            <a:off x="381000" y="419100"/>
            <a:ext cx="17293590" cy="4329430"/>
            <a:chOff x="600" y="660"/>
            <a:chExt cx="27234" cy="6818"/>
          </a:xfrm>
        </p:grpSpPr>
        <p:sp>
          <p:nvSpPr>
            <p:cNvPr id="2" name="Rectangle 7"/>
            <p:cNvSpPr/>
            <p:nvPr>
              <p:custDataLst>
                <p:tags r:id="rId5"/>
              </p:custDataLst>
            </p:nvPr>
          </p:nvSpPr>
          <p:spPr>
            <a:xfrm>
              <a:off x="600" y="660"/>
              <a:ext cx="27234" cy="681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l"/>
              <a:r>
                <a:rPr lang="en-US" sz="4000" b="1" u="sng" dirty="0" err="1">
                  <a:latin typeface="Times New Roman" panose="02020603050405020304" pitchFamily="18" charset="0"/>
                  <a:cs typeface="Times New Roman" panose="02020603050405020304" pitchFamily="18" charset="0"/>
                </a:rPr>
                <a:t>Câu</a:t>
              </a:r>
              <a:r>
                <a:rPr lang="en-US" sz="4000" b="1" u="sng" dirty="0">
                  <a:latin typeface="Times New Roman" panose="02020603050405020304" pitchFamily="18" charset="0"/>
                  <a:cs typeface="Times New Roman" panose="02020603050405020304" pitchFamily="18" charset="0"/>
                </a:rPr>
                <a:t> 2</a:t>
              </a:r>
              <a:r>
                <a:rPr lang="en-US" sz="4000" b="1" u="sng" dirty="0" smtClean="0">
                  <a:latin typeface="Times New Roman" panose="02020603050405020304" pitchFamily="18" charset="0"/>
                  <a:cs typeface="Times New Roman" panose="02020603050405020304" pitchFamily="18" charset="0"/>
                </a:rPr>
                <a:t>:</a:t>
              </a:r>
              <a:endParaRPr lang="en-US" sz="4000" b="1" u="sng" dirty="0" smtClean="0">
                <a:latin typeface="Times New Roman" panose="02020603050405020304" pitchFamily="18" charset="0"/>
                <a:cs typeface="Times New Roman" panose="02020603050405020304" pitchFamily="18" charset="0"/>
              </a:endParaRPr>
            </a:p>
            <a:p>
              <a:pPr algn="l"/>
              <a:r>
                <a:rPr lang="en-US" sz="4000" dirty="0">
                  <a:latin typeface="Times New Roman" panose="02020603050405020304" pitchFamily="18" charset="0"/>
                  <a:cs typeface="Times New Roman" panose="02020603050405020304" pitchFamily="18" charset="0"/>
                </a:rPr>
                <a:t>Trong hình 92, cho các điểm A, B, C, D, E thuộc đường tròn (O). </a:t>
              </a:r>
              <a:endParaRPr lang="en-US" sz="4000" dirty="0">
                <a:latin typeface="Times New Roman" panose="02020603050405020304" pitchFamily="18" charset="0"/>
                <a:cs typeface="Times New Roman" panose="02020603050405020304" pitchFamily="18" charset="0"/>
              </a:endParaRPr>
            </a:p>
            <a:p>
              <a:pPr algn="l"/>
              <a:r>
                <a:rPr lang="en-US" sz="4000" dirty="0">
                  <a:latin typeface="Times New Roman" panose="02020603050405020304" pitchFamily="18" charset="0"/>
                  <a:cs typeface="Times New Roman" panose="02020603050405020304" pitchFamily="18" charset="0"/>
                </a:rPr>
                <a:t>Số đo góc BDC là:</a:t>
              </a:r>
              <a:r>
                <a:rPr lang="en-US"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custDataLst>
                <p:tags r:id="rId6"/>
              </p:custDataLst>
            </p:nvPr>
          </p:nvPicPr>
          <p:blipFill>
            <a:blip r:embed="rId7"/>
            <a:stretch>
              <a:fillRect/>
            </a:stretch>
          </p:blipFill>
          <p:spPr>
            <a:xfrm>
              <a:off x="22200" y="1020"/>
              <a:ext cx="5331" cy="6074"/>
            </a:xfrm>
            <a:prstGeom prst="rect">
              <a:avLst/>
            </a:prstGeom>
          </p:spPr>
        </p:pic>
      </p:grpSp>
      <p:grpSp>
        <p:nvGrpSpPr>
          <p:cNvPr id="7" name="Group 6"/>
          <p:cNvGrpSpPr/>
          <p:nvPr/>
        </p:nvGrpSpPr>
        <p:grpSpPr>
          <a:xfrm>
            <a:off x="6805295" y="5598160"/>
            <a:ext cx="9126220" cy="1365250"/>
            <a:chOff x="10717" y="8816"/>
            <a:chExt cx="14372" cy="2150"/>
          </a:xfrm>
        </p:grpSpPr>
        <p:sp>
          <p:nvSpPr>
            <p:cNvPr id="5" name="Rectangle 4"/>
            <p:cNvSpPr/>
            <p:nvPr/>
          </p:nvSpPr>
          <p:spPr>
            <a:xfrm>
              <a:off x="10717" y="8816"/>
              <a:ext cx="14372" cy="2150"/>
            </a:xfrm>
            <a:prstGeom prst="rect">
              <a:avLst/>
            </a:prstGeom>
            <a:solidFill>
              <a:srgbClr val="FFFF0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7200" dirty="0" smtClean="0">
                  <a:solidFill>
                    <a:srgbClr val="FF0000"/>
                  </a:solidFill>
                </a:rPr>
                <a:t> </a:t>
              </a:r>
              <a:endParaRPr lang="en-US" sz="7200" dirty="0">
                <a:solidFill>
                  <a:srgbClr val="FF0000"/>
                </a:solidFill>
              </a:endParaRPr>
            </a:p>
          </p:txBody>
        </p:sp>
        <p:pic>
          <p:nvPicPr>
            <p:cNvPr id="6" name="Picture 5" descr="a"/>
            <p:cNvPicPr>
              <a:picLocks noChangeAspect="1"/>
            </p:cNvPicPr>
            <p:nvPr/>
          </p:nvPicPr>
          <p:blipFill>
            <a:blip r:embed="rId8"/>
            <a:stretch>
              <a:fillRect/>
            </a:stretch>
          </p:blipFill>
          <p:spPr>
            <a:xfrm>
              <a:off x="16080" y="9540"/>
              <a:ext cx="1000" cy="91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605992" y="4984440"/>
            <a:ext cx="6303771" cy="5388285"/>
          </a:xfrm>
          <a:prstGeom prst="rect">
            <a:avLst/>
          </a:prstGeom>
        </p:spPr>
      </p:pic>
      <p:grpSp>
        <p:nvGrpSpPr>
          <p:cNvPr id="10" name="Group 9"/>
          <p:cNvGrpSpPr/>
          <p:nvPr/>
        </p:nvGrpSpPr>
        <p:grpSpPr>
          <a:xfrm>
            <a:off x="381000" y="419100"/>
            <a:ext cx="17293590" cy="4330065"/>
            <a:chOff x="600" y="660"/>
            <a:chExt cx="27234" cy="6819"/>
          </a:xfrm>
        </p:grpSpPr>
        <p:sp>
          <p:nvSpPr>
            <p:cNvPr id="2" name="Rectangle 7"/>
            <p:cNvSpPr/>
            <p:nvPr>
              <p:custDataLst>
                <p:tags r:id="rId5"/>
              </p:custDataLst>
            </p:nvPr>
          </p:nvSpPr>
          <p:spPr>
            <a:xfrm>
              <a:off x="600" y="660"/>
              <a:ext cx="27234" cy="681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l"/>
              <a:r>
                <a:rPr lang="en-US" sz="4000" b="1" u="sng" dirty="0" err="1">
                  <a:latin typeface="Times New Roman" panose="02020603050405020304" pitchFamily="18" charset="0"/>
                  <a:cs typeface="Times New Roman" panose="02020603050405020304" pitchFamily="18" charset="0"/>
                </a:rPr>
                <a:t>Câu</a:t>
              </a:r>
              <a:r>
                <a:rPr lang="en-US" sz="4000" b="1" u="sng" dirty="0">
                  <a:latin typeface="Times New Roman" panose="02020603050405020304" pitchFamily="18" charset="0"/>
                  <a:cs typeface="Times New Roman" panose="02020603050405020304" pitchFamily="18" charset="0"/>
                </a:rPr>
                <a:t> 3</a:t>
              </a:r>
              <a:r>
                <a:rPr lang="en-US" sz="4000" b="1" u="sng" dirty="0" smtClean="0">
                  <a:latin typeface="Times New Roman" panose="02020603050405020304" pitchFamily="18" charset="0"/>
                  <a:cs typeface="Times New Roman" panose="02020603050405020304" pitchFamily="18" charset="0"/>
                </a:rPr>
                <a:t>:</a:t>
              </a:r>
              <a:endParaRPr lang="en-US" sz="4000" b="1" u="sng" dirty="0" smtClean="0">
                <a:latin typeface="Times New Roman" panose="02020603050405020304" pitchFamily="18" charset="0"/>
                <a:cs typeface="Times New Roman" panose="02020603050405020304" pitchFamily="18" charset="0"/>
              </a:endParaRPr>
            </a:p>
            <a:p>
              <a:pPr algn="l"/>
              <a:r>
                <a:rPr lang="en-US" sz="4000" b="1" dirty="0">
                  <a:latin typeface="Times New Roman" panose="02020603050405020304" pitchFamily="18" charset="0"/>
                  <a:cs typeface="Times New Roman" panose="02020603050405020304" pitchFamily="18" charset="0"/>
                </a:rPr>
                <a:t>Trong hình 92, cho các điểm A, B, C, D, E thuộc đường tròn (O). </a:t>
              </a:r>
              <a:endParaRPr lang="en-US" sz="4000" b="1" dirty="0">
                <a:latin typeface="Times New Roman" panose="02020603050405020304" pitchFamily="18" charset="0"/>
                <a:cs typeface="Times New Roman" panose="02020603050405020304" pitchFamily="18" charset="0"/>
              </a:endParaRPr>
            </a:p>
            <a:p>
              <a:pPr algn="l"/>
              <a:r>
                <a:rPr lang="en-US" sz="4000" b="1" dirty="0">
                  <a:latin typeface="Times New Roman" panose="02020603050405020304" pitchFamily="18" charset="0"/>
                  <a:cs typeface="Times New Roman" panose="02020603050405020304" pitchFamily="18" charset="0"/>
                </a:rPr>
                <a:t>Số đo góc BEC là:</a:t>
              </a:r>
              <a:r>
                <a:rPr lang="en-US" sz="3600" b="1" dirty="0">
                  <a:latin typeface="Times New Roman" panose="02020603050405020304" pitchFamily="18" charset="0"/>
                  <a:cs typeface="Times New Roman" panose="02020603050405020304" pitchFamily="18" charset="0"/>
                </a:rPr>
                <a:t> </a:t>
              </a:r>
              <a:endParaRPr lang="en-US" sz="36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custDataLst>
                <p:tags r:id="rId6"/>
              </p:custDataLst>
            </p:nvPr>
          </p:nvPicPr>
          <p:blipFill>
            <a:blip r:embed="rId7"/>
            <a:stretch>
              <a:fillRect/>
            </a:stretch>
          </p:blipFill>
          <p:spPr>
            <a:xfrm>
              <a:off x="22408" y="1105"/>
              <a:ext cx="5123" cy="5838"/>
            </a:xfrm>
            <a:prstGeom prst="rect">
              <a:avLst/>
            </a:prstGeom>
          </p:spPr>
        </p:pic>
      </p:grpSp>
      <p:grpSp>
        <p:nvGrpSpPr>
          <p:cNvPr id="7" name="Group 6"/>
          <p:cNvGrpSpPr/>
          <p:nvPr/>
        </p:nvGrpSpPr>
        <p:grpSpPr>
          <a:xfrm>
            <a:off x="6805295" y="5598160"/>
            <a:ext cx="9126220" cy="1365250"/>
            <a:chOff x="10717" y="8816"/>
            <a:chExt cx="14372" cy="2150"/>
          </a:xfrm>
        </p:grpSpPr>
        <p:sp>
          <p:nvSpPr>
            <p:cNvPr id="5" name="Rectangle 4"/>
            <p:cNvSpPr/>
            <p:nvPr/>
          </p:nvSpPr>
          <p:spPr>
            <a:xfrm>
              <a:off x="10717" y="8816"/>
              <a:ext cx="14372" cy="2150"/>
            </a:xfrm>
            <a:prstGeom prst="rect">
              <a:avLst/>
            </a:prstGeom>
            <a:solidFill>
              <a:srgbClr val="FFFF0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7200" dirty="0" smtClean="0">
                  <a:solidFill>
                    <a:srgbClr val="FF0000"/>
                  </a:solidFill>
                </a:rPr>
                <a:t> </a:t>
              </a:r>
              <a:endParaRPr lang="en-US" sz="7200" dirty="0">
                <a:solidFill>
                  <a:srgbClr val="FF0000"/>
                </a:solidFill>
              </a:endParaRPr>
            </a:p>
          </p:txBody>
        </p:sp>
        <p:pic>
          <p:nvPicPr>
            <p:cNvPr id="6" name="Picture 5" descr="180 -A"/>
            <p:cNvPicPr>
              <a:picLocks noChangeAspect="1"/>
            </p:cNvPicPr>
            <p:nvPr/>
          </p:nvPicPr>
          <p:blipFill>
            <a:blip r:embed="rId8"/>
            <a:stretch>
              <a:fillRect/>
            </a:stretch>
          </p:blipFill>
          <p:spPr>
            <a:xfrm>
              <a:off x="15840" y="9300"/>
              <a:ext cx="3018" cy="109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821690" y="952500"/>
            <a:ext cx="16415385" cy="3082290"/>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5400" b="1" dirty="0" err="1">
                <a:solidFill>
                  <a:prstClr val="white"/>
                </a:solidFill>
                <a:latin typeface="Times New Roman" panose="02020603050405020304" pitchFamily="18" charset="0"/>
                <a:cs typeface="Times New Roman" panose="02020603050405020304" pitchFamily="18" charset="0"/>
              </a:rPr>
              <a:t>Câu 4: Độ dài cung tròn có số đo 30</a:t>
            </a:r>
            <a:r>
              <a:rPr lang="en-US" sz="5400" b="1" baseline="30000" dirty="0" err="1">
                <a:solidFill>
                  <a:prstClr val="white"/>
                </a:solidFill>
                <a:latin typeface="Times New Roman" panose="02020603050405020304" pitchFamily="18" charset="0"/>
                <a:cs typeface="Times New Roman" panose="02020603050405020304" pitchFamily="18" charset="0"/>
              </a:rPr>
              <a:t>0 </a:t>
            </a:r>
            <a:r>
              <a:rPr lang="en-US" sz="5400" b="1" dirty="0" err="1">
                <a:solidFill>
                  <a:prstClr val="white"/>
                </a:solidFill>
                <a:latin typeface="Times New Roman" panose="02020603050405020304" pitchFamily="18" charset="0"/>
                <a:cs typeface="Times New Roman" panose="02020603050405020304" pitchFamily="18" charset="0"/>
              </a:rPr>
              <a:t>của đường tròn bán kính R là:</a:t>
            </a:r>
            <a:endParaRPr lang="en-US" sz="5400" b="1" dirty="0" err="1">
              <a:solidFill>
                <a:prstClr val="white"/>
              </a:solidFill>
              <a:latin typeface="Times New Roman" panose="02020603050405020304" pitchFamily="18" charset="0"/>
              <a:cs typeface="Times New Roman" panose="02020603050405020304" pitchFamily="18" charset="0"/>
            </a:endParaRPr>
          </a:p>
        </p:txBody>
      </p:sp>
      <p:pic>
        <p:nvPicPr>
          <p:cNvPr id="4" name="Picture 3">
            <a:hlinkClick r:id="rId2" action="ppaction://hlinksldjump"/>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605992" y="4984440"/>
            <a:ext cx="6303771" cy="5388285"/>
          </a:xfrm>
          <a:prstGeom prst="rect">
            <a:avLst/>
          </a:prstGeom>
        </p:spPr>
      </p:pic>
      <p:grpSp>
        <p:nvGrpSpPr>
          <p:cNvPr id="3" name="Group 2"/>
          <p:cNvGrpSpPr/>
          <p:nvPr/>
        </p:nvGrpSpPr>
        <p:grpSpPr>
          <a:xfrm>
            <a:off x="6805295" y="5177790"/>
            <a:ext cx="9126220" cy="1785620"/>
            <a:chOff x="10717" y="8154"/>
            <a:chExt cx="14372" cy="2812"/>
          </a:xfrm>
        </p:grpSpPr>
        <p:sp>
          <p:nvSpPr>
            <p:cNvPr id="2" name="Rectangle 4"/>
            <p:cNvSpPr/>
            <p:nvPr>
              <p:custDataLst>
                <p:tags r:id="rId5"/>
              </p:custDataLst>
            </p:nvPr>
          </p:nvSpPr>
          <p:spPr>
            <a:xfrm>
              <a:off x="10717" y="8154"/>
              <a:ext cx="14372" cy="2812"/>
            </a:xfrm>
            <a:prstGeom prst="rect">
              <a:avLst/>
            </a:prstGeom>
            <a:solidFill>
              <a:srgbClr val="FFFF0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7200" dirty="0">
                <a:solidFill>
                  <a:srgbClr val="FF0000"/>
                </a:solidFill>
              </a:endParaRPr>
            </a:p>
          </p:txBody>
        </p:sp>
        <p:pic>
          <p:nvPicPr>
            <p:cNvPr id="6" name="Picture 5" descr="6"/>
            <p:cNvPicPr>
              <a:picLocks noChangeAspect="1"/>
            </p:cNvPicPr>
            <p:nvPr>
              <p:custDataLst>
                <p:tags r:id="rId6"/>
              </p:custDataLst>
            </p:nvPr>
          </p:nvPicPr>
          <p:blipFill>
            <a:blip r:embed="rId7"/>
            <a:stretch>
              <a:fillRect/>
            </a:stretch>
          </p:blipFill>
          <p:spPr>
            <a:xfrm>
              <a:off x="17280" y="8578"/>
              <a:ext cx="1443" cy="213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 name="TABLE_ENDDRAG_ORIGIN_RECT" val="1235*350"/>
  <p:tag name="TABLE_ENDDRAG_RECT" val="12*138*1235*350"/>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 name="TABLE_ENDDRAG_ORIGIN_RECT" val="1043*507"/>
  <p:tag name="TABLE_ENDDRAG_RECT" val="239*164*1043*507"/>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9959</Words>
  <Application>WPS Presentation</Application>
  <PresentationFormat>Custom</PresentationFormat>
  <Paragraphs>446</Paragraphs>
  <Slides>41</Slides>
  <Notes>12</Notes>
  <HiddenSlides>0</HiddenSlides>
  <MMClips>3</MMClips>
  <ScaleCrop>false</ScaleCrop>
  <HeadingPairs>
    <vt:vector size="8" baseType="variant">
      <vt:variant>
        <vt:lpstr>已用的字体</vt:lpstr>
      </vt:variant>
      <vt:variant>
        <vt:i4>18</vt:i4>
      </vt:variant>
      <vt:variant>
        <vt:lpstr>主题</vt:lpstr>
      </vt:variant>
      <vt:variant>
        <vt:i4>4</vt:i4>
      </vt:variant>
      <vt:variant>
        <vt:lpstr>嵌入 OLE 服务器</vt:lpstr>
      </vt:variant>
      <vt:variant>
        <vt:i4>37</vt:i4>
      </vt:variant>
      <vt:variant>
        <vt:lpstr>幻灯片标题</vt:lpstr>
      </vt:variant>
      <vt:variant>
        <vt:i4>41</vt:i4>
      </vt:variant>
    </vt:vector>
  </HeadingPairs>
  <TitlesOfParts>
    <vt:vector size="100" baseType="lpstr">
      <vt:lpstr>Arial</vt:lpstr>
      <vt:lpstr>SimSun</vt:lpstr>
      <vt:lpstr>Wingdings</vt:lpstr>
      <vt:lpstr>Arial</vt:lpstr>
      <vt:lpstr>Times New Roman</vt:lpstr>
      <vt:lpstr>Microsoft YaHei</vt:lpstr>
      <vt:lpstr>幼圆</vt:lpstr>
      <vt:lpstr>Tahoma</vt:lpstr>
      <vt:lpstr>Britannic Bold</vt:lpstr>
      <vt:lpstr>Champion Script</vt:lpstr>
      <vt:lpstr>Yu Gothic UI</vt:lpstr>
      <vt:lpstr>Calibri</vt:lpstr>
      <vt:lpstr>Arial Unicode MS</vt:lpstr>
      <vt:lpstr>Calibri</vt:lpstr>
      <vt:lpstr>Calibri Light</vt:lpstr>
      <vt:lpstr>等线</vt:lpstr>
      <vt:lpstr>Open Sans</vt:lpstr>
      <vt:lpstr>Segoe Print</vt:lpstr>
      <vt:lpstr>Office Theme</vt:lpstr>
      <vt:lpstr>Office 主题</vt:lpstr>
      <vt:lpstr>1_Office Theme</vt:lpstr>
      <vt:lpstr>Business Cooperate</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Paint.Picture</vt:lpstr>
      <vt:lpstr>Paint.Picture</vt:lpstr>
      <vt:lpstr>Equation.DSMT4</vt:lpstr>
      <vt:lpstr>Paint.Picture</vt:lpstr>
      <vt:lpstr>Equation.DSMT4</vt:lpstr>
      <vt:lpstr>Equation.DSMT4</vt:lpstr>
      <vt:lpstr>Equation.DSMT4</vt:lpstr>
      <vt:lpstr>Equation.DSMT4</vt:lpstr>
      <vt:lpstr>Equation.DSMT4</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nguyen Thien</cp:lastModifiedBy>
  <cp:revision>80</cp:revision>
  <dcterms:created xsi:type="dcterms:W3CDTF">2006-08-16T00:00:00Z</dcterms:created>
  <dcterms:modified xsi:type="dcterms:W3CDTF">2024-07-23T02:41:39Z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9A508C3BFF4944B79BE628E13052AC66_13</vt:lpwstr>
  </property>
  <property fmtid="{D5CDD505-2E9C-101B-9397-08002B2CF9AE}" pid="3" name="KSOProductBuildVer">
    <vt:lpwstr>1033-12.2.0.17153</vt:lpwstr>
  </property>
</Properties>
</file>