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67" r:id="rId7"/>
    <p:sldId id="291" r:id="rId8"/>
    <p:sldId id="292" r:id="rId9"/>
    <p:sldId id="293" r:id="rId10"/>
    <p:sldId id="294" r:id="rId11"/>
    <p:sldId id="289" r:id="rId12"/>
    <p:sldId id="258" r:id="rId13"/>
    <p:sldId id="288" r:id="rId14"/>
    <p:sldId id="290" r:id="rId15"/>
    <p:sldId id="295" r:id="rId16"/>
    <p:sldId id="296" r:id="rId17"/>
    <p:sldId id="264" r:id="rId18"/>
    <p:sldId id="451" r:id="rId19"/>
    <p:sldId id="26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FFFF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84954" autoAdjust="0"/>
  </p:normalViewPr>
  <p:slideViewPr>
    <p:cSldViewPr snapToGrid="0">
      <p:cViewPr>
        <p:scale>
          <a:sx n="46" d="100"/>
          <a:sy n="46" d="100"/>
        </p:scale>
        <p:origin x="-50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D53052-8FE2-42D9-A9BB-FCC9FCCA5F3C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7E63C1-20EB-460F-B5AC-2C251E55E5D7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63F22-8BD9-448B-A6AD-8B7D49BD874C}" type="parTrans" cxnId="{BF7AA973-9C0F-44CA-9665-54B7C1B0626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FEE77-4635-4369-A98C-9C76B458E272}" type="sibTrans" cxnId="{BF7AA973-9C0F-44CA-9665-54B7C1B0626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9DC8A-37D2-4B4C-93E1-2BBF98B704B8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BC48A-16E4-45E5-96EA-28F50EBFA431}" type="parTrans" cxnId="{1237B85B-67D5-4C6A-892F-972A99FB3D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5FF33-0ADB-47A4-BAEE-562CBF08558D}" type="sibTrans" cxnId="{1237B85B-67D5-4C6A-892F-972A99FB3D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C91EF-03DA-4CBC-A3DF-0F69797717E1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DCB9C-1247-4C24-96A5-6FEC5550C70C}" type="parTrans" cxnId="{6FB4E216-A6E7-427D-B1C5-B896B9EBE56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38D8A5-04AE-491B-8D95-F3F346B8925F}" type="sibTrans" cxnId="{6FB4E216-A6E7-427D-B1C5-B896B9EBE56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B213D-F75E-40A5-BDF0-ED5AD708382F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F2D07-A5BE-4077-B6BA-4AD3BF05373D}" type="parTrans" cxnId="{98F3EA3B-4646-4A60-B5A8-13E9A1E835E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4B5FE7-4FB0-4992-B598-54C934EFCF8E}" type="sibTrans" cxnId="{98F3EA3B-4646-4A60-B5A8-13E9A1E835E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A0F6F-65C0-47AF-BE29-5595A69976EF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6396F534-1132-4E41-A165-288510E6175D}" type="parTrans" cxnId="{A968EEFB-1F7C-429D-A49E-F7A9B8DD0CE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D9558-3179-45E1-B271-A75D28FA7A81}" type="sibTrans" cxnId="{A968EEFB-1F7C-429D-A49E-F7A9B8DD0CE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C8732C-D8D9-4847-B76F-29EF08333966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ý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071FC-3152-4DB2-9C16-15966EBA2567}" type="parTrans" cxnId="{2C79E394-F7F5-4C3D-A109-665F295A0DFF}">
      <dgm:prSet/>
      <dgm:spPr/>
      <dgm:t>
        <a:bodyPr/>
        <a:lstStyle/>
        <a:p>
          <a:endParaRPr lang="en-US"/>
        </a:p>
      </dgm:t>
    </dgm:pt>
    <dgm:pt modelId="{EF8847F6-D72A-4FA8-84B6-DE379DB297D1}" type="sibTrans" cxnId="{2C79E394-F7F5-4C3D-A109-665F295A0DFF}">
      <dgm:prSet/>
      <dgm:spPr/>
      <dgm:t>
        <a:bodyPr/>
        <a:lstStyle/>
        <a:p>
          <a:endParaRPr lang="en-US"/>
        </a:p>
      </dgm:t>
    </dgm:pt>
    <dgm:pt modelId="{C0CBC5A4-5748-48FD-A9D3-C7C3CB926686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8F2BB9C3-4C6A-43B0-8D06-18DCFED95E05}" type="parTrans" cxnId="{5345FF35-6FB7-4C99-BFEF-DB6DB1AAF653}">
      <dgm:prSet/>
      <dgm:spPr/>
      <dgm:t>
        <a:bodyPr/>
        <a:lstStyle/>
        <a:p>
          <a:endParaRPr lang="en-US"/>
        </a:p>
      </dgm:t>
    </dgm:pt>
    <dgm:pt modelId="{BC4FCACB-E594-42E0-9AB6-E17E6E525B5F}" type="sibTrans" cxnId="{5345FF35-6FB7-4C99-BFEF-DB6DB1AAF653}">
      <dgm:prSet/>
      <dgm:spPr/>
      <dgm:t>
        <a:bodyPr/>
        <a:lstStyle/>
        <a:p>
          <a:endParaRPr lang="en-US"/>
        </a:p>
      </dgm:t>
    </dgm:pt>
    <dgm:pt modelId="{4F3382A8-7BE6-4544-9CEE-ADF6DC2BD7E6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hang?</a:t>
          </a:r>
        </a:p>
      </dgm:t>
    </dgm:pt>
    <dgm:pt modelId="{B0A97233-AE9A-47F2-AF13-6FA4B01611C0}" type="parTrans" cxnId="{7BBE6A1B-2186-4F35-8D4C-1EA4668D12B7}">
      <dgm:prSet/>
      <dgm:spPr/>
      <dgm:t>
        <a:bodyPr/>
        <a:lstStyle/>
        <a:p>
          <a:endParaRPr lang="en-US"/>
        </a:p>
      </dgm:t>
    </dgm:pt>
    <dgm:pt modelId="{A2281F21-5468-46A4-BCF6-6DAF9C8E5573}" type="sibTrans" cxnId="{7BBE6A1B-2186-4F35-8D4C-1EA4668D12B7}">
      <dgm:prSet/>
      <dgm:spPr/>
      <dgm:t>
        <a:bodyPr/>
        <a:lstStyle/>
        <a:p>
          <a:endParaRPr lang="en-US"/>
        </a:p>
      </dgm:t>
    </dgm:pt>
    <dgm:pt modelId="{A5DBAF5E-A06C-4DBC-AB56-29C0A6D1075B}" type="pres">
      <dgm:prSet presAssocID="{4CD53052-8FE2-42D9-A9BB-FCC9FCCA5F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03324E-F762-4279-9732-BB1B03900EC7}" type="pres">
      <dgm:prSet presAssocID="{747E63C1-20EB-460F-B5AC-2C251E55E5D7}" presName="composite" presStyleCnt="0"/>
      <dgm:spPr/>
    </dgm:pt>
    <dgm:pt modelId="{DE3C0538-E4E7-41C0-B808-A18019065871}" type="pres">
      <dgm:prSet presAssocID="{747E63C1-20EB-460F-B5AC-2C251E55E5D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C716E-BDF2-410D-B07D-D6C6B3A08506}" type="pres">
      <dgm:prSet presAssocID="{747E63C1-20EB-460F-B5AC-2C251E55E5D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38284-C3BD-4CD8-BF0B-FE50D3DAE8B7}" type="pres">
      <dgm:prSet presAssocID="{7A9FEE77-4635-4369-A98C-9C76B458E272}" presName="space" presStyleCnt="0"/>
      <dgm:spPr/>
    </dgm:pt>
    <dgm:pt modelId="{CB285E11-D6AC-4C44-B89F-93B5013F11A5}" type="pres">
      <dgm:prSet presAssocID="{CDBB213D-F75E-40A5-BDF0-ED5AD708382F}" presName="composite" presStyleCnt="0"/>
      <dgm:spPr/>
    </dgm:pt>
    <dgm:pt modelId="{1C5A4C1A-E59F-421A-ACB7-BBF28E4E03EF}" type="pres">
      <dgm:prSet presAssocID="{CDBB213D-F75E-40A5-BDF0-ED5AD70838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BF73D-6030-470C-B68C-5DB985C19C5B}" type="pres">
      <dgm:prSet presAssocID="{CDBB213D-F75E-40A5-BDF0-ED5AD708382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68EEFB-1F7C-429D-A49E-F7A9B8DD0CE7}" srcId="{CDBB213D-F75E-40A5-BDF0-ED5AD708382F}" destId="{14FA0F6F-65C0-47AF-BE29-5595A69976EF}" srcOrd="0" destOrd="0" parTransId="{6396F534-1132-4E41-A165-288510E6175D}" sibTransId="{B90D9558-3179-45E1-B271-A75D28FA7A81}"/>
    <dgm:cxn modelId="{0E19A5AB-9A5C-4655-800A-910908A25690}" type="presOf" srcId="{14FA0F6F-65C0-47AF-BE29-5595A69976EF}" destId="{19ABF73D-6030-470C-B68C-5DB985C19C5B}" srcOrd="0" destOrd="0" presId="urn:microsoft.com/office/officeart/2005/8/layout/hList1"/>
    <dgm:cxn modelId="{6FB4E216-A6E7-427D-B1C5-B896B9EBE569}" srcId="{747E63C1-20EB-460F-B5AC-2C251E55E5D7}" destId="{606C91EF-03DA-4CBC-A3DF-0F69797717E1}" srcOrd="2" destOrd="0" parTransId="{103DCB9C-1247-4C24-96A5-6FEC5550C70C}" sibTransId="{D238D8A5-04AE-491B-8D95-F3F346B8925F}"/>
    <dgm:cxn modelId="{1E234F87-B6FC-47B8-98C5-7A1B3EABA826}" type="presOf" srcId="{54C9DC8A-37D2-4B4C-93E1-2BBF98B704B8}" destId="{E36C716E-BDF2-410D-B07D-D6C6B3A08506}" srcOrd="0" destOrd="0" presId="urn:microsoft.com/office/officeart/2005/8/layout/hList1"/>
    <dgm:cxn modelId="{1237B85B-67D5-4C6A-892F-972A99FB3D08}" srcId="{747E63C1-20EB-460F-B5AC-2C251E55E5D7}" destId="{54C9DC8A-37D2-4B4C-93E1-2BBF98B704B8}" srcOrd="0" destOrd="0" parTransId="{DF1BC48A-16E4-45E5-96EA-28F50EBFA431}" sibTransId="{3845FF33-0ADB-47A4-BAEE-562CBF08558D}"/>
    <dgm:cxn modelId="{5345FF35-6FB7-4C99-BFEF-DB6DB1AAF653}" srcId="{CDBB213D-F75E-40A5-BDF0-ED5AD708382F}" destId="{C0CBC5A4-5748-48FD-A9D3-C7C3CB926686}" srcOrd="1" destOrd="0" parTransId="{8F2BB9C3-4C6A-43B0-8D06-18DCFED95E05}" sibTransId="{BC4FCACB-E594-42E0-9AB6-E17E6E525B5F}"/>
    <dgm:cxn modelId="{F393743A-1ED3-4351-B779-7AF226938F15}" type="presOf" srcId="{606C91EF-03DA-4CBC-A3DF-0F69797717E1}" destId="{E36C716E-BDF2-410D-B07D-D6C6B3A08506}" srcOrd="0" destOrd="2" presId="urn:microsoft.com/office/officeart/2005/8/layout/hList1"/>
    <dgm:cxn modelId="{2994B9A7-254A-48F2-8865-34A0AF5594F9}" type="presOf" srcId="{64C8732C-D8D9-4847-B76F-29EF08333966}" destId="{E36C716E-BDF2-410D-B07D-D6C6B3A08506}" srcOrd="0" destOrd="1" presId="urn:microsoft.com/office/officeart/2005/8/layout/hList1"/>
    <dgm:cxn modelId="{7BBE6A1B-2186-4F35-8D4C-1EA4668D12B7}" srcId="{CDBB213D-F75E-40A5-BDF0-ED5AD708382F}" destId="{4F3382A8-7BE6-4544-9CEE-ADF6DC2BD7E6}" srcOrd="2" destOrd="0" parTransId="{B0A97233-AE9A-47F2-AF13-6FA4B01611C0}" sibTransId="{A2281F21-5468-46A4-BCF6-6DAF9C8E5573}"/>
    <dgm:cxn modelId="{0819D8A3-B70E-4E8E-A333-2BF368883C13}" type="presOf" srcId="{4CD53052-8FE2-42D9-A9BB-FCC9FCCA5F3C}" destId="{A5DBAF5E-A06C-4DBC-AB56-29C0A6D1075B}" srcOrd="0" destOrd="0" presId="urn:microsoft.com/office/officeart/2005/8/layout/hList1"/>
    <dgm:cxn modelId="{BF7AA973-9C0F-44CA-9665-54B7C1B06267}" srcId="{4CD53052-8FE2-42D9-A9BB-FCC9FCCA5F3C}" destId="{747E63C1-20EB-460F-B5AC-2C251E55E5D7}" srcOrd="0" destOrd="0" parTransId="{35663F22-8BD9-448B-A6AD-8B7D49BD874C}" sibTransId="{7A9FEE77-4635-4369-A98C-9C76B458E272}"/>
    <dgm:cxn modelId="{D989008E-B934-4504-A2E9-F35E5034B660}" type="presOf" srcId="{C0CBC5A4-5748-48FD-A9D3-C7C3CB926686}" destId="{19ABF73D-6030-470C-B68C-5DB985C19C5B}" srcOrd="0" destOrd="1" presId="urn:microsoft.com/office/officeart/2005/8/layout/hList1"/>
    <dgm:cxn modelId="{98F3EA3B-4646-4A60-B5A8-13E9A1E835EC}" srcId="{4CD53052-8FE2-42D9-A9BB-FCC9FCCA5F3C}" destId="{CDBB213D-F75E-40A5-BDF0-ED5AD708382F}" srcOrd="1" destOrd="0" parTransId="{773F2D07-A5BE-4077-B6BA-4AD3BF05373D}" sibTransId="{F04B5FE7-4FB0-4992-B598-54C934EFCF8E}"/>
    <dgm:cxn modelId="{FC68F494-3E5A-4444-9CEF-14E498843989}" type="presOf" srcId="{CDBB213D-F75E-40A5-BDF0-ED5AD708382F}" destId="{1C5A4C1A-E59F-421A-ACB7-BBF28E4E03EF}" srcOrd="0" destOrd="0" presId="urn:microsoft.com/office/officeart/2005/8/layout/hList1"/>
    <dgm:cxn modelId="{C40066DC-B1D5-4818-8065-21B052E7E4E4}" type="presOf" srcId="{747E63C1-20EB-460F-B5AC-2C251E55E5D7}" destId="{DE3C0538-E4E7-41C0-B808-A18019065871}" srcOrd="0" destOrd="0" presId="urn:microsoft.com/office/officeart/2005/8/layout/hList1"/>
    <dgm:cxn modelId="{FFB62257-D50F-4585-BDC6-F76EAD2EE5DA}" type="presOf" srcId="{4F3382A8-7BE6-4544-9CEE-ADF6DC2BD7E6}" destId="{19ABF73D-6030-470C-B68C-5DB985C19C5B}" srcOrd="0" destOrd="2" presId="urn:microsoft.com/office/officeart/2005/8/layout/hList1"/>
    <dgm:cxn modelId="{2C79E394-F7F5-4C3D-A109-665F295A0DFF}" srcId="{747E63C1-20EB-460F-B5AC-2C251E55E5D7}" destId="{64C8732C-D8D9-4847-B76F-29EF08333966}" srcOrd="1" destOrd="0" parTransId="{75F071FC-3152-4DB2-9C16-15966EBA2567}" sibTransId="{EF8847F6-D72A-4FA8-84B6-DE379DB297D1}"/>
    <dgm:cxn modelId="{655171AC-684C-4721-A24F-9F98E35828E0}" type="presParOf" srcId="{A5DBAF5E-A06C-4DBC-AB56-29C0A6D1075B}" destId="{8D03324E-F762-4279-9732-BB1B03900EC7}" srcOrd="0" destOrd="0" presId="urn:microsoft.com/office/officeart/2005/8/layout/hList1"/>
    <dgm:cxn modelId="{CBFF6CD9-FA9B-4CE0-835F-97FCB5C7A501}" type="presParOf" srcId="{8D03324E-F762-4279-9732-BB1B03900EC7}" destId="{DE3C0538-E4E7-41C0-B808-A18019065871}" srcOrd="0" destOrd="0" presId="urn:microsoft.com/office/officeart/2005/8/layout/hList1"/>
    <dgm:cxn modelId="{D258E2D1-0F57-441F-B616-74DA4FD4522E}" type="presParOf" srcId="{8D03324E-F762-4279-9732-BB1B03900EC7}" destId="{E36C716E-BDF2-410D-B07D-D6C6B3A08506}" srcOrd="1" destOrd="0" presId="urn:microsoft.com/office/officeart/2005/8/layout/hList1"/>
    <dgm:cxn modelId="{7DFA9DDF-C7F1-42D6-BCEB-19D7C695C4B1}" type="presParOf" srcId="{A5DBAF5E-A06C-4DBC-AB56-29C0A6D1075B}" destId="{AFB38284-C3BD-4CD8-BF0B-FE50D3DAE8B7}" srcOrd="1" destOrd="0" presId="urn:microsoft.com/office/officeart/2005/8/layout/hList1"/>
    <dgm:cxn modelId="{538C5A75-4438-49BE-936D-77552FC6E3B3}" type="presParOf" srcId="{A5DBAF5E-A06C-4DBC-AB56-29C0A6D1075B}" destId="{CB285E11-D6AC-4C44-B89F-93B5013F11A5}" srcOrd="2" destOrd="0" presId="urn:microsoft.com/office/officeart/2005/8/layout/hList1"/>
    <dgm:cxn modelId="{A520F65A-DC20-4F03-9851-48952378B4CC}" type="presParOf" srcId="{CB285E11-D6AC-4C44-B89F-93B5013F11A5}" destId="{1C5A4C1A-E59F-421A-ACB7-BBF28E4E03EF}" srcOrd="0" destOrd="0" presId="urn:microsoft.com/office/officeart/2005/8/layout/hList1"/>
    <dgm:cxn modelId="{BBE8FFA3-8D18-4280-B6E9-3EFFAC78D7CE}" type="presParOf" srcId="{CB285E11-D6AC-4C44-B89F-93B5013F11A5}" destId="{19ABF73D-6030-470C-B68C-5DB985C19C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D53052-8FE2-42D9-A9BB-FCC9FCCA5F3C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7E63C1-20EB-460F-B5AC-2C251E55E5D7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63F22-8BD9-448B-A6AD-8B7D49BD874C}" type="parTrans" cxnId="{BF7AA973-9C0F-44CA-9665-54B7C1B0626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FEE77-4635-4369-A98C-9C76B458E272}" type="sibTrans" cxnId="{BF7AA973-9C0F-44CA-9665-54B7C1B0626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9DC8A-37D2-4B4C-93E1-2BBF98B704B8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BC48A-16E4-45E5-96EA-28F50EBFA431}" type="parTrans" cxnId="{1237B85B-67D5-4C6A-892F-972A99FB3D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5FF33-0ADB-47A4-BAEE-562CBF08558D}" type="sibTrans" cxnId="{1237B85B-67D5-4C6A-892F-972A99FB3D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C91EF-03DA-4CBC-A3DF-0F69797717E1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DCB9C-1247-4C24-96A5-6FEC5550C70C}" type="parTrans" cxnId="{6FB4E216-A6E7-427D-B1C5-B896B9EBE56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38D8A5-04AE-491B-8D95-F3F346B8925F}" type="sibTrans" cxnId="{6FB4E216-A6E7-427D-B1C5-B896B9EBE56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B213D-F75E-40A5-BDF0-ED5AD708382F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F2D07-A5BE-4077-B6BA-4AD3BF05373D}" type="parTrans" cxnId="{98F3EA3B-4646-4A60-B5A8-13E9A1E835E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4B5FE7-4FB0-4992-B598-54C934EFCF8E}" type="sibTrans" cxnId="{98F3EA3B-4646-4A60-B5A8-13E9A1E835E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A0F6F-65C0-47AF-BE29-5595A69976EF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96F534-1132-4E41-A165-288510E6175D}" type="parTrans" cxnId="{A968EEFB-1F7C-429D-A49E-F7A9B8DD0CE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D9558-3179-45E1-B271-A75D28FA7A81}" type="sibTrans" cxnId="{A968EEFB-1F7C-429D-A49E-F7A9B8DD0CE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6F4E42-272E-4648-98D8-DB20EF403975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842F2-B754-4BA4-A813-E15F4B139EB4}" type="parTrans" cxnId="{94DDB28C-33E6-40B0-89D2-1BA9665901E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26571-69F5-4AC9-8D47-3A0F158BEB74}" type="sibTrans" cxnId="{94DDB28C-33E6-40B0-89D2-1BA9665901E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C7BBE-B26B-4263-8D2B-320A481F0B21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1B73-A8F6-49BA-9E47-95D5A04E560B}" type="parTrans" cxnId="{DECE3F07-7DDD-4165-BECF-D771E129A63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DF761-DBED-4CED-B8F7-FF25820A85A1}" type="sibTrans" cxnId="{DECE3F07-7DDD-4165-BECF-D771E129A63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27E480-791F-417F-9412-F069697E9FA6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3F164-6B2A-4437-B8AC-C4BCB50476AD}" type="parTrans" cxnId="{E43FAF21-0F20-4615-B247-3C8976845BF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6C5622-6D8D-40A6-870D-47F13954C2A3}" type="sibTrans" cxnId="{E43FAF21-0F20-4615-B247-3C8976845BF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A2B88-57AA-490F-B1ED-9542239B9A3E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09FFF7-F3C7-4C45-8690-0C57916C8691}" type="parTrans" cxnId="{66F41ACF-6F1F-4AFA-BDA7-F165F206FB9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9C8659-8DF2-4600-9833-971492C2522E}" type="sibTrans" cxnId="{66F41ACF-6F1F-4AFA-BDA7-F165F206FB9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DBAF5E-A06C-4DBC-AB56-29C0A6D1075B}" type="pres">
      <dgm:prSet presAssocID="{4CD53052-8FE2-42D9-A9BB-FCC9FCCA5F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03324E-F762-4279-9732-BB1B03900EC7}" type="pres">
      <dgm:prSet presAssocID="{747E63C1-20EB-460F-B5AC-2C251E55E5D7}" presName="composite" presStyleCnt="0"/>
      <dgm:spPr/>
    </dgm:pt>
    <dgm:pt modelId="{DE3C0538-E4E7-41C0-B808-A18019065871}" type="pres">
      <dgm:prSet presAssocID="{747E63C1-20EB-460F-B5AC-2C251E55E5D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C716E-BDF2-410D-B07D-D6C6B3A08506}" type="pres">
      <dgm:prSet presAssocID="{747E63C1-20EB-460F-B5AC-2C251E55E5D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38284-C3BD-4CD8-BF0B-FE50D3DAE8B7}" type="pres">
      <dgm:prSet presAssocID="{7A9FEE77-4635-4369-A98C-9C76B458E272}" presName="space" presStyleCnt="0"/>
      <dgm:spPr/>
    </dgm:pt>
    <dgm:pt modelId="{CB285E11-D6AC-4C44-B89F-93B5013F11A5}" type="pres">
      <dgm:prSet presAssocID="{CDBB213D-F75E-40A5-BDF0-ED5AD708382F}" presName="composite" presStyleCnt="0"/>
      <dgm:spPr/>
    </dgm:pt>
    <dgm:pt modelId="{1C5A4C1A-E59F-421A-ACB7-BBF28E4E03EF}" type="pres">
      <dgm:prSet presAssocID="{CDBB213D-F75E-40A5-BDF0-ED5AD708382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BF73D-6030-470C-B68C-5DB985C19C5B}" type="pres">
      <dgm:prSet presAssocID="{CDBB213D-F75E-40A5-BDF0-ED5AD708382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AF2D1F-40F0-47C9-9B5E-E86304167A85}" type="pres">
      <dgm:prSet presAssocID="{F04B5FE7-4FB0-4992-B598-54C934EFCF8E}" presName="space" presStyleCnt="0"/>
      <dgm:spPr/>
    </dgm:pt>
    <dgm:pt modelId="{926AD60A-A273-403D-B073-AC64AFF0C873}" type="pres">
      <dgm:prSet presAssocID="{0ECC7BBE-B26B-4263-8D2B-320A481F0B21}" presName="composite" presStyleCnt="0"/>
      <dgm:spPr/>
    </dgm:pt>
    <dgm:pt modelId="{30F900A0-2DE1-4AD3-AFEF-B66C323C28A3}" type="pres">
      <dgm:prSet presAssocID="{0ECC7BBE-B26B-4263-8D2B-320A481F0B2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C1D61-DEEA-4103-A943-B1791BE19A33}" type="pres">
      <dgm:prSet presAssocID="{0ECC7BBE-B26B-4263-8D2B-320A481F0B2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C731FD-409C-4E74-A843-EFB3ECB54D69}" type="presOf" srcId="{B43A2B88-57AA-490F-B1ED-9542239B9A3E}" destId="{669C1D61-DEEA-4103-A943-B1791BE19A33}" srcOrd="0" destOrd="1" presId="urn:microsoft.com/office/officeart/2005/8/layout/hList1"/>
    <dgm:cxn modelId="{98F3EA3B-4646-4A60-B5A8-13E9A1E835EC}" srcId="{4CD53052-8FE2-42D9-A9BB-FCC9FCCA5F3C}" destId="{CDBB213D-F75E-40A5-BDF0-ED5AD708382F}" srcOrd="1" destOrd="0" parTransId="{773F2D07-A5BE-4077-B6BA-4AD3BF05373D}" sibTransId="{F04B5FE7-4FB0-4992-B598-54C934EFCF8E}"/>
    <dgm:cxn modelId="{FC68F494-3E5A-4444-9CEF-14E498843989}" type="presOf" srcId="{CDBB213D-F75E-40A5-BDF0-ED5AD708382F}" destId="{1C5A4C1A-E59F-421A-ACB7-BBF28E4E03EF}" srcOrd="0" destOrd="0" presId="urn:microsoft.com/office/officeart/2005/8/layout/hList1"/>
    <dgm:cxn modelId="{E43FAF21-0F20-4615-B247-3C8976845BFC}" srcId="{0ECC7BBE-B26B-4263-8D2B-320A481F0B21}" destId="{B927E480-791F-417F-9412-F069697E9FA6}" srcOrd="0" destOrd="0" parTransId="{C893F164-6B2A-4437-B8AC-C4BCB50476AD}" sibTransId="{516C5622-6D8D-40A6-870D-47F13954C2A3}"/>
    <dgm:cxn modelId="{3CDC6F3F-1248-4BF1-BB9F-C3682462764F}" type="presOf" srcId="{B927E480-791F-417F-9412-F069697E9FA6}" destId="{669C1D61-DEEA-4103-A943-B1791BE19A33}" srcOrd="0" destOrd="0" presId="urn:microsoft.com/office/officeart/2005/8/layout/hList1"/>
    <dgm:cxn modelId="{7D288EBF-545E-45BE-9301-6B4D4EEAF2CA}" type="presOf" srcId="{3C6F4E42-272E-4648-98D8-DB20EF403975}" destId="{19ABF73D-6030-470C-B68C-5DB985C19C5B}" srcOrd="0" destOrd="1" presId="urn:microsoft.com/office/officeart/2005/8/layout/hList1"/>
    <dgm:cxn modelId="{6FB4E216-A6E7-427D-B1C5-B896B9EBE569}" srcId="{747E63C1-20EB-460F-B5AC-2C251E55E5D7}" destId="{606C91EF-03DA-4CBC-A3DF-0F69797717E1}" srcOrd="1" destOrd="0" parTransId="{103DCB9C-1247-4C24-96A5-6FEC5550C70C}" sibTransId="{D238D8A5-04AE-491B-8D95-F3F346B8925F}"/>
    <dgm:cxn modelId="{66F41ACF-6F1F-4AFA-BDA7-F165F206FB9D}" srcId="{0ECC7BBE-B26B-4263-8D2B-320A481F0B21}" destId="{B43A2B88-57AA-490F-B1ED-9542239B9A3E}" srcOrd="1" destOrd="0" parTransId="{2509FFF7-F3C7-4C45-8690-0C57916C8691}" sibTransId="{389C8659-8DF2-4600-9833-971492C2522E}"/>
    <dgm:cxn modelId="{94DDB28C-33E6-40B0-89D2-1BA9665901E1}" srcId="{CDBB213D-F75E-40A5-BDF0-ED5AD708382F}" destId="{3C6F4E42-272E-4648-98D8-DB20EF403975}" srcOrd="1" destOrd="0" parTransId="{AC1842F2-B754-4BA4-A813-E15F4B139EB4}" sibTransId="{0FF26571-69F5-4AC9-8D47-3A0F158BEB74}"/>
    <dgm:cxn modelId="{0819D8A3-B70E-4E8E-A333-2BF368883C13}" type="presOf" srcId="{4CD53052-8FE2-42D9-A9BB-FCC9FCCA5F3C}" destId="{A5DBAF5E-A06C-4DBC-AB56-29C0A6D1075B}" srcOrd="0" destOrd="0" presId="urn:microsoft.com/office/officeart/2005/8/layout/hList1"/>
    <dgm:cxn modelId="{23237298-996E-433F-B07A-B2D62979535B}" type="presOf" srcId="{0ECC7BBE-B26B-4263-8D2B-320A481F0B21}" destId="{30F900A0-2DE1-4AD3-AFEF-B66C323C28A3}" srcOrd="0" destOrd="0" presId="urn:microsoft.com/office/officeart/2005/8/layout/hList1"/>
    <dgm:cxn modelId="{F393743A-1ED3-4351-B779-7AF226938F15}" type="presOf" srcId="{606C91EF-03DA-4CBC-A3DF-0F69797717E1}" destId="{E36C716E-BDF2-410D-B07D-D6C6B3A08506}" srcOrd="0" destOrd="1" presId="urn:microsoft.com/office/officeart/2005/8/layout/hList1"/>
    <dgm:cxn modelId="{DECE3F07-7DDD-4165-BECF-D771E129A63A}" srcId="{4CD53052-8FE2-42D9-A9BB-FCC9FCCA5F3C}" destId="{0ECC7BBE-B26B-4263-8D2B-320A481F0B21}" srcOrd="2" destOrd="0" parTransId="{4D951B73-A8F6-49BA-9E47-95D5A04E560B}" sibTransId="{3D3DF761-DBED-4CED-B8F7-FF25820A85A1}"/>
    <dgm:cxn modelId="{A968EEFB-1F7C-429D-A49E-F7A9B8DD0CE7}" srcId="{CDBB213D-F75E-40A5-BDF0-ED5AD708382F}" destId="{14FA0F6F-65C0-47AF-BE29-5595A69976EF}" srcOrd="0" destOrd="0" parTransId="{6396F534-1132-4E41-A165-288510E6175D}" sibTransId="{B90D9558-3179-45E1-B271-A75D28FA7A81}"/>
    <dgm:cxn modelId="{BF7AA973-9C0F-44CA-9665-54B7C1B06267}" srcId="{4CD53052-8FE2-42D9-A9BB-FCC9FCCA5F3C}" destId="{747E63C1-20EB-460F-B5AC-2C251E55E5D7}" srcOrd="0" destOrd="0" parTransId="{35663F22-8BD9-448B-A6AD-8B7D49BD874C}" sibTransId="{7A9FEE77-4635-4369-A98C-9C76B458E272}"/>
    <dgm:cxn modelId="{0E19A5AB-9A5C-4655-800A-910908A25690}" type="presOf" srcId="{14FA0F6F-65C0-47AF-BE29-5595A69976EF}" destId="{19ABF73D-6030-470C-B68C-5DB985C19C5B}" srcOrd="0" destOrd="0" presId="urn:microsoft.com/office/officeart/2005/8/layout/hList1"/>
    <dgm:cxn modelId="{C40066DC-B1D5-4818-8065-21B052E7E4E4}" type="presOf" srcId="{747E63C1-20EB-460F-B5AC-2C251E55E5D7}" destId="{DE3C0538-E4E7-41C0-B808-A18019065871}" srcOrd="0" destOrd="0" presId="urn:microsoft.com/office/officeart/2005/8/layout/hList1"/>
    <dgm:cxn modelId="{1237B85B-67D5-4C6A-892F-972A99FB3D08}" srcId="{747E63C1-20EB-460F-B5AC-2C251E55E5D7}" destId="{54C9DC8A-37D2-4B4C-93E1-2BBF98B704B8}" srcOrd="0" destOrd="0" parTransId="{DF1BC48A-16E4-45E5-96EA-28F50EBFA431}" sibTransId="{3845FF33-0ADB-47A4-BAEE-562CBF08558D}"/>
    <dgm:cxn modelId="{1E234F87-B6FC-47B8-98C5-7A1B3EABA826}" type="presOf" srcId="{54C9DC8A-37D2-4B4C-93E1-2BBF98B704B8}" destId="{E36C716E-BDF2-410D-B07D-D6C6B3A08506}" srcOrd="0" destOrd="0" presId="urn:microsoft.com/office/officeart/2005/8/layout/hList1"/>
    <dgm:cxn modelId="{655171AC-684C-4721-A24F-9F98E35828E0}" type="presParOf" srcId="{A5DBAF5E-A06C-4DBC-AB56-29C0A6D1075B}" destId="{8D03324E-F762-4279-9732-BB1B03900EC7}" srcOrd="0" destOrd="0" presId="urn:microsoft.com/office/officeart/2005/8/layout/hList1"/>
    <dgm:cxn modelId="{CBFF6CD9-FA9B-4CE0-835F-97FCB5C7A501}" type="presParOf" srcId="{8D03324E-F762-4279-9732-BB1B03900EC7}" destId="{DE3C0538-E4E7-41C0-B808-A18019065871}" srcOrd="0" destOrd="0" presId="urn:microsoft.com/office/officeart/2005/8/layout/hList1"/>
    <dgm:cxn modelId="{D258E2D1-0F57-441F-B616-74DA4FD4522E}" type="presParOf" srcId="{8D03324E-F762-4279-9732-BB1B03900EC7}" destId="{E36C716E-BDF2-410D-B07D-D6C6B3A08506}" srcOrd="1" destOrd="0" presId="urn:microsoft.com/office/officeart/2005/8/layout/hList1"/>
    <dgm:cxn modelId="{7DFA9DDF-C7F1-42D6-BCEB-19D7C695C4B1}" type="presParOf" srcId="{A5DBAF5E-A06C-4DBC-AB56-29C0A6D1075B}" destId="{AFB38284-C3BD-4CD8-BF0B-FE50D3DAE8B7}" srcOrd="1" destOrd="0" presId="urn:microsoft.com/office/officeart/2005/8/layout/hList1"/>
    <dgm:cxn modelId="{538C5A75-4438-49BE-936D-77552FC6E3B3}" type="presParOf" srcId="{A5DBAF5E-A06C-4DBC-AB56-29C0A6D1075B}" destId="{CB285E11-D6AC-4C44-B89F-93B5013F11A5}" srcOrd="2" destOrd="0" presId="urn:microsoft.com/office/officeart/2005/8/layout/hList1"/>
    <dgm:cxn modelId="{A520F65A-DC20-4F03-9851-48952378B4CC}" type="presParOf" srcId="{CB285E11-D6AC-4C44-B89F-93B5013F11A5}" destId="{1C5A4C1A-E59F-421A-ACB7-BBF28E4E03EF}" srcOrd="0" destOrd="0" presId="urn:microsoft.com/office/officeart/2005/8/layout/hList1"/>
    <dgm:cxn modelId="{BBE8FFA3-8D18-4280-B6E9-3EFFAC78D7CE}" type="presParOf" srcId="{CB285E11-D6AC-4C44-B89F-93B5013F11A5}" destId="{19ABF73D-6030-470C-B68C-5DB985C19C5B}" srcOrd="1" destOrd="0" presId="urn:microsoft.com/office/officeart/2005/8/layout/hList1"/>
    <dgm:cxn modelId="{DE01A8D3-B7FB-4D20-AFC5-D22A0AEFDA92}" type="presParOf" srcId="{A5DBAF5E-A06C-4DBC-AB56-29C0A6D1075B}" destId="{F1AF2D1F-40F0-47C9-9B5E-E86304167A85}" srcOrd="3" destOrd="0" presId="urn:microsoft.com/office/officeart/2005/8/layout/hList1"/>
    <dgm:cxn modelId="{73485995-478F-44D4-B87D-858645757F07}" type="presParOf" srcId="{A5DBAF5E-A06C-4DBC-AB56-29C0A6D1075B}" destId="{926AD60A-A273-403D-B073-AC64AFF0C873}" srcOrd="4" destOrd="0" presId="urn:microsoft.com/office/officeart/2005/8/layout/hList1"/>
    <dgm:cxn modelId="{799B628A-9460-4560-8461-CC5D37BC5075}" type="presParOf" srcId="{926AD60A-A273-403D-B073-AC64AFF0C873}" destId="{30F900A0-2DE1-4AD3-AFEF-B66C323C28A3}" srcOrd="0" destOrd="0" presId="urn:microsoft.com/office/officeart/2005/8/layout/hList1"/>
    <dgm:cxn modelId="{E3DC768D-2F6E-4802-9415-293395F0573D}" type="presParOf" srcId="{926AD60A-A273-403D-B073-AC64AFF0C873}" destId="{669C1D61-DEEA-4103-A943-B1791BE19A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D53052-8FE2-42D9-A9BB-FCC9FCCA5F3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47E63C1-20EB-460F-B5AC-2C251E55E5D7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63F22-8BD9-448B-A6AD-8B7D49BD874C}" type="parTrans" cxnId="{BF7AA973-9C0F-44CA-9665-54B7C1B0626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FEE77-4635-4369-A98C-9C76B458E272}" type="sibTrans" cxnId="{BF7AA973-9C0F-44CA-9665-54B7C1B0626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9DC8A-37D2-4B4C-93E1-2BBF98B704B8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quỹ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BC48A-16E4-45E5-96EA-28F50EBFA431}" type="parTrans" cxnId="{1237B85B-67D5-4C6A-892F-972A99FB3D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5FF33-0ADB-47A4-BAEE-562CBF08558D}" type="sibTrans" cxnId="{1237B85B-67D5-4C6A-892F-972A99FB3D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C91EF-03DA-4CBC-A3DF-0F69797717E1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mệnh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DCB9C-1247-4C24-96A5-6FEC5550C70C}" type="parTrans" cxnId="{6FB4E216-A6E7-427D-B1C5-B896B9EBE56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38D8A5-04AE-491B-8D95-F3F346B8925F}" type="sibTrans" cxnId="{6FB4E216-A6E7-427D-B1C5-B896B9EBE56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B213D-F75E-40A5-BDF0-ED5AD708382F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F2D07-A5BE-4077-B6BA-4AD3BF05373D}" type="parTrans" cxnId="{98F3EA3B-4646-4A60-B5A8-13E9A1E835E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4B5FE7-4FB0-4992-B598-54C934EFCF8E}" type="sibTrans" cxnId="{98F3EA3B-4646-4A60-B5A8-13E9A1E835E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A0F6F-65C0-47AF-BE29-5595A69976EF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6396F534-1132-4E41-A165-288510E6175D}" type="parTrans" cxnId="{A968EEFB-1F7C-429D-A49E-F7A9B8DD0CE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D9558-3179-45E1-B271-A75D28FA7A81}" type="sibTrans" cxnId="{A968EEFB-1F7C-429D-A49E-F7A9B8DD0CE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6F4E42-272E-4648-98D8-DB20EF403975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phí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842F2-B754-4BA4-A813-E15F4B139EB4}" type="parTrans" cxnId="{94DDB28C-33E6-40B0-89D2-1BA9665901E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26571-69F5-4AC9-8D47-3A0F158BEB74}" type="sibTrans" cxnId="{94DDB28C-33E6-40B0-89D2-1BA9665901E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C7BBE-B26B-4263-8D2B-320A481F0B21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1B73-A8F6-49BA-9E47-95D5A04E560B}" type="parTrans" cxnId="{DECE3F07-7DDD-4165-BECF-D771E129A63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DF761-DBED-4CED-B8F7-FF25820A85A1}" type="sibTrans" cxnId="{DECE3F07-7DDD-4165-BECF-D771E129A63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27E480-791F-417F-9412-F069697E9FA6}">
      <dgm:prSet phldrT="[Văn bản]"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3F164-6B2A-4437-B8AC-C4BCB50476AD}" type="parTrans" cxnId="{E43FAF21-0F20-4615-B247-3C8976845BF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6C5622-6D8D-40A6-870D-47F13954C2A3}" type="sibTrans" cxnId="{E43FAF21-0F20-4615-B247-3C8976845BF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A2B88-57AA-490F-B1ED-9542239B9A3E}">
      <dgm:prSet phldrT="[Văn bản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09FFF7-F3C7-4C45-8690-0C57916C8691}" type="parTrans" cxnId="{66F41ACF-6F1F-4AFA-BDA7-F165F206FB9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9C8659-8DF2-4600-9833-971492C2522E}" type="sibTrans" cxnId="{66F41ACF-6F1F-4AFA-BDA7-F165F206FB9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DBAF5E-A06C-4DBC-AB56-29C0A6D1075B}" type="pres">
      <dgm:prSet presAssocID="{4CD53052-8FE2-42D9-A9BB-FCC9FCCA5F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03324E-F762-4279-9732-BB1B03900EC7}" type="pres">
      <dgm:prSet presAssocID="{747E63C1-20EB-460F-B5AC-2C251E55E5D7}" presName="composite" presStyleCnt="0"/>
      <dgm:spPr/>
    </dgm:pt>
    <dgm:pt modelId="{DE3C0538-E4E7-41C0-B808-A18019065871}" type="pres">
      <dgm:prSet presAssocID="{747E63C1-20EB-460F-B5AC-2C251E55E5D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C716E-BDF2-410D-B07D-D6C6B3A08506}" type="pres">
      <dgm:prSet presAssocID="{747E63C1-20EB-460F-B5AC-2C251E55E5D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38284-C3BD-4CD8-BF0B-FE50D3DAE8B7}" type="pres">
      <dgm:prSet presAssocID="{7A9FEE77-4635-4369-A98C-9C76B458E272}" presName="space" presStyleCnt="0"/>
      <dgm:spPr/>
    </dgm:pt>
    <dgm:pt modelId="{CB285E11-D6AC-4C44-B89F-93B5013F11A5}" type="pres">
      <dgm:prSet presAssocID="{CDBB213D-F75E-40A5-BDF0-ED5AD708382F}" presName="composite" presStyleCnt="0"/>
      <dgm:spPr/>
    </dgm:pt>
    <dgm:pt modelId="{1C5A4C1A-E59F-421A-ACB7-BBF28E4E03EF}" type="pres">
      <dgm:prSet presAssocID="{CDBB213D-F75E-40A5-BDF0-ED5AD708382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BF73D-6030-470C-B68C-5DB985C19C5B}" type="pres">
      <dgm:prSet presAssocID="{CDBB213D-F75E-40A5-BDF0-ED5AD708382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AF2D1F-40F0-47C9-9B5E-E86304167A85}" type="pres">
      <dgm:prSet presAssocID="{F04B5FE7-4FB0-4992-B598-54C934EFCF8E}" presName="space" presStyleCnt="0"/>
      <dgm:spPr/>
    </dgm:pt>
    <dgm:pt modelId="{926AD60A-A273-403D-B073-AC64AFF0C873}" type="pres">
      <dgm:prSet presAssocID="{0ECC7BBE-B26B-4263-8D2B-320A481F0B21}" presName="composite" presStyleCnt="0"/>
      <dgm:spPr/>
    </dgm:pt>
    <dgm:pt modelId="{30F900A0-2DE1-4AD3-AFEF-B66C323C28A3}" type="pres">
      <dgm:prSet presAssocID="{0ECC7BBE-B26B-4263-8D2B-320A481F0B2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C1D61-DEEA-4103-A943-B1791BE19A33}" type="pres">
      <dgm:prSet presAssocID="{0ECC7BBE-B26B-4263-8D2B-320A481F0B2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C731FD-409C-4E74-A843-EFB3ECB54D69}" type="presOf" srcId="{B43A2B88-57AA-490F-B1ED-9542239B9A3E}" destId="{669C1D61-DEEA-4103-A943-B1791BE19A33}" srcOrd="0" destOrd="1" presId="urn:microsoft.com/office/officeart/2005/8/layout/hList1"/>
    <dgm:cxn modelId="{98F3EA3B-4646-4A60-B5A8-13E9A1E835EC}" srcId="{4CD53052-8FE2-42D9-A9BB-FCC9FCCA5F3C}" destId="{CDBB213D-F75E-40A5-BDF0-ED5AD708382F}" srcOrd="1" destOrd="0" parTransId="{773F2D07-A5BE-4077-B6BA-4AD3BF05373D}" sibTransId="{F04B5FE7-4FB0-4992-B598-54C934EFCF8E}"/>
    <dgm:cxn modelId="{FC68F494-3E5A-4444-9CEF-14E498843989}" type="presOf" srcId="{CDBB213D-F75E-40A5-BDF0-ED5AD708382F}" destId="{1C5A4C1A-E59F-421A-ACB7-BBF28E4E03EF}" srcOrd="0" destOrd="0" presId="urn:microsoft.com/office/officeart/2005/8/layout/hList1"/>
    <dgm:cxn modelId="{E43FAF21-0F20-4615-B247-3C8976845BFC}" srcId="{0ECC7BBE-B26B-4263-8D2B-320A481F0B21}" destId="{B927E480-791F-417F-9412-F069697E9FA6}" srcOrd="0" destOrd="0" parTransId="{C893F164-6B2A-4437-B8AC-C4BCB50476AD}" sibTransId="{516C5622-6D8D-40A6-870D-47F13954C2A3}"/>
    <dgm:cxn modelId="{3CDC6F3F-1248-4BF1-BB9F-C3682462764F}" type="presOf" srcId="{B927E480-791F-417F-9412-F069697E9FA6}" destId="{669C1D61-DEEA-4103-A943-B1791BE19A33}" srcOrd="0" destOrd="0" presId="urn:microsoft.com/office/officeart/2005/8/layout/hList1"/>
    <dgm:cxn modelId="{7D288EBF-545E-45BE-9301-6B4D4EEAF2CA}" type="presOf" srcId="{3C6F4E42-272E-4648-98D8-DB20EF403975}" destId="{19ABF73D-6030-470C-B68C-5DB985C19C5B}" srcOrd="0" destOrd="1" presId="urn:microsoft.com/office/officeart/2005/8/layout/hList1"/>
    <dgm:cxn modelId="{6FB4E216-A6E7-427D-B1C5-B896B9EBE569}" srcId="{747E63C1-20EB-460F-B5AC-2C251E55E5D7}" destId="{606C91EF-03DA-4CBC-A3DF-0F69797717E1}" srcOrd="1" destOrd="0" parTransId="{103DCB9C-1247-4C24-96A5-6FEC5550C70C}" sibTransId="{D238D8A5-04AE-491B-8D95-F3F346B8925F}"/>
    <dgm:cxn modelId="{66F41ACF-6F1F-4AFA-BDA7-F165F206FB9D}" srcId="{0ECC7BBE-B26B-4263-8D2B-320A481F0B21}" destId="{B43A2B88-57AA-490F-B1ED-9542239B9A3E}" srcOrd="1" destOrd="0" parTransId="{2509FFF7-F3C7-4C45-8690-0C57916C8691}" sibTransId="{389C8659-8DF2-4600-9833-971492C2522E}"/>
    <dgm:cxn modelId="{94DDB28C-33E6-40B0-89D2-1BA9665901E1}" srcId="{CDBB213D-F75E-40A5-BDF0-ED5AD708382F}" destId="{3C6F4E42-272E-4648-98D8-DB20EF403975}" srcOrd="1" destOrd="0" parTransId="{AC1842F2-B754-4BA4-A813-E15F4B139EB4}" sibTransId="{0FF26571-69F5-4AC9-8D47-3A0F158BEB74}"/>
    <dgm:cxn modelId="{0819D8A3-B70E-4E8E-A333-2BF368883C13}" type="presOf" srcId="{4CD53052-8FE2-42D9-A9BB-FCC9FCCA5F3C}" destId="{A5DBAF5E-A06C-4DBC-AB56-29C0A6D1075B}" srcOrd="0" destOrd="0" presId="urn:microsoft.com/office/officeart/2005/8/layout/hList1"/>
    <dgm:cxn modelId="{23237298-996E-433F-B07A-B2D62979535B}" type="presOf" srcId="{0ECC7BBE-B26B-4263-8D2B-320A481F0B21}" destId="{30F900A0-2DE1-4AD3-AFEF-B66C323C28A3}" srcOrd="0" destOrd="0" presId="urn:microsoft.com/office/officeart/2005/8/layout/hList1"/>
    <dgm:cxn modelId="{F393743A-1ED3-4351-B779-7AF226938F15}" type="presOf" srcId="{606C91EF-03DA-4CBC-A3DF-0F69797717E1}" destId="{E36C716E-BDF2-410D-B07D-D6C6B3A08506}" srcOrd="0" destOrd="1" presId="urn:microsoft.com/office/officeart/2005/8/layout/hList1"/>
    <dgm:cxn modelId="{DECE3F07-7DDD-4165-BECF-D771E129A63A}" srcId="{4CD53052-8FE2-42D9-A9BB-FCC9FCCA5F3C}" destId="{0ECC7BBE-B26B-4263-8D2B-320A481F0B21}" srcOrd="2" destOrd="0" parTransId="{4D951B73-A8F6-49BA-9E47-95D5A04E560B}" sibTransId="{3D3DF761-DBED-4CED-B8F7-FF25820A85A1}"/>
    <dgm:cxn modelId="{A968EEFB-1F7C-429D-A49E-F7A9B8DD0CE7}" srcId="{CDBB213D-F75E-40A5-BDF0-ED5AD708382F}" destId="{14FA0F6F-65C0-47AF-BE29-5595A69976EF}" srcOrd="0" destOrd="0" parTransId="{6396F534-1132-4E41-A165-288510E6175D}" sibTransId="{B90D9558-3179-45E1-B271-A75D28FA7A81}"/>
    <dgm:cxn modelId="{BF7AA973-9C0F-44CA-9665-54B7C1B06267}" srcId="{4CD53052-8FE2-42D9-A9BB-FCC9FCCA5F3C}" destId="{747E63C1-20EB-460F-B5AC-2C251E55E5D7}" srcOrd="0" destOrd="0" parTransId="{35663F22-8BD9-448B-A6AD-8B7D49BD874C}" sibTransId="{7A9FEE77-4635-4369-A98C-9C76B458E272}"/>
    <dgm:cxn modelId="{0E19A5AB-9A5C-4655-800A-910908A25690}" type="presOf" srcId="{14FA0F6F-65C0-47AF-BE29-5595A69976EF}" destId="{19ABF73D-6030-470C-B68C-5DB985C19C5B}" srcOrd="0" destOrd="0" presId="urn:microsoft.com/office/officeart/2005/8/layout/hList1"/>
    <dgm:cxn modelId="{C40066DC-B1D5-4818-8065-21B052E7E4E4}" type="presOf" srcId="{747E63C1-20EB-460F-B5AC-2C251E55E5D7}" destId="{DE3C0538-E4E7-41C0-B808-A18019065871}" srcOrd="0" destOrd="0" presId="urn:microsoft.com/office/officeart/2005/8/layout/hList1"/>
    <dgm:cxn modelId="{1237B85B-67D5-4C6A-892F-972A99FB3D08}" srcId="{747E63C1-20EB-460F-B5AC-2C251E55E5D7}" destId="{54C9DC8A-37D2-4B4C-93E1-2BBF98B704B8}" srcOrd="0" destOrd="0" parTransId="{DF1BC48A-16E4-45E5-96EA-28F50EBFA431}" sibTransId="{3845FF33-0ADB-47A4-BAEE-562CBF08558D}"/>
    <dgm:cxn modelId="{1E234F87-B6FC-47B8-98C5-7A1B3EABA826}" type="presOf" srcId="{54C9DC8A-37D2-4B4C-93E1-2BBF98B704B8}" destId="{E36C716E-BDF2-410D-B07D-D6C6B3A08506}" srcOrd="0" destOrd="0" presId="urn:microsoft.com/office/officeart/2005/8/layout/hList1"/>
    <dgm:cxn modelId="{655171AC-684C-4721-A24F-9F98E35828E0}" type="presParOf" srcId="{A5DBAF5E-A06C-4DBC-AB56-29C0A6D1075B}" destId="{8D03324E-F762-4279-9732-BB1B03900EC7}" srcOrd="0" destOrd="0" presId="urn:microsoft.com/office/officeart/2005/8/layout/hList1"/>
    <dgm:cxn modelId="{CBFF6CD9-FA9B-4CE0-835F-97FCB5C7A501}" type="presParOf" srcId="{8D03324E-F762-4279-9732-BB1B03900EC7}" destId="{DE3C0538-E4E7-41C0-B808-A18019065871}" srcOrd="0" destOrd="0" presId="urn:microsoft.com/office/officeart/2005/8/layout/hList1"/>
    <dgm:cxn modelId="{D258E2D1-0F57-441F-B616-74DA4FD4522E}" type="presParOf" srcId="{8D03324E-F762-4279-9732-BB1B03900EC7}" destId="{E36C716E-BDF2-410D-B07D-D6C6B3A08506}" srcOrd="1" destOrd="0" presId="urn:microsoft.com/office/officeart/2005/8/layout/hList1"/>
    <dgm:cxn modelId="{7DFA9DDF-C7F1-42D6-BCEB-19D7C695C4B1}" type="presParOf" srcId="{A5DBAF5E-A06C-4DBC-AB56-29C0A6D1075B}" destId="{AFB38284-C3BD-4CD8-BF0B-FE50D3DAE8B7}" srcOrd="1" destOrd="0" presId="urn:microsoft.com/office/officeart/2005/8/layout/hList1"/>
    <dgm:cxn modelId="{538C5A75-4438-49BE-936D-77552FC6E3B3}" type="presParOf" srcId="{A5DBAF5E-A06C-4DBC-AB56-29C0A6D1075B}" destId="{CB285E11-D6AC-4C44-B89F-93B5013F11A5}" srcOrd="2" destOrd="0" presId="urn:microsoft.com/office/officeart/2005/8/layout/hList1"/>
    <dgm:cxn modelId="{A520F65A-DC20-4F03-9851-48952378B4CC}" type="presParOf" srcId="{CB285E11-D6AC-4C44-B89F-93B5013F11A5}" destId="{1C5A4C1A-E59F-421A-ACB7-BBF28E4E03EF}" srcOrd="0" destOrd="0" presId="urn:microsoft.com/office/officeart/2005/8/layout/hList1"/>
    <dgm:cxn modelId="{BBE8FFA3-8D18-4280-B6E9-3EFFAC78D7CE}" type="presParOf" srcId="{CB285E11-D6AC-4C44-B89F-93B5013F11A5}" destId="{19ABF73D-6030-470C-B68C-5DB985C19C5B}" srcOrd="1" destOrd="0" presId="urn:microsoft.com/office/officeart/2005/8/layout/hList1"/>
    <dgm:cxn modelId="{DE01A8D3-B7FB-4D20-AFC5-D22A0AEFDA92}" type="presParOf" srcId="{A5DBAF5E-A06C-4DBC-AB56-29C0A6D1075B}" destId="{F1AF2D1F-40F0-47C9-9B5E-E86304167A85}" srcOrd="3" destOrd="0" presId="urn:microsoft.com/office/officeart/2005/8/layout/hList1"/>
    <dgm:cxn modelId="{73485995-478F-44D4-B87D-858645757F07}" type="presParOf" srcId="{A5DBAF5E-A06C-4DBC-AB56-29C0A6D1075B}" destId="{926AD60A-A273-403D-B073-AC64AFF0C873}" srcOrd="4" destOrd="0" presId="urn:microsoft.com/office/officeart/2005/8/layout/hList1"/>
    <dgm:cxn modelId="{799B628A-9460-4560-8461-CC5D37BC5075}" type="presParOf" srcId="{926AD60A-A273-403D-B073-AC64AFF0C873}" destId="{30F900A0-2DE1-4AD3-AFEF-B66C323C28A3}" srcOrd="0" destOrd="0" presId="urn:microsoft.com/office/officeart/2005/8/layout/hList1"/>
    <dgm:cxn modelId="{E3DC768D-2F6E-4802-9415-293395F0573D}" type="presParOf" srcId="{926AD60A-A273-403D-B073-AC64AFF0C873}" destId="{669C1D61-DEEA-4103-A943-B1791BE19A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1E210F-E1BF-4439-A038-9129CF0B8C30}" type="doc">
      <dgm:prSet loTypeId="urn:microsoft.com/office/officeart/2005/8/layout/v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E0ED8F2-6BD1-407F-B95D-68AE94D884C1}">
      <dgm:prSet phldrT="[Văn bản]" custT="1"/>
      <dgm:spPr/>
      <dgm:t>
        <a:bodyPr/>
        <a:lstStyle/>
        <a:p>
          <a:r>
            <a:rPr lang="en-US" sz="2400" dirty="0" err="1"/>
            <a:t>Công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: </a:t>
          </a:r>
          <a:r>
            <a:rPr lang="en-US" sz="2400" dirty="0" err="1"/>
            <a:t>Báo</a:t>
          </a:r>
          <a:r>
            <a:rPr lang="en-US" sz="2400" dirty="0"/>
            <a:t> </a:t>
          </a:r>
          <a:r>
            <a:rPr lang="en-US" sz="2400" dirty="0" err="1"/>
            <a:t>cáo</a:t>
          </a:r>
          <a:r>
            <a:rPr lang="en-US" sz="2400" dirty="0"/>
            <a:t> </a:t>
          </a:r>
          <a:r>
            <a:rPr lang="en-US" sz="2400" dirty="0" err="1"/>
            <a:t>kinh</a:t>
          </a:r>
          <a:r>
            <a:rPr lang="en-US" sz="2400" dirty="0"/>
            <a:t> </a:t>
          </a:r>
          <a:r>
            <a:rPr lang="en-US" sz="2400" dirty="0" err="1"/>
            <a:t>doanh</a:t>
          </a:r>
          <a:r>
            <a:rPr lang="en-US" sz="2400" dirty="0"/>
            <a:t> </a:t>
          </a:r>
          <a:r>
            <a:rPr lang="en-US" sz="2400" dirty="0" err="1"/>
            <a:t>dự</a:t>
          </a:r>
          <a:r>
            <a:rPr lang="en-US" sz="2400" dirty="0"/>
            <a:t> </a:t>
          </a:r>
          <a:r>
            <a:rPr lang="en-US" sz="2400" dirty="0" err="1"/>
            <a:t>kiến</a:t>
          </a:r>
          <a:endParaRPr lang="en-US" sz="2400" dirty="0"/>
        </a:p>
      </dgm:t>
    </dgm:pt>
    <dgm:pt modelId="{B5D3BBEF-F532-4114-AF59-C6A62052885C}" type="parTrans" cxnId="{485A74DE-04EB-4776-97FD-29390B0EE50A}">
      <dgm:prSet/>
      <dgm:spPr/>
      <dgm:t>
        <a:bodyPr/>
        <a:lstStyle/>
        <a:p>
          <a:endParaRPr lang="en-US" sz="2400"/>
        </a:p>
      </dgm:t>
    </dgm:pt>
    <dgm:pt modelId="{C7A78344-D42A-4464-99A6-EE699843AF49}" type="sibTrans" cxnId="{485A74DE-04EB-4776-97FD-29390B0EE50A}">
      <dgm:prSet/>
      <dgm:spPr/>
      <dgm:t>
        <a:bodyPr/>
        <a:lstStyle/>
        <a:p>
          <a:endParaRPr lang="en-US" sz="2400"/>
        </a:p>
      </dgm:t>
    </dgm:pt>
    <dgm:pt modelId="{EA407553-D8BC-439D-BD38-53B4CBFE1BA6}">
      <dgm:prSet phldrT="[Văn bản]" custT="1"/>
      <dgm:spPr/>
      <dgm:t>
        <a:bodyPr/>
        <a:lstStyle/>
        <a:p>
          <a:r>
            <a:rPr lang="en-US" sz="2400" dirty="0"/>
            <a:t>Ý </a:t>
          </a:r>
          <a:r>
            <a:rPr lang="en-US" sz="2400" dirty="0" err="1"/>
            <a:t>tưởng</a:t>
          </a:r>
          <a:r>
            <a:rPr lang="en-US" sz="2400" dirty="0"/>
            <a:t> </a:t>
          </a:r>
          <a:r>
            <a:rPr lang="en-US" sz="2400" dirty="0" err="1"/>
            <a:t>kinh</a:t>
          </a:r>
          <a:r>
            <a:rPr lang="en-US" sz="2400" dirty="0"/>
            <a:t> </a:t>
          </a:r>
          <a:r>
            <a:rPr lang="en-US" sz="2400" dirty="0" err="1"/>
            <a:t>doanh</a:t>
          </a:r>
          <a:endParaRPr lang="en-US" sz="2400" dirty="0"/>
        </a:p>
      </dgm:t>
    </dgm:pt>
    <dgm:pt modelId="{3F827424-F6B2-49EC-B7FA-819F14410EFA}" type="parTrans" cxnId="{9AB5692F-10E2-4BCE-A1D7-10E42B6D34E6}">
      <dgm:prSet/>
      <dgm:spPr/>
      <dgm:t>
        <a:bodyPr/>
        <a:lstStyle/>
        <a:p>
          <a:endParaRPr lang="en-US" sz="2400"/>
        </a:p>
      </dgm:t>
    </dgm:pt>
    <dgm:pt modelId="{8CB55260-DD7C-4C65-A8B6-E1207472D430}" type="sibTrans" cxnId="{9AB5692F-10E2-4BCE-A1D7-10E42B6D34E6}">
      <dgm:prSet/>
      <dgm:spPr/>
      <dgm:t>
        <a:bodyPr/>
        <a:lstStyle/>
        <a:p>
          <a:endParaRPr lang="en-US" sz="2400"/>
        </a:p>
      </dgm:t>
    </dgm:pt>
    <dgm:pt modelId="{1AD17DE1-2894-4422-B7B7-CB139B7AA167}">
      <dgm:prSet phldrT="[Văn bản]" custT="1"/>
      <dgm:spPr/>
      <dgm:t>
        <a:bodyPr/>
        <a:lstStyle/>
        <a:p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vốn</a:t>
          </a:r>
          <a:r>
            <a:rPr lang="en-US" sz="2400" dirty="0"/>
            <a:t> </a:t>
          </a:r>
          <a:r>
            <a:rPr lang="en-US" sz="2400" dirty="0" err="1"/>
            <a:t>bỏ</a:t>
          </a:r>
          <a:r>
            <a:rPr lang="en-US" sz="2400" dirty="0"/>
            <a:t> ra</a:t>
          </a:r>
        </a:p>
      </dgm:t>
    </dgm:pt>
    <dgm:pt modelId="{EEC96F01-0470-498E-B413-B31695379EE9}" type="parTrans" cxnId="{65E9764E-EF3E-439E-AF79-B453AAD083E5}">
      <dgm:prSet/>
      <dgm:spPr/>
      <dgm:t>
        <a:bodyPr/>
        <a:lstStyle/>
        <a:p>
          <a:endParaRPr lang="en-US" sz="2400"/>
        </a:p>
      </dgm:t>
    </dgm:pt>
    <dgm:pt modelId="{5820BC1F-333A-4C56-9627-2B13A5C6A913}" type="sibTrans" cxnId="{65E9764E-EF3E-439E-AF79-B453AAD083E5}">
      <dgm:prSet/>
      <dgm:spPr/>
      <dgm:t>
        <a:bodyPr/>
        <a:lstStyle/>
        <a:p>
          <a:endParaRPr lang="en-US" sz="2400"/>
        </a:p>
      </dgm:t>
    </dgm:pt>
    <dgm:pt modelId="{EFEB1321-E601-425E-B223-6967159E3887}">
      <dgm:prSet phldrT="[Văn bản]" custT="1"/>
      <dgm:spPr/>
      <dgm:t>
        <a:bodyPr/>
        <a:lstStyle/>
        <a:p>
          <a:r>
            <a:rPr lang="en-US" sz="2400" dirty="0" err="1"/>
            <a:t>Tiêu</a:t>
          </a:r>
          <a:r>
            <a:rPr lang="en-US" sz="2400" dirty="0"/>
            <a:t> </a:t>
          </a:r>
          <a:r>
            <a:rPr lang="en-US" sz="2400" dirty="0" err="1"/>
            <a:t>chí</a:t>
          </a:r>
          <a:r>
            <a:rPr lang="en-US" sz="2400" dirty="0"/>
            <a:t> </a:t>
          </a:r>
          <a:r>
            <a:rPr lang="en-US" sz="2400" dirty="0" err="1"/>
            <a:t>kinh</a:t>
          </a:r>
          <a:r>
            <a:rPr lang="en-US" sz="2400" dirty="0"/>
            <a:t> </a:t>
          </a:r>
          <a:r>
            <a:rPr lang="en-US" sz="2400" dirty="0" err="1"/>
            <a:t>doanh</a:t>
          </a:r>
          <a:endParaRPr lang="en-US" sz="2400" dirty="0"/>
        </a:p>
      </dgm:t>
    </dgm:pt>
    <dgm:pt modelId="{05D05B0A-A0F7-4668-99C7-B2658BAF1FDD}" type="parTrans" cxnId="{E186F20D-EE88-4219-8A8E-6C894DCA97CA}">
      <dgm:prSet/>
      <dgm:spPr/>
      <dgm:t>
        <a:bodyPr/>
        <a:lstStyle/>
        <a:p>
          <a:endParaRPr lang="en-US" sz="2400"/>
        </a:p>
      </dgm:t>
    </dgm:pt>
    <dgm:pt modelId="{1DA11389-C80F-4C26-98E0-C0F8D10DD4EF}" type="sibTrans" cxnId="{E186F20D-EE88-4219-8A8E-6C894DCA97CA}">
      <dgm:prSet/>
      <dgm:spPr/>
      <dgm:t>
        <a:bodyPr/>
        <a:lstStyle/>
        <a:p>
          <a:endParaRPr lang="en-US" sz="2400"/>
        </a:p>
      </dgm:t>
    </dgm:pt>
    <dgm:pt modelId="{BD4EFC1B-9648-4DA3-8491-29C0855E2653}">
      <dgm:prSet phldrT="[Văn bản]" custT="1"/>
      <dgm:spPr/>
      <dgm:t>
        <a:bodyPr/>
        <a:lstStyle/>
        <a:p>
          <a:r>
            <a:rPr lang="en-US" sz="2400" dirty="0" err="1"/>
            <a:t>Sản</a:t>
          </a:r>
          <a:r>
            <a:rPr lang="en-US" sz="2400" dirty="0"/>
            <a:t> </a:t>
          </a:r>
          <a:r>
            <a:rPr lang="en-US" sz="2400" dirty="0" err="1"/>
            <a:t>phẩm</a:t>
          </a:r>
          <a:r>
            <a:rPr lang="en-US" sz="2400" dirty="0"/>
            <a:t> </a:t>
          </a:r>
          <a:r>
            <a:rPr lang="en-US" sz="2400" dirty="0" err="1"/>
            <a:t>mang</a:t>
          </a:r>
          <a:r>
            <a:rPr lang="en-US" sz="2400" dirty="0"/>
            <a:t> </a:t>
          </a:r>
          <a:r>
            <a:rPr lang="en-US" sz="2400" dirty="0" err="1"/>
            <a:t>đến</a:t>
          </a:r>
          <a:r>
            <a:rPr lang="en-US" sz="2400" dirty="0"/>
            <a:t> </a:t>
          </a:r>
          <a:r>
            <a:rPr lang="en-US" sz="2400" dirty="0" err="1"/>
            <a:t>lợi</a:t>
          </a:r>
          <a:r>
            <a:rPr lang="en-US" sz="2400" dirty="0"/>
            <a:t> </a:t>
          </a:r>
          <a:r>
            <a:rPr lang="en-US" sz="2400" dirty="0" err="1"/>
            <a:t>ích</a:t>
          </a:r>
          <a:r>
            <a:rPr lang="en-US" sz="2400" dirty="0"/>
            <a:t> </a:t>
          </a:r>
          <a:r>
            <a:rPr lang="en-US" sz="2400" dirty="0" err="1"/>
            <a:t>gì</a:t>
          </a:r>
          <a:r>
            <a:rPr lang="en-US" sz="2400" dirty="0"/>
            <a:t>?</a:t>
          </a:r>
        </a:p>
      </dgm:t>
    </dgm:pt>
    <dgm:pt modelId="{B8CD4C8B-9BBE-4A45-91BE-DC9093FAB3D3}" type="parTrans" cxnId="{F6381A39-C4F7-483C-8B93-EB3BEBCA5F85}">
      <dgm:prSet/>
      <dgm:spPr/>
      <dgm:t>
        <a:bodyPr/>
        <a:lstStyle/>
        <a:p>
          <a:endParaRPr lang="en-US" sz="2400"/>
        </a:p>
      </dgm:t>
    </dgm:pt>
    <dgm:pt modelId="{E8D64BAC-D324-41B8-AFD5-4B74ACA42C1B}" type="sibTrans" cxnId="{F6381A39-C4F7-483C-8B93-EB3BEBCA5F85}">
      <dgm:prSet/>
      <dgm:spPr/>
      <dgm:t>
        <a:bodyPr/>
        <a:lstStyle/>
        <a:p>
          <a:endParaRPr lang="en-US" sz="2400"/>
        </a:p>
      </dgm:t>
    </dgm:pt>
    <dgm:pt modelId="{0E8D6B9E-8FEF-4407-9616-6303D7704928}">
      <dgm:prSet phldrT="[Văn bản]" custT="1"/>
      <dgm:spPr/>
      <dgm:t>
        <a:bodyPr/>
        <a:lstStyle/>
        <a:p>
          <a:r>
            <a:rPr lang="en-US" sz="2400" dirty="0" err="1"/>
            <a:t>Thông</a:t>
          </a:r>
          <a:r>
            <a:rPr lang="en-US" sz="2400" dirty="0"/>
            <a:t> </a:t>
          </a:r>
          <a:r>
            <a:rPr lang="en-US" sz="2400" dirty="0" err="1"/>
            <a:t>điệp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doanh</a:t>
          </a:r>
          <a:r>
            <a:rPr lang="en-US" sz="2400" dirty="0"/>
            <a:t> </a:t>
          </a:r>
          <a:r>
            <a:rPr lang="en-US" sz="2400" dirty="0" err="1"/>
            <a:t>nghiệp</a:t>
          </a:r>
          <a:r>
            <a:rPr lang="en-US" sz="2400" dirty="0"/>
            <a:t> </a:t>
          </a:r>
          <a:r>
            <a:rPr lang="en-US" sz="2400" dirty="0" err="1"/>
            <a:t>là</a:t>
          </a:r>
          <a:r>
            <a:rPr lang="en-US" sz="2400" dirty="0"/>
            <a:t> </a:t>
          </a:r>
          <a:r>
            <a:rPr lang="en-US" sz="2400" dirty="0" err="1"/>
            <a:t>gì</a:t>
          </a:r>
          <a:r>
            <a:rPr lang="en-US" sz="2400" dirty="0"/>
            <a:t>?</a:t>
          </a:r>
        </a:p>
      </dgm:t>
    </dgm:pt>
    <dgm:pt modelId="{1B30C1F1-DC82-45BD-B213-B909D7EE13D2}" type="parTrans" cxnId="{0F6A8EBA-17C3-4750-98DE-4706C517E429}">
      <dgm:prSet/>
      <dgm:spPr/>
      <dgm:t>
        <a:bodyPr/>
        <a:lstStyle/>
        <a:p>
          <a:endParaRPr lang="en-US" sz="2400"/>
        </a:p>
      </dgm:t>
    </dgm:pt>
    <dgm:pt modelId="{AC20F1C9-4573-48C2-93AF-05E261E48E7E}" type="sibTrans" cxnId="{0F6A8EBA-17C3-4750-98DE-4706C517E429}">
      <dgm:prSet/>
      <dgm:spPr/>
      <dgm:t>
        <a:bodyPr/>
        <a:lstStyle/>
        <a:p>
          <a:endParaRPr lang="en-US" sz="2400"/>
        </a:p>
      </dgm:t>
    </dgm:pt>
    <dgm:pt modelId="{6FBDC62C-6675-4908-BBF6-146B0B3D6A31}">
      <dgm:prSet phldrT="[Văn bản]" custT="1"/>
      <dgm:spPr/>
      <dgm:t>
        <a:bodyPr/>
        <a:lstStyle/>
        <a:p>
          <a:r>
            <a:rPr lang="en-US" sz="2400" dirty="0"/>
            <a:t>Chi </a:t>
          </a:r>
          <a:r>
            <a:rPr lang="en-US" sz="2400" dirty="0" err="1"/>
            <a:t>phí</a:t>
          </a:r>
          <a:r>
            <a:rPr lang="en-US" sz="2400" dirty="0"/>
            <a:t> </a:t>
          </a:r>
          <a:r>
            <a:rPr lang="en-US" sz="2400" dirty="0" err="1"/>
            <a:t>vận</a:t>
          </a:r>
          <a:r>
            <a:rPr lang="en-US" sz="2400" dirty="0"/>
            <a:t> </a:t>
          </a:r>
          <a:r>
            <a:rPr lang="en-US" sz="2400" dirty="0" err="1"/>
            <a:t>hành</a:t>
          </a:r>
          <a:endParaRPr lang="en-US" sz="2400" dirty="0"/>
        </a:p>
      </dgm:t>
    </dgm:pt>
    <dgm:pt modelId="{2534792E-8180-45B0-98F4-EA11541E0186}" type="parTrans" cxnId="{7D9BC20A-1BA3-4F13-B290-EF34CE956C0F}">
      <dgm:prSet/>
      <dgm:spPr/>
      <dgm:t>
        <a:bodyPr/>
        <a:lstStyle/>
        <a:p>
          <a:endParaRPr lang="en-US" sz="2400"/>
        </a:p>
      </dgm:t>
    </dgm:pt>
    <dgm:pt modelId="{7EA88FE5-FF71-4578-B2FF-D23465E87406}" type="sibTrans" cxnId="{7D9BC20A-1BA3-4F13-B290-EF34CE956C0F}">
      <dgm:prSet/>
      <dgm:spPr/>
      <dgm:t>
        <a:bodyPr/>
        <a:lstStyle/>
        <a:p>
          <a:endParaRPr lang="en-US" sz="2400"/>
        </a:p>
      </dgm:t>
    </dgm:pt>
    <dgm:pt modelId="{F2164108-B00C-459D-8BBB-BA471C95FF36}">
      <dgm:prSet phldrT="[Văn bản]" custT="1"/>
      <dgm:spPr/>
      <dgm:t>
        <a:bodyPr/>
        <a:lstStyle/>
        <a:p>
          <a:r>
            <a:rPr lang="en-US" sz="2400" dirty="0" err="1"/>
            <a:t>Doanh</a:t>
          </a:r>
          <a:r>
            <a:rPr lang="en-US" sz="2400" dirty="0"/>
            <a:t> </a:t>
          </a:r>
          <a:r>
            <a:rPr lang="en-US" sz="2400" dirty="0" err="1"/>
            <a:t>thu</a:t>
          </a:r>
          <a:endParaRPr lang="en-US" sz="2400" dirty="0"/>
        </a:p>
      </dgm:t>
    </dgm:pt>
    <dgm:pt modelId="{AD611854-FA33-4C55-AEA8-55FF62A548EB}" type="parTrans" cxnId="{690448EA-6B25-4190-829E-6D89E8115891}">
      <dgm:prSet/>
      <dgm:spPr/>
      <dgm:t>
        <a:bodyPr/>
        <a:lstStyle/>
        <a:p>
          <a:endParaRPr lang="en-US" sz="2400"/>
        </a:p>
      </dgm:t>
    </dgm:pt>
    <dgm:pt modelId="{AA85D507-BC62-4FE7-89FC-EB4DEEC4A656}" type="sibTrans" cxnId="{690448EA-6B25-4190-829E-6D89E8115891}">
      <dgm:prSet/>
      <dgm:spPr/>
      <dgm:t>
        <a:bodyPr/>
        <a:lstStyle/>
        <a:p>
          <a:endParaRPr lang="en-US" sz="2400"/>
        </a:p>
      </dgm:t>
    </dgm:pt>
    <dgm:pt modelId="{077335FC-3FE8-494F-AEE5-B96B45F21F4F}">
      <dgm:prSet phldrT="[Văn bản]" custT="1"/>
      <dgm:spPr/>
      <dgm:t>
        <a:bodyPr/>
        <a:lstStyle/>
        <a:p>
          <a:r>
            <a:rPr lang="en-US" sz="2400" dirty="0" err="1"/>
            <a:t>Lợi</a:t>
          </a:r>
          <a:r>
            <a:rPr lang="en-US" sz="2400" dirty="0"/>
            <a:t> </a:t>
          </a:r>
          <a:r>
            <a:rPr lang="en-US" sz="2400" dirty="0" err="1"/>
            <a:t>nhuận</a:t>
          </a:r>
          <a:endParaRPr lang="en-US" sz="2400" dirty="0"/>
        </a:p>
      </dgm:t>
    </dgm:pt>
    <dgm:pt modelId="{750B0CF0-312E-4887-8E7E-B606A8432BD9}" type="parTrans" cxnId="{95FD101E-9BDC-4FF6-ACC6-C7B8F9D74B48}">
      <dgm:prSet/>
      <dgm:spPr/>
      <dgm:t>
        <a:bodyPr/>
        <a:lstStyle/>
        <a:p>
          <a:endParaRPr lang="en-US" sz="2400"/>
        </a:p>
      </dgm:t>
    </dgm:pt>
    <dgm:pt modelId="{EFDFBF3A-70FC-413A-A78C-43A9B9E9363D}" type="sibTrans" cxnId="{95FD101E-9BDC-4FF6-ACC6-C7B8F9D74B48}">
      <dgm:prSet/>
      <dgm:spPr/>
      <dgm:t>
        <a:bodyPr/>
        <a:lstStyle/>
        <a:p>
          <a:endParaRPr lang="en-US" sz="2400"/>
        </a:p>
      </dgm:t>
    </dgm:pt>
    <dgm:pt modelId="{8A65F8C9-7D62-4F81-9C50-1198228EFBE0}">
      <dgm:prSet phldrT="[Văn bản]" custT="1"/>
      <dgm:spPr/>
      <dgm:t>
        <a:bodyPr/>
        <a:lstStyle/>
        <a:p>
          <a:r>
            <a:rPr lang="en-US" sz="2400" dirty="0" err="1"/>
            <a:t>Nếu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phát</a:t>
          </a:r>
          <a:r>
            <a:rPr lang="en-US" sz="2400" dirty="0"/>
            <a:t> </a:t>
          </a:r>
          <a:r>
            <a:rPr lang="en-US" sz="2400" dirty="0" err="1"/>
            <a:t>triển</a:t>
          </a:r>
          <a:r>
            <a:rPr lang="en-US" sz="2400" dirty="0"/>
            <a:t> </a:t>
          </a:r>
          <a:r>
            <a:rPr lang="en-US" sz="2400" dirty="0" err="1"/>
            <a:t>thêm</a:t>
          </a:r>
          <a:r>
            <a:rPr lang="en-US" sz="2400" dirty="0"/>
            <a:t>, </a:t>
          </a:r>
          <a:r>
            <a:rPr lang="en-US" sz="2400" dirty="0" err="1"/>
            <a:t>cung</a:t>
          </a:r>
          <a:r>
            <a:rPr lang="en-US" sz="2400" dirty="0"/>
            <a:t> </a:t>
          </a:r>
          <a:r>
            <a:rPr lang="en-US" sz="2400" dirty="0" err="1"/>
            <a:t>cấp</a:t>
          </a:r>
          <a:r>
            <a:rPr lang="en-US" sz="2400" dirty="0"/>
            <a:t> </a:t>
          </a:r>
          <a:r>
            <a:rPr lang="en-US" sz="2400" dirty="0" err="1"/>
            <a:t>thêm</a:t>
          </a:r>
          <a:r>
            <a:rPr lang="en-US" sz="2400" dirty="0"/>
            <a:t> </a:t>
          </a:r>
          <a:r>
            <a:rPr lang="en-US" sz="2400" dirty="0" err="1"/>
            <a:t>vốn</a:t>
          </a:r>
          <a:r>
            <a:rPr lang="en-US" sz="2400" dirty="0"/>
            <a:t>, </a:t>
          </a:r>
          <a:r>
            <a:rPr lang="en-US" sz="2400" dirty="0" err="1"/>
            <a:t>chiến</a:t>
          </a:r>
          <a:r>
            <a:rPr lang="en-US" sz="2400" dirty="0"/>
            <a:t> </a:t>
          </a:r>
          <a:r>
            <a:rPr lang="en-US" sz="2400" dirty="0" err="1"/>
            <a:t>lược</a:t>
          </a:r>
          <a:r>
            <a:rPr lang="en-US" sz="2400" dirty="0"/>
            <a:t> </a:t>
          </a:r>
          <a:r>
            <a:rPr lang="en-US" sz="2400" dirty="0" err="1"/>
            <a:t>kinh</a:t>
          </a:r>
          <a:r>
            <a:rPr lang="en-US" sz="2400" dirty="0"/>
            <a:t> </a:t>
          </a:r>
          <a:r>
            <a:rPr lang="en-US" sz="2400" dirty="0" err="1"/>
            <a:t>doanh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là</a:t>
          </a:r>
          <a:r>
            <a:rPr lang="en-US" sz="2400" dirty="0"/>
            <a:t> </a:t>
          </a:r>
          <a:r>
            <a:rPr lang="en-US" sz="2400" dirty="0" err="1"/>
            <a:t>gì</a:t>
          </a:r>
          <a:r>
            <a:rPr lang="en-US" sz="2400" dirty="0"/>
            <a:t>?</a:t>
          </a:r>
        </a:p>
      </dgm:t>
    </dgm:pt>
    <dgm:pt modelId="{D039B9A1-AC82-4695-B950-2E560AE82D95}" type="parTrans" cxnId="{CDC4905D-68E7-4C63-9FB2-6AB32015CAEA}">
      <dgm:prSet/>
      <dgm:spPr/>
      <dgm:t>
        <a:bodyPr/>
        <a:lstStyle/>
        <a:p>
          <a:endParaRPr lang="en-US" sz="2400"/>
        </a:p>
      </dgm:t>
    </dgm:pt>
    <dgm:pt modelId="{55C66B6E-DF99-46E4-99F0-FCD4428B6D2E}" type="sibTrans" cxnId="{CDC4905D-68E7-4C63-9FB2-6AB32015CAEA}">
      <dgm:prSet/>
      <dgm:spPr/>
      <dgm:t>
        <a:bodyPr/>
        <a:lstStyle/>
        <a:p>
          <a:endParaRPr lang="en-US" sz="2400"/>
        </a:p>
      </dgm:t>
    </dgm:pt>
    <dgm:pt modelId="{55FDE226-CF51-4369-A843-868A484E77FA}" type="pres">
      <dgm:prSet presAssocID="{831E210F-E1BF-4439-A038-9129CF0B8C3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10F674-1363-41A6-B58C-BE20027C043F}" type="pres">
      <dgm:prSet presAssocID="{AE0ED8F2-6BD1-407F-B95D-68AE94D884C1}" presName="linNode" presStyleCnt="0"/>
      <dgm:spPr/>
    </dgm:pt>
    <dgm:pt modelId="{0047EA08-F97D-42D7-8683-76B51C6919AB}" type="pres">
      <dgm:prSet presAssocID="{AE0ED8F2-6BD1-407F-B95D-68AE94D884C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6DDE9-7444-43AA-9EA4-9B721058E4DB}" type="pres">
      <dgm:prSet presAssocID="{AE0ED8F2-6BD1-407F-B95D-68AE94D884C1}" presName="childShp" presStyleLbl="bgAccFollowNode1" presStyleIdx="0" presStyleCnt="2" custLinFactNeighborX="0" custLinFactNeighborY="-326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315C8-7C3E-496B-B173-8646845D904F}" type="pres">
      <dgm:prSet presAssocID="{C7A78344-D42A-4464-99A6-EE699843AF49}" presName="spacing" presStyleCnt="0"/>
      <dgm:spPr/>
    </dgm:pt>
    <dgm:pt modelId="{8BDCC2FA-C886-4D92-B16D-3BC46DA81354}" type="pres">
      <dgm:prSet presAssocID="{EFEB1321-E601-425E-B223-6967159E3887}" presName="linNode" presStyleCnt="0"/>
      <dgm:spPr/>
    </dgm:pt>
    <dgm:pt modelId="{AA7D0CB2-AFF5-489A-9C66-F5486DF90B60}" type="pres">
      <dgm:prSet presAssocID="{EFEB1321-E601-425E-B223-6967159E388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2B83A-C1F4-436D-8D77-897D7176A5B5}" type="pres">
      <dgm:prSet presAssocID="{EFEB1321-E601-425E-B223-6967159E388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F0A3B4-3351-42C2-879A-220AEE3DDA5F}" type="presOf" srcId="{1AD17DE1-2894-4422-B7B7-CB139B7AA167}" destId="{1466DDE9-7444-43AA-9EA4-9B721058E4DB}" srcOrd="0" destOrd="1" presId="urn:microsoft.com/office/officeart/2005/8/layout/vList6"/>
    <dgm:cxn modelId="{9DF27765-83D6-4553-A393-522B159B1329}" type="presOf" srcId="{EFEB1321-E601-425E-B223-6967159E3887}" destId="{AA7D0CB2-AFF5-489A-9C66-F5486DF90B60}" srcOrd="0" destOrd="0" presId="urn:microsoft.com/office/officeart/2005/8/layout/vList6"/>
    <dgm:cxn modelId="{65E9764E-EF3E-439E-AF79-B453AAD083E5}" srcId="{AE0ED8F2-6BD1-407F-B95D-68AE94D884C1}" destId="{1AD17DE1-2894-4422-B7B7-CB139B7AA167}" srcOrd="1" destOrd="0" parTransId="{EEC96F01-0470-498E-B413-B31695379EE9}" sibTransId="{5820BC1F-333A-4C56-9627-2B13A5C6A913}"/>
    <dgm:cxn modelId="{7D9BC20A-1BA3-4F13-B290-EF34CE956C0F}" srcId="{AE0ED8F2-6BD1-407F-B95D-68AE94D884C1}" destId="{6FBDC62C-6675-4908-BBF6-146B0B3D6A31}" srcOrd="2" destOrd="0" parTransId="{2534792E-8180-45B0-98F4-EA11541E0186}" sibTransId="{7EA88FE5-FF71-4578-B2FF-D23465E87406}"/>
    <dgm:cxn modelId="{9AB5692F-10E2-4BCE-A1D7-10E42B6D34E6}" srcId="{AE0ED8F2-6BD1-407F-B95D-68AE94D884C1}" destId="{EA407553-D8BC-439D-BD38-53B4CBFE1BA6}" srcOrd="0" destOrd="0" parTransId="{3F827424-F6B2-49EC-B7FA-819F14410EFA}" sibTransId="{8CB55260-DD7C-4C65-A8B6-E1207472D430}"/>
    <dgm:cxn modelId="{AAA4F307-9E88-4BF3-88D8-A84757A3796F}" type="presOf" srcId="{EA407553-D8BC-439D-BD38-53B4CBFE1BA6}" destId="{1466DDE9-7444-43AA-9EA4-9B721058E4DB}" srcOrd="0" destOrd="0" presId="urn:microsoft.com/office/officeart/2005/8/layout/vList6"/>
    <dgm:cxn modelId="{F6381A39-C4F7-483C-8B93-EB3BEBCA5F85}" srcId="{EFEB1321-E601-425E-B223-6967159E3887}" destId="{BD4EFC1B-9648-4DA3-8491-29C0855E2653}" srcOrd="0" destOrd="0" parTransId="{B8CD4C8B-9BBE-4A45-91BE-DC9093FAB3D3}" sibTransId="{E8D64BAC-D324-41B8-AFD5-4B74ACA42C1B}"/>
    <dgm:cxn modelId="{102F326B-2070-40A7-8D5D-CD352DEC7786}" type="presOf" srcId="{8A65F8C9-7D62-4F81-9C50-1198228EFBE0}" destId="{2A92B83A-C1F4-436D-8D77-897D7176A5B5}" srcOrd="0" destOrd="2" presId="urn:microsoft.com/office/officeart/2005/8/layout/vList6"/>
    <dgm:cxn modelId="{CDC4905D-68E7-4C63-9FB2-6AB32015CAEA}" srcId="{EFEB1321-E601-425E-B223-6967159E3887}" destId="{8A65F8C9-7D62-4F81-9C50-1198228EFBE0}" srcOrd="2" destOrd="0" parTransId="{D039B9A1-AC82-4695-B950-2E560AE82D95}" sibTransId="{55C66B6E-DF99-46E4-99F0-FCD4428B6D2E}"/>
    <dgm:cxn modelId="{3DFD5335-6660-4969-9D13-83DDAD06D91C}" type="presOf" srcId="{6FBDC62C-6675-4908-BBF6-146B0B3D6A31}" destId="{1466DDE9-7444-43AA-9EA4-9B721058E4DB}" srcOrd="0" destOrd="2" presId="urn:microsoft.com/office/officeart/2005/8/layout/vList6"/>
    <dgm:cxn modelId="{E186F20D-EE88-4219-8A8E-6C894DCA97CA}" srcId="{831E210F-E1BF-4439-A038-9129CF0B8C30}" destId="{EFEB1321-E601-425E-B223-6967159E3887}" srcOrd="1" destOrd="0" parTransId="{05D05B0A-A0F7-4668-99C7-B2658BAF1FDD}" sibTransId="{1DA11389-C80F-4C26-98E0-C0F8D10DD4EF}"/>
    <dgm:cxn modelId="{8C132927-17D6-472B-AA39-F38E40E056A4}" type="presOf" srcId="{BD4EFC1B-9648-4DA3-8491-29C0855E2653}" destId="{2A92B83A-C1F4-436D-8D77-897D7176A5B5}" srcOrd="0" destOrd="0" presId="urn:microsoft.com/office/officeart/2005/8/layout/vList6"/>
    <dgm:cxn modelId="{41E5FF11-AF14-486F-B8C1-C738A690C24F}" type="presOf" srcId="{AE0ED8F2-6BD1-407F-B95D-68AE94D884C1}" destId="{0047EA08-F97D-42D7-8683-76B51C6919AB}" srcOrd="0" destOrd="0" presId="urn:microsoft.com/office/officeart/2005/8/layout/vList6"/>
    <dgm:cxn modelId="{485A74DE-04EB-4776-97FD-29390B0EE50A}" srcId="{831E210F-E1BF-4439-A038-9129CF0B8C30}" destId="{AE0ED8F2-6BD1-407F-B95D-68AE94D884C1}" srcOrd="0" destOrd="0" parTransId="{B5D3BBEF-F532-4114-AF59-C6A62052885C}" sibTransId="{C7A78344-D42A-4464-99A6-EE699843AF49}"/>
    <dgm:cxn modelId="{95FD101E-9BDC-4FF6-ACC6-C7B8F9D74B48}" srcId="{AE0ED8F2-6BD1-407F-B95D-68AE94D884C1}" destId="{077335FC-3FE8-494F-AEE5-B96B45F21F4F}" srcOrd="4" destOrd="0" parTransId="{750B0CF0-312E-4887-8E7E-B606A8432BD9}" sibTransId="{EFDFBF3A-70FC-413A-A78C-43A9B9E9363D}"/>
    <dgm:cxn modelId="{0D99E13E-35DF-4BE6-AF4B-20895B1DCA12}" type="presOf" srcId="{F2164108-B00C-459D-8BBB-BA471C95FF36}" destId="{1466DDE9-7444-43AA-9EA4-9B721058E4DB}" srcOrd="0" destOrd="3" presId="urn:microsoft.com/office/officeart/2005/8/layout/vList6"/>
    <dgm:cxn modelId="{0F6A8EBA-17C3-4750-98DE-4706C517E429}" srcId="{EFEB1321-E601-425E-B223-6967159E3887}" destId="{0E8D6B9E-8FEF-4407-9616-6303D7704928}" srcOrd="1" destOrd="0" parTransId="{1B30C1F1-DC82-45BD-B213-B909D7EE13D2}" sibTransId="{AC20F1C9-4573-48C2-93AF-05E261E48E7E}"/>
    <dgm:cxn modelId="{E1FFF941-CEE9-4FC7-837C-7739BA001053}" type="presOf" srcId="{077335FC-3FE8-494F-AEE5-B96B45F21F4F}" destId="{1466DDE9-7444-43AA-9EA4-9B721058E4DB}" srcOrd="0" destOrd="4" presId="urn:microsoft.com/office/officeart/2005/8/layout/vList6"/>
    <dgm:cxn modelId="{5D9B4B33-86C1-45CD-98AC-42C18F360CB5}" type="presOf" srcId="{0E8D6B9E-8FEF-4407-9616-6303D7704928}" destId="{2A92B83A-C1F4-436D-8D77-897D7176A5B5}" srcOrd="0" destOrd="1" presId="urn:microsoft.com/office/officeart/2005/8/layout/vList6"/>
    <dgm:cxn modelId="{A179A9C0-AC3A-44A6-AA04-7AC0CBCB90CC}" type="presOf" srcId="{831E210F-E1BF-4439-A038-9129CF0B8C30}" destId="{55FDE226-CF51-4369-A843-868A484E77FA}" srcOrd="0" destOrd="0" presId="urn:microsoft.com/office/officeart/2005/8/layout/vList6"/>
    <dgm:cxn modelId="{690448EA-6B25-4190-829E-6D89E8115891}" srcId="{AE0ED8F2-6BD1-407F-B95D-68AE94D884C1}" destId="{F2164108-B00C-459D-8BBB-BA471C95FF36}" srcOrd="3" destOrd="0" parTransId="{AD611854-FA33-4C55-AEA8-55FF62A548EB}" sibTransId="{AA85D507-BC62-4FE7-89FC-EB4DEEC4A656}"/>
    <dgm:cxn modelId="{E66F580B-E456-4AE9-8C8A-9F320488585D}" type="presParOf" srcId="{55FDE226-CF51-4369-A843-868A484E77FA}" destId="{8810F674-1363-41A6-B58C-BE20027C043F}" srcOrd="0" destOrd="0" presId="urn:microsoft.com/office/officeart/2005/8/layout/vList6"/>
    <dgm:cxn modelId="{506B8559-A92C-4252-9E2C-BE9BFDD7CFE7}" type="presParOf" srcId="{8810F674-1363-41A6-B58C-BE20027C043F}" destId="{0047EA08-F97D-42D7-8683-76B51C6919AB}" srcOrd="0" destOrd="0" presId="urn:microsoft.com/office/officeart/2005/8/layout/vList6"/>
    <dgm:cxn modelId="{BF71AC2F-6847-4D56-9788-A06B75233F61}" type="presParOf" srcId="{8810F674-1363-41A6-B58C-BE20027C043F}" destId="{1466DDE9-7444-43AA-9EA4-9B721058E4DB}" srcOrd="1" destOrd="0" presId="urn:microsoft.com/office/officeart/2005/8/layout/vList6"/>
    <dgm:cxn modelId="{584B507E-94AD-4E4A-8635-520D6C206FC2}" type="presParOf" srcId="{55FDE226-CF51-4369-A843-868A484E77FA}" destId="{3B3315C8-7C3E-496B-B173-8646845D904F}" srcOrd="1" destOrd="0" presId="urn:microsoft.com/office/officeart/2005/8/layout/vList6"/>
    <dgm:cxn modelId="{80828C7A-47D3-4192-9D70-A886D1092338}" type="presParOf" srcId="{55FDE226-CF51-4369-A843-868A484E77FA}" destId="{8BDCC2FA-C886-4D92-B16D-3BC46DA81354}" srcOrd="2" destOrd="0" presId="urn:microsoft.com/office/officeart/2005/8/layout/vList6"/>
    <dgm:cxn modelId="{24B4D16B-72C3-4E56-9F0C-67F4F565DB63}" type="presParOf" srcId="{8BDCC2FA-C886-4D92-B16D-3BC46DA81354}" destId="{AA7D0CB2-AFF5-489A-9C66-F5486DF90B60}" srcOrd="0" destOrd="0" presId="urn:microsoft.com/office/officeart/2005/8/layout/vList6"/>
    <dgm:cxn modelId="{42B6532F-44FC-4B73-B97C-7B2A30C4E501}" type="presParOf" srcId="{8BDCC2FA-C886-4D92-B16D-3BC46DA81354}" destId="{2A92B83A-C1F4-436D-8D77-897D7176A5B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C0538-E4E7-41C0-B808-A18019065871}">
      <dsp:nvSpPr>
        <dsp:cNvPr id="0" name=""/>
        <dsp:cNvSpPr/>
      </dsp:nvSpPr>
      <dsp:spPr>
        <a:xfrm>
          <a:off x="57" y="633991"/>
          <a:ext cx="5481231" cy="1872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" y="633991"/>
        <a:ext cx="5481231" cy="1872000"/>
      </dsp:txXfrm>
    </dsp:sp>
    <dsp:sp modelId="{E36C716E-BDF2-410D-B07D-D6C6B3A08506}">
      <dsp:nvSpPr>
        <dsp:cNvPr id="0" name=""/>
        <dsp:cNvSpPr/>
      </dsp:nvSpPr>
      <dsp:spPr>
        <a:xfrm>
          <a:off x="57" y="2505991"/>
          <a:ext cx="5481231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ý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" y="2505991"/>
        <a:ext cx="5481231" cy="2854800"/>
      </dsp:txXfrm>
    </dsp:sp>
    <dsp:sp modelId="{1C5A4C1A-E59F-421A-ACB7-BBF28E4E03EF}">
      <dsp:nvSpPr>
        <dsp:cNvPr id="0" name=""/>
        <dsp:cNvSpPr/>
      </dsp:nvSpPr>
      <dsp:spPr>
        <a:xfrm>
          <a:off x="6248660" y="633991"/>
          <a:ext cx="5481231" cy="18720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8660" y="633991"/>
        <a:ext cx="5481231" cy="1872000"/>
      </dsp:txXfrm>
    </dsp:sp>
    <dsp:sp modelId="{19ABF73D-6030-470C-B68C-5DB985C19C5B}">
      <dsp:nvSpPr>
        <dsp:cNvPr id="0" name=""/>
        <dsp:cNvSpPr/>
      </dsp:nvSpPr>
      <dsp:spPr>
        <a:xfrm>
          <a:off x="6248660" y="2505991"/>
          <a:ext cx="5481231" cy="285480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hang?</a:t>
          </a:r>
        </a:p>
      </dsp:txBody>
      <dsp:txXfrm>
        <a:off x="6248660" y="2505991"/>
        <a:ext cx="5481231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C0538-E4E7-41C0-B808-A18019065871}">
      <dsp:nvSpPr>
        <dsp:cNvPr id="0" name=""/>
        <dsp:cNvSpPr/>
      </dsp:nvSpPr>
      <dsp:spPr>
        <a:xfrm>
          <a:off x="3542" y="879234"/>
          <a:ext cx="3453785" cy="13815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2" y="879234"/>
        <a:ext cx="3453785" cy="1381514"/>
      </dsp:txXfrm>
    </dsp:sp>
    <dsp:sp modelId="{E36C716E-BDF2-410D-B07D-D6C6B3A08506}">
      <dsp:nvSpPr>
        <dsp:cNvPr id="0" name=""/>
        <dsp:cNvSpPr/>
      </dsp:nvSpPr>
      <dsp:spPr>
        <a:xfrm>
          <a:off x="3542" y="2260748"/>
          <a:ext cx="3453785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2" y="2260748"/>
        <a:ext cx="3453785" cy="2854800"/>
      </dsp:txXfrm>
    </dsp:sp>
    <dsp:sp modelId="{1C5A4C1A-E59F-421A-ACB7-BBF28E4E03EF}">
      <dsp:nvSpPr>
        <dsp:cNvPr id="0" name=""/>
        <dsp:cNvSpPr/>
      </dsp:nvSpPr>
      <dsp:spPr>
        <a:xfrm>
          <a:off x="3940858" y="879234"/>
          <a:ext cx="3453785" cy="1381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0858" y="879234"/>
        <a:ext cx="3453785" cy="1381514"/>
      </dsp:txXfrm>
    </dsp:sp>
    <dsp:sp modelId="{19ABF73D-6030-470C-B68C-5DB985C19C5B}">
      <dsp:nvSpPr>
        <dsp:cNvPr id="0" name=""/>
        <dsp:cNvSpPr/>
      </dsp:nvSpPr>
      <dsp:spPr>
        <a:xfrm>
          <a:off x="3940858" y="2260748"/>
          <a:ext cx="3453785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mảng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0858" y="2260748"/>
        <a:ext cx="3453785" cy="2854800"/>
      </dsp:txXfrm>
    </dsp:sp>
    <dsp:sp modelId="{30F900A0-2DE1-4AD3-AFEF-B66C323C28A3}">
      <dsp:nvSpPr>
        <dsp:cNvPr id="0" name=""/>
        <dsp:cNvSpPr/>
      </dsp:nvSpPr>
      <dsp:spPr>
        <a:xfrm>
          <a:off x="7878173" y="879234"/>
          <a:ext cx="3453785" cy="13815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78173" y="879234"/>
        <a:ext cx="3453785" cy="1381514"/>
      </dsp:txXfrm>
    </dsp:sp>
    <dsp:sp modelId="{669C1D61-DEEA-4103-A943-B1791BE19A33}">
      <dsp:nvSpPr>
        <dsp:cNvPr id="0" name=""/>
        <dsp:cNvSpPr/>
      </dsp:nvSpPr>
      <dsp:spPr>
        <a:xfrm>
          <a:off x="7878173" y="2260748"/>
          <a:ext cx="3453785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78173" y="2260748"/>
        <a:ext cx="3453785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C0538-E4E7-41C0-B808-A18019065871}">
      <dsp:nvSpPr>
        <dsp:cNvPr id="0" name=""/>
        <dsp:cNvSpPr/>
      </dsp:nvSpPr>
      <dsp:spPr>
        <a:xfrm>
          <a:off x="3542" y="879234"/>
          <a:ext cx="3453785" cy="13815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2" y="879234"/>
        <a:ext cx="3453785" cy="1381514"/>
      </dsp:txXfrm>
    </dsp:sp>
    <dsp:sp modelId="{E36C716E-BDF2-410D-B07D-D6C6B3A08506}">
      <dsp:nvSpPr>
        <dsp:cNvPr id="0" name=""/>
        <dsp:cNvSpPr/>
      </dsp:nvSpPr>
      <dsp:spPr>
        <a:xfrm>
          <a:off x="3542" y="2260748"/>
          <a:ext cx="3453785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quỹ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mệnh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2" y="2260748"/>
        <a:ext cx="3453785" cy="2854800"/>
      </dsp:txXfrm>
    </dsp:sp>
    <dsp:sp modelId="{1C5A4C1A-E59F-421A-ACB7-BBF28E4E03EF}">
      <dsp:nvSpPr>
        <dsp:cNvPr id="0" name=""/>
        <dsp:cNvSpPr/>
      </dsp:nvSpPr>
      <dsp:spPr>
        <a:xfrm>
          <a:off x="3940858" y="879234"/>
          <a:ext cx="3453785" cy="1381514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0858" y="879234"/>
        <a:ext cx="3453785" cy="1381514"/>
      </dsp:txXfrm>
    </dsp:sp>
    <dsp:sp modelId="{19ABF73D-6030-470C-B68C-5DB985C19C5B}">
      <dsp:nvSpPr>
        <dsp:cNvPr id="0" name=""/>
        <dsp:cNvSpPr/>
      </dsp:nvSpPr>
      <dsp:spPr>
        <a:xfrm>
          <a:off x="3940858" y="2260748"/>
          <a:ext cx="3453785" cy="2854800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phí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0858" y="2260748"/>
        <a:ext cx="3453785" cy="2854800"/>
      </dsp:txXfrm>
    </dsp:sp>
    <dsp:sp modelId="{30F900A0-2DE1-4AD3-AFEF-B66C323C28A3}">
      <dsp:nvSpPr>
        <dsp:cNvPr id="0" name=""/>
        <dsp:cNvSpPr/>
      </dsp:nvSpPr>
      <dsp:spPr>
        <a:xfrm>
          <a:off x="7878173" y="879234"/>
          <a:ext cx="3453785" cy="1381514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78173" y="879234"/>
        <a:ext cx="3453785" cy="1381514"/>
      </dsp:txXfrm>
    </dsp:sp>
    <dsp:sp modelId="{669C1D61-DEEA-4103-A943-B1791BE19A33}">
      <dsp:nvSpPr>
        <dsp:cNvPr id="0" name=""/>
        <dsp:cNvSpPr/>
      </dsp:nvSpPr>
      <dsp:spPr>
        <a:xfrm>
          <a:off x="7878173" y="2260748"/>
          <a:ext cx="3453785" cy="2854800"/>
        </a:xfrm>
        <a:prstGeom prst="rect">
          <a:avLst/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6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78173" y="2260748"/>
        <a:ext cx="3453785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6DDE9-7444-43AA-9EA4-9B721058E4DB}">
      <dsp:nvSpPr>
        <dsp:cNvPr id="0" name=""/>
        <dsp:cNvSpPr/>
      </dsp:nvSpPr>
      <dsp:spPr>
        <a:xfrm>
          <a:off x="4810131" y="0"/>
          <a:ext cx="7215197" cy="23525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Ý </a:t>
          </a:r>
          <a:r>
            <a:rPr lang="en-US" sz="2400" kern="1200" dirty="0" err="1"/>
            <a:t>tưởng</a:t>
          </a:r>
          <a:r>
            <a:rPr lang="en-US" sz="2400" kern="1200" dirty="0"/>
            <a:t> </a:t>
          </a:r>
          <a:r>
            <a:rPr lang="en-US" sz="2400" kern="1200" dirty="0" err="1"/>
            <a:t>kinh</a:t>
          </a:r>
          <a:r>
            <a:rPr lang="en-US" sz="2400" kern="1200" dirty="0"/>
            <a:t> </a:t>
          </a:r>
          <a:r>
            <a:rPr lang="en-US" sz="2400" kern="1200" dirty="0" err="1"/>
            <a:t>doanh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vốn</a:t>
          </a:r>
          <a:r>
            <a:rPr lang="en-US" sz="2400" kern="1200" dirty="0"/>
            <a:t> </a:t>
          </a:r>
          <a:r>
            <a:rPr lang="en-US" sz="2400" kern="1200" dirty="0" err="1"/>
            <a:t>bỏ</a:t>
          </a:r>
          <a:r>
            <a:rPr lang="en-US" sz="2400" kern="1200" dirty="0"/>
            <a:t> ra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Chi </a:t>
          </a:r>
          <a:r>
            <a:rPr lang="en-US" sz="2400" kern="1200" dirty="0" err="1"/>
            <a:t>phí</a:t>
          </a:r>
          <a:r>
            <a:rPr lang="en-US" sz="2400" kern="1200" dirty="0"/>
            <a:t> </a:t>
          </a:r>
          <a:r>
            <a:rPr lang="en-US" sz="2400" kern="1200" dirty="0" err="1"/>
            <a:t>vận</a:t>
          </a:r>
          <a:r>
            <a:rPr lang="en-US" sz="2400" kern="1200" dirty="0"/>
            <a:t> </a:t>
          </a:r>
          <a:r>
            <a:rPr lang="en-US" sz="2400" kern="1200" dirty="0" err="1"/>
            <a:t>hành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/>
            <a:t>Doanh</a:t>
          </a:r>
          <a:r>
            <a:rPr lang="en-US" sz="2400" kern="1200" dirty="0"/>
            <a:t> </a:t>
          </a:r>
          <a:r>
            <a:rPr lang="en-US" sz="2400" kern="1200" dirty="0" err="1"/>
            <a:t>thu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/>
            <a:t>Lợi</a:t>
          </a:r>
          <a:r>
            <a:rPr lang="en-US" sz="2400" kern="1200" dirty="0"/>
            <a:t> </a:t>
          </a:r>
          <a:r>
            <a:rPr lang="en-US" sz="2400" kern="1200" dirty="0" err="1"/>
            <a:t>nhuận</a:t>
          </a:r>
          <a:endParaRPr lang="en-US" sz="2400" kern="1200" dirty="0"/>
        </a:p>
      </dsp:txBody>
      <dsp:txXfrm>
        <a:off x="4810131" y="294070"/>
        <a:ext cx="6332988" cy="1764418"/>
      </dsp:txXfrm>
    </dsp:sp>
    <dsp:sp modelId="{0047EA08-F97D-42D7-8683-76B51C6919AB}">
      <dsp:nvSpPr>
        <dsp:cNvPr id="0" name=""/>
        <dsp:cNvSpPr/>
      </dsp:nvSpPr>
      <dsp:spPr>
        <a:xfrm>
          <a:off x="0" y="603"/>
          <a:ext cx="4810131" cy="23525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Công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: </a:t>
          </a:r>
          <a:r>
            <a:rPr lang="en-US" sz="2400" kern="1200" dirty="0" err="1"/>
            <a:t>Báo</a:t>
          </a:r>
          <a:r>
            <a:rPr lang="en-US" sz="2400" kern="1200" dirty="0"/>
            <a:t> </a:t>
          </a:r>
          <a:r>
            <a:rPr lang="en-US" sz="2400" kern="1200" dirty="0" err="1"/>
            <a:t>cáo</a:t>
          </a:r>
          <a:r>
            <a:rPr lang="en-US" sz="2400" kern="1200" dirty="0"/>
            <a:t> </a:t>
          </a:r>
          <a:r>
            <a:rPr lang="en-US" sz="2400" kern="1200" dirty="0" err="1"/>
            <a:t>kinh</a:t>
          </a:r>
          <a:r>
            <a:rPr lang="en-US" sz="2400" kern="1200" dirty="0"/>
            <a:t> </a:t>
          </a:r>
          <a:r>
            <a:rPr lang="en-US" sz="2400" kern="1200" dirty="0" err="1"/>
            <a:t>doanh</a:t>
          </a:r>
          <a:r>
            <a:rPr lang="en-US" sz="2400" kern="1200" dirty="0"/>
            <a:t> </a:t>
          </a:r>
          <a:r>
            <a:rPr lang="en-US" sz="2400" kern="1200" dirty="0" err="1"/>
            <a:t>dự</a:t>
          </a:r>
          <a:r>
            <a:rPr lang="en-US" sz="2400" kern="1200" dirty="0"/>
            <a:t> </a:t>
          </a:r>
          <a:r>
            <a:rPr lang="en-US" sz="2400" kern="1200" dirty="0" err="1"/>
            <a:t>kiến</a:t>
          </a:r>
          <a:endParaRPr lang="en-US" sz="2400" kern="1200" dirty="0"/>
        </a:p>
      </dsp:txBody>
      <dsp:txXfrm>
        <a:off x="114842" y="115445"/>
        <a:ext cx="4580447" cy="2122874"/>
      </dsp:txXfrm>
    </dsp:sp>
    <dsp:sp modelId="{2A92B83A-C1F4-436D-8D77-897D7176A5B5}">
      <dsp:nvSpPr>
        <dsp:cNvPr id="0" name=""/>
        <dsp:cNvSpPr/>
      </dsp:nvSpPr>
      <dsp:spPr>
        <a:xfrm>
          <a:off x="4810131" y="2588417"/>
          <a:ext cx="7215197" cy="23525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/>
            <a:t>Sản</a:t>
          </a:r>
          <a:r>
            <a:rPr lang="en-US" sz="2400" kern="1200" dirty="0"/>
            <a:t> </a:t>
          </a:r>
          <a:r>
            <a:rPr lang="en-US" sz="2400" kern="1200" dirty="0" err="1"/>
            <a:t>phẩm</a:t>
          </a:r>
          <a:r>
            <a:rPr lang="en-US" sz="2400" kern="1200" dirty="0"/>
            <a:t> </a:t>
          </a:r>
          <a:r>
            <a:rPr lang="en-US" sz="2400" kern="1200" dirty="0" err="1"/>
            <a:t>mang</a:t>
          </a:r>
          <a:r>
            <a:rPr lang="en-US" sz="2400" kern="1200" dirty="0"/>
            <a:t> </a:t>
          </a:r>
          <a:r>
            <a:rPr lang="en-US" sz="2400" kern="1200" dirty="0" err="1"/>
            <a:t>đến</a:t>
          </a:r>
          <a:r>
            <a:rPr lang="en-US" sz="2400" kern="1200" dirty="0"/>
            <a:t> </a:t>
          </a:r>
          <a:r>
            <a:rPr lang="en-US" sz="2400" kern="1200" dirty="0" err="1"/>
            <a:t>lợi</a:t>
          </a:r>
          <a:r>
            <a:rPr lang="en-US" sz="2400" kern="1200" dirty="0"/>
            <a:t> </a:t>
          </a:r>
          <a:r>
            <a:rPr lang="en-US" sz="2400" kern="1200" dirty="0" err="1"/>
            <a:t>ích</a:t>
          </a:r>
          <a:r>
            <a:rPr lang="en-US" sz="2400" kern="1200" dirty="0"/>
            <a:t> </a:t>
          </a:r>
          <a:r>
            <a:rPr lang="en-US" sz="2400" kern="1200" dirty="0" err="1"/>
            <a:t>gì</a:t>
          </a:r>
          <a:r>
            <a:rPr lang="en-US" sz="2400" kern="1200" dirty="0"/>
            <a:t>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/>
            <a:t>Thông</a:t>
          </a:r>
          <a:r>
            <a:rPr lang="en-US" sz="2400" kern="1200" dirty="0"/>
            <a:t> </a:t>
          </a:r>
          <a:r>
            <a:rPr lang="en-US" sz="2400" kern="1200" dirty="0" err="1"/>
            <a:t>điệp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doanh</a:t>
          </a:r>
          <a:r>
            <a:rPr lang="en-US" sz="2400" kern="1200" dirty="0"/>
            <a:t> </a:t>
          </a:r>
          <a:r>
            <a:rPr lang="en-US" sz="2400" kern="1200" dirty="0" err="1"/>
            <a:t>nghiệp</a:t>
          </a:r>
          <a:r>
            <a:rPr lang="en-US" sz="2400" kern="1200" dirty="0"/>
            <a:t> </a:t>
          </a:r>
          <a:r>
            <a:rPr lang="en-US" sz="2400" kern="1200" dirty="0" err="1"/>
            <a:t>là</a:t>
          </a:r>
          <a:r>
            <a:rPr lang="en-US" sz="2400" kern="1200" dirty="0"/>
            <a:t> </a:t>
          </a:r>
          <a:r>
            <a:rPr lang="en-US" sz="2400" kern="1200" dirty="0" err="1"/>
            <a:t>gì</a:t>
          </a:r>
          <a:r>
            <a:rPr lang="en-US" sz="2400" kern="1200" dirty="0"/>
            <a:t>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/>
            <a:t>Nếu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phát</a:t>
          </a:r>
          <a:r>
            <a:rPr lang="en-US" sz="2400" kern="1200" dirty="0"/>
            <a:t> </a:t>
          </a:r>
          <a:r>
            <a:rPr lang="en-US" sz="2400" kern="1200" dirty="0" err="1"/>
            <a:t>triển</a:t>
          </a:r>
          <a:r>
            <a:rPr lang="en-US" sz="2400" kern="1200" dirty="0"/>
            <a:t> </a:t>
          </a:r>
          <a:r>
            <a:rPr lang="en-US" sz="2400" kern="1200" dirty="0" err="1"/>
            <a:t>thêm</a:t>
          </a:r>
          <a:r>
            <a:rPr lang="en-US" sz="2400" kern="1200" dirty="0"/>
            <a:t>, </a:t>
          </a:r>
          <a:r>
            <a:rPr lang="en-US" sz="2400" kern="1200" dirty="0" err="1"/>
            <a:t>cung</a:t>
          </a:r>
          <a:r>
            <a:rPr lang="en-US" sz="2400" kern="1200" dirty="0"/>
            <a:t> </a:t>
          </a:r>
          <a:r>
            <a:rPr lang="en-US" sz="2400" kern="1200" dirty="0" err="1"/>
            <a:t>cấp</a:t>
          </a:r>
          <a:r>
            <a:rPr lang="en-US" sz="2400" kern="1200" dirty="0"/>
            <a:t> </a:t>
          </a:r>
          <a:r>
            <a:rPr lang="en-US" sz="2400" kern="1200" dirty="0" err="1"/>
            <a:t>thêm</a:t>
          </a:r>
          <a:r>
            <a:rPr lang="en-US" sz="2400" kern="1200" dirty="0"/>
            <a:t> </a:t>
          </a:r>
          <a:r>
            <a:rPr lang="en-US" sz="2400" kern="1200" dirty="0" err="1"/>
            <a:t>vốn</a:t>
          </a:r>
          <a:r>
            <a:rPr lang="en-US" sz="2400" kern="1200" dirty="0"/>
            <a:t>, </a:t>
          </a:r>
          <a:r>
            <a:rPr lang="en-US" sz="2400" kern="1200" dirty="0" err="1"/>
            <a:t>chiến</a:t>
          </a:r>
          <a:r>
            <a:rPr lang="en-US" sz="2400" kern="1200" dirty="0"/>
            <a:t> </a:t>
          </a:r>
          <a:r>
            <a:rPr lang="en-US" sz="2400" kern="1200" dirty="0" err="1"/>
            <a:t>lược</a:t>
          </a:r>
          <a:r>
            <a:rPr lang="en-US" sz="2400" kern="1200" dirty="0"/>
            <a:t> </a:t>
          </a:r>
          <a:r>
            <a:rPr lang="en-US" sz="2400" kern="1200" dirty="0" err="1"/>
            <a:t>kinh</a:t>
          </a:r>
          <a:r>
            <a:rPr lang="en-US" sz="2400" kern="1200" dirty="0"/>
            <a:t> </a:t>
          </a:r>
          <a:r>
            <a:rPr lang="en-US" sz="2400" kern="1200" dirty="0" err="1"/>
            <a:t>doanh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là</a:t>
          </a:r>
          <a:r>
            <a:rPr lang="en-US" sz="2400" kern="1200" dirty="0"/>
            <a:t> </a:t>
          </a:r>
          <a:r>
            <a:rPr lang="en-US" sz="2400" kern="1200" dirty="0" err="1"/>
            <a:t>gì</a:t>
          </a:r>
          <a:r>
            <a:rPr lang="en-US" sz="2400" kern="1200" dirty="0"/>
            <a:t>?</a:t>
          </a:r>
        </a:p>
      </dsp:txBody>
      <dsp:txXfrm>
        <a:off x="4810131" y="2882487"/>
        <a:ext cx="6332988" cy="1764418"/>
      </dsp:txXfrm>
    </dsp:sp>
    <dsp:sp modelId="{AA7D0CB2-AFF5-489A-9C66-F5486DF90B60}">
      <dsp:nvSpPr>
        <dsp:cNvPr id="0" name=""/>
        <dsp:cNvSpPr/>
      </dsp:nvSpPr>
      <dsp:spPr>
        <a:xfrm>
          <a:off x="0" y="2588417"/>
          <a:ext cx="4810131" cy="2352558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Tiêu</a:t>
          </a:r>
          <a:r>
            <a:rPr lang="en-US" sz="2400" kern="1200" dirty="0"/>
            <a:t> </a:t>
          </a:r>
          <a:r>
            <a:rPr lang="en-US" sz="2400" kern="1200" dirty="0" err="1"/>
            <a:t>chí</a:t>
          </a:r>
          <a:r>
            <a:rPr lang="en-US" sz="2400" kern="1200" dirty="0"/>
            <a:t> </a:t>
          </a:r>
          <a:r>
            <a:rPr lang="en-US" sz="2400" kern="1200" dirty="0" err="1"/>
            <a:t>kinh</a:t>
          </a:r>
          <a:r>
            <a:rPr lang="en-US" sz="2400" kern="1200" dirty="0"/>
            <a:t> </a:t>
          </a:r>
          <a:r>
            <a:rPr lang="en-US" sz="2400" kern="1200" dirty="0" err="1"/>
            <a:t>doanh</a:t>
          </a:r>
          <a:endParaRPr lang="en-US" sz="2400" kern="1200" dirty="0"/>
        </a:p>
      </dsp:txBody>
      <dsp:txXfrm>
        <a:off x="114842" y="2703259"/>
        <a:ext cx="4580447" cy="2122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2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0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2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5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2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9" r:id="rId5"/>
    <p:sldLayoutId id="214748365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196169" y="1532352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Đ8-C2-T2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6671" y="99749"/>
            <a:ext cx="10148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2D3339B1-59D8-4868-BA6B-C47E46DCB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066885"/>
              </p:ext>
            </p:extLst>
          </p:nvPr>
        </p:nvGraphicFramePr>
        <p:xfrm>
          <a:off x="166671" y="748506"/>
          <a:ext cx="11335502" cy="5994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9483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3C0538-E4E7-41C0-B808-A18019065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716E-BDF2-410D-B07D-D6C6B3A08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A4C1A-E59F-421A-ACB7-BBF28E4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BF73D-6030-470C-B68C-5DB985C19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F900A0-2DE1-4AD3-AFEF-B66C323C2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9C1D61-DEEA-4103-A943-B1791BE19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6671" y="99749"/>
            <a:ext cx="10148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Sơ đồ 2">
            <a:extLst>
              <a:ext uri="{FF2B5EF4-FFF2-40B4-BE49-F238E27FC236}">
                <a16:creationId xmlns:a16="http://schemas.microsoft.com/office/drawing/2014/main" xmlns="" id="{C4D6134A-5594-43AA-AB81-9E2CEA26D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21115"/>
              </p:ext>
            </p:extLst>
          </p:nvPr>
        </p:nvGraphicFramePr>
        <p:xfrm>
          <a:off x="166671" y="1270034"/>
          <a:ext cx="12025329" cy="4941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767613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058E854-FCFD-4906-BD1B-2BDEB154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1"/>
            <a:ext cx="10515600" cy="509875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</a:p>
        </p:txBody>
      </p:sp>
      <p:pic>
        <p:nvPicPr>
          <p:cNvPr id="4" name="Quán cơm 2.000 đồng giữa thủ đô_ VTV24">
            <a:hlinkClick r:id="" action="ppaction://media"/>
            <a:extLst>
              <a:ext uri="{FF2B5EF4-FFF2-40B4-BE49-F238E27FC236}">
                <a16:creationId xmlns:a16="http://schemas.microsoft.com/office/drawing/2014/main" xmlns="" id="{590F526F-E2B3-4886-B7A4-EF4B6DA5F0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27" y="681036"/>
            <a:ext cx="9325841" cy="5245667"/>
          </a:xfrm>
        </p:spPr>
      </p:pic>
    </p:spTree>
    <p:extLst>
      <p:ext uri="{BB962C8B-B14F-4D97-AF65-F5344CB8AC3E}">
        <p14:creationId xmlns:p14="http://schemas.microsoft.com/office/powerpoint/2010/main" val="379031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văn mẫu lớp 9: Nghị luận xã hội về sức mạnh của sự tử tế (7 mẫu) - Tin  Tức Giáo Dục Học Tập Tiny">
            <a:extLst>
              <a:ext uri="{FF2B5EF4-FFF2-40B4-BE49-F238E27FC236}">
                <a16:creationId xmlns:a16="http://schemas.microsoft.com/office/drawing/2014/main" xmlns="" id="{4537CBD3-8015-42E5-9F1C-DD32B27A4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3" y="0"/>
            <a:ext cx="10741993" cy="56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6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-575997" y="120807"/>
            <a:ext cx="8194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hỏi đáp và nhận xét góp ý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What is Business Capital and How Does it Work? - IEG">
            <a:extLst>
              <a:ext uri="{FF2B5EF4-FFF2-40B4-BE49-F238E27FC236}">
                <a16:creationId xmlns:a16="http://schemas.microsoft.com/office/drawing/2014/main" xmlns="" id="{A56FAB24-8022-4C5E-AC2C-2606D66A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2" y="1250490"/>
            <a:ext cx="230505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 CÔNG SAN LẤP MẶT BẰNG GIÁ RẺ | VLXD GIÁ RẺ LONG THÀNH">
            <a:extLst>
              <a:ext uri="{FF2B5EF4-FFF2-40B4-BE49-F238E27FC236}">
                <a16:creationId xmlns:a16="http://schemas.microsoft.com/office/drawing/2014/main" xmlns="" id="{3ED09399-D275-4FC5-AE0D-94030E5B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09" y="784307"/>
            <a:ext cx="2857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ơ chế vận hành bộ máy tổ chức trong khách sạn là gì?">
            <a:extLst>
              <a:ext uri="{FF2B5EF4-FFF2-40B4-BE49-F238E27FC236}">
                <a16:creationId xmlns:a16="http://schemas.microsoft.com/office/drawing/2014/main" xmlns="" id="{CC8DC86F-78A9-4569-BF11-285FBA80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09" y="918757"/>
            <a:ext cx="3090406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anh thu trong doanh nghiệp du lịch - khách sạn là gì? Cơ cấu">
            <a:extLst>
              <a:ext uri="{FF2B5EF4-FFF2-40B4-BE49-F238E27FC236}">
                <a16:creationId xmlns:a16="http://schemas.microsoft.com/office/drawing/2014/main" xmlns="" id="{A5FAD3AA-E39D-47AD-AB55-DAD5C36A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7" y="4248555"/>
            <a:ext cx="2187290" cy="13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ân tích chung tình hình lợi nhuận là gì? Ví dụ phân tích">
            <a:extLst>
              <a:ext uri="{FF2B5EF4-FFF2-40B4-BE49-F238E27FC236}">
                <a16:creationId xmlns:a16="http://schemas.microsoft.com/office/drawing/2014/main" xmlns="" id="{94F59422-7827-41F9-B608-D905C58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55" y="3738274"/>
            <a:ext cx="3086154" cy="18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 loại lãi suất vay ngân hàng hiện nay | Timo.vn">
            <a:extLst>
              <a:ext uri="{FF2B5EF4-FFF2-40B4-BE49-F238E27FC236}">
                <a16:creationId xmlns:a16="http://schemas.microsoft.com/office/drawing/2014/main" xmlns="" id="{786E5374-5606-4FA4-9082-AF0E18226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11429" r="1929" b="15651"/>
          <a:stretch/>
        </p:blipFill>
        <p:spPr bwMode="auto">
          <a:xfrm>
            <a:off x="6563269" y="3658462"/>
            <a:ext cx="2187044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khoản lỗ từ trăm tỷ đến cả nghìn tỷ trong năm 2019">
            <a:extLst>
              <a:ext uri="{FF2B5EF4-FFF2-40B4-BE49-F238E27FC236}">
                <a16:creationId xmlns:a16="http://schemas.microsoft.com/office/drawing/2014/main" xmlns="" id="{C952352D-A34D-4969-8E43-FB4075515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9707" r="33077"/>
          <a:stretch/>
        </p:blipFill>
        <p:spPr bwMode="auto">
          <a:xfrm>
            <a:off x="9102225" y="3690459"/>
            <a:ext cx="1999380" cy="19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7063B5-7379-4FB7-8565-74A293191FD3}"/>
              </a:ext>
            </a:extLst>
          </p:cNvPr>
          <p:cNvSpPr txBox="1"/>
          <p:nvPr/>
        </p:nvSpPr>
        <p:spPr>
          <a:xfrm>
            <a:off x="446678" y="2850261"/>
            <a:ext cx="218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CDFE17B-9109-4F9B-BF14-3F7912AA2BCB}"/>
              </a:ext>
            </a:extLst>
          </p:cNvPr>
          <p:cNvSpPr txBox="1"/>
          <p:nvPr/>
        </p:nvSpPr>
        <p:spPr>
          <a:xfrm>
            <a:off x="3428876" y="2932538"/>
            <a:ext cx="218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BF18A1E-67C6-41A2-BEA9-45F28438DF34}"/>
              </a:ext>
            </a:extLst>
          </p:cNvPr>
          <p:cNvSpPr txBox="1"/>
          <p:nvPr/>
        </p:nvSpPr>
        <p:spPr>
          <a:xfrm>
            <a:off x="6411073" y="3014815"/>
            <a:ext cx="369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CB8EC00-5190-4322-B27F-F59D635C2BCF}"/>
              </a:ext>
            </a:extLst>
          </p:cNvPr>
          <p:cNvSpPr txBox="1"/>
          <p:nvPr/>
        </p:nvSpPr>
        <p:spPr>
          <a:xfrm>
            <a:off x="882099" y="5672146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CE9FB0ED-702D-4591-9595-3BA12D49BA15}"/>
              </a:ext>
            </a:extLst>
          </p:cNvPr>
          <p:cNvSpPr txBox="1"/>
          <p:nvPr/>
        </p:nvSpPr>
        <p:spPr>
          <a:xfrm>
            <a:off x="3239802" y="5607510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A197E35-5F77-4DFA-A1CF-C823F1FB8EF6}"/>
              </a:ext>
            </a:extLst>
          </p:cNvPr>
          <p:cNvSpPr txBox="1"/>
          <p:nvPr/>
        </p:nvSpPr>
        <p:spPr>
          <a:xfrm>
            <a:off x="6605336" y="5695627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52905F3F-8DF2-4D3C-9AAB-40F4C95DF2AE}"/>
              </a:ext>
            </a:extLst>
          </p:cNvPr>
          <p:cNvSpPr txBox="1"/>
          <p:nvPr/>
        </p:nvSpPr>
        <p:spPr>
          <a:xfrm>
            <a:off x="9041538" y="5672146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endParaRPr lang="en-US" sz="2400" b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430011D6-BA65-486E-A559-FAA04CAF61A9}"/>
                  </a:ext>
                </a:extLst>
              </p:cNvPr>
              <p:cNvSpPr txBox="1"/>
              <p:nvPr/>
            </p:nvSpPr>
            <p:spPr>
              <a:xfrm>
                <a:off x="6692299" y="115933"/>
                <a:ext cx="48713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Lợi </a:t>
                </a:r>
                <a:r>
                  <a:rPr lang="en-US" sz="3200" b="1" dirty="0" err="1">
                    <a:solidFill>
                      <a:srgbClr val="C00000"/>
                    </a:solidFill>
                  </a:rPr>
                  <a:t>nhuận</a:t>
                </a:r>
                <a:r>
                  <a:rPr lang="en-US" sz="32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30011D6-BA65-486E-A559-FAA04CAF6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99" y="115933"/>
                <a:ext cx="4871365" cy="584775"/>
              </a:xfrm>
              <a:prstGeom prst="rect">
                <a:avLst/>
              </a:prstGeom>
              <a:blipFill>
                <a:blip r:embed="rId10"/>
                <a:stretch>
                  <a:fillRect l="-325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8AA38A-0B68-410A-9F91-EA228A58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20" y="13850"/>
            <a:ext cx="4468091" cy="69272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dẫn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45978B-5EEB-4332-B7FF-A0E60C1A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6" y="0"/>
            <a:ext cx="11873344" cy="7093529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54B6581-D270-4124-AE6F-B433988FBFE5}"/>
              </a:ext>
            </a:extLst>
          </p:cNvPr>
          <p:cNvSpPr/>
          <p:nvPr/>
        </p:nvSpPr>
        <p:spPr>
          <a:xfrm>
            <a:off x="5352227" y="154278"/>
            <a:ext cx="5230828" cy="6927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2EDBA975-70B1-478C-B449-728582949349}"/>
              </a:ext>
            </a:extLst>
          </p:cNvPr>
          <p:cNvSpPr/>
          <p:nvPr/>
        </p:nvSpPr>
        <p:spPr>
          <a:xfrm>
            <a:off x="2623279" y="2386739"/>
            <a:ext cx="7714090" cy="4583687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 algn="just">
              <a:lnSpc>
                <a:spcPct val="107000"/>
              </a:lnSpc>
              <a:buClr>
                <a:srgbClr val="000000"/>
              </a:buClr>
            </a:pPr>
            <a:endParaRPr lang="en-US" sz="2800" kern="120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buClr>
                <a:srgbClr val="000000"/>
              </a:buClr>
            </a:pPr>
            <a:r>
              <a:rPr lang="en-US" sz="280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Làm việc theo nhóm</a:t>
            </a:r>
            <a:r>
              <a:rPr lang="en-US" sz="28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Đọc mục II (SGK – Tr 90+91).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Lập kế hoạch kinh doanh của mỗi nhóm. Nhóm trưởng phân công nhiệm vụ cho các thành viên.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en-US" sz="2800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Làm việc cá nhân: 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Làm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 ví dụ vào vở. Tìm hiểu thêm về tài chính, kinh doanh; Cách trình bày và giới thiệu sản phẩm; Cách tăng lợi nhuận.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spc="-2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spc="-2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 cực tham gia vào công việc của nhóm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653685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710458" y="1336968"/>
            <a:ext cx="9903861" cy="13421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kinh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doanh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Bống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6B7248C-9FCD-4EB8-B707-F28CE1F79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40" y="2255972"/>
            <a:ext cx="10515600" cy="4351338"/>
          </a:xfrm>
        </p:spPr>
        <p:txBody>
          <a:bodyPr/>
          <a:lstStyle/>
          <a:p>
            <a:r>
              <a:rPr lang="en-US" dirty="0"/>
              <a:t>https://www.youtube.com/watch?v=olPZNE8txnc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xmlns="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900FD03A-2473-4E36-AFF0-F598C5873874}"/>
              </a:ext>
            </a:extLst>
          </p:cNvPr>
          <p:cNvSpPr/>
          <p:nvPr/>
        </p:nvSpPr>
        <p:spPr>
          <a:xfrm>
            <a:off x="3467100" y="2942325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E18D67FB-C266-4FE3-A355-8CEEC95DD382}"/>
              </a:ext>
            </a:extLst>
          </p:cNvPr>
          <p:cNvSpPr/>
          <p:nvPr/>
        </p:nvSpPr>
        <p:spPr>
          <a:xfrm>
            <a:off x="3467095" y="5087302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20B5B0DC-E0F7-4E45-A8F5-38C5E69F6157}"/>
              </a:ext>
            </a:extLst>
          </p:cNvPr>
          <p:cNvSpPr/>
          <p:nvPr/>
        </p:nvSpPr>
        <p:spPr>
          <a:xfrm>
            <a:off x="2460625" y="190320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29A32648-BFA0-4DCA-9E2F-CAA4A051C6B9}"/>
              </a:ext>
            </a:extLst>
          </p:cNvPr>
          <p:cNvSpPr/>
          <p:nvPr/>
        </p:nvSpPr>
        <p:spPr>
          <a:xfrm>
            <a:off x="2460625" y="2986349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8B56E046-E9E2-4645-B2D2-D6ACDB4E5655}"/>
              </a:ext>
            </a:extLst>
          </p:cNvPr>
          <p:cNvSpPr txBox="1"/>
          <p:nvPr/>
        </p:nvSpPr>
        <p:spPr>
          <a:xfrm>
            <a:off x="2655252" y="3096214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78C60C08-8678-4E45-B0B3-67FA6298444A}"/>
              </a:ext>
            </a:extLst>
          </p:cNvPr>
          <p:cNvSpPr/>
          <p:nvPr/>
        </p:nvSpPr>
        <p:spPr>
          <a:xfrm>
            <a:off x="2460625" y="4069496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DF678680-D2BD-4101-8DE9-45FD85171B76}"/>
              </a:ext>
            </a:extLst>
          </p:cNvPr>
          <p:cNvSpPr/>
          <p:nvPr/>
        </p:nvSpPr>
        <p:spPr>
          <a:xfrm>
            <a:off x="2460625" y="515264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3170832B-AF18-4D57-AF44-A084EE515A2C}"/>
              </a:ext>
            </a:extLst>
          </p:cNvPr>
          <p:cNvSpPr txBox="1"/>
          <p:nvPr/>
        </p:nvSpPr>
        <p:spPr>
          <a:xfrm>
            <a:off x="2655252" y="526250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#sl-pollanswer(0)">
            <a:extLst>
              <a:ext uri="{FF2B5EF4-FFF2-40B4-BE49-F238E27FC236}">
                <a16:creationId xmlns:a16="http://schemas.microsoft.com/office/drawing/2014/main" xmlns="" id="{0167798A-5847-4503-9211-F9A05FFB2EC5}"/>
              </a:ext>
            </a:extLst>
          </p:cNvPr>
          <p:cNvSpPr txBox="1">
            <a:spLocks/>
          </p:cNvSpPr>
          <p:nvPr/>
        </p:nvSpPr>
        <p:spPr>
          <a:xfrm>
            <a:off x="3626644" y="1859179"/>
            <a:ext cx="5384005" cy="82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–(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+Chi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#sl-pollanswer(1)">
            <a:extLst>
              <a:ext uri="{FF2B5EF4-FFF2-40B4-BE49-F238E27FC236}">
                <a16:creationId xmlns:a16="http://schemas.microsoft.com/office/drawing/2014/main" xmlns="" id="{4637DE63-E6F6-4F33-B291-29E3FC84D59F}"/>
              </a:ext>
            </a:extLst>
          </p:cNvPr>
          <p:cNvSpPr txBox="1">
            <a:spLocks/>
          </p:cNvSpPr>
          <p:nvPr/>
        </p:nvSpPr>
        <p:spPr>
          <a:xfrm>
            <a:off x="3626645" y="2948379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Vốn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#sl-pollanswer(2)">
            <a:extLst>
              <a:ext uri="{FF2B5EF4-FFF2-40B4-BE49-F238E27FC236}">
                <a16:creationId xmlns:a16="http://schemas.microsoft.com/office/drawing/2014/main" xmlns="" id="{B3B0762E-834F-4129-A4F9-49AA650A3EA3}"/>
              </a:ext>
            </a:extLst>
          </p:cNvPr>
          <p:cNvSpPr txBox="1">
            <a:spLocks/>
          </p:cNvSpPr>
          <p:nvPr/>
        </p:nvSpPr>
        <p:spPr>
          <a:xfrm>
            <a:off x="3626645" y="4025030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#sl-pollanswer(3)">
            <a:extLst>
              <a:ext uri="{FF2B5EF4-FFF2-40B4-BE49-F238E27FC236}">
                <a16:creationId xmlns:a16="http://schemas.microsoft.com/office/drawing/2014/main" xmlns="" id="{D16CA8B8-027B-41EC-AD3C-AD876B0909B3}"/>
              </a:ext>
            </a:extLst>
          </p:cNvPr>
          <p:cNvSpPr txBox="1">
            <a:spLocks/>
          </p:cNvSpPr>
          <p:nvPr/>
        </p:nvSpPr>
        <p:spPr>
          <a:xfrm>
            <a:off x="3626645" y="5099521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phí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#sl-pollquestion()">
            <a:extLst>
              <a:ext uri="{FF2B5EF4-FFF2-40B4-BE49-F238E27FC236}">
                <a16:creationId xmlns:a16="http://schemas.microsoft.com/office/drawing/2014/main" xmlns="" id="{68902ABD-87A5-43B6-8928-452129235F0F}"/>
              </a:ext>
            </a:extLst>
          </p:cNvPr>
          <p:cNvSpPr txBox="1"/>
          <p:nvPr/>
        </p:nvSpPr>
        <p:spPr>
          <a:xfrm>
            <a:off x="-766602" y="905415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Công thức tính lợi nhuận trong kinh doanh 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Batang" panose="020B0503020000020004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BBC4ABC-F05E-4DCD-ABEF-A6577F9D0F70}"/>
              </a:ext>
            </a:extLst>
          </p:cNvPr>
          <p:cNvGrpSpPr/>
          <p:nvPr/>
        </p:nvGrpSpPr>
        <p:grpSpPr>
          <a:xfrm rot="19823548">
            <a:off x="11148371" y="-2155977"/>
            <a:ext cx="3136324" cy="8030311"/>
            <a:chOff x="9055676" y="0"/>
            <a:chExt cx="3136324" cy="6858000"/>
          </a:xfrm>
        </p:grpSpPr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xmlns="" id="{710325D7-2F7F-4EB6-AEEF-99174436972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xmlns="" id="{F2D8E20F-1C4C-4395-9FED-E8BE9C8D5B12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xmlns="" id="{4C872C9D-B9F7-4B84-A02C-46B6AD1C465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xmlns="" id="{1F3F0376-BEF0-40E8-923C-953A5B8C276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xmlns="" id="{53C3CD77-FFC9-48C3-A7C9-F9DBF3E18C8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xmlns="" id="{A2AB4C49-FA8D-48F6-99D9-0511B1278B27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1">
            <a:extLst>
              <a:ext uri="{FF2B5EF4-FFF2-40B4-BE49-F238E27FC236}">
                <a16:creationId xmlns:a16="http://schemas.microsoft.com/office/drawing/2014/main" xmlns="" id="{CE3C3086-BDAE-4F86-8F83-0E780C4EA187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2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xmlns="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900FD03A-2473-4E36-AFF0-F598C5873874}"/>
              </a:ext>
            </a:extLst>
          </p:cNvPr>
          <p:cNvSpPr/>
          <p:nvPr/>
        </p:nvSpPr>
        <p:spPr>
          <a:xfrm>
            <a:off x="3467100" y="2942325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E18D67FB-C266-4FE3-A355-8CEEC95DD382}"/>
              </a:ext>
            </a:extLst>
          </p:cNvPr>
          <p:cNvSpPr/>
          <p:nvPr/>
        </p:nvSpPr>
        <p:spPr>
          <a:xfrm>
            <a:off x="3467095" y="5087302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20B5B0DC-E0F7-4E45-A8F5-38C5E69F6157}"/>
              </a:ext>
            </a:extLst>
          </p:cNvPr>
          <p:cNvSpPr/>
          <p:nvPr/>
        </p:nvSpPr>
        <p:spPr>
          <a:xfrm>
            <a:off x="2460625" y="190320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29A32648-BFA0-4DCA-9E2F-CAA4A051C6B9}"/>
              </a:ext>
            </a:extLst>
          </p:cNvPr>
          <p:cNvSpPr/>
          <p:nvPr/>
        </p:nvSpPr>
        <p:spPr>
          <a:xfrm>
            <a:off x="2460625" y="2986349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8B56E046-E9E2-4645-B2D2-D6ACDB4E5655}"/>
              </a:ext>
            </a:extLst>
          </p:cNvPr>
          <p:cNvSpPr txBox="1"/>
          <p:nvPr/>
        </p:nvSpPr>
        <p:spPr>
          <a:xfrm>
            <a:off x="2655252" y="3096214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78C60C08-8678-4E45-B0B3-67FA6298444A}"/>
              </a:ext>
            </a:extLst>
          </p:cNvPr>
          <p:cNvSpPr/>
          <p:nvPr/>
        </p:nvSpPr>
        <p:spPr>
          <a:xfrm>
            <a:off x="2460625" y="4069496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DF678680-D2BD-4101-8DE9-45FD85171B76}"/>
              </a:ext>
            </a:extLst>
          </p:cNvPr>
          <p:cNvSpPr/>
          <p:nvPr/>
        </p:nvSpPr>
        <p:spPr>
          <a:xfrm>
            <a:off x="2460625" y="515264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3170832B-AF18-4D57-AF44-A084EE515A2C}"/>
              </a:ext>
            </a:extLst>
          </p:cNvPr>
          <p:cNvSpPr txBox="1"/>
          <p:nvPr/>
        </p:nvSpPr>
        <p:spPr>
          <a:xfrm>
            <a:off x="2655252" y="526250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#sl-pollanswer(0)">
            <a:extLst>
              <a:ext uri="{FF2B5EF4-FFF2-40B4-BE49-F238E27FC236}">
                <a16:creationId xmlns:a16="http://schemas.microsoft.com/office/drawing/2014/main" xmlns="" id="{0167798A-5847-4503-9211-F9A05FFB2EC5}"/>
              </a:ext>
            </a:extLst>
          </p:cNvPr>
          <p:cNvSpPr txBox="1">
            <a:spLocks/>
          </p:cNvSpPr>
          <p:nvPr/>
        </p:nvSpPr>
        <p:spPr>
          <a:xfrm>
            <a:off x="3626644" y="1859179"/>
            <a:ext cx="5384005" cy="82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vốn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#sl-pollanswer(1)">
            <a:extLst>
              <a:ext uri="{FF2B5EF4-FFF2-40B4-BE49-F238E27FC236}">
                <a16:creationId xmlns:a16="http://schemas.microsoft.com/office/drawing/2014/main" xmlns="" id="{4637DE63-E6F6-4F33-B291-29E3FC84D59F}"/>
              </a:ext>
            </a:extLst>
          </p:cNvPr>
          <p:cNvSpPr txBox="1">
            <a:spLocks/>
          </p:cNvSpPr>
          <p:nvPr/>
        </p:nvSpPr>
        <p:spPr>
          <a:xfrm>
            <a:off x="3626645" y="2948379"/>
            <a:ext cx="6104730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vốn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phí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#sl-pollanswer(2)">
            <a:extLst>
              <a:ext uri="{FF2B5EF4-FFF2-40B4-BE49-F238E27FC236}">
                <a16:creationId xmlns:a16="http://schemas.microsoft.com/office/drawing/2014/main" xmlns="" id="{B3B0762E-834F-4129-A4F9-49AA650A3EA3}"/>
              </a:ext>
            </a:extLst>
          </p:cNvPr>
          <p:cNvSpPr txBox="1">
            <a:spLocks/>
          </p:cNvSpPr>
          <p:nvPr/>
        </p:nvSpPr>
        <p:spPr>
          <a:xfrm>
            <a:off x="3626644" y="4025030"/>
            <a:ext cx="5986691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vốn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phí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#sl-pollanswer(3)">
            <a:extLst>
              <a:ext uri="{FF2B5EF4-FFF2-40B4-BE49-F238E27FC236}">
                <a16:creationId xmlns:a16="http://schemas.microsoft.com/office/drawing/2014/main" xmlns="" id="{D16CA8B8-027B-41EC-AD3C-AD876B0909B3}"/>
              </a:ext>
            </a:extLst>
          </p:cNvPr>
          <p:cNvSpPr txBox="1">
            <a:spLocks/>
          </p:cNvSpPr>
          <p:nvPr/>
        </p:nvSpPr>
        <p:spPr>
          <a:xfrm>
            <a:off x="3626645" y="5099521"/>
            <a:ext cx="5756322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phí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#sl-pollquestion()">
            <a:extLst>
              <a:ext uri="{FF2B5EF4-FFF2-40B4-BE49-F238E27FC236}">
                <a16:creationId xmlns:a16="http://schemas.microsoft.com/office/drawing/2014/main" xmlns="" id="{68902ABD-87A5-43B6-8928-452129235F0F}"/>
              </a:ext>
            </a:extLst>
          </p:cNvPr>
          <p:cNvSpPr txBox="1"/>
          <p:nvPr/>
        </p:nvSpPr>
        <p:spPr>
          <a:xfrm>
            <a:off x="-766602" y="905415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Cách thức để tăng lợi nhuận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Batang" panose="020B0503020000020004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BBC4ABC-F05E-4DCD-ABEF-A6577F9D0F70}"/>
              </a:ext>
            </a:extLst>
          </p:cNvPr>
          <p:cNvGrpSpPr/>
          <p:nvPr/>
        </p:nvGrpSpPr>
        <p:grpSpPr>
          <a:xfrm rot="19823548">
            <a:off x="11148371" y="-2155977"/>
            <a:ext cx="3136324" cy="8030311"/>
            <a:chOff x="9055676" y="0"/>
            <a:chExt cx="3136324" cy="6858000"/>
          </a:xfrm>
        </p:grpSpPr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xmlns="" id="{710325D7-2F7F-4EB6-AEEF-99174436972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xmlns="" id="{F2D8E20F-1C4C-4395-9FED-E8BE9C8D5B12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xmlns="" id="{4C872C9D-B9F7-4B84-A02C-46B6AD1C465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xmlns="" id="{1F3F0376-BEF0-40E8-923C-953A5B8C276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xmlns="" id="{53C3CD77-FFC9-48C3-A7C9-F9DBF3E18C8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xmlns="" id="{A2AB4C49-FA8D-48F6-99D9-0511B1278B27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1">
            <a:extLst>
              <a:ext uri="{FF2B5EF4-FFF2-40B4-BE49-F238E27FC236}">
                <a16:creationId xmlns:a16="http://schemas.microsoft.com/office/drawing/2014/main" xmlns="" id="{CE3C3086-BDAE-4F86-8F83-0E780C4EA187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1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xmlns="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900FD03A-2473-4E36-AFF0-F598C5873874}"/>
              </a:ext>
            </a:extLst>
          </p:cNvPr>
          <p:cNvSpPr/>
          <p:nvPr/>
        </p:nvSpPr>
        <p:spPr>
          <a:xfrm>
            <a:off x="3467100" y="2942325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E18D67FB-C266-4FE3-A355-8CEEC95DD382}"/>
              </a:ext>
            </a:extLst>
          </p:cNvPr>
          <p:cNvSpPr/>
          <p:nvPr/>
        </p:nvSpPr>
        <p:spPr>
          <a:xfrm>
            <a:off x="3467095" y="5087302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20B5B0DC-E0F7-4E45-A8F5-38C5E69F6157}"/>
              </a:ext>
            </a:extLst>
          </p:cNvPr>
          <p:cNvSpPr/>
          <p:nvPr/>
        </p:nvSpPr>
        <p:spPr>
          <a:xfrm>
            <a:off x="2460625" y="190320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29A32648-BFA0-4DCA-9E2F-CAA4A051C6B9}"/>
              </a:ext>
            </a:extLst>
          </p:cNvPr>
          <p:cNvSpPr/>
          <p:nvPr/>
        </p:nvSpPr>
        <p:spPr>
          <a:xfrm>
            <a:off x="2460625" y="2986349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8B56E046-E9E2-4645-B2D2-D6ACDB4E5655}"/>
              </a:ext>
            </a:extLst>
          </p:cNvPr>
          <p:cNvSpPr txBox="1"/>
          <p:nvPr/>
        </p:nvSpPr>
        <p:spPr>
          <a:xfrm>
            <a:off x="2655252" y="3096214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78C60C08-8678-4E45-B0B3-67FA6298444A}"/>
              </a:ext>
            </a:extLst>
          </p:cNvPr>
          <p:cNvSpPr/>
          <p:nvPr/>
        </p:nvSpPr>
        <p:spPr>
          <a:xfrm>
            <a:off x="2460625" y="4069496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DF678680-D2BD-4101-8DE9-45FD85171B76}"/>
              </a:ext>
            </a:extLst>
          </p:cNvPr>
          <p:cNvSpPr/>
          <p:nvPr/>
        </p:nvSpPr>
        <p:spPr>
          <a:xfrm>
            <a:off x="2460625" y="515264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3170832B-AF18-4D57-AF44-A084EE515A2C}"/>
              </a:ext>
            </a:extLst>
          </p:cNvPr>
          <p:cNvSpPr txBox="1"/>
          <p:nvPr/>
        </p:nvSpPr>
        <p:spPr>
          <a:xfrm>
            <a:off x="2655252" y="526250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#sl-pollanswer(0)">
            <a:extLst>
              <a:ext uri="{FF2B5EF4-FFF2-40B4-BE49-F238E27FC236}">
                <a16:creationId xmlns:a16="http://schemas.microsoft.com/office/drawing/2014/main" xmlns="" id="{0167798A-5847-4503-9211-F9A05FFB2EC5}"/>
              </a:ext>
            </a:extLst>
          </p:cNvPr>
          <p:cNvSpPr txBox="1">
            <a:spLocks/>
          </p:cNvSpPr>
          <p:nvPr/>
        </p:nvSpPr>
        <p:spPr>
          <a:xfrm>
            <a:off x="3626644" y="1859179"/>
            <a:ext cx="5384005" cy="82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Chọn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#sl-pollanswer(1)">
            <a:extLst>
              <a:ext uri="{FF2B5EF4-FFF2-40B4-BE49-F238E27FC236}">
                <a16:creationId xmlns:a16="http://schemas.microsoft.com/office/drawing/2014/main" xmlns="" id="{4637DE63-E6F6-4F33-B291-29E3FC84D59F}"/>
              </a:ext>
            </a:extLst>
          </p:cNvPr>
          <p:cNvSpPr txBox="1">
            <a:spLocks/>
          </p:cNvSpPr>
          <p:nvPr/>
        </p:nvSpPr>
        <p:spPr>
          <a:xfrm>
            <a:off x="3626645" y="2948379"/>
            <a:ext cx="6104730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Lựa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#sl-pollanswer(2)">
            <a:extLst>
              <a:ext uri="{FF2B5EF4-FFF2-40B4-BE49-F238E27FC236}">
                <a16:creationId xmlns:a16="http://schemas.microsoft.com/office/drawing/2014/main" xmlns="" id="{B3B0762E-834F-4129-A4F9-49AA650A3EA3}"/>
              </a:ext>
            </a:extLst>
          </p:cNvPr>
          <p:cNvSpPr txBox="1">
            <a:spLocks/>
          </p:cNvSpPr>
          <p:nvPr/>
        </p:nvSpPr>
        <p:spPr>
          <a:xfrm>
            <a:off x="3626644" y="4025030"/>
            <a:ext cx="5986691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lược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#sl-pollanswer(3)">
            <a:extLst>
              <a:ext uri="{FF2B5EF4-FFF2-40B4-BE49-F238E27FC236}">
                <a16:creationId xmlns:a16="http://schemas.microsoft.com/office/drawing/2014/main" xmlns="" id="{D16CA8B8-027B-41EC-AD3C-AD876B0909B3}"/>
              </a:ext>
            </a:extLst>
          </p:cNvPr>
          <p:cNvSpPr txBox="1">
            <a:spLocks/>
          </p:cNvSpPr>
          <p:nvPr/>
        </p:nvSpPr>
        <p:spPr>
          <a:xfrm>
            <a:off x="3626645" y="5099521"/>
            <a:ext cx="5756322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trên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#sl-pollquestion()">
            <a:extLst>
              <a:ext uri="{FF2B5EF4-FFF2-40B4-BE49-F238E27FC236}">
                <a16:creationId xmlns:a16="http://schemas.microsoft.com/office/drawing/2014/main" xmlns="" id="{68902ABD-87A5-43B6-8928-452129235F0F}"/>
              </a:ext>
            </a:extLst>
          </p:cNvPr>
          <p:cNvSpPr txBox="1"/>
          <p:nvPr/>
        </p:nvSpPr>
        <p:spPr>
          <a:xfrm>
            <a:off x="-766602" y="905415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Lập</a:t>
            </a:r>
            <a:r>
              <a:rPr kumimoji="0" lang="de-AT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 kế hoạch kinh doanh gồm: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Batang" panose="020B0503020000020004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BBC4ABC-F05E-4DCD-ABEF-A6577F9D0F70}"/>
              </a:ext>
            </a:extLst>
          </p:cNvPr>
          <p:cNvGrpSpPr/>
          <p:nvPr/>
        </p:nvGrpSpPr>
        <p:grpSpPr>
          <a:xfrm rot="19823548">
            <a:off x="11148371" y="-2155977"/>
            <a:ext cx="3136324" cy="8030311"/>
            <a:chOff x="9055676" y="0"/>
            <a:chExt cx="3136324" cy="6858000"/>
          </a:xfrm>
        </p:grpSpPr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xmlns="" id="{710325D7-2F7F-4EB6-AEEF-99174436972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xmlns="" id="{F2D8E20F-1C4C-4395-9FED-E8BE9C8D5B12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xmlns="" id="{4C872C9D-B9F7-4B84-A02C-46B6AD1C465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xmlns="" id="{1F3F0376-BEF0-40E8-923C-953A5B8C276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xmlns="" id="{53C3CD77-FFC9-48C3-A7C9-F9DBF3E18C8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xmlns="" id="{A2AB4C49-FA8D-48F6-99D9-0511B1278B27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1">
            <a:extLst>
              <a:ext uri="{FF2B5EF4-FFF2-40B4-BE49-F238E27FC236}">
                <a16:creationId xmlns:a16="http://schemas.microsoft.com/office/drawing/2014/main" xmlns="" id="{CE3C3086-BDAE-4F86-8F83-0E780C4EA187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8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xmlns="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900FD03A-2473-4E36-AFF0-F598C5873874}"/>
              </a:ext>
            </a:extLst>
          </p:cNvPr>
          <p:cNvSpPr/>
          <p:nvPr/>
        </p:nvSpPr>
        <p:spPr>
          <a:xfrm>
            <a:off x="3467100" y="2942325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E18D67FB-C266-4FE3-A355-8CEEC95DD382}"/>
              </a:ext>
            </a:extLst>
          </p:cNvPr>
          <p:cNvSpPr/>
          <p:nvPr/>
        </p:nvSpPr>
        <p:spPr>
          <a:xfrm>
            <a:off x="3467095" y="5087302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20B5B0DC-E0F7-4E45-A8F5-38C5E69F6157}"/>
              </a:ext>
            </a:extLst>
          </p:cNvPr>
          <p:cNvSpPr/>
          <p:nvPr/>
        </p:nvSpPr>
        <p:spPr>
          <a:xfrm>
            <a:off x="2460625" y="190320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29A32648-BFA0-4DCA-9E2F-CAA4A051C6B9}"/>
              </a:ext>
            </a:extLst>
          </p:cNvPr>
          <p:cNvSpPr/>
          <p:nvPr/>
        </p:nvSpPr>
        <p:spPr>
          <a:xfrm>
            <a:off x="2460625" y="2986349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8B56E046-E9E2-4645-B2D2-D6ACDB4E5655}"/>
              </a:ext>
            </a:extLst>
          </p:cNvPr>
          <p:cNvSpPr txBox="1"/>
          <p:nvPr/>
        </p:nvSpPr>
        <p:spPr>
          <a:xfrm>
            <a:off x="2655252" y="3096214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78C60C08-8678-4E45-B0B3-67FA6298444A}"/>
              </a:ext>
            </a:extLst>
          </p:cNvPr>
          <p:cNvSpPr/>
          <p:nvPr/>
        </p:nvSpPr>
        <p:spPr>
          <a:xfrm>
            <a:off x="2460625" y="4069496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DF678680-D2BD-4101-8DE9-45FD85171B76}"/>
              </a:ext>
            </a:extLst>
          </p:cNvPr>
          <p:cNvSpPr/>
          <p:nvPr/>
        </p:nvSpPr>
        <p:spPr>
          <a:xfrm>
            <a:off x="2460625" y="515264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3170832B-AF18-4D57-AF44-A084EE515A2C}"/>
              </a:ext>
            </a:extLst>
          </p:cNvPr>
          <p:cNvSpPr txBox="1"/>
          <p:nvPr/>
        </p:nvSpPr>
        <p:spPr>
          <a:xfrm>
            <a:off x="2655252" y="526250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#sl-pollanswer(0)">
            <a:extLst>
              <a:ext uri="{FF2B5EF4-FFF2-40B4-BE49-F238E27FC236}">
                <a16:creationId xmlns:a16="http://schemas.microsoft.com/office/drawing/2014/main" xmlns="" id="{0167798A-5847-4503-9211-F9A05FFB2EC5}"/>
              </a:ext>
            </a:extLst>
          </p:cNvPr>
          <p:cNvSpPr txBox="1">
            <a:spLocks/>
          </p:cNvSpPr>
          <p:nvPr/>
        </p:nvSpPr>
        <p:spPr>
          <a:xfrm>
            <a:off x="3626644" y="1859179"/>
            <a:ext cx="5384005" cy="82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Quảng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cáo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#sl-pollanswer(1)">
            <a:extLst>
              <a:ext uri="{FF2B5EF4-FFF2-40B4-BE49-F238E27FC236}">
                <a16:creationId xmlns:a16="http://schemas.microsoft.com/office/drawing/2014/main" xmlns="" id="{4637DE63-E6F6-4F33-B291-29E3FC84D59F}"/>
              </a:ext>
            </a:extLst>
          </p:cNvPr>
          <p:cNvSpPr txBox="1">
            <a:spLocks/>
          </p:cNvSpPr>
          <p:nvPr/>
        </p:nvSpPr>
        <p:spPr>
          <a:xfrm>
            <a:off x="3626645" y="2948379"/>
            <a:ext cx="6104730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Giảm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bán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#sl-pollanswer(2)">
            <a:extLst>
              <a:ext uri="{FF2B5EF4-FFF2-40B4-BE49-F238E27FC236}">
                <a16:creationId xmlns:a16="http://schemas.microsoft.com/office/drawing/2014/main" xmlns="" id="{B3B0762E-834F-4129-A4F9-49AA650A3EA3}"/>
              </a:ext>
            </a:extLst>
          </p:cNvPr>
          <p:cNvSpPr txBox="1">
            <a:spLocks/>
          </p:cNvSpPr>
          <p:nvPr/>
        </p:nvSpPr>
        <p:spPr>
          <a:xfrm>
            <a:off x="3626644" y="4025030"/>
            <a:ext cx="5986691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Khuyến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mại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#sl-pollanswer(3)">
            <a:extLst>
              <a:ext uri="{FF2B5EF4-FFF2-40B4-BE49-F238E27FC236}">
                <a16:creationId xmlns:a16="http://schemas.microsoft.com/office/drawing/2014/main" xmlns="" id="{D16CA8B8-027B-41EC-AD3C-AD876B0909B3}"/>
              </a:ext>
            </a:extLst>
          </p:cNvPr>
          <p:cNvSpPr txBox="1">
            <a:spLocks/>
          </p:cNvSpPr>
          <p:nvPr/>
        </p:nvSpPr>
        <p:spPr>
          <a:xfrm>
            <a:off x="3626645" y="5099521"/>
            <a:ext cx="5756322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trên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#sl-pollquestion()">
            <a:extLst>
              <a:ext uri="{FF2B5EF4-FFF2-40B4-BE49-F238E27FC236}">
                <a16:creationId xmlns:a16="http://schemas.microsoft.com/office/drawing/2014/main" xmlns="" id="{68902ABD-87A5-43B6-8928-452129235F0F}"/>
              </a:ext>
            </a:extLst>
          </p:cNvPr>
          <p:cNvSpPr txBox="1"/>
          <p:nvPr/>
        </p:nvSpPr>
        <p:spPr>
          <a:xfrm>
            <a:off x="-766602" y="905415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Các</a:t>
            </a:r>
            <a:r>
              <a:rPr kumimoji="0" lang="de-AT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 chiến lược kinh doanh có thể là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Batang" panose="020B0503020000020004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BBC4ABC-F05E-4DCD-ABEF-A6577F9D0F70}"/>
              </a:ext>
            </a:extLst>
          </p:cNvPr>
          <p:cNvGrpSpPr/>
          <p:nvPr/>
        </p:nvGrpSpPr>
        <p:grpSpPr>
          <a:xfrm rot="19823548">
            <a:off x="11148371" y="-2155977"/>
            <a:ext cx="3136324" cy="8030311"/>
            <a:chOff x="9055676" y="0"/>
            <a:chExt cx="3136324" cy="6858000"/>
          </a:xfrm>
        </p:grpSpPr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xmlns="" id="{710325D7-2F7F-4EB6-AEEF-99174436972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xmlns="" id="{F2D8E20F-1C4C-4395-9FED-E8BE9C8D5B12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xmlns="" id="{4C872C9D-B9F7-4B84-A02C-46B6AD1C465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xmlns="" id="{1F3F0376-BEF0-40E8-923C-953A5B8C276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xmlns="" id="{53C3CD77-FFC9-48C3-A7C9-F9DBF3E18C8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xmlns="" id="{A2AB4C49-FA8D-48F6-99D9-0511B1278B27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1">
            <a:extLst>
              <a:ext uri="{FF2B5EF4-FFF2-40B4-BE49-F238E27FC236}">
                <a16:creationId xmlns:a16="http://schemas.microsoft.com/office/drawing/2014/main" xmlns="" id="{CE3C3086-BDAE-4F86-8F83-0E780C4EA187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xmlns="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#sl-pollquestion()">
            <a:extLst>
              <a:ext uri="{FF2B5EF4-FFF2-40B4-BE49-F238E27FC236}">
                <a16:creationId xmlns:a16="http://schemas.microsoft.com/office/drawing/2014/main" xmlns="" id="{68902ABD-87A5-43B6-8928-452129235F0F}"/>
              </a:ext>
            </a:extLst>
          </p:cNvPr>
          <p:cNvSpPr txBox="1"/>
          <p:nvPr/>
        </p:nvSpPr>
        <p:spPr>
          <a:xfrm>
            <a:off x="0" y="81184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Batang" panose="020B0503020000020004" pitchFamily="18" charset="-127"/>
                <a:cs typeface="Arial" panose="020B0604020202020204" pitchFamily="34" charset="0"/>
              </a:rPr>
              <a:t>Theo dõi clip sau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Batang" panose="020B0503020000020004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BBC4ABC-F05E-4DCD-ABEF-A6577F9D0F70}"/>
              </a:ext>
            </a:extLst>
          </p:cNvPr>
          <p:cNvGrpSpPr/>
          <p:nvPr/>
        </p:nvGrpSpPr>
        <p:grpSpPr>
          <a:xfrm>
            <a:off x="11947796" y="-657333"/>
            <a:ext cx="3136324" cy="8030311"/>
            <a:chOff x="9055676" y="0"/>
            <a:chExt cx="3136324" cy="6858000"/>
          </a:xfrm>
        </p:grpSpPr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xmlns="" id="{710325D7-2F7F-4EB6-AEEF-99174436972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xmlns="" id="{F2D8E20F-1C4C-4395-9FED-E8BE9C8D5B12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xmlns="" id="{4C872C9D-B9F7-4B84-A02C-46B6AD1C465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xmlns="" id="{1F3F0376-BEF0-40E8-923C-953A5B8C276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xmlns="" id="{53C3CD77-FFC9-48C3-A7C9-F9DBF3E18C8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xmlns="" id="{A2AB4C49-FA8D-48F6-99D9-0511B1278B27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1">
            <a:extLst>
              <a:ext uri="{FF2B5EF4-FFF2-40B4-BE49-F238E27FC236}">
                <a16:creationId xmlns:a16="http://schemas.microsoft.com/office/drawing/2014/main" xmlns="" id="{CE3C3086-BDAE-4F86-8F83-0E780C4EA187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" name="3 Bài Học Kinh Doanh ĐẮT GIÁ từ 3 Câu chuyện Bán Hàng KINH ĐIỂN!">
            <a:hlinkClick r:id="" action="ppaction://media"/>
            <a:extLst>
              <a:ext uri="{FF2B5EF4-FFF2-40B4-BE49-F238E27FC236}">
                <a16:creationId xmlns:a16="http://schemas.microsoft.com/office/drawing/2014/main" xmlns="" id="{62ADE9E4-19CD-4366-BA89-B53D3A42C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3962" end="509410.39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106" y="1352849"/>
            <a:ext cx="9370493" cy="5270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2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6671" y="99749"/>
            <a:ext cx="10148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2D3339B1-59D8-4868-BA6B-C47E46DCB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169989"/>
              </p:ext>
            </p:extLst>
          </p:nvPr>
        </p:nvGraphicFramePr>
        <p:xfrm>
          <a:off x="295379" y="1330847"/>
          <a:ext cx="11729949" cy="5994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8825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3C0538-E4E7-41C0-B808-A18019065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716E-BDF2-410D-B07D-D6C6B3A08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A4C1A-E59F-421A-ACB7-BBF28E4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BF73D-6030-470C-B68C-5DB985C19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6671" y="99749"/>
            <a:ext cx="10148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2D3339B1-59D8-4868-BA6B-C47E46DCB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452532"/>
              </p:ext>
            </p:extLst>
          </p:nvPr>
        </p:nvGraphicFramePr>
        <p:xfrm>
          <a:off x="117285" y="647152"/>
          <a:ext cx="11335502" cy="5994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3C0538-E4E7-41C0-B808-A18019065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716E-BDF2-410D-B07D-D6C6B3A08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A4C1A-E59F-421A-ACB7-BBF28E4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BF73D-6030-470C-B68C-5DB985C19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F900A0-2DE1-4AD3-AFEF-B66C323C2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9C1D61-DEEA-4103-A943-B1791BE19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26480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1878</TotalTime>
  <Words>664</Words>
  <Application>Microsoft Office PowerPoint</Application>
  <PresentationFormat>Custom</PresentationFormat>
  <Paragraphs>120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Hoạt động trải nghiệm: Đầu tư kinh doanh</vt:lpstr>
      <vt:lpstr>Xem clip và trả lời câu hỏi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 kinh doanh bữa cơm 2000</vt:lpstr>
      <vt:lpstr>PowerPoint Presentation</vt:lpstr>
      <vt:lpstr>PowerPoint Presentation</vt:lpstr>
      <vt:lpstr>Hướng dẫn về nhà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27</cp:revision>
  <dcterms:created xsi:type="dcterms:W3CDTF">2021-06-07T13:44:30Z</dcterms:created>
  <dcterms:modified xsi:type="dcterms:W3CDTF">2021-08-19T12:08:12Z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