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1" r:id="rId3"/>
  </p:sldMasterIdLst>
  <p:notesMasterIdLst>
    <p:notesMasterId r:id="rId31"/>
  </p:notesMasterIdLst>
  <p:sldIdLst>
    <p:sldId id="2007577166" r:id="rId4"/>
    <p:sldId id="2007577158" r:id="rId5"/>
    <p:sldId id="2007577165" r:id="rId6"/>
    <p:sldId id="257" r:id="rId7"/>
    <p:sldId id="2007577139" r:id="rId8"/>
    <p:sldId id="2007577159" r:id="rId9"/>
    <p:sldId id="2007577150" r:id="rId10"/>
    <p:sldId id="2007577160" r:id="rId11"/>
    <p:sldId id="258" r:id="rId12"/>
    <p:sldId id="2007577142" r:id="rId13"/>
    <p:sldId id="2007577152" r:id="rId14"/>
    <p:sldId id="279" r:id="rId15"/>
    <p:sldId id="2007577154" r:id="rId16"/>
    <p:sldId id="2007577156" r:id="rId17"/>
    <p:sldId id="2007577153" r:id="rId18"/>
    <p:sldId id="2007577157" r:id="rId19"/>
    <p:sldId id="2007577135" r:id="rId20"/>
    <p:sldId id="2007577164" r:id="rId21"/>
    <p:sldId id="2007577162" r:id="rId22"/>
    <p:sldId id="2007577163" r:id="rId23"/>
    <p:sldId id="273" r:id="rId24"/>
    <p:sldId id="308" r:id="rId25"/>
    <p:sldId id="309" r:id="rId26"/>
    <p:sldId id="310" r:id="rId27"/>
    <p:sldId id="313" r:id="rId28"/>
    <p:sldId id="312" r:id="rId29"/>
    <p:sldId id="281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0066"/>
    <a:srgbClr val="0000CC"/>
    <a:srgbClr val="009900"/>
    <a:srgbClr val="FF0000"/>
    <a:srgbClr val="FF6600"/>
    <a:srgbClr val="CC3300"/>
    <a:srgbClr val="FF7707"/>
    <a:srgbClr val="FF9933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93554" autoAdjust="0"/>
  </p:normalViewPr>
  <p:slideViewPr>
    <p:cSldViewPr snapToGrid="0">
      <p:cViewPr varScale="1">
        <p:scale>
          <a:sx n="82" d="100"/>
          <a:sy n="82" d="100"/>
        </p:scale>
        <p:origin x="504" y="5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136525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1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797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16171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887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8139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69599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95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98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69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89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42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08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19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29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56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81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8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22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600" y="-88900"/>
            <a:ext cx="12382500" cy="70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798758" y="131304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93612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5148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044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1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0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hyperlink" Target="https://www.hoc10.vn/doc-sach/toan-2-2/1/14/32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slide" Target="slide25.xml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slide" Target="slide2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1.png"/><Relationship Id="rId11" Type="http://schemas.openxmlformats.org/officeDocument/2006/relationships/slide" Target="slide23.xml"/><Relationship Id="rId5" Type="http://schemas.openxmlformats.org/officeDocument/2006/relationships/image" Target="../media/image80.png"/><Relationship Id="rId15" Type="http://schemas.openxmlformats.org/officeDocument/2006/relationships/image" Target="../media/image75.jpe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73.png"/><Relationship Id="rId14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86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14.xml"/><Relationship Id="rId5" Type="http://schemas.openxmlformats.org/officeDocument/2006/relationships/image" Target="../media/image75.jpe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87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14.xml"/><Relationship Id="rId5" Type="http://schemas.openxmlformats.org/officeDocument/2006/relationships/image" Target="../media/image75.jpe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8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14.xml"/><Relationship Id="rId5" Type="http://schemas.openxmlformats.org/officeDocument/2006/relationships/image" Target="../media/image75.jpe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89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14.xml"/><Relationship Id="rId5" Type="http://schemas.openxmlformats.org/officeDocument/2006/relationships/image" Target="../media/image75.jpe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jp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A604D-AE95-8EEA-756D-4D4722F90E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6294B-C0AC-F389-69A2-4E57F09E5E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64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AA2DF6D4-1496-466A-A81C-0481E07F3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09F5EF-9EF8-4D39-A021-FF1D64471467}"/>
              </a:ext>
            </a:extLst>
          </p:cNvPr>
          <p:cNvSpPr/>
          <p:nvPr/>
        </p:nvSpPr>
        <p:spPr>
          <a:xfrm>
            <a:off x="356273" y="190431"/>
            <a:ext cx="11435910" cy="6241777"/>
          </a:xfrm>
          <a:prstGeom prst="roundRect">
            <a:avLst>
              <a:gd name="adj" fmla="val 522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47DE5D-9C18-4388-92B1-AC46094365C3}"/>
              </a:ext>
            </a:extLst>
          </p:cNvPr>
          <p:cNvGrpSpPr/>
          <p:nvPr/>
        </p:nvGrpSpPr>
        <p:grpSpPr>
          <a:xfrm>
            <a:off x="2107552" y="2249962"/>
            <a:ext cx="7901866" cy="3914003"/>
            <a:chOff x="-48041" y="527832"/>
            <a:chExt cx="8173253" cy="424736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567D53E-637A-4109-A9CD-0C70AE1BD515}"/>
                </a:ext>
              </a:extLst>
            </p:cNvPr>
            <p:cNvGrpSpPr/>
            <p:nvPr/>
          </p:nvGrpSpPr>
          <p:grpSpPr>
            <a:xfrm>
              <a:off x="-48041" y="527832"/>
              <a:ext cx="8173253" cy="4247367"/>
              <a:chOff x="-1895811" y="513599"/>
              <a:chExt cx="10841721" cy="541730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9E53C4A-FCB3-454A-AE89-DD4E4377A02B}"/>
                  </a:ext>
                </a:extLst>
              </p:cNvPr>
              <p:cNvSpPr/>
              <p:nvPr/>
            </p:nvSpPr>
            <p:spPr>
              <a:xfrm>
                <a:off x="1092820" y="523065"/>
                <a:ext cx="4890681" cy="5407835"/>
              </a:xfrm>
              <a:prstGeom prst="rect">
                <a:avLst/>
              </a:prstGeom>
              <a:solidFill>
                <a:srgbClr val="B5E8FD"/>
              </a:solidFill>
              <a:ln>
                <a:solidFill>
                  <a:srgbClr val="B5E8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E49C786-26CA-4E9F-A02B-8F3133BD0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824"/>
              <a:stretch/>
            </p:blipFill>
            <p:spPr>
              <a:xfrm>
                <a:off x="5968051" y="513599"/>
                <a:ext cx="2977859" cy="540783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149E594-CEC6-4A9E-82A9-183EE3D8B9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824"/>
              <a:stretch/>
            </p:blipFill>
            <p:spPr>
              <a:xfrm>
                <a:off x="-1895811" y="518332"/>
                <a:ext cx="2977859" cy="540783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85E859A-929C-4A75-A8E1-6D735E98FC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" t="-1695" r="49813" b="1695"/>
              <a:stretch/>
            </p:blipFill>
            <p:spPr>
              <a:xfrm>
                <a:off x="3027189" y="518332"/>
                <a:ext cx="2977859" cy="5407835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966115-0731-4AF4-8169-FED5BE17365F}"/>
                </a:ext>
              </a:extLst>
            </p:cNvPr>
            <p:cNvSpPr txBox="1"/>
            <p:nvPr/>
          </p:nvSpPr>
          <p:spPr>
            <a:xfrm>
              <a:off x="111067" y="724640"/>
              <a:ext cx="1861190" cy="1102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0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F41E8D0-592C-45D8-B78C-0CA8E11F14E0}"/>
                </a:ext>
              </a:extLst>
            </p:cNvPr>
            <p:cNvSpPr txBox="1"/>
            <p:nvPr/>
          </p:nvSpPr>
          <p:spPr>
            <a:xfrm>
              <a:off x="182134" y="3954367"/>
              <a:ext cx="1719055" cy="567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BA90A7-CD70-44A6-B65A-8554CF8C3C5F}"/>
                </a:ext>
              </a:extLst>
            </p:cNvPr>
            <p:cNvSpPr txBox="1"/>
            <p:nvPr/>
          </p:nvSpPr>
          <p:spPr>
            <a:xfrm>
              <a:off x="2963922" y="3974449"/>
              <a:ext cx="1719055" cy="567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2E325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2800" dirty="0">
                <a:solidFill>
                  <a:srgbClr val="2E325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CEADC-9BFF-4BE7-81C7-AF5E94BA5E60}"/>
                </a:ext>
              </a:extLst>
            </p:cNvPr>
            <p:cNvSpPr txBox="1"/>
            <p:nvPr/>
          </p:nvSpPr>
          <p:spPr>
            <a:xfrm>
              <a:off x="6126030" y="3947662"/>
              <a:ext cx="1719055" cy="567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23E039-ADC0-4AA4-8762-1C7F7ECC0281}"/>
                </a:ext>
              </a:extLst>
            </p:cNvPr>
            <p:cNvSpPr txBox="1"/>
            <p:nvPr/>
          </p:nvSpPr>
          <p:spPr>
            <a:xfrm>
              <a:off x="5983894" y="605336"/>
              <a:ext cx="1861190" cy="1102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hay 24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6" name="Table 6">
            <a:extLst>
              <a:ext uri="{FF2B5EF4-FFF2-40B4-BE49-F238E27FC236}">
                <a16:creationId xmlns:a16="http://schemas.microsoft.com/office/drawing/2014/main" id="{76828F8C-CA72-4FA6-A967-B424C87A3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006839"/>
              </p:ext>
            </p:extLst>
          </p:nvPr>
        </p:nvGraphicFramePr>
        <p:xfrm>
          <a:off x="1079110" y="2242646"/>
          <a:ext cx="10266542" cy="3914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720">
                  <a:extLst>
                    <a:ext uri="{9D8B030D-6E8A-4147-A177-3AD203B41FA5}">
                      <a16:colId xmlns:a16="http://schemas.microsoft.com/office/drawing/2014/main" val="1734360354"/>
                    </a:ext>
                  </a:extLst>
                </a:gridCol>
                <a:gridCol w="7732822">
                  <a:extLst>
                    <a:ext uri="{9D8B030D-6E8A-4147-A177-3AD203B41FA5}">
                      <a16:colId xmlns:a16="http://schemas.microsoft.com/office/drawing/2014/main" val="2200117232"/>
                    </a:ext>
                  </a:extLst>
                </a:gridCol>
              </a:tblGrid>
              <a:tr h="94044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46365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084409"/>
                  </a:ext>
                </a:extLst>
              </a:tr>
              <a:tr h="880862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554828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59726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184006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29C73E-FB13-41B2-A02A-5AC0991AC502}"/>
              </a:ext>
            </a:extLst>
          </p:cNvPr>
          <p:cNvSpPr/>
          <p:nvPr/>
        </p:nvSpPr>
        <p:spPr>
          <a:xfrm>
            <a:off x="3887015" y="377751"/>
            <a:ext cx="3718175" cy="69025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94E0F8-5FC4-4E48-BB55-CF9BFD7EC2F0}"/>
              </a:ext>
            </a:extLst>
          </p:cNvPr>
          <p:cNvSpPr txBox="1"/>
          <p:nvPr/>
        </p:nvSpPr>
        <p:spPr>
          <a:xfrm>
            <a:off x="5911213" y="442735"/>
            <a:ext cx="1571875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600F547-EE5E-4A91-97E2-71D7D237BF7A}"/>
              </a:ext>
            </a:extLst>
          </p:cNvPr>
          <p:cNvSpPr/>
          <p:nvPr/>
        </p:nvSpPr>
        <p:spPr>
          <a:xfrm>
            <a:off x="547337" y="1436276"/>
            <a:ext cx="11041407" cy="9613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06E6BAE-780F-494C-B834-86F512785A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216"/>
          <a:stretch/>
        </p:blipFill>
        <p:spPr>
          <a:xfrm>
            <a:off x="1141937" y="2291286"/>
            <a:ext cx="916230" cy="8317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D97EFC9-B0D4-4463-8739-C832113FA4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064" b="-7397"/>
          <a:stretch/>
        </p:blipFill>
        <p:spPr>
          <a:xfrm>
            <a:off x="1151685" y="3209985"/>
            <a:ext cx="916230" cy="6948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58C883F-377C-43E5-894D-0657943B0B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189" r="56642"/>
          <a:stretch/>
        </p:blipFill>
        <p:spPr>
          <a:xfrm>
            <a:off x="1141937" y="3975995"/>
            <a:ext cx="916230" cy="6470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A1F33A7-9C44-4167-9680-AC88842E8C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30" r="58596"/>
          <a:stretch/>
        </p:blipFill>
        <p:spPr>
          <a:xfrm>
            <a:off x="1151685" y="4818787"/>
            <a:ext cx="874950" cy="61059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94523AF-2546-49A0-ABED-23523132C0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7672"/>
          <a:stretch/>
        </p:blipFill>
        <p:spPr>
          <a:xfrm>
            <a:off x="1141937" y="5553372"/>
            <a:ext cx="874950" cy="61059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ED91662-F0EB-4A52-B91B-4C3C47EA6747}"/>
              </a:ext>
            </a:extLst>
          </p:cNvPr>
          <p:cNvSpPr txBox="1"/>
          <p:nvPr/>
        </p:nvSpPr>
        <p:spPr>
          <a:xfrm>
            <a:off x="2104513" y="2499664"/>
            <a:ext cx="1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573BAA-3627-416E-80BF-D07C94AA0B1C}"/>
              </a:ext>
            </a:extLst>
          </p:cNvPr>
          <p:cNvSpPr txBox="1"/>
          <p:nvPr/>
        </p:nvSpPr>
        <p:spPr>
          <a:xfrm>
            <a:off x="2104513" y="3307812"/>
            <a:ext cx="1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6D04834-0AFC-4804-A96F-123C5105CF9C}"/>
              </a:ext>
            </a:extLst>
          </p:cNvPr>
          <p:cNvSpPr txBox="1"/>
          <p:nvPr/>
        </p:nvSpPr>
        <p:spPr>
          <a:xfrm>
            <a:off x="2104513" y="4115960"/>
            <a:ext cx="1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6BA38D-F636-49E3-934E-DC3C7D57202E}"/>
              </a:ext>
            </a:extLst>
          </p:cNvPr>
          <p:cNvSpPr txBox="1"/>
          <p:nvPr/>
        </p:nvSpPr>
        <p:spPr>
          <a:xfrm>
            <a:off x="2083546" y="4869623"/>
            <a:ext cx="1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17C0970-5B0A-48CD-9F7E-9BF47CB3CEFB}"/>
              </a:ext>
            </a:extLst>
          </p:cNvPr>
          <p:cNvSpPr txBox="1"/>
          <p:nvPr/>
        </p:nvSpPr>
        <p:spPr>
          <a:xfrm>
            <a:off x="2104513" y="5646971"/>
            <a:ext cx="1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A68F0B9-6AC9-2BB5-C6BA-831281F634A5}"/>
              </a:ext>
            </a:extLst>
          </p:cNvPr>
          <p:cNvSpPr/>
          <p:nvPr/>
        </p:nvSpPr>
        <p:spPr>
          <a:xfrm>
            <a:off x="7438892" y="2827482"/>
            <a:ext cx="3913233" cy="1082012"/>
          </a:xfrm>
          <a:prstGeom prst="wedgeRoundRectCallout">
            <a:avLst>
              <a:gd name="adj1" fmla="val -30524"/>
              <a:gd name="adj2" fmla="val 86659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09557 0.0027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  <p:bldP spid="32" grpId="0"/>
      <p:bldP spid="51" grpId="0"/>
      <p:bldP spid="52" grpId="0"/>
      <p:bldP spid="53" grpId="0"/>
      <p:bldP spid="59" grpId="0"/>
      <p:bldP spid="60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E1703B-2D42-5002-BD60-43C7B33E4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6208C44F-110B-98A4-7255-353087BD9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297BC6-7B5A-3501-140D-48CED7D708C0}"/>
              </a:ext>
            </a:extLst>
          </p:cNvPr>
          <p:cNvSpPr/>
          <p:nvPr/>
        </p:nvSpPr>
        <p:spPr>
          <a:xfrm>
            <a:off x="357594" y="176276"/>
            <a:ext cx="11435910" cy="6241777"/>
          </a:xfrm>
          <a:prstGeom prst="roundRect">
            <a:avLst>
              <a:gd name="adj" fmla="val 522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6" name="Table 6">
            <a:extLst>
              <a:ext uri="{FF2B5EF4-FFF2-40B4-BE49-F238E27FC236}">
                <a16:creationId xmlns:a16="http://schemas.microsoft.com/office/drawing/2014/main" id="{2FD75518-6D7B-CC24-1CAF-F2B4CF4BC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174614"/>
              </p:ext>
            </p:extLst>
          </p:nvPr>
        </p:nvGraphicFramePr>
        <p:xfrm>
          <a:off x="1079110" y="2282476"/>
          <a:ext cx="10266542" cy="3866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720">
                  <a:extLst>
                    <a:ext uri="{9D8B030D-6E8A-4147-A177-3AD203B41FA5}">
                      <a16:colId xmlns:a16="http://schemas.microsoft.com/office/drawing/2014/main" val="1734360354"/>
                    </a:ext>
                  </a:extLst>
                </a:gridCol>
                <a:gridCol w="7732822">
                  <a:extLst>
                    <a:ext uri="{9D8B030D-6E8A-4147-A177-3AD203B41FA5}">
                      <a16:colId xmlns:a16="http://schemas.microsoft.com/office/drawing/2014/main" val="2200117232"/>
                    </a:ext>
                  </a:extLst>
                </a:gridCol>
              </a:tblGrid>
              <a:tr h="859898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46365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084409"/>
                  </a:ext>
                </a:extLst>
              </a:tr>
              <a:tr h="913728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554828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59726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184006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EE1E7CC-135E-B77D-CBE4-B91E123471D2}"/>
              </a:ext>
            </a:extLst>
          </p:cNvPr>
          <p:cNvSpPr/>
          <p:nvPr/>
        </p:nvSpPr>
        <p:spPr>
          <a:xfrm>
            <a:off x="3887015" y="377751"/>
            <a:ext cx="3718175" cy="69025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48D8E7-7B6B-FC6F-1915-F070ECB0CCAA}"/>
              </a:ext>
            </a:extLst>
          </p:cNvPr>
          <p:cNvSpPr txBox="1"/>
          <p:nvPr/>
        </p:nvSpPr>
        <p:spPr>
          <a:xfrm>
            <a:off x="5844597" y="429293"/>
            <a:ext cx="1571875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25E49F7-7A8B-2C8A-1520-898A45D0815D}"/>
              </a:ext>
            </a:extLst>
          </p:cNvPr>
          <p:cNvSpPr/>
          <p:nvPr/>
        </p:nvSpPr>
        <p:spPr>
          <a:xfrm>
            <a:off x="547337" y="1436276"/>
            <a:ext cx="11041407" cy="9613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F956DC7-EBEE-704E-CA1F-F2AAF7CB72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216"/>
          <a:stretch/>
        </p:blipFill>
        <p:spPr>
          <a:xfrm>
            <a:off x="1141937" y="2291286"/>
            <a:ext cx="916230" cy="8317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0451EED-07BD-332B-1880-A55326D760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064" b="-7397"/>
          <a:stretch/>
        </p:blipFill>
        <p:spPr>
          <a:xfrm>
            <a:off x="1139573" y="3179705"/>
            <a:ext cx="916230" cy="6948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39D18CB-EABA-FFE6-FE20-F9F2EAE4A6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189" r="56642"/>
          <a:stretch/>
        </p:blipFill>
        <p:spPr>
          <a:xfrm>
            <a:off x="1141937" y="3963883"/>
            <a:ext cx="916230" cy="6470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7DDAA1C-46BB-9DCA-897D-33C46988E1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630" r="58596"/>
          <a:stretch/>
        </p:blipFill>
        <p:spPr>
          <a:xfrm>
            <a:off x="1151685" y="4776395"/>
            <a:ext cx="874950" cy="61059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487B8B1-42E2-2271-1D62-1199FAEB71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7672"/>
          <a:stretch/>
        </p:blipFill>
        <p:spPr>
          <a:xfrm>
            <a:off x="1141937" y="5486756"/>
            <a:ext cx="874950" cy="61059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E029604-52E9-6D1E-57F3-70C1D797E0CF}"/>
              </a:ext>
            </a:extLst>
          </p:cNvPr>
          <p:cNvSpPr txBox="1"/>
          <p:nvPr/>
        </p:nvSpPr>
        <p:spPr>
          <a:xfrm>
            <a:off x="2104513" y="2499664"/>
            <a:ext cx="1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EEFD432-99A2-B613-EFE2-A214C4477AAF}"/>
              </a:ext>
            </a:extLst>
          </p:cNvPr>
          <p:cNvSpPr txBox="1"/>
          <p:nvPr/>
        </p:nvSpPr>
        <p:spPr>
          <a:xfrm>
            <a:off x="2104513" y="3307812"/>
            <a:ext cx="1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148027A-FAB3-386F-DD75-EED3006AD507}"/>
              </a:ext>
            </a:extLst>
          </p:cNvPr>
          <p:cNvSpPr txBox="1"/>
          <p:nvPr/>
        </p:nvSpPr>
        <p:spPr>
          <a:xfrm>
            <a:off x="2104513" y="4115960"/>
            <a:ext cx="1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34EC3C-F515-2A0E-4EE1-7D4AA35D74C1}"/>
              </a:ext>
            </a:extLst>
          </p:cNvPr>
          <p:cNvSpPr txBox="1"/>
          <p:nvPr/>
        </p:nvSpPr>
        <p:spPr>
          <a:xfrm>
            <a:off x="2104513" y="4869678"/>
            <a:ext cx="1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AB7EF8-E460-67D2-0ECB-055DE68FE257}"/>
              </a:ext>
            </a:extLst>
          </p:cNvPr>
          <p:cNvSpPr txBox="1"/>
          <p:nvPr/>
        </p:nvSpPr>
        <p:spPr>
          <a:xfrm>
            <a:off x="2104513" y="5646971"/>
            <a:ext cx="1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76FCDA-9B84-9D00-6AE7-B2D97A7C3EC5}"/>
              </a:ext>
            </a:extLst>
          </p:cNvPr>
          <p:cNvSpPr txBox="1"/>
          <p:nvPr/>
        </p:nvSpPr>
        <p:spPr>
          <a:xfrm>
            <a:off x="3566665" y="2344101"/>
            <a:ext cx="176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AAB33E9-A57B-959A-5919-537E4F5188A9}"/>
              </a:ext>
            </a:extLst>
          </p:cNvPr>
          <p:cNvSpPr txBox="1"/>
          <p:nvPr/>
        </p:nvSpPr>
        <p:spPr>
          <a:xfrm>
            <a:off x="5104367" y="2340885"/>
            <a:ext cx="176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E317068-6805-668E-0FF9-2053B34E26C0}"/>
              </a:ext>
            </a:extLst>
          </p:cNvPr>
          <p:cNvSpPr txBox="1"/>
          <p:nvPr/>
        </p:nvSpPr>
        <p:spPr>
          <a:xfrm>
            <a:off x="6624615" y="2380335"/>
            <a:ext cx="176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A2081F3-2CD0-C715-D052-F41FC1604ACF}"/>
              </a:ext>
            </a:extLst>
          </p:cNvPr>
          <p:cNvSpPr txBox="1"/>
          <p:nvPr/>
        </p:nvSpPr>
        <p:spPr>
          <a:xfrm>
            <a:off x="8114209" y="2360985"/>
            <a:ext cx="176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8CA5098-9698-2EF1-10EE-0710EC4D4788}"/>
              </a:ext>
            </a:extLst>
          </p:cNvPr>
          <p:cNvSpPr txBox="1"/>
          <p:nvPr/>
        </p:nvSpPr>
        <p:spPr>
          <a:xfrm>
            <a:off x="9580976" y="2382545"/>
            <a:ext cx="176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88993F7-63CC-EE02-CAE6-052296C56CDC}"/>
              </a:ext>
            </a:extLst>
          </p:cNvPr>
          <p:cNvSpPr txBox="1"/>
          <p:nvPr/>
        </p:nvSpPr>
        <p:spPr>
          <a:xfrm>
            <a:off x="3566665" y="2747815"/>
            <a:ext cx="176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666DA8F-AD0F-3F0C-CA18-76244A6C02FE}"/>
              </a:ext>
            </a:extLst>
          </p:cNvPr>
          <p:cNvSpPr txBox="1"/>
          <p:nvPr/>
        </p:nvSpPr>
        <p:spPr>
          <a:xfrm>
            <a:off x="5104367" y="2744599"/>
            <a:ext cx="176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D39799E-E169-004A-5227-B19DA5BB87B5}"/>
              </a:ext>
            </a:extLst>
          </p:cNvPr>
          <p:cNvSpPr txBox="1"/>
          <p:nvPr/>
        </p:nvSpPr>
        <p:spPr>
          <a:xfrm>
            <a:off x="6624615" y="2784049"/>
            <a:ext cx="176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C7228C9-E63B-3568-449D-7DB9539CBDDD}"/>
              </a:ext>
            </a:extLst>
          </p:cNvPr>
          <p:cNvSpPr txBox="1"/>
          <p:nvPr/>
        </p:nvSpPr>
        <p:spPr>
          <a:xfrm>
            <a:off x="8114209" y="2764699"/>
            <a:ext cx="176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B71115-AAB6-90B9-2940-77F0E406E697}"/>
              </a:ext>
            </a:extLst>
          </p:cNvPr>
          <p:cNvSpPr txBox="1"/>
          <p:nvPr/>
        </p:nvSpPr>
        <p:spPr>
          <a:xfrm>
            <a:off x="9580976" y="2786259"/>
            <a:ext cx="176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554789B-F91E-84FB-6F5A-B056C98ABD7E}"/>
              </a:ext>
            </a:extLst>
          </p:cNvPr>
          <p:cNvSpPr txBox="1"/>
          <p:nvPr/>
        </p:nvSpPr>
        <p:spPr>
          <a:xfrm>
            <a:off x="3613276" y="3335489"/>
            <a:ext cx="176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7845F23-8498-9B0E-123E-9A377E3F65B6}"/>
              </a:ext>
            </a:extLst>
          </p:cNvPr>
          <p:cNvSpPr txBox="1"/>
          <p:nvPr/>
        </p:nvSpPr>
        <p:spPr>
          <a:xfrm>
            <a:off x="5150978" y="3332273"/>
            <a:ext cx="176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C0174F6-1B45-C230-A335-9B2054CAF3D3}"/>
              </a:ext>
            </a:extLst>
          </p:cNvPr>
          <p:cNvSpPr txBox="1"/>
          <p:nvPr/>
        </p:nvSpPr>
        <p:spPr>
          <a:xfrm>
            <a:off x="3525421" y="3923514"/>
            <a:ext cx="286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334C872-B3C5-F0F3-127B-EC7FB1EB8A26}"/>
              </a:ext>
            </a:extLst>
          </p:cNvPr>
          <p:cNvSpPr txBox="1"/>
          <p:nvPr/>
        </p:nvSpPr>
        <p:spPr>
          <a:xfrm>
            <a:off x="6128699" y="3924715"/>
            <a:ext cx="286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(14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56ADBDA-331D-B9F1-FBB9-39FE3206E4AF}"/>
              </a:ext>
            </a:extLst>
          </p:cNvPr>
          <p:cNvSpPr txBox="1"/>
          <p:nvPr/>
        </p:nvSpPr>
        <p:spPr>
          <a:xfrm>
            <a:off x="8721396" y="3924756"/>
            <a:ext cx="286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B61CA0B-985C-B1ED-5F2D-F2F43A88429D}"/>
              </a:ext>
            </a:extLst>
          </p:cNvPr>
          <p:cNvSpPr txBox="1"/>
          <p:nvPr/>
        </p:nvSpPr>
        <p:spPr>
          <a:xfrm>
            <a:off x="3516090" y="4359490"/>
            <a:ext cx="286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16D585A-17E2-D2EB-8660-9BB293485CA8}"/>
              </a:ext>
            </a:extLst>
          </p:cNvPr>
          <p:cNvSpPr txBox="1"/>
          <p:nvPr/>
        </p:nvSpPr>
        <p:spPr>
          <a:xfrm>
            <a:off x="6075549" y="4382035"/>
            <a:ext cx="286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C05DA7A-8CEC-E978-DF28-6C1D8AE95896}"/>
              </a:ext>
            </a:extLst>
          </p:cNvPr>
          <p:cNvSpPr txBox="1"/>
          <p:nvPr/>
        </p:nvSpPr>
        <p:spPr>
          <a:xfrm>
            <a:off x="8668246" y="4382076"/>
            <a:ext cx="286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3AC0264-7AF0-6DAE-21C6-CD15059A4793}"/>
              </a:ext>
            </a:extLst>
          </p:cNvPr>
          <p:cNvSpPr txBox="1"/>
          <p:nvPr/>
        </p:nvSpPr>
        <p:spPr>
          <a:xfrm>
            <a:off x="3606713" y="4913443"/>
            <a:ext cx="2426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FB78C39-FCE1-5FED-0C5D-18616DA287FA}"/>
              </a:ext>
            </a:extLst>
          </p:cNvPr>
          <p:cNvSpPr txBox="1"/>
          <p:nvPr/>
        </p:nvSpPr>
        <p:spPr>
          <a:xfrm>
            <a:off x="5891922" y="4925075"/>
            <a:ext cx="2426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ADEB9C5-8AF3-EFE8-7AE2-DB4EE1E51CAF}"/>
              </a:ext>
            </a:extLst>
          </p:cNvPr>
          <p:cNvSpPr txBox="1"/>
          <p:nvPr/>
        </p:nvSpPr>
        <p:spPr>
          <a:xfrm>
            <a:off x="8177131" y="4936707"/>
            <a:ext cx="2426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CC8A163-AC91-12C3-62E5-591D9420D1DA}"/>
              </a:ext>
            </a:extLst>
          </p:cNvPr>
          <p:cNvSpPr txBox="1"/>
          <p:nvPr/>
        </p:nvSpPr>
        <p:spPr>
          <a:xfrm>
            <a:off x="3507601" y="5633401"/>
            <a:ext cx="2769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(22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2A48157-B603-8A24-4048-386ED91010EA}"/>
              </a:ext>
            </a:extLst>
          </p:cNvPr>
          <p:cNvSpPr txBox="1"/>
          <p:nvPr/>
        </p:nvSpPr>
        <p:spPr>
          <a:xfrm>
            <a:off x="6080646" y="5631967"/>
            <a:ext cx="2769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15EDBC9-1758-8059-A297-C61A4233E9D2}"/>
              </a:ext>
            </a:extLst>
          </p:cNvPr>
          <p:cNvSpPr txBox="1"/>
          <p:nvPr/>
        </p:nvSpPr>
        <p:spPr>
          <a:xfrm>
            <a:off x="8709141" y="5642578"/>
            <a:ext cx="2769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(24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643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9" grpId="0"/>
      <p:bldP spid="60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1" grpId="0"/>
      <p:bldP spid="83" grpId="0"/>
      <p:bldP spid="84" grpId="0"/>
      <p:bldP spid="85" grpId="0"/>
      <p:bldP spid="86" grpId="0"/>
      <p:bldP spid="87" grpId="0"/>
      <p:bldP spid="88" grpId="0"/>
      <p:bldP spid="90" grpId="0"/>
      <p:bldP spid="91" grpId="0"/>
      <p:bldP spid="92" grpId="0"/>
      <p:bldP spid="93" grpId="0"/>
      <p:bldP spid="9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203CA70-76E2-475E-88DA-55BEFAF01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04A07E5-4058-4AF2-A405-EE01BB446960}"/>
              </a:ext>
            </a:extLst>
          </p:cNvPr>
          <p:cNvGrpSpPr/>
          <p:nvPr/>
        </p:nvGrpSpPr>
        <p:grpSpPr>
          <a:xfrm>
            <a:off x="1264623" y="408209"/>
            <a:ext cx="8922853" cy="5842895"/>
            <a:chOff x="2454337" y="938089"/>
            <a:chExt cx="12725401" cy="8553971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A2EC8FDB-2D0D-4409-840C-96A60265AEFC}"/>
                </a:ext>
              </a:extLst>
            </p:cNvPr>
            <p:cNvSpPr/>
            <p:nvPr/>
          </p:nvSpPr>
          <p:spPr>
            <a:xfrm>
              <a:off x="2454337" y="938089"/>
              <a:ext cx="12725401" cy="7451201"/>
            </a:xfrm>
            <a:prstGeom prst="cloud">
              <a:avLst/>
            </a:prstGeom>
            <a:solidFill>
              <a:srgbClr val="F0B1CE"/>
            </a:solidFill>
            <a:ln>
              <a:solidFill>
                <a:srgbClr val="C027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C3800B2-1B65-438B-B7A4-3169260EB60F}"/>
                </a:ext>
              </a:extLst>
            </p:cNvPr>
            <p:cNvGrpSpPr/>
            <p:nvPr/>
          </p:nvGrpSpPr>
          <p:grpSpPr>
            <a:xfrm>
              <a:off x="3491228" y="4817996"/>
              <a:ext cx="11249503" cy="4674064"/>
              <a:chOff x="3104387" y="4680722"/>
              <a:chExt cx="9218746" cy="388233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A690412-B6A6-4806-80DD-B25F5B13D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30" t="52311" r="-638" b="387"/>
              <a:stretch/>
            </p:blipFill>
            <p:spPr>
              <a:xfrm>
                <a:off x="7468783" y="4808890"/>
                <a:ext cx="4854350" cy="375416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CE9EB52-2805-4236-8E26-75F9868428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955" b="48649" l="4813" r="45633">
                            <a14:foregroundMark x1="45811" y1="27027" x2="45811" y2="27027"/>
                            <a14:foregroundMark x1="29234" y1="46847" x2="29234" y2="46847"/>
                            <a14:foregroundMark x1="30303" y1="48649" x2="30303" y2="48649"/>
                            <a14:foregroundMark x1="28699" y1="29505" x2="28699" y2="29505"/>
                            <a14:foregroundMark x1="13547" y1="5180" x2="13547" y2="5180"/>
                            <a14:foregroundMark x1="21390" y1="27703" x2="15508" y2="25901"/>
                            <a14:foregroundMark x1="13725" y1="18468" x2="13725" y2="18468"/>
                            <a14:backgroundMark x1="45633" y1="7658" x2="45633" y2="7658"/>
                            <a14:backgroundMark x1="45276" y1="6982" x2="45098" y2="10135"/>
                            <a14:backgroundMark x1="45098" y1="6532" x2="45098" y2="9234"/>
                            <a14:backgroundMark x1="45098" y1="5856" x2="44029" y2="743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592" b="49479"/>
              <a:stretch/>
            </p:blipFill>
            <p:spPr>
              <a:xfrm>
                <a:off x="3104387" y="4680722"/>
                <a:ext cx="4545034" cy="3754163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ACF861-7028-495D-989F-3FF4C12F36DA}"/>
              </a:ext>
            </a:extLst>
          </p:cNvPr>
          <p:cNvSpPr txBox="1"/>
          <p:nvPr/>
        </p:nvSpPr>
        <p:spPr>
          <a:xfrm>
            <a:off x="3318164" y="1520975"/>
            <a:ext cx="54927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EDF017-BAD0-933A-6191-1F51F0B90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7DA8D65-3673-4D97-32BF-D804BC427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0888B9-58C2-4EE4-6733-264DBBE9D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40" y="371491"/>
            <a:ext cx="11255828" cy="58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E79A4A-09BF-A10B-2A3F-F45DAE45B1F4}"/>
              </a:ext>
            </a:extLst>
          </p:cNvPr>
          <p:cNvSpPr/>
          <p:nvPr/>
        </p:nvSpPr>
        <p:spPr>
          <a:xfrm>
            <a:off x="2485500" y="677232"/>
            <a:ext cx="6811481" cy="707886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ĐỒNG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HỒ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CHỈ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GIỜ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4000" b="1" cap="none" spc="0" dirty="0"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450762-6122-6EE5-376F-A0532FCDF213}"/>
              </a:ext>
            </a:extLst>
          </p:cNvPr>
          <p:cNvSpPr/>
          <p:nvPr/>
        </p:nvSpPr>
        <p:spPr>
          <a:xfrm>
            <a:off x="4654281" y="4025940"/>
            <a:ext cx="2627857" cy="11476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22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C48312-910D-ED78-A1D6-AFBF50572C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71" t="70464" r="5792" b="2211"/>
          <a:stretch/>
        </p:blipFill>
        <p:spPr>
          <a:xfrm>
            <a:off x="4889196" y="1741981"/>
            <a:ext cx="2004090" cy="19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8679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BCAB4F-417C-0B21-4706-EF6A05AE1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C2E14D3-FBF0-B39B-5E3B-7FBFA1E5E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CDD684-5A15-CB89-FC7B-377A4CEC8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55" y="395149"/>
            <a:ext cx="11226689" cy="5785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648FFF-0CAF-BF73-B422-225604F30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28" t="1850" r="8634" b="5934"/>
          <a:stretch/>
        </p:blipFill>
        <p:spPr>
          <a:xfrm>
            <a:off x="4889193" y="1781752"/>
            <a:ext cx="2082708" cy="20465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58F782-439F-3987-0E86-493582EB9744}"/>
              </a:ext>
            </a:extLst>
          </p:cNvPr>
          <p:cNvSpPr/>
          <p:nvPr/>
        </p:nvSpPr>
        <p:spPr>
          <a:xfrm>
            <a:off x="4675326" y="4007773"/>
            <a:ext cx="2585767" cy="11476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16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3CEAA8-5DD2-85AD-E40E-9626276FFB8A}"/>
              </a:ext>
            </a:extLst>
          </p:cNvPr>
          <p:cNvSpPr/>
          <p:nvPr/>
        </p:nvSpPr>
        <p:spPr>
          <a:xfrm>
            <a:off x="2658529" y="677232"/>
            <a:ext cx="6465423" cy="707886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cap="none" spc="0" dirty="0"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46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00F720-776C-1049-7553-9D6D4C80D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31954D8-160A-6ACE-7667-823D37855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27C14E-18E2-A3D6-83D3-4C7751A86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0" y="371491"/>
            <a:ext cx="11284967" cy="5809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752C56-3DF3-0116-4278-052397E2CF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01" t="34922" r="6751" b="37753"/>
          <a:stretch/>
        </p:blipFill>
        <p:spPr>
          <a:xfrm>
            <a:off x="4949725" y="1827598"/>
            <a:ext cx="1960591" cy="19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32CB9C3-D307-EAB3-DA70-7DA57B77D4CF}"/>
              </a:ext>
            </a:extLst>
          </p:cNvPr>
          <p:cNvSpPr/>
          <p:nvPr/>
        </p:nvSpPr>
        <p:spPr>
          <a:xfrm>
            <a:off x="4675326" y="4025940"/>
            <a:ext cx="2585767" cy="11476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20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25C713-089F-2E6E-6C18-F771A684BC21}"/>
              </a:ext>
            </a:extLst>
          </p:cNvPr>
          <p:cNvSpPr/>
          <p:nvPr/>
        </p:nvSpPr>
        <p:spPr>
          <a:xfrm>
            <a:off x="2658529" y="677232"/>
            <a:ext cx="6465423" cy="707886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cap="none" spc="0" dirty="0"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4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DDFA4-1C66-9269-0C09-742C1F9AA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1164FA8A-5067-9492-DDBB-E60CC432D0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D21C14B9-992B-CF6B-AC37-2FFBD9A73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A9E88E39-C440-8BF2-8AC4-02EA862583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E23C6D8D-A204-90E1-1682-26DDA9B40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34BB2960-5F68-41E3-8823-E5A877F0ED53}"/>
              </a:ext>
            </a:extLst>
          </p:cNvPr>
          <p:cNvSpPr txBox="1"/>
          <p:nvPr/>
        </p:nvSpPr>
        <p:spPr>
          <a:xfrm>
            <a:off x="4876137" y="2197059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98AAB83E-AC35-FAEA-0712-73EFC1582E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FB6F5DE7-2DA0-CD1C-E7D3-E88A7E412B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0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46468" y="125073"/>
            <a:ext cx="11435910" cy="6177105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849176" y="132217"/>
            <a:ext cx="8947266" cy="746812"/>
            <a:chOff x="1693121" y="130495"/>
            <a:chExt cx="8346166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721801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Quay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97763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27DD67D-9406-42CD-9BFB-18E7BB66491D}"/>
              </a:ext>
            </a:extLst>
          </p:cNvPr>
          <p:cNvSpPr txBox="1"/>
          <p:nvPr/>
        </p:nvSpPr>
        <p:spPr>
          <a:xfrm>
            <a:off x="1477578" y="1011679"/>
            <a:ext cx="7639895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70F26-5F97-4CEB-B0A8-279F46144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351" y="931410"/>
            <a:ext cx="1273919" cy="12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FB951-1EC1-4AFA-119E-CF85FE00D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B89D75BA-07C7-F722-BD43-EEA8FE354699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C907744-D9AE-F29B-81EE-21A6BC3D5F7D}"/>
              </a:ext>
            </a:extLst>
          </p:cNvPr>
          <p:cNvSpPr/>
          <p:nvPr/>
        </p:nvSpPr>
        <p:spPr>
          <a:xfrm>
            <a:off x="346468" y="125073"/>
            <a:ext cx="11435910" cy="6177105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A5A01B-50CF-C2C5-C96F-EA375969D5B6}"/>
              </a:ext>
            </a:extLst>
          </p:cNvPr>
          <p:cNvGrpSpPr/>
          <p:nvPr/>
        </p:nvGrpSpPr>
        <p:grpSpPr>
          <a:xfrm>
            <a:off x="1849176" y="132217"/>
            <a:ext cx="8947266" cy="746812"/>
            <a:chOff x="1693121" y="130495"/>
            <a:chExt cx="8346166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35BD25B-3BE0-7DE2-80B1-F4680C765784}"/>
                </a:ext>
              </a:extLst>
            </p:cNvPr>
            <p:cNvSpPr/>
            <p:nvPr/>
          </p:nvSpPr>
          <p:spPr>
            <a:xfrm>
              <a:off x="1721801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Quay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7AA369-7809-0792-C94D-33E9F286465D}"/>
                </a:ext>
              </a:extLst>
            </p:cNvPr>
            <p:cNvSpPr/>
            <p:nvPr/>
          </p:nvSpPr>
          <p:spPr>
            <a:xfrm>
              <a:off x="1693121" y="165675"/>
              <a:ext cx="697763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FA5A7CA-23DC-B2B1-25D8-532D3B64D193}"/>
              </a:ext>
            </a:extLst>
          </p:cNvPr>
          <p:cNvSpPr txBox="1"/>
          <p:nvPr/>
        </p:nvSpPr>
        <p:spPr>
          <a:xfrm>
            <a:off x="1479400" y="1331096"/>
            <a:ext cx="7639895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07D298-0D8E-6BB0-6C60-4625CD444726}"/>
              </a:ext>
            </a:extLst>
          </p:cNvPr>
          <p:cNvGrpSpPr/>
          <p:nvPr/>
        </p:nvGrpSpPr>
        <p:grpSpPr>
          <a:xfrm>
            <a:off x="2951389" y="2723723"/>
            <a:ext cx="2083686" cy="2126741"/>
            <a:chOff x="2141868" y="4487896"/>
            <a:chExt cx="2405057" cy="247324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686EB97-AA4C-4C6C-09F0-521BF28C283E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CC9DB6CC-05B0-C4C8-34DD-C0CDA69C7E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7DB1B322-0342-5B95-09D4-77E59F1C1A9B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76D61D3-E107-BB89-DA80-B3F17B0F5F00}"/>
                </a:ext>
              </a:extLst>
            </p:cNvPr>
            <p:cNvGrpSpPr/>
            <p:nvPr/>
          </p:nvGrpSpPr>
          <p:grpSpPr>
            <a:xfrm>
              <a:off x="3240772" y="5118407"/>
              <a:ext cx="309991" cy="959683"/>
              <a:chOff x="2942167" y="6925733"/>
              <a:chExt cx="471433" cy="1459482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5E1532C-B01A-6632-68AE-25FB0480E969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D6F4D4-8021-CABF-2813-225FFE92F5CC}"/>
                  </a:ext>
                </a:extLst>
              </p:cNvPr>
              <p:cNvSpPr/>
              <p:nvPr/>
            </p:nvSpPr>
            <p:spPr>
              <a:xfrm rot="16200000">
                <a:off x="2931000" y="790261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EB7B2A1-A91F-DAD8-353D-95D8AD62ABAF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B3D72E-3713-9DF0-7626-BC33713C26CD}"/>
              </a:ext>
            </a:extLst>
          </p:cNvPr>
          <p:cNvGrpSpPr/>
          <p:nvPr/>
        </p:nvGrpSpPr>
        <p:grpSpPr>
          <a:xfrm>
            <a:off x="5025117" y="2756933"/>
            <a:ext cx="2099082" cy="2076746"/>
            <a:chOff x="4672029" y="4552101"/>
            <a:chExt cx="2405057" cy="247324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14CC240-5BAD-340F-006E-23A5E9976DBC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1F9AF7D4-C698-6BEF-9238-F3E5940904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776A0A2-6584-CBFA-DF5A-639A9B72F202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DF3AE07-D58C-E370-7E83-EEE5C0F4A3EB}"/>
                </a:ext>
              </a:extLst>
            </p:cNvPr>
            <p:cNvGrpSpPr/>
            <p:nvPr/>
          </p:nvGrpSpPr>
          <p:grpSpPr>
            <a:xfrm>
              <a:off x="5488432" y="5182612"/>
              <a:ext cx="400806" cy="821042"/>
              <a:chOff x="2512539" y="6925733"/>
              <a:chExt cx="609544" cy="1248638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010DDB4-C54A-CC57-BB02-5724EEC56AEB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B7C7B71-9D35-08C7-2635-81D32035C585}"/>
                  </a:ext>
                </a:extLst>
              </p:cNvPr>
              <p:cNvSpPr/>
              <p:nvPr/>
            </p:nvSpPr>
            <p:spPr>
              <a:xfrm>
                <a:off x="2512539" y="7778555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73A7CC0-DCA1-AFCA-0B5D-531F34959ACB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117C15-3775-5439-E567-DF65FF47DC99}"/>
              </a:ext>
            </a:extLst>
          </p:cNvPr>
          <p:cNvGrpSpPr/>
          <p:nvPr/>
        </p:nvGrpSpPr>
        <p:grpSpPr>
          <a:xfrm>
            <a:off x="7109277" y="2733224"/>
            <a:ext cx="2083686" cy="2127290"/>
            <a:chOff x="7077086" y="4414096"/>
            <a:chExt cx="2405057" cy="247324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DA751B4-C144-B6D2-06FA-B5B1BD729F5A}"/>
                </a:ext>
              </a:extLst>
            </p:cNvPr>
            <p:cNvGrpSpPr/>
            <p:nvPr/>
          </p:nvGrpSpPr>
          <p:grpSpPr>
            <a:xfrm>
              <a:off x="7077086" y="4414096"/>
              <a:ext cx="2405057" cy="2473243"/>
              <a:chOff x="3962400" y="3239273"/>
              <a:chExt cx="3245272" cy="3337280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6D5969C1-D9AA-54F8-A00C-554FF5E2F5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39273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C73155B-36D3-6687-1A5E-73979AEC0319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BCAF4B9-0122-7E71-2E49-E5DAE6799100}"/>
                </a:ext>
              </a:extLst>
            </p:cNvPr>
            <p:cNvGrpSpPr/>
            <p:nvPr/>
          </p:nvGrpSpPr>
          <p:grpSpPr>
            <a:xfrm>
              <a:off x="8003659" y="5057889"/>
              <a:ext cx="290635" cy="645803"/>
              <a:chOff x="2680086" y="6925733"/>
              <a:chExt cx="441997" cy="98213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AC937FC-B089-5A42-38A4-C886AEDC744A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639F069-E2F5-D464-0DF9-2A2F3B20C3B5}"/>
                  </a:ext>
                </a:extLst>
              </p:cNvPr>
              <p:cNvSpPr/>
              <p:nvPr/>
            </p:nvSpPr>
            <p:spPr>
              <a:xfrm rot="5568380">
                <a:off x="2593302" y="7357389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A9F26EE-53F4-09FD-D991-218EFB9D5856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6D33F24-D27C-8850-A9F8-1E2BDFABEC05}"/>
              </a:ext>
            </a:extLst>
          </p:cNvPr>
          <p:cNvGrpSpPr/>
          <p:nvPr/>
        </p:nvGrpSpPr>
        <p:grpSpPr>
          <a:xfrm>
            <a:off x="9240474" y="2725255"/>
            <a:ext cx="2126418" cy="2147599"/>
            <a:chOff x="9482143" y="4468117"/>
            <a:chExt cx="2405057" cy="247324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F3F5CB9-13EB-2BC2-4BFE-E3E419734A1C}"/>
                </a:ext>
              </a:extLst>
            </p:cNvPr>
            <p:cNvGrpSpPr/>
            <p:nvPr/>
          </p:nvGrpSpPr>
          <p:grpSpPr>
            <a:xfrm>
              <a:off x="9482143" y="4468117"/>
              <a:ext cx="2405057" cy="2473243"/>
              <a:chOff x="3962400" y="3257195"/>
              <a:chExt cx="3245272" cy="333728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86860CD-E0DE-C7AD-205C-61DBAAED93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41547B6D-5614-F854-AF61-48D1D56A3118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159F8BF-7186-EA6D-E37D-88CC79895734}"/>
                </a:ext>
              </a:extLst>
            </p:cNvPr>
            <p:cNvGrpSpPr/>
            <p:nvPr/>
          </p:nvGrpSpPr>
          <p:grpSpPr>
            <a:xfrm>
              <a:off x="10507621" y="5098629"/>
              <a:ext cx="260270" cy="645803"/>
              <a:chOff x="2830500" y="6925733"/>
              <a:chExt cx="395817" cy="982135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F9CD455-2132-0804-3726-B3B263BB3B00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6542031-F405-8C14-AFF7-841B7CF24FA5}"/>
                  </a:ext>
                </a:extLst>
              </p:cNvPr>
              <p:cNvSpPr/>
              <p:nvPr/>
            </p:nvSpPr>
            <p:spPr>
              <a:xfrm rot="7200000">
                <a:off x="2743717" y="7308861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D68A623-D89D-363B-B6EE-42FC06F47B28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D60643F-445B-C69F-27E6-A3CD2B5C8352}"/>
              </a:ext>
            </a:extLst>
          </p:cNvPr>
          <p:cNvGrpSpPr/>
          <p:nvPr/>
        </p:nvGrpSpPr>
        <p:grpSpPr>
          <a:xfrm>
            <a:off x="825108" y="2697804"/>
            <a:ext cx="2083686" cy="2126741"/>
            <a:chOff x="-988484" y="4467071"/>
            <a:chExt cx="2405057" cy="247324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EC5D4A4-925F-E519-AED9-9DAE05808697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22570DE-1094-179B-DA99-CF1F94DC5E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971286B-7071-0FC9-59D4-2BC96EBC583B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6D5F7D5-5A73-A946-2CF9-021B383A708E}"/>
                </a:ext>
              </a:extLst>
            </p:cNvPr>
            <p:cNvGrpSpPr/>
            <p:nvPr/>
          </p:nvGrpSpPr>
          <p:grpSpPr>
            <a:xfrm>
              <a:off x="110420" y="5097582"/>
              <a:ext cx="429150" cy="645803"/>
              <a:chOff x="2942167" y="6925733"/>
              <a:chExt cx="652650" cy="982135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C71A43C-EC0D-4777-AC77-062D2A0B3B88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4544446-2241-9191-07C3-627BA06187F6}"/>
                  </a:ext>
                </a:extLst>
              </p:cNvPr>
              <p:cNvSpPr/>
              <p:nvPr/>
            </p:nvSpPr>
            <p:spPr>
              <a:xfrm rot="10800000">
                <a:off x="3025434" y="745168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993A46B0-5286-BE2D-6CC1-FD77184150DE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311D9A0-CB65-2506-DD14-C0168F995570}"/>
              </a:ext>
            </a:extLst>
          </p:cNvPr>
          <p:cNvSpPr txBox="1"/>
          <p:nvPr/>
        </p:nvSpPr>
        <p:spPr>
          <a:xfrm>
            <a:off x="618441" y="2635161"/>
            <a:ext cx="56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955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</a:t>
            </a:r>
            <a:endParaRPr lang="en-US" sz="2400" dirty="0">
              <a:solidFill>
                <a:srgbClr val="0955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9E3CA-64C4-AD81-BF88-DE426EF41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351" y="931410"/>
            <a:ext cx="1273919" cy="1240830"/>
          </a:xfrm>
          <a:prstGeom prst="rect">
            <a:avLst/>
          </a:prstGeom>
        </p:spPr>
      </p:pic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1D9D603-8CCC-1592-4779-C5985B4F4BA3}"/>
              </a:ext>
            </a:extLst>
          </p:cNvPr>
          <p:cNvSpPr/>
          <p:nvPr/>
        </p:nvSpPr>
        <p:spPr>
          <a:xfrm>
            <a:off x="1257198" y="4799510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2854355-34F9-5FE6-877C-BA996895E926}"/>
              </a:ext>
            </a:extLst>
          </p:cNvPr>
          <p:cNvSpPr/>
          <p:nvPr/>
        </p:nvSpPr>
        <p:spPr>
          <a:xfrm>
            <a:off x="3278273" y="485046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971E97E0-1CD0-34E8-5C0A-13F552798B8A}"/>
              </a:ext>
            </a:extLst>
          </p:cNvPr>
          <p:cNvSpPr/>
          <p:nvPr/>
        </p:nvSpPr>
        <p:spPr>
          <a:xfrm>
            <a:off x="5299348" y="487285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966F41-F8CA-B7D9-8E08-FFD5267C92B8}"/>
              </a:ext>
            </a:extLst>
          </p:cNvPr>
          <p:cNvSpPr/>
          <p:nvPr/>
        </p:nvSpPr>
        <p:spPr>
          <a:xfrm>
            <a:off x="7457109" y="4850464"/>
            <a:ext cx="1178365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2D87924-2A57-249C-A9BB-7F61F77FDD06}"/>
              </a:ext>
            </a:extLst>
          </p:cNvPr>
          <p:cNvSpPr/>
          <p:nvPr/>
        </p:nvSpPr>
        <p:spPr>
          <a:xfrm>
            <a:off x="9613539" y="4950746"/>
            <a:ext cx="12142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9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80" grpId="0"/>
      <p:bldP spid="81" grpId="0"/>
      <p:bldP spid="82" grpId="0"/>
      <p:bldP spid="85" grpId="0"/>
      <p:bldP spid="8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0986E-7395-F069-543F-BD91BE6B7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E356F266-98C4-1BD7-99EA-DD380E774BE7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495FCA-D40D-5F5B-49AB-754751CB44D8}"/>
              </a:ext>
            </a:extLst>
          </p:cNvPr>
          <p:cNvSpPr/>
          <p:nvPr/>
        </p:nvSpPr>
        <p:spPr>
          <a:xfrm>
            <a:off x="459767" y="183953"/>
            <a:ext cx="11435910" cy="6177105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C1079C-219D-8AF3-D22E-99485319F15D}"/>
              </a:ext>
            </a:extLst>
          </p:cNvPr>
          <p:cNvGrpSpPr/>
          <p:nvPr/>
        </p:nvGrpSpPr>
        <p:grpSpPr>
          <a:xfrm>
            <a:off x="1849176" y="132217"/>
            <a:ext cx="8947266" cy="746812"/>
            <a:chOff x="1693121" y="130495"/>
            <a:chExt cx="8346166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27FCD40-9914-F791-2092-7B6241CF2D6D}"/>
                </a:ext>
              </a:extLst>
            </p:cNvPr>
            <p:cNvSpPr/>
            <p:nvPr/>
          </p:nvSpPr>
          <p:spPr>
            <a:xfrm>
              <a:off x="1721801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Quay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C97EDCA-24AD-4F9B-F344-4263B7C819B2}"/>
                </a:ext>
              </a:extLst>
            </p:cNvPr>
            <p:cNvSpPr/>
            <p:nvPr/>
          </p:nvSpPr>
          <p:spPr>
            <a:xfrm>
              <a:off x="1693121" y="165675"/>
              <a:ext cx="697763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AE625D1-6396-6FC3-88B4-6AA324CB8C67}"/>
              </a:ext>
            </a:extLst>
          </p:cNvPr>
          <p:cNvSpPr txBox="1"/>
          <p:nvPr/>
        </p:nvSpPr>
        <p:spPr>
          <a:xfrm>
            <a:off x="1880365" y="1401221"/>
            <a:ext cx="6822992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13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6E7E0A-E007-1BCB-AE65-184B1DB16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351" y="931410"/>
            <a:ext cx="1273919" cy="1240830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9892F34D-EC37-F017-4A8B-D8D23BCE8717}"/>
              </a:ext>
            </a:extLst>
          </p:cNvPr>
          <p:cNvGrpSpPr/>
          <p:nvPr/>
        </p:nvGrpSpPr>
        <p:grpSpPr>
          <a:xfrm>
            <a:off x="5291861" y="2877654"/>
            <a:ext cx="2161860" cy="2099311"/>
            <a:chOff x="2141868" y="4487896"/>
            <a:chExt cx="2405057" cy="2473243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DAECE678-9458-7F2B-FEDE-82A7C6019A2A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13C09ADA-7BF6-B2CC-3A95-A6637B65BE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F6ED1782-52FF-4846-049F-1EECF8AB6AF2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CE7046EE-074F-3843-BB0B-61D9F072112E}"/>
                </a:ext>
              </a:extLst>
            </p:cNvPr>
            <p:cNvGrpSpPr/>
            <p:nvPr/>
          </p:nvGrpSpPr>
          <p:grpSpPr>
            <a:xfrm>
              <a:off x="3010440" y="5118403"/>
              <a:ext cx="374398" cy="907117"/>
              <a:chOff x="2591879" y="6925733"/>
              <a:chExt cx="569383" cy="1379541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B52FBC1-7808-435C-796A-6094C2FDEFAB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DEE955F-0A20-DEC0-C1CD-28D4B8AE2D6F}"/>
                  </a:ext>
                </a:extLst>
              </p:cNvPr>
              <p:cNvSpPr/>
              <p:nvPr/>
            </p:nvSpPr>
            <p:spPr>
              <a:xfrm rot="19938946">
                <a:off x="2591879" y="7909456"/>
                <a:ext cx="569383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C35075F3-5DC4-70D0-6D37-0BE50A895B9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72CC105-FDA8-3228-ED5D-04C164CC1560}"/>
              </a:ext>
            </a:extLst>
          </p:cNvPr>
          <p:cNvGrpSpPr/>
          <p:nvPr/>
        </p:nvGrpSpPr>
        <p:grpSpPr>
          <a:xfrm>
            <a:off x="7356793" y="2901343"/>
            <a:ext cx="2070837" cy="2127357"/>
            <a:chOff x="4672029" y="4552101"/>
            <a:chExt cx="2405057" cy="2473243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42842EF-CE26-17FD-678B-B1CBB9B67FDF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37765964-C930-4CFE-BCD3-16677B382F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CC1C193E-BE43-36F1-988E-FF4E363F63F9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90F9513-D66E-FDFD-7AB8-0C63C217836F}"/>
                </a:ext>
              </a:extLst>
            </p:cNvPr>
            <p:cNvGrpSpPr/>
            <p:nvPr/>
          </p:nvGrpSpPr>
          <p:grpSpPr>
            <a:xfrm>
              <a:off x="5488432" y="5182612"/>
              <a:ext cx="400806" cy="821042"/>
              <a:chOff x="2512539" y="6925733"/>
              <a:chExt cx="609544" cy="1248638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EF457435-8421-EA4B-D07E-C39D724B36BF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38A3483-5FEA-5AE2-35CC-9D0E2EA39E42}"/>
                  </a:ext>
                </a:extLst>
              </p:cNvPr>
              <p:cNvSpPr/>
              <p:nvPr/>
            </p:nvSpPr>
            <p:spPr>
              <a:xfrm>
                <a:off x="2512539" y="7778555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5AA37860-003A-D819-F0B0-6ACB13BAB695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65141F0-5118-A264-ED5C-8F4A7C9F66D6}"/>
              </a:ext>
            </a:extLst>
          </p:cNvPr>
          <p:cNvGrpSpPr/>
          <p:nvPr/>
        </p:nvGrpSpPr>
        <p:grpSpPr>
          <a:xfrm>
            <a:off x="9446969" y="2915356"/>
            <a:ext cx="2167728" cy="2127357"/>
            <a:chOff x="7077086" y="4427378"/>
            <a:chExt cx="2405057" cy="247324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F448246-5ED2-E80A-B7F4-EE06395597D6}"/>
                </a:ext>
              </a:extLst>
            </p:cNvPr>
            <p:cNvGrpSpPr/>
            <p:nvPr/>
          </p:nvGrpSpPr>
          <p:grpSpPr>
            <a:xfrm>
              <a:off x="7077086" y="4427378"/>
              <a:ext cx="2405057" cy="2473243"/>
              <a:chOff x="3962400" y="3257195"/>
              <a:chExt cx="3245272" cy="333728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E196F16D-BEC0-8BE1-EF5A-58E9945D2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3740FA5E-DB60-4C93-1889-BDB81C47B7AA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A07BA2A5-084E-5460-C6B1-6ECAEF2A10F9}"/>
                </a:ext>
              </a:extLst>
            </p:cNvPr>
            <p:cNvGrpSpPr/>
            <p:nvPr/>
          </p:nvGrpSpPr>
          <p:grpSpPr>
            <a:xfrm>
              <a:off x="8003659" y="5057889"/>
              <a:ext cx="290635" cy="645803"/>
              <a:chOff x="2680086" y="6925733"/>
              <a:chExt cx="441997" cy="982135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5AEE3C5-7CE1-A68E-8DAF-150122E4264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749C697A-F9C7-BB82-7F40-5D1ACC7B1631}"/>
                  </a:ext>
                </a:extLst>
              </p:cNvPr>
              <p:cNvSpPr/>
              <p:nvPr/>
            </p:nvSpPr>
            <p:spPr>
              <a:xfrm rot="5568380">
                <a:off x="2593302" y="7357389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C60B4528-AD41-CB29-FF14-22050986CB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D043E54-0892-539A-EF67-FE4B6F7D96DB}"/>
              </a:ext>
            </a:extLst>
          </p:cNvPr>
          <p:cNvGrpSpPr/>
          <p:nvPr/>
        </p:nvGrpSpPr>
        <p:grpSpPr>
          <a:xfrm>
            <a:off x="1090013" y="2890013"/>
            <a:ext cx="2161860" cy="2154326"/>
            <a:chOff x="-988484" y="4467071"/>
            <a:chExt cx="2405057" cy="247324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55E9AF4-5CB9-16B6-B95F-BA8E629319BD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316C2FA9-6078-B3FD-7A74-92D5D073EB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C167D5F9-E53D-143B-86BD-A64774DA2B8F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46C8A87B-3B6E-4048-C9C2-11F6642DBCE0}"/>
                </a:ext>
              </a:extLst>
            </p:cNvPr>
            <p:cNvGrpSpPr/>
            <p:nvPr/>
          </p:nvGrpSpPr>
          <p:grpSpPr>
            <a:xfrm>
              <a:off x="93209" y="5097582"/>
              <a:ext cx="374398" cy="645803"/>
              <a:chOff x="2915991" y="6925733"/>
              <a:chExt cx="569383" cy="982135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8F8A80A9-2C7A-9979-6CA9-A247D05D9B0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F47DB08C-7DA5-C5CE-B6E6-A51E58F3D403}"/>
                  </a:ext>
                </a:extLst>
              </p:cNvPr>
              <p:cNvSpPr/>
              <p:nvPr/>
            </p:nvSpPr>
            <p:spPr>
              <a:xfrm rot="9092510">
                <a:off x="2915991" y="7373224"/>
                <a:ext cx="569383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980869F2-ADB5-7CED-4B5A-D1E0B3D442AD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B969623B-F11F-CBC1-9348-AF3803983A4F}"/>
              </a:ext>
            </a:extLst>
          </p:cNvPr>
          <p:cNvSpPr txBox="1"/>
          <p:nvPr/>
        </p:nvSpPr>
        <p:spPr>
          <a:xfrm>
            <a:off x="746361" y="2574193"/>
            <a:ext cx="56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955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endParaRPr lang="en-US" sz="2400" dirty="0">
              <a:solidFill>
                <a:srgbClr val="0955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2617600-0E6B-2118-7BAC-4A02E097E47A}"/>
              </a:ext>
            </a:extLst>
          </p:cNvPr>
          <p:cNvGrpSpPr/>
          <p:nvPr/>
        </p:nvGrpSpPr>
        <p:grpSpPr>
          <a:xfrm>
            <a:off x="3228818" y="2890013"/>
            <a:ext cx="2052368" cy="2086952"/>
            <a:chOff x="-988484" y="4467071"/>
            <a:chExt cx="2405057" cy="2473243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DD2AAC4-D80F-957C-DEC3-00281515646B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15A2991F-EFCE-01DD-F45D-7C6A50A119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5A928EE0-410A-7EC8-93F1-7025710D80A5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5F0260F-E126-F663-7E3E-53B3E1BF65D9}"/>
                </a:ext>
              </a:extLst>
            </p:cNvPr>
            <p:cNvGrpSpPr/>
            <p:nvPr/>
          </p:nvGrpSpPr>
          <p:grpSpPr>
            <a:xfrm>
              <a:off x="110420" y="5097582"/>
              <a:ext cx="429150" cy="645803"/>
              <a:chOff x="2942167" y="6925733"/>
              <a:chExt cx="652650" cy="982135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CAE576D-279C-8DDE-2815-E0BD63587B42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33647514-A3C0-D775-AD75-1289C7EA9BCF}"/>
                  </a:ext>
                </a:extLst>
              </p:cNvPr>
              <p:cNvSpPr/>
              <p:nvPr/>
            </p:nvSpPr>
            <p:spPr>
              <a:xfrm rot="10800000">
                <a:off x="3025434" y="745168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13DA72D8-D937-0DB0-ECEB-55090E06F083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F6DBA28D-9D39-3A07-AF0C-5624FC2CD981}"/>
              </a:ext>
            </a:extLst>
          </p:cNvPr>
          <p:cNvSpPr/>
          <p:nvPr/>
        </p:nvSpPr>
        <p:spPr>
          <a:xfrm>
            <a:off x="1482401" y="5057149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0AA3BB4E-0DAF-968C-B681-620E9191F019}"/>
              </a:ext>
            </a:extLst>
          </p:cNvPr>
          <p:cNvSpPr/>
          <p:nvPr/>
        </p:nvSpPr>
        <p:spPr>
          <a:xfrm>
            <a:off x="3609141" y="5068929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A084BF01-03EC-A585-8E40-14E8BA9F3FD0}"/>
              </a:ext>
            </a:extLst>
          </p:cNvPr>
          <p:cNvSpPr/>
          <p:nvPr/>
        </p:nvSpPr>
        <p:spPr>
          <a:xfrm>
            <a:off x="5656927" y="505119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97E4A065-EBA8-0D47-5EF0-70512CB19670}"/>
              </a:ext>
            </a:extLst>
          </p:cNvPr>
          <p:cNvSpPr/>
          <p:nvPr/>
        </p:nvSpPr>
        <p:spPr>
          <a:xfrm>
            <a:off x="7711489" y="5068257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D3AC6B72-A8FF-4774-F8BA-98E54046D323}"/>
              </a:ext>
            </a:extLst>
          </p:cNvPr>
          <p:cNvSpPr/>
          <p:nvPr/>
        </p:nvSpPr>
        <p:spPr>
          <a:xfrm>
            <a:off x="9792262" y="5127784"/>
            <a:ext cx="12142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69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2" grpId="0"/>
      <p:bldP spid="129" grpId="0"/>
      <p:bldP spid="130" grpId="0"/>
      <p:bldP spid="131" grpId="0"/>
      <p:bldP spid="132" grpId="0"/>
      <p:bldP spid="1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3EB943-5278-7BB9-D585-35B4CFF06E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6355543099059">
            <a:hlinkClick r:id="" action="ppaction://media"/>
            <a:extLst>
              <a:ext uri="{FF2B5EF4-FFF2-40B4-BE49-F238E27FC236}">
                <a16:creationId xmlns:a16="http://schemas.microsoft.com/office/drawing/2014/main" id="{FFEBA7B9-E410-C763-259E-C59694BFC7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530" y="457199"/>
            <a:ext cx="10552931" cy="59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2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248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1930" y="5795770"/>
            <a:ext cx="9144000" cy="1066800"/>
          </a:xfrm>
          <a:prstGeom prst="rect">
            <a:avLst/>
          </a:prstGeom>
        </p:spPr>
      </p:pic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20263" y="3102179"/>
            <a:ext cx="3176267" cy="4495800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769358" y="1653702"/>
            <a:ext cx="4578306" cy="2015554"/>
          </a:xfrm>
          <a:prstGeom prst="wedgeRoundRectCallout">
            <a:avLst>
              <a:gd name="adj1" fmla="val -32380"/>
              <a:gd name="adj2" fmla="val 6780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^^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1B833D0-A745-6D2C-786F-D1836B6261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58105" y="1401658"/>
            <a:ext cx="617523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Thỏ</a:t>
            </a:r>
            <a:endParaRPr kumimoji="0" lang="en-US" sz="8800" b="1" i="0" u="none" strike="noStrike" kern="1200" cap="none" spc="0" normalizeH="0" baseline="0" noProof="0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kiếm</a:t>
            </a:r>
            <a:r>
              <a:rPr kumimoji="0" lang="en-US" sz="8800" b="1" i="0" u="none" strike="noStrike" kern="1200" cap="none" spc="0" normalizeH="0" baseline="0" noProof="0" dirty="0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8800" b="1" i="0" u="none" strike="noStrike" kern="1200" cap="none" spc="0" normalizeH="0" baseline="0" noProof="0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A0E37995-55D1-8D95-DAB3-69CC2AF00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79383" y="-265371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7700" y="760413"/>
            <a:ext cx="4739149" cy="7315200"/>
          </a:xfrm>
          <a:prstGeom prst="rect">
            <a:avLst/>
          </a:prstGeom>
        </p:spPr>
      </p:pic>
      <p:pic>
        <p:nvPicPr>
          <p:cNvPr id="8" name="Picture 7" descr="bd81bbb18139c6b7a3c3be45a0b5eaa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34937" y="5334000"/>
            <a:ext cx="1295400" cy="1295400"/>
          </a:xfrm>
          <a:prstGeom prst="rect">
            <a:avLst/>
          </a:prstGeom>
        </p:spPr>
      </p:pic>
      <p:pic>
        <p:nvPicPr>
          <p:cNvPr id="9" name="Picture 8" descr="bd81bbb18139c6b7a3c3be45a0b5eaa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7344" y="5334000"/>
            <a:ext cx="1295400" cy="1295400"/>
          </a:xfrm>
          <a:prstGeom prst="rect">
            <a:avLst/>
          </a:prstGeom>
        </p:spPr>
      </p:pic>
      <p:pic>
        <p:nvPicPr>
          <p:cNvPr id="10" name="Picture 9" descr="bd81bbb18139c6b7a3c3be45a0b5eaa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18249" y="5334000"/>
            <a:ext cx="1295400" cy="1295400"/>
          </a:xfrm>
          <a:prstGeom prst="rect">
            <a:avLst/>
          </a:prstGeom>
        </p:spPr>
      </p:pic>
      <p:pic>
        <p:nvPicPr>
          <p:cNvPr id="11" name="Picture 10" descr="bd81bbb18139c6b7a3c3be45a0b5eaa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1987" y="5334000"/>
            <a:ext cx="1295400" cy="12954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6324600"/>
            <a:ext cx="9144000" cy="5334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0"/>
            <a:ext cx="1524000" cy="1524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3000" y="304800"/>
            <a:ext cx="2743200" cy="10668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3600" y="228600"/>
            <a:ext cx="2819400" cy="11430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28800" y="4435834"/>
            <a:ext cx="1524000" cy="2422167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6248400"/>
            <a:ext cx="9144000" cy="6096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343294" y="1447801"/>
            <a:ext cx="1180707" cy="786597"/>
          </a:xfrm>
          <a:prstGeom prst="rect">
            <a:avLst/>
          </a:prstGeom>
        </p:spPr>
      </p:pic>
      <p:sp>
        <p:nvSpPr>
          <p:cNvPr id="23" name="Oval 22">
            <a:hlinkClick r:id="rId11" action="ppaction://hlinksldjump"/>
            <a:extLst>
              <a:ext uri="{FF2B5EF4-FFF2-40B4-BE49-F238E27FC236}">
                <a16:creationId xmlns:a16="http://schemas.microsoft.com/office/drawing/2014/main" id="{02754637-5179-AF15-B9ED-3B34F7966A0C}"/>
              </a:ext>
            </a:extLst>
          </p:cNvPr>
          <p:cNvSpPr/>
          <p:nvPr/>
        </p:nvSpPr>
        <p:spPr>
          <a:xfrm>
            <a:off x="3811979" y="4562187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4" name="Oval 23">
            <a:hlinkClick r:id="rId12" action="ppaction://hlinksldjump"/>
            <a:extLst>
              <a:ext uri="{FF2B5EF4-FFF2-40B4-BE49-F238E27FC236}">
                <a16:creationId xmlns:a16="http://schemas.microsoft.com/office/drawing/2014/main" id="{570EC777-0B8F-6171-0E3D-2B638CBEE8DC}"/>
              </a:ext>
            </a:extLst>
          </p:cNvPr>
          <p:cNvSpPr/>
          <p:nvPr/>
        </p:nvSpPr>
        <p:spPr>
          <a:xfrm>
            <a:off x="5304386" y="4562187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hlinkClick r:id="rId13" action="ppaction://hlinksldjump"/>
            <a:extLst>
              <a:ext uri="{FF2B5EF4-FFF2-40B4-BE49-F238E27FC236}">
                <a16:creationId xmlns:a16="http://schemas.microsoft.com/office/drawing/2014/main" id="{0D4BB605-2E93-05E7-A2F8-A793D8D56353}"/>
              </a:ext>
            </a:extLst>
          </p:cNvPr>
          <p:cNvSpPr/>
          <p:nvPr/>
        </p:nvSpPr>
        <p:spPr>
          <a:xfrm>
            <a:off x="6899645" y="4562187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6" name="Oval 25">
            <a:hlinkClick r:id="rId14" action="ppaction://hlinksldjump"/>
            <a:extLst>
              <a:ext uri="{FF2B5EF4-FFF2-40B4-BE49-F238E27FC236}">
                <a16:creationId xmlns:a16="http://schemas.microsoft.com/office/drawing/2014/main" id="{229FFA3A-549C-35C6-6AC5-029B06E1A301}"/>
              </a:ext>
            </a:extLst>
          </p:cNvPr>
          <p:cNvSpPr/>
          <p:nvPr/>
        </p:nvSpPr>
        <p:spPr>
          <a:xfrm>
            <a:off x="8293383" y="4562187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FFE40214-A58C-7643-3C4E-66B62985C61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7 L 0.11771 0.0229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71 0.02292 L 0.23581 0.02014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81 0.02014 L 0.375 -0.0011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18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0116 L 0.48125 0.0261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136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125 0.02616 L 0.60299 -0.02801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F4495775-F277-DBBF-E8C8-9A6EF012A8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51447" y="2317722"/>
            <a:ext cx="5217625" cy="5599402"/>
          </a:xfrm>
          <a:prstGeom prst="rect">
            <a:avLst/>
          </a:prstGeom>
        </p:spPr>
      </p:pic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7D37840B-CBCD-21C0-08DC-324CA998EDBC}"/>
              </a:ext>
            </a:extLst>
          </p:cNvPr>
          <p:cNvSpPr/>
          <p:nvPr/>
        </p:nvSpPr>
        <p:spPr>
          <a:xfrm>
            <a:off x="1495355" y="797668"/>
            <a:ext cx="4023496" cy="4400321"/>
          </a:xfrm>
          <a:prstGeom prst="roundRect">
            <a:avLst>
              <a:gd name="adj" fmla="val 8352"/>
            </a:avLst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6131d3148657a26e1bfe386e7ba65811.png">
            <a:hlinkClick r:id="rId3" action="ppaction://hlinksldjump"/>
            <a:extLst>
              <a:ext uri="{FF2B5EF4-FFF2-40B4-BE49-F238E27FC236}">
                <a16:creationId xmlns:a16="http://schemas.microsoft.com/office/drawing/2014/main" id="{4B611506-A2C8-53BA-2122-54D192D198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52830" y="4818095"/>
            <a:ext cx="1394703" cy="2216725"/>
          </a:xfrm>
          <a:prstGeom prst="rect">
            <a:avLst/>
          </a:prstGeom>
        </p:spPr>
      </p:pic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8749CB48-9494-8659-B852-91253EBC3C50}"/>
              </a:ext>
            </a:extLst>
          </p:cNvPr>
          <p:cNvSpPr/>
          <p:nvPr/>
        </p:nvSpPr>
        <p:spPr>
          <a:xfrm>
            <a:off x="6554413" y="2317722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s-E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s-E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s-E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defTabSz="495330">
              <a:lnSpc>
                <a:spcPct val="150000"/>
              </a:lnSpc>
              <a:defRPr/>
            </a:pPr>
            <a:r>
              <a:rPr lang="es-E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 17 </a:t>
            </a:r>
            <a:r>
              <a:rPr lang="es-E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s-E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DC339B6E-BC9C-3A12-4399-74BD46285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EF867684-A597-7F44-BF9E-9DFECE740B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30" y="915902"/>
            <a:ext cx="3422164" cy="4163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771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80746B7E-2654-C01D-A6C3-7393FA7E0F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51447" y="2317722"/>
            <a:ext cx="5217625" cy="5599402"/>
          </a:xfrm>
          <a:prstGeom prst="rect">
            <a:avLst/>
          </a:prstGeom>
        </p:spPr>
      </p:pic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C6BD1DF8-C729-2EFB-BF18-B7D67722B52E}"/>
              </a:ext>
            </a:extLst>
          </p:cNvPr>
          <p:cNvSpPr/>
          <p:nvPr/>
        </p:nvSpPr>
        <p:spPr>
          <a:xfrm>
            <a:off x="1495355" y="797668"/>
            <a:ext cx="4023496" cy="4400321"/>
          </a:xfrm>
          <a:prstGeom prst="roundRect">
            <a:avLst>
              <a:gd name="adj" fmla="val 8352"/>
            </a:avLst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 descr="6131d3148657a26e1bfe386e7ba65811.png">
            <a:hlinkClick r:id="rId3" action="ppaction://hlinksldjump"/>
            <a:extLst>
              <a:ext uri="{FF2B5EF4-FFF2-40B4-BE49-F238E27FC236}">
                <a16:creationId xmlns:a16="http://schemas.microsoft.com/office/drawing/2014/main" id="{F6B0005F-E867-583E-0A66-67BCDB74973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52830" y="4818095"/>
            <a:ext cx="1394703" cy="2216725"/>
          </a:xfrm>
          <a:prstGeom prst="rect">
            <a:avLst/>
          </a:prstGeom>
        </p:spPr>
      </p:pic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F12ADA84-31E1-3124-DCAB-92DEBCA5E6B5}"/>
              </a:ext>
            </a:extLst>
          </p:cNvPr>
          <p:cNvSpPr/>
          <p:nvPr/>
        </p:nvSpPr>
        <p:spPr>
          <a:xfrm>
            <a:off x="6554413" y="2317722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s-E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giờ </a:t>
            </a:r>
          </a:p>
          <a:p>
            <a:pPr lvl="0" algn="ctr" defTabSz="495330">
              <a:lnSpc>
                <a:spcPct val="150000"/>
              </a:lnSpc>
              <a:defRPr/>
            </a:pPr>
            <a:r>
              <a:rPr lang="es-E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 14 giờ</a:t>
            </a:r>
            <a:endParaRPr lang="es-E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953C817-E62B-AA37-CBE2-EE4DCCEC90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746CD89B-8287-F7DA-8CD8-86045E45FD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612" y="925865"/>
            <a:ext cx="3312982" cy="4143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4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f7e749c750b79cbde134e7bcf00a140.png">
            <a:extLst>
              <a:ext uri="{FF2B5EF4-FFF2-40B4-BE49-F238E27FC236}">
                <a16:creationId xmlns:a16="http://schemas.microsoft.com/office/drawing/2014/main" id="{1E5CC437-B1F7-7EE3-8DF9-AE8779646B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51447" y="2317722"/>
            <a:ext cx="5217625" cy="5599402"/>
          </a:xfrm>
          <a:prstGeom prst="rect">
            <a:avLst/>
          </a:prstGeom>
        </p:spPr>
      </p:pic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37E76EA1-7087-75D3-1C93-D83F93852710}"/>
              </a:ext>
            </a:extLst>
          </p:cNvPr>
          <p:cNvSpPr/>
          <p:nvPr/>
        </p:nvSpPr>
        <p:spPr>
          <a:xfrm>
            <a:off x="1495355" y="797668"/>
            <a:ext cx="4023496" cy="4400321"/>
          </a:xfrm>
          <a:prstGeom prst="roundRect">
            <a:avLst>
              <a:gd name="adj" fmla="val 8352"/>
            </a:avLst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 descr="6131d3148657a26e1bfe386e7ba65811.png">
            <a:hlinkClick r:id="rId3" action="ppaction://hlinksldjump"/>
            <a:extLst>
              <a:ext uri="{FF2B5EF4-FFF2-40B4-BE49-F238E27FC236}">
                <a16:creationId xmlns:a16="http://schemas.microsoft.com/office/drawing/2014/main" id="{646551AC-AC04-AA9C-89EC-13D3684C248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52830" y="4818095"/>
            <a:ext cx="1394703" cy="2216725"/>
          </a:xfrm>
          <a:prstGeom prst="rect">
            <a:avLst/>
          </a:prstGeom>
        </p:spPr>
      </p:pic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D23EB90C-715A-9D2F-70D0-90F3C205CDE4}"/>
              </a:ext>
            </a:extLst>
          </p:cNvPr>
          <p:cNvSpPr/>
          <p:nvPr/>
        </p:nvSpPr>
        <p:spPr>
          <a:xfrm>
            <a:off x="6554413" y="2317722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s-E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giờ </a:t>
            </a:r>
          </a:p>
          <a:p>
            <a:pPr lvl="0" algn="ctr" defTabSz="495330">
              <a:lnSpc>
                <a:spcPct val="150000"/>
              </a:lnSpc>
              <a:defRPr/>
            </a:pPr>
            <a:r>
              <a:rPr lang="es-E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 21 giờ</a:t>
            </a: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F882D5BC-9239-5AC2-B4E3-B13F56D48A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D8277116-E891-8DAD-E11F-41B6D3B200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487" y="918619"/>
            <a:ext cx="3333231" cy="4158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7977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>
            <a:extLst>
              <a:ext uri="{FF2B5EF4-FFF2-40B4-BE49-F238E27FC236}">
                <a16:creationId xmlns:a16="http://schemas.microsoft.com/office/drawing/2014/main" id="{9D11AEC5-EAD9-28C8-C63F-CAB58BF850B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51447" y="2317722"/>
            <a:ext cx="5217625" cy="5599402"/>
          </a:xfrm>
          <a:prstGeom prst="rect">
            <a:avLst/>
          </a:prstGeom>
        </p:spPr>
      </p:pic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265EBD34-270F-301F-1B3D-135B1A6EB467}"/>
              </a:ext>
            </a:extLst>
          </p:cNvPr>
          <p:cNvSpPr/>
          <p:nvPr/>
        </p:nvSpPr>
        <p:spPr>
          <a:xfrm>
            <a:off x="1495355" y="797668"/>
            <a:ext cx="4023496" cy="4400321"/>
          </a:xfrm>
          <a:prstGeom prst="roundRect">
            <a:avLst>
              <a:gd name="adj" fmla="val 8352"/>
            </a:avLst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6131d3148657a26e1bfe386e7ba65811.png">
            <a:hlinkClick r:id="rId3" action="ppaction://hlinksldjump"/>
            <a:extLst>
              <a:ext uri="{FF2B5EF4-FFF2-40B4-BE49-F238E27FC236}">
                <a16:creationId xmlns:a16="http://schemas.microsoft.com/office/drawing/2014/main" id="{584F4228-C431-8B47-E380-4C127FDCA5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52830" y="4818095"/>
            <a:ext cx="1394703" cy="2216725"/>
          </a:xfrm>
          <a:prstGeom prst="rect">
            <a:avLst/>
          </a:prstGeom>
        </p:spPr>
      </p:pic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868EBB31-0295-F572-3763-D01C66CB8D2E}"/>
              </a:ext>
            </a:extLst>
          </p:cNvPr>
          <p:cNvSpPr/>
          <p:nvPr/>
        </p:nvSpPr>
        <p:spPr>
          <a:xfrm>
            <a:off x="6554413" y="2317722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s-E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s-E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s-E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defTabSz="495330">
              <a:lnSpc>
                <a:spcPct val="150000"/>
              </a:lnSpc>
              <a:defRPr/>
            </a:pPr>
            <a:r>
              <a:rPr lang="es-E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 15 </a:t>
            </a:r>
            <a:r>
              <a:rPr lang="es-E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s-E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F9923FC-095A-F576-E3AE-DB9D5F53C2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AE2022B3-EF56-C3B8-4F28-CA854C604F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680" y="906317"/>
            <a:ext cx="3420845" cy="4267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8390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70789" y="3256231"/>
            <a:ext cx="736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162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776">
            <a:off x="6928985" y="5160593"/>
            <a:ext cx="5440539" cy="23258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861800">
            <a:off x="10361200" y="-1048174"/>
            <a:ext cx="3480623" cy="26322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3645" b="59960"/>
          <a:stretch>
            <a:fillRect/>
          </a:stretch>
        </p:blipFill>
        <p:spPr>
          <a:xfrm>
            <a:off x="11074400" y="2936809"/>
            <a:ext cx="515904" cy="4921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BA0347-F149-42FD-A6D5-55C5B36F3897}"/>
              </a:ext>
            </a:extLst>
          </p:cNvPr>
          <p:cNvSpPr txBox="1"/>
          <p:nvPr/>
        </p:nvSpPr>
        <p:spPr>
          <a:xfrm>
            <a:off x="667155" y="805094"/>
            <a:ext cx="10923149" cy="927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4AE8BCAE-7D32-47EA-9F8D-2CD61994D2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6762" y="2394438"/>
            <a:ext cx="3602581" cy="3386427"/>
          </a:xfrm>
          <a:prstGeom prst="rect">
            <a:avLst/>
          </a:prstGeom>
        </p:spPr>
      </p:pic>
      <p:pic>
        <p:nvPicPr>
          <p:cNvPr id="17" name="Picture 23">
            <a:extLst>
              <a:ext uri="{FF2B5EF4-FFF2-40B4-BE49-F238E27FC236}">
                <a16:creationId xmlns:a16="http://schemas.microsoft.com/office/drawing/2014/main" id="{3BF256B4-C4F5-4977-B4DE-E12A31C00F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32559" y="2549347"/>
            <a:ext cx="3408584" cy="3595079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23516448-4391-468F-999D-2C81FBA26B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67613" y="2549347"/>
            <a:ext cx="4035391" cy="3440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1090F3-DB9A-45A3-9015-0F0EB53CC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54FE4D-080B-45A8-8926-4C05075BF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41" y="683062"/>
            <a:ext cx="10813717" cy="4851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72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424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B967D5-164C-2A4E-94C3-6C44EC820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6D40EC4D-187F-00F0-51D7-B54D162DD05C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106BF93-7EE8-C042-2FE9-E88BE2A3FDD6}"/>
              </a:ext>
            </a:extLst>
          </p:cNvPr>
          <p:cNvSpPr/>
          <p:nvPr/>
        </p:nvSpPr>
        <p:spPr>
          <a:xfrm>
            <a:off x="378045" y="296890"/>
            <a:ext cx="11435910" cy="6061398"/>
          </a:xfrm>
          <a:prstGeom prst="roundRect">
            <a:avLst>
              <a:gd name="adj" fmla="val 9715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673E7B-4E0E-16FA-A851-0E783FC7E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0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55AEED-91A5-9DA2-A531-186E77FEE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99" y="16294"/>
            <a:ext cx="12192001" cy="6374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0AB207-840A-B04E-9BA6-14763931D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800" y="-1"/>
            <a:ext cx="12235599" cy="618977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44EBC91-2171-B492-6118-31858D5C5750}"/>
              </a:ext>
            </a:extLst>
          </p:cNvPr>
          <p:cNvGrpSpPr/>
          <p:nvPr/>
        </p:nvGrpSpPr>
        <p:grpSpPr>
          <a:xfrm>
            <a:off x="-43598" y="-16295"/>
            <a:ext cx="12235598" cy="6374583"/>
            <a:chOff x="0" y="0"/>
            <a:chExt cx="11919811" cy="59436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06CF370-5D43-EBED-EA3B-A0953BF7C652}"/>
                </a:ext>
              </a:extLst>
            </p:cNvPr>
            <p:cNvSpPr/>
            <p:nvPr/>
          </p:nvSpPr>
          <p:spPr>
            <a:xfrm>
              <a:off x="0" y="0"/>
              <a:ext cx="11919811" cy="594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8BDC68E-6AFE-FB49-8FF5-4A5AE9CF2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" t="3768"/>
            <a:stretch/>
          </p:blipFill>
          <p:spPr>
            <a:xfrm>
              <a:off x="317364" y="553309"/>
              <a:ext cx="8596961" cy="5321300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59F680C7-38A2-072D-03FB-359108026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8" y="-21727"/>
            <a:ext cx="12235597" cy="6434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86C1A2-4E0B-CF35-79F2-5101DC534B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297" y="-25707"/>
            <a:ext cx="12213800" cy="6438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530D3D-1536-7EAC-5164-59342B01D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3598" y="16294"/>
            <a:ext cx="12284693" cy="646062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95FE45D-8EA3-F693-6392-CDF83BA2ED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801" y="-48455"/>
            <a:ext cx="12210007" cy="65090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75746E2-B38F-A8E4-A118-C15DE5A1A2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880"/>
          <a:stretch/>
        </p:blipFill>
        <p:spPr>
          <a:xfrm>
            <a:off x="-49764" y="-11452"/>
            <a:ext cx="12192000" cy="64863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F93526-E059-9605-49D1-5DD7349CA4A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/>
          <a:stretch/>
        </p:blipFill>
        <p:spPr>
          <a:xfrm>
            <a:off x="-32795" y="-64749"/>
            <a:ext cx="12268393" cy="652480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EDC93DF-1D24-5974-D31F-0FA188ADDD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97" y="-101411"/>
            <a:ext cx="12290191" cy="652480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35442AD-FAED-E39D-41E6-AE4B552612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801" y="-93877"/>
            <a:ext cx="12230768" cy="654502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6762939-FE3F-9062-783A-B62FB23136C2}"/>
              </a:ext>
            </a:extLst>
          </p:cNvPr>
          <p:cNvGrpSpPr/>
          <p:nvPr/>
        </p:nvGrpSpPr>
        <p:grpSpPr>
          <a:xfrm>
            <a:off x="6861040" y="732954"/>
            <a:ext cx="4639607" cy="4690811"/>
            <a:chOff x="4217931" y="1543581"/>
            <a:chExt cx="3756138" cy="377083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BB1B450-9670-380E-2321-A184533EA49F}"/>
                </a:ext>
              </a:extLst>
            </p:cNvPr>
            <p:cNvSpPr/>
            <p:nvPr/>
          </p:nvSpPr>
          <p:spPr>
            <a:xfrm>
              <a:off x="4217931" y="1543581"/>
              <a:ext cx="3756138" cy="371908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29568AD-FC31-1028-AC83-F4850AA963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217931" y="1543582"/>
              <a:ext cx="3756138" cy="3770837"/>
            </a:xfrm>
            <a:prstGeom prst="rect">
              <a:avLst/>
            </a:prstGeom>
          </p:spPr>
        </p:pic>
      </p:grpSp>
      <p:grpSp>
        <p:nvGrpSpPr>
          <p:cNvPr id="35" name="kim phút">
            <a:extLst>
              <a:ext uri="{FF2B5EF4-FFF2-40B4-BE49-F238E27FC236}">
                <a16:creationId xmlns:a16="http://schemas.microsoft.com/office/drawing/2014/main" id="{D83D29EF-9A7E-4126-4D6E-D9012020F983}"/>
              </a:ext>
            </a:extLst>
          </p:cNvPr>
          <p:cNvGrpSpPr/>
          <p:nvPr/>
        </p:nvGrpSpPr>
        <p:grpSpPr>
          <a:xfrm>
            <a:off x="9043173" y="1498268"/>
            <a:ext cx="282002" cy="3190685"/>
            <a:chOff x="10171257" y="126074"/>
            <a:chExt cx="282002" cy="319068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3524728-1D63-4B77-A595-FEBFF91704F8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A5B3EB8-81A6-E85B-3605-507B474D9559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kim giờ">
            <a:extLst>
              <a:ext uri="{FF2B5EF4-FFF2-40B4-BE49-F238E27FC236}">
                <a16:creationId xmlns:a16="http://schemas.microsoft.com/office/drawing/2014/main" id="{7B6643AB-3183-209C-3174-EBB379212077}"/>
              </a:ext>
            </a:extLst>
          </p:cNvPr>
          <p:cNvGrpSpPr/>
          <p:nvPr/>
        </p:nvGrpSpPr>
        <p:grpSpPr>
          <a:xfrm>
            <a:off x="9046852" y="2198762"/>
            <a:ext cx="282002" cy="1759196"/>
            <a:chOff x="8501914" y="1140466"/>
            <a:chExt cx="282002" cy="1759196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4137F3E-0741-6640-03C3-A77616750231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70E3633-AEB3-35F2-7FFE-30581FF77D95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4346668-CB43-51D0-9D92-8A2BB5141A14}"/>
              </a:ext>
            </a:extLst>
          </p:cNvPr>
          <p:cNvSpPr txBox="1"/>
          <p:nvPr/>
        </p:nvSpPr>
        <p:spPr>
          <a:xfrm>
            <a:off x="3363070" y="806773"/>
            <a:ext cx="2773424" cy="954107"/>
          </a:xfrm>
          <a:prstGeom prst="rect">
            <a:avLst/>
          </a:prstGeom>
          <a:solidFill>
            <a:srgbClr val="00006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0AA54E9-5F04-D320-2177-91C67ECDD803}"/>
              </a:ext>
            </a:extLst>
          </p:cNvPr>
          <p:cNvSpPr txBox="1"/>
          <p:nvPr/>
        </p:nvSpPr>
        <p:spPr>
          <a:xfrm>
            <a:off x="3507893" y="98173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C9C26AE-F7CE-CF24-D69F-B393915F9925}"/>
              </a:ext>
            </a:extLst>
          </p:cNvPr>
          <p:cNvSpPr txBox="1"/>
          <p:nvPr/>
        </p:nvSpPr>
        <p:spPr>
          <a:xfrm>
            <a:off x="3507893" y="98173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1C43D3-B047-4AD4-391B-DEBDDF4AF0D2}"/>
              </a:ext>
            </a:extLst>
          </p:cNvPr>
          <p:cNvSpPr txBox="1"/>
          <p:nvPr/>
        </p:nvSpPr>
        <p:spPr>
          <a:xfrm>
            <a:off x="3507893" y="98173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4E53D4F-2A43-0435-86EB-BA0350327CF5}"/>
              </a:ext>
            </a:extLst>
          </p:cNvPr>
          <p:cNvSpPr txBox="1"/>
          <p:nvPr/>
        </p:nvSpPr>
        <p:spPr>
          <a:xfrm>
            <a:off x="3507893" y="98173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B30B8E7-D64D-BA46-F842-48CBB051432A}"/>
              </a:ext>
            </a:extLst>
          </p:cNvPr>
          <p:cNvSpPr txBox="1"/>
          <p:nvPr/>
        </p:nvSpPr>
        <p:spPr>
          <a:xfrm>
            <a:off x="3507893" y="98173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F1F0-E165-1F36-2F83-93008DE97636}"/>
              </a:ext>
            </a:extLst>
          </p:cNvPr>
          <p:cNvSpPr txBox="1"/>
          <p:nvPr/>
        </p:nvSpPr>
        <p:spPr>
          <a:xfrm>
            <a:off x="3507893" y="98173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4683177-6FEB-8327-44DF-FB5E4F1C15F5}"/>
              </a:ext>
            </a:extLst>
          </p:cNvPr>
          <p:cNvSpPr txBox="1"/>
          <p:nvPr/>
        </p:nvSpPr>
        <p:spPr>
          <a:xfrm>
            <a:off x="3507893" y="98173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EB51162-81DD-4EDC-E436-2785EC9EA93D}"/>
              </a:ext>
            </a:extLst>
          </p:cNvPr>
          <p:cNvSpPr txBox="1"/>
          <p:nvPr/>
        </p:nvSpPr>
        <p:spPr>
          <a:xfrm>
            <a:off x="3507893" y="98173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BFDA11E-5F15-B2D5-979A-0F195FB9CF4B}"/>
              </a:ext>
            </a:extLst>
          </p:cNvPr>
          <p:cNvSpPr txBox="1"/>
          <p:nvPr/>
        </p:nvSpPr>
        <p:spPr>
          <a:xfrm>
            <a:off x="3507893" y="98173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4DF1DF5-516E-2EB4-664C-7EE55C69ED62}"/>
              </a:ext>
            </a:extLst>
          </p:cNvPr>
          <p:cNvSpPr txBox="1"/>
          <p:nvPr/>
        </p:nvSpPr>
        <p:spPr>
          <a:xfrm>
            <a:off x="3507893" y="98173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B52B59A-0E5B-A5B2-B212-50DB16952548}"/>
              </a:ext>
            </a:extLst>
          </p:cNvPr>
          <p:cNvSpPr txBox="1"/>
          <p:nvPr/>
        </p:nvSpPr>
        <p:spPr>
          <a:xfrm>
            <a:off x="3507893" y="98173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B6AEC38-06F2-5179-2968-338735A667A8}"/>
              </a:ext>
            </a:extLst>
          </p:cNvPr>
          <p:cNvSpPr txBox="1"/>
          <p:nvPr/>
        </p:nvSpPr>
        <p:spPr>
          <a:xfrm>
            <a:off x="3507893" y="98173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4FDB52-8631-ABDC-B780-B15C63DD6196}"/>
              </a:ext>
            </a:extLst>
          </p:cNvPr>
          <p:cNvSpPr txBox="1"/>
          <p:nvPr/>
        </p:nvSpPr>
        <p:spPr>
          <a:xfrm>
            <a:off x="3507893" y="73295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D1CAF30-5AF7-2912-CF88-7F3E26FF24E0}"/>
              </a:ext>
            </a:extLst>
          </p:cNvPr>
          <p:cNvSpPr txBox="1"/>
          <p:nvPr/>
        </p:nvSpPr>
        <p:spPr>
          <a:xfrm>
            <a:off x="3507893" y="73295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A847120-48F0-4414-7198-D2F578886A7B}"/>
              </a:ext>
            </a:extLst>
          </p:cNvPr>
          <p:cNvSpPr txBox="1"/>
          <p:nvPr/>
        </p:nvSpPr>
        <p:spPr>
          <a:xfrm>
            <a:off x="3507893" y="73295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F34E171-872D-5D8C-3FFD-79E4A2BC0424}"/>
              </a:ext>
            </a:extLst>
          </p:cNvPr>
          <p:cNvSpPr txBox="1"/>
          <p:nvPr/>
        </p:nvSpPr>
        <p:spPr>
          <a:xfrm>
            <a:off x="3507893" y="73295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A78EB59-5A49-8029-A8AE-870BE4872085}"/>
              </a:ext>
            </a:extLst>
          </p:cNvPr>
          <p:cNvSpPr txBox="1"/>
          <p:nvPr/>
        </p:nvSpPr>
        <p:spPr>
          <a:xfrm>
            <a:off x="3507893" y="73295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A4C33FC-84F7-F5E3-2BAA-CABA79C7F866}"/>
              </a:ext>
            </a:extLst>
          </p:cNvPr>
          <p:cNvSpPr txBox="1"/>
          <p:nvPr/>
        </p:nvSpPr>
        <p:spPr>
          <a:xfrm>
            <a:off x="3507893" y="73295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63C3E0E-F46C-D487-8D2D-FCDEFFEFE31D}"/>
              </a:ext>
            </a:extLst>
          </p:cNvPr>
          <p:cNvSpPr txBox="1"/>
          <p:nvPr/>
        </p:nvSpPr>
        <p:spPr>
          <a:xfrm>
            <a:off x="3536730" y="732954"/>
            <a:ext cx="242610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8DEA0A7-8C42-E113-A7EE-87304EBA4076}"/>
              </a:ext>
            </a:extLst>
          </p:cNvPr>
          <p:cNvSpPr txBox="1"/>
          <p:nvPr/>
        </p:nvSpPr>
        <p:spPr>
          <a:xfrm>
            <a:off x="3535298" y="732954"/>
            <a:ext cx="2428968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13FF78D-064F-014A-3AAD-F94DE3F7E7AD}"/>
              </a:ext>
            </a:extLst>
          </p:cNvPr>
          <p:cNvSpPr txBox="1"/>
          <p:nvPr/>
        </p:nvSpPr>
        <p:spPr>
          <a:xfrm>
            <a:off x="3551825" y="732954"/>
            <a:ext cx="239591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3D8B347-549E-DC5B-05A4-EC61D6312FE8}"/>
              </a:ext>
            </a:extLst>
          </p:cNvPr>
          <p:cNvSpPr txBox="1"/>
          <p:nvPr/>
        </p:nvSpPr>
        <p:spPr>
          <a:xfrm>
            <a:off x="3507893" y="73295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A52A66B-2A9F-2E85-D46C-BF347A90F0E7}"/>
              </a:ext>
            </a:extLst>
          </p:cNvPr>
          <p:cNvSpPr txBox="1"/>
          <p:nvPr/>
        </p:nvSpPr>
        <p:spPr>
          <a:xfrm>
            <a:off x="3507893" y="73295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51D21B3-71E6-1C0E-3243-ED6DEA561156}"/>
              </a:ext>
            </a:extLst>
          </p:cNvPr>
          <p:cNvSpPr txBox="1"/>
          <p:nvPr/>
        </p:nvSpPr>
        <p:spPr>
          <a:xfrm>
            <a:off x="3507893" y="73295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24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A170F69-890F-18F8-55E1-99ED533D9BD5}"/>
              </a:ext>
            </a:extLst>
          </p:cNvPr>
          <p:cNvSpPr txBox="1"/>
          <p:nvPr/>
        </p:nvSpPr>
        <p:spPr>
          <a:xfrm>
            <a:off x="211824" y="756022"/>
            <a:ext cx="6430931" cy="1055608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0C1241A-D092-CC43-D1BC-7C9D0643D600}"/>
              </a:ext>
            </a:extLst>
          </p:cNvPr>
          <p:cNvSpPr txBox="1"/>
          <p:nvPr/>
        </p:nvSpPr>
        <p:spPr>
          <a:xfrm>
            <a:off x="2326582" y="2600649"/>
            <a:ext cx="3304479" cy="57888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13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9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1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49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82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49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73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49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64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9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5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946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9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4370"/>
                            </p:stCondLst>
                            <p:childTnLst>
                              <p:par>
                                <p:cTn id="8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9280"/>
                            </p:stCondLst>
                            <p:childTnLst>
                              <p:par>
                                <p:cTn id="9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419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9100"/>
                            </p:stCondLst>
                            <p:childTnLst>
                              <p:par>
                                <p:cTn id="1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4010"/>
                            </p:stCondLst>
                            <p:childTnLst>
                              <p:par>
                                <p:cTn id="1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8920"/>
                            </p:stCondLst>
                            <p:childTnLst>
                              <p:par>
                                <p:cTn id="1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3830"/>
                            </p:stCondLst>
                            <p:childTnLst>
                              <p:par>
                                <p:cTn id="14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8740"/>
                            </p:stCondLst>
                            <p:childTnLst>
                              <p:par>
                                <p:cTn id="1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3650"/>
                            </p:stCondLst>
                            <p:childTnLst>
                              <p:par>
                                <p:cTn id="16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78560"/>
                            </p:stCondLst>
                            <p:childTnLst>
                              <p:par>
                                <p:cTn id="17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83470"/>
                            </p:stCondLst>
                            <p:childTnLst>
                              <p:par>
                                <p:cTn id="19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88380"/>
                            </p:stCondLst>
                            <p:childTnLst>
                              <p:par>
                                <p:cTn id="20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93290"/>
                            </p:stCondLst>
                            <p:childTnLst>
                              <p:par>
                                <p:cTn id="2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98200"/>
                            </p:stCondLst>
                            <p:childTnLst>
                              <p:par>
                                <p:cTn id="2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3110"/>
                            </p:stCondLst>
                            <p:childTnLst>
                              <p:par>
                                <p:cTn id="2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8020"/>
                            </p:stCondLst>
                            <p:childTnLst>
                              <p:par>
                                <p:cTn id="2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12930"/>
                            </p:stCondLst>
                            <p:childTnLst>
                              <p:par>
                                <p:cTn id="2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17840"/>
                            </p:stCondLst>
                            <p:childTnLst>
                              <p:par>
                                <p:cTn id="2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49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78" dur="49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0" dur="59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2" grpId="0" animBg="1"/>
      <p:bldP spid="92" grpId="1" animBg="1"/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.loigiaihay.com/picture/question_lgh/2021_41/1622104078-e7ww.jpg">
            <a:extLst>
              <a:ext uri="{FF2B5EF4-FFF2-40B4-BE49-F238E27FC236}">
                <a16:creationId xmlns:a16="http://schemas.microsoft.com/office/drawing/2014/main" id="{D2541A81-DC2B-CA57-DB96-A74199EA8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676" y="84778"/>
            <a:ext cx="4867925" cy="627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35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509220" flipH="1">
            <a:off x="10347349" y="-793018"/>
            <a:ext cx="2473732" cy="29259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676400" y="4674880"/>
            <a:ext cx="3729375" cy="31047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706407">
            <a:off x="-824251" y="4578468"/>
            <a:ext cx="2482770" cy="30794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507374">
            <a:off x="10293172" y="5197580"/>
            <a:ext cx="2909913" cy="1841181"/>
          </a:xfrm>
          <a:prstGeom prst="rect">
            <a:avLst/>
          </a:prstGeom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B28CB09B-4BAB-4C29-B728-535AC0A743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" y="633314"/>
            <a:ext cx="5383763" cy="5579029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2117E5F-EBEE-47FF-A010-91D3F558A84A}"/>
              </a:ext>
            </a:extLst>
          </p:cNvPr>
          <p:cNvSpPr/>
          <p:nvPr/>
        </p:nvSpPr>
        <p:spPr>
          <a:xfrm>
            <a:off x="5732342" y="2108550"/>
            <a:ext cx="6047652" cy="11391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A9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7872118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2742</TotalTime>
  <Words>625</Words>
  <Application>Microsoft Office PowerPoint</Application>
  <PresentationFormat>Widescreen</PresentationFormat>
  <Paragraphs>132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Times New Roman</vt:lpstr>
      <vt:lpstr>UTM Avo</vt:lpstr>
      <vt:lpstr>Calibri Light</vt:lpstr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Tâm Nguyễn</cp:lastModifiedBy>
  <cp:revision>347</cp:revision>
  <dcterms:created xsi:type="dcterms:W3CDTF">2021-07-12T03:44:38Z</dcterms:created>
  <dcterms:modified xsi:type="dcterms:W3CDTF">2025-02-27T01:08:52Z</dcterms:modified>
</cp:coreProperties>
</file>