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99" r:id="rId2"/>
    <p:sldId id="292" r:id="rId3"/>
    <p:sldId id="300" r:id="rId4"/>
    <p:sldId id="281" r:id="rId5"/>
    <p:sldId id="269" r:id="rId6"/>
    <p:sldId id="270" r:id="rId7"/>
    <p:sldId id="271" r:id="rId8"/>
    <p:sldId id="272" r:id="rId9"/>
    <p:sldId id="277" r:id="rId10"/>
    <p:sldId id="283" r:id="rId11"/>
    <p:sldId id="273" r:id="rId12"/>
    <p:sldId id="295" r:id="rId13"/>
    <p:sldId id="294" r:id="rId14"/>
    <p:sldId id="288" r:id="rId15"/>
    <p:sldId id="289" r:id="rId16"/>
    <p:sldId id="290" r:id="rId17"/>
    <p:sldId id="291" r:id="rId18"/>
    <p:sldId id="293" r:id="rId19"/>
    <p:sldId id="276" r:id="rId20"/>
    <p:sldId id="296" r:id="rId21"/>
    <p:sldId id="285" r:id="rId22"/>
    <p:sldId id="297" r:id="rId23"/>
    <p:sldId id="298" r:id="rId24"/>
    <p:sldId id="286" r:id="rId25"/>
    <p:sldId id="278" r:id="rId26"/>
    <p:sldId id="279" r:id="rId27"/>
    <p:sldId id="280" r:id="rId28"/>
    <p:sldId id="26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023" autoAdjust="0"/>
  </p:normalViewPr>
  <p:slideViewPr>
    <p:cSldViewPr>
      <p:cViewPr varScale="1">
        <p:scale>
          <a:sx n="75" d="100"/>
          <a:sy n="75" d="100"/>
        </p:scale>
        <p:origin x="1428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DEAF9-44FA-4466-8291-C89CD106C64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6B5D7-6EC8-4922-9AE8-40CF82980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376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6B5D7-6EC8-4922-9AE8-40CF829806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132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afead7cb4c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7" name="Google Shape;967;gafead7cb4c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9841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91345-71E9-4504-BCA4-D6C455CBB66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C476B-9EBE-470F-8E9B-E521E4DAD1D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42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3352"/>
            <a:ext cx="8280920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61CEB805-BC7E-50E3-DFF4-17AF8E536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36912"/>
            <a:ext cx="8964488" cy="1325563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40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ID" sz="40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07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88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61CEB805-BC7E-50E3-DFF4-17AF8E536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24"/>
            <a:ext cx="8964488" cy="965523"/>
          </a:xfrm>
        </p:spPr>
        <p:txBody>
          <a:bodyPr>
            <a:normAutofit fontScale="90000"/>
          </a:bodyPr>
          <a:lstStyle/>
          <a:p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nào?Không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ID" sz="36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85392"/>
            <a:ext cx="8966984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3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908720"/>
            <a:ext cx="6192688" cy="4593155"/>
          </a:xfrm>
          <a:prstGeom prst="rect">
            <a:avLst/>
          </a:prstGeom>
        </p:spPr>
      </p:pic>
      <p:pic>
        <p:nvPicPr>
          <p:cNvPr id="5" name="Picture 4" descr="mặt cười.jf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4149080"/>
            <a:ext cx="2280253" cy="171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0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980728"/>
            <a:ext cx="5832648" cy="4218644"/>
          </a:xfrm>
          <a:prstGeom prst="rect">
            <a:avLst/>
          </a:prstGeom>
        </p:spPr>
      </p:pic>
      <p:pic>
        <p:nvPicPr>
          <p:cNvPr id="5" name="Picture 4" descr="mặt cười.jf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4869160"/>
            <a:ext cx="2280253" cy="171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9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980728"/>
            <a:ext cx="5512767" cy="4262659"/>
          </a:xfrm>
          <a:prstGeom prst="rect">
            <a:avLst/>
          </a:prstGeom>
        </p:spPr>
      </p:pic>
      <p:pic>
        <p:nvPicPr>
          <p:cNvPr id="5" name="Picture 4" descr="tải xuố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5013176"/>
            <a:ext cx="1866508" cy="166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836712"/>
            <a:ext cx="5328592" cy="4643346"/>
          </a:xfrm>
          <a:prstGeom prst="rect">
            <a:avLst/>
          </a:prstGeom>
        </p:spPr>
      </p:pic>
      <p:pic>
        <p:nvPicPr>
          <p:cNvPr id="5" name="Picture 4" descr="tải xuố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68" y="5013176"/>
            <a:ext cx="1866508" cy="166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0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61CEB805-BC7E-50E3-DFF4-17AF8E536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24"/>
            <a:ext cx="8964488" cy="965523"/>
          </a:xfrm>
        </p:spPr>
        <p:txBody>
          <a:bodyPr>
            <a:normAutofit fontScale="90000"/>
          </a:bodyPr>
          <a:lstStyle/>
          <a:p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nào?Không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ID" sz="36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85392"/>
            <a:ext cx="8966984" cy="5472608"/>
          </a:xfrm>
          <a:prstGeom prst="rect">
            <a:avLst/>
          </a:prstGeom>
        </p:spPr>
      </p:pic>
      <p:pic>
        <p:nvPicPr>
          <p:cNvPr id="7" name="Picture 6" descr="mặt cười.jf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1038390"/>
            <a:ext cx="1224136" cy="918102"/>
          </a:xfrm>
          <a:prstGeom prst="rect">
            <a:avLst/>
          </a:prstGeom>
        </p:spPr>
      </p:pic>
      <p:pic>
        <p:nvPicPr>
          <p:cNvPr id="8" name="Picture 7" descr="mặt cười.jf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700" y="1044098"/>
            <a:ext cx="1208913" cy="906685"/>
          </a:xfrm>
          <a:prstGeom prst="rect">
            <a:avLst/>
          </a:prstGeom>
        </p:spPr>
      </p:pic>
      <p:pic>
        <p:nvPicPr>
          <p:cNvPr id="10" name="Picture 9" descr="tải xuố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5835819"/>
            <a:ext cx="1146428" cy="917142"/>
          </a:xfrm>
          <a:prstGeom prst="rect">
            <a:avLst/>
          </a:prstGeom>
        </p:spPr>
      </p:pic>
      <p:pic>
        <p:nvPicPr>
          <p:cNvPr id="11" name="Picture 10" descr="tải xuố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2464" y="5805264"/>
            <a:ext cx="1091536" cy="94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7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61CEB805-BC7E-50E3-DFF4-17AF8E536762}"/>
              </a:ext>
            </a:extLst>
          </p:cNvPr>
          <p:cNvSpPr txBox="1">
            <a:spLocks/>
          </p:cNvSpPr>
          <p:nvPr/>
        </p:nvSpPr>
        <p:spPr>
          <a:xfrm>
            <a:off x="72008" y="2276872"/>
            <a:ext cx="89644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40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ID" sz="40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851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00200524385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0795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8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6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B462E324-91A0-AF13-C808-A8DBC3734A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6752"/>
            <a:ext cx="8136904" cy="51845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61CEB805-BC7E-50E3-DFF4-17AF8E536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24"/>
            <a:ext cx="8964488" cy="965523"/>
          </a:xfrm>
        </p:spPr>
        <p:txBody>
          <a:bodyPr>
            <a:normAutofit fontScale="90000"/>
          </a:bodyPr>
          <a:lstStyle/>
          <a:p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ID" sz="36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33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0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48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6632"/>
            <a:ext cx="8352928" cy="5328592"/>
          </a:xfr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61CEB805-BC7E-50E3-DFF4-17AF8E536762}"/>
              </a:ext>
            </a:extLst>
          </p:cNvPr>
          <p:cNvSpPr txBox="1">
            <a:spLocks/>
          </p:cNvSpPr>
          <p:nvPr/>
        </p:nvSpPr>
        <p:spPr>
          <a:xfrm>
            <a:off x="107504" y="5337631"/>
            <a:ext cx="89644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ID" sz="36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70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02B5A37-39B0-4719-BE70-16999FD140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50"/>
            <a:ext cx="4572000" cy="42279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BF0BD12-B136-4919-AA10-7F7AA90A16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857250"/>
            <a:ext cx="4499992" cy="422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9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853E47F-43BC-4F30-B9F6-075518E24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02" y="904120"/>
            <a:ext cx="4295481" cy="25974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8FAC834-F604-484B-BF32-F8F346560F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04120"/>
            <a:ext cx="4112298" cy="25974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07A415F-9896-4390-9994-A89D3C5ADD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03" y="3618198"/>
            <a:ext cx="4295480" cy="26191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20FFAD-BF30-446E-988A-4F271F87BC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456" y="3709308"/>
            <a:ext cx="4107858" cy="252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8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236200-55AE-4D89-8A01-C7ED59AF6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96" y="852223"/>
            <a:ext cx="3861396" cy="24216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D7DA776-4B5E-47EA-B646-99FF17A2E7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419" y="968068"/>
            <a:ext cx="3458715" cy="46116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F507E0C-69CC-4DB8-B0CE-C8182863AD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96" y="3665764"/>
            <a:ext cx="3861487" cy="234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6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 bwMode="auto">
          <a:xfrm>
            <a:off x="-142908" y="4643446"/>
            <a:ext cx="9448800" cy="1971679"/>
            <a:chOff x="-192" y="3393"/>
            <a:chExt cx="5952" cy="927"/>
          </a:xfrm>
        </p:grpSpPr>
        <p:pic>
          <p:nvPicPr>
            <p:cNvPr id="5127" name="Picture 5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8" name="Picture 6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9" name="Picture 7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0" name="Picture 8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1" name="Picture 9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2" name="Picture 10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6" name="WordArt 3"/>
          <p:cNvSpPr>
            <a:spLocks noChangeArrowheads="1" noChangeShapeType="1" noTextEdit="1"/>
          </p:cNvSpPr>
          <p:nvPr/>
        </p:nvSpPr>
        <p:spPr bwMode="auto">
          <a:xfrm>
            <a:off x="969224" y="5353063"/>
            <a:ext cx="7696200" cy="126206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200" b="1" kern="10" dirty="0">
              <a:ln w="9525">
                <a:solidFill>
                  <a:srgbClr val="A62684"/>
                </a:solidFill>
                <a:rou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4709" y="692696"/>
            <a:ext cx="6858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916832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8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8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8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800" b="1" spc="-30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30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</a:t>
            </a:r>
            <a:endParaRPr lang="en-US" sz="4800" b="1" spc="-3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8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8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8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8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spc="-300" dirty="0" err="1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800" b="1" spc="-3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3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036496" cy="59046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-27384"/>
            <a:ext cx="86573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32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42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5F9F39-F1F7-D147-C62F-95376F4ED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5476157"/>
            <a:ext cx="7632847" cy="119320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8/3,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20/10…. </a:t>
            </a:r>
            <a:endParaRPr lang="en-ID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605161E0-7C68-7702-BA43-6C01DFEAAE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2"/>
            <a:ext cx="8352928" cy="5143500"/>
          </a:xfrm>
        </p:spPr>
      </p:pic>
      <p:sp>
        <p:nvSpPr>
          <p:cNvPr id="9" name="Oval 8">
            <a:extLst>
              <a:ext uri="{FF2B5EF4-FFF2-40B4-BE49-F238E27FC236}">
                <a16:creationId xmlns="" xmlns:a16="http://schemas.microsoft.com/office/drawing/2014/main" id="{F7B300E3-B3C2-1DB7-C55F-C0B0745032F4}"/>
              </a:ext>
            </a:extLst>
          </p:cNvPr>
          <p:cNvSpPr/>
          <p:nvPr/>
        </p:nvSpPr>
        <p:spPr>
          <a:xfrm>
            <a:off x="539552" y="188640"/>
            <a:ext cx="525134" cy="53819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1</a:t>
            </a:r>
            <a:endParaRPr lang="vi-VN" sz="2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1310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A410DFB-EC16-0645-A90E-A44D25F309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5546"/>
            <a:ext cx="8280920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73B3A337-A081-522A-8CEE-C8E516E2A5C9}"/>
              </a:ext>
            </a:extLst>
          </p:cNvPr>
          <p:cNvSpPr txBox="1">
            <a:spLocks/>
          </p:cNvSpPr>
          <p:nvPr/>
        </p:nvSpPr>
        <p:spPr>
          <a:xfrm>
            <a:off x="1547664" y="5517232"/>
            <a:ext cx="6459642" cy="8640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ID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02434B96-B5D8-D83B-8678-492941E5F0D5}"/>
              </a:ext>
            </a:extLst>
          </p:cNvPr>
          <p:cNvSpPr/>
          <p:nvPr/>
        </p:nvSpPr>
        <p:spPr>
          <a:xfrm>
            <a:off x="467544" y="206326"/>
            <a:ext cx="525134" cy="53819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2</a:t>
            </a:r>
            <a:endParaRPr lang="vi-VN" sz="2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505115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8CAB648-5390-81E3-D9F0-45C7B43BA7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496944" cy="521550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82C5425A-5FFC-0B99-B280-238C9068ED24}"/>
              </a:ext>
            </a:extLst>
          </p:cNvPr>
          <p:cNvSpPr txBox="1">
            <a:spLocks/>
          </p:cNvSpPr>
          <p:nvPr/>
        </p:nvSpPr>
        <p:spPr>
          <a:xfrm>
            <a:off x="1331640" y="5733256"/>
            <a:ext cx="6768752" cy="10081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ID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444CE750-95AF-DAEA-3D4B-E9BC8C43D703}"/>
              </a:ext>
            </a:extLst>
          </p:cNvPr>
          <p:cNvSpPr/>
          <p:nvPr/>
        </p:nvSpPr>
        <p:spPr>
          <a:xfrm>
            <a:off x="330817" y="404664"/>
            <a:ext cx="525134" cy="53819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3</a:t>
            </a:r>
            <a:endParaRPr lang="vi-VN" sz="2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52842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D765059E-AE30-0092-5EFB-B75D09602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87" y="188640"/>
            <a:ext cx="8451285" cy="5400600"/>
          </a:xfr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E7EDA12E-5742-133C-C4B3-DE698D55EC38}"/>
              </a:ext>
            </a:extLst>
          </p:cNvPr>
          <p:cNvSpPr txBox="1">
            <a:spLocks/>
          </p:cNvSpPr>
          <p:nvPr/>
        </p:nvSpPr>
        <p:spPr>
          <a:xfrm>
            <a:off x="2123727" y="5805264"/>
            <a:ext cx="5462499" cy="9361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ID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21CDA181-66BF-9233-95BF-DD5DD8ACB744}"/>
              </a:ext>
            </a:extLst>
          </p:cNvPr>
          <p:cNvSpPr/>
          <p:nvPr/>
        </p:nvSpPr>
        <p:spPr>
          <a:xfrm>
            <a:off x="467544" y="260648"/>
            <a:ext cx="525134" cy="53819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4</a:t>
            </a:r>
            <a:endParaRPr lang="vi-VN" sz="2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9017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352928" cy="5328592"/>
          </a:xfrm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21CDA181-66BF-9233-95BF-DD5DD8ACB744}"/>
              </a:ext>
            </a:extLst>
          </p:cNvPr>
          <p:cNvSpPr/>
          <p:nvPr/>
        </p:nvSpPr>
        <p:spPr>
          <a:xfrm>
            <a:off x="580495" y="306569"/>
            <a:ext cx="525134" cy="53819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5</a:t>
            </a:r>
            <a:endParaRPr lang="vi-VN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82C5425A-5FFC-0B99-B280-238C9068ED24}"/>
              </a:ext>
            </a:extLst>
          </p:cNvPr>
          <p:cNvSpPr txBox="1">
            <a:spLocks/>
          </p:cNvSpPr>
          <p:nvPr/>
        </p:nvSpPr>
        <p:spPr>
          <a:xfrm>
            <a:off x="843062" y="5849888"/>
            <a:ext cx="7272808" cy="8194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ID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07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190</Words>
  <Application>Microsoft Office PowerPoint</Application>
  <PresentationFormat>On-screen Show (4:3)</PresentationFormat>
  <Paragraphs>21</Paragraphs>
  <Slides>28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Bạn tặng hoa chúc mừng sinh nhật mẹ, chúc mừng 8/3, chúc mừng 20/10….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Vì sao cần quan tâm, chăm sóc cha mẹ?</vt:lpstr>
      <vt:lpstr>PowerPoint Presentation</vt:lpstr>
      <vt:lpstr>Em đồng tình với việc làm nào?Không đồng tình với việc làm nào? Vì sao?</vt:lpstr>
      <vt:lpstr>PowerPoint Presentation</vt:lpstr>
      <vt:lpstr>PowerPoint Presentation</vt:lpstr>
      <vt:lpstr>PowerPoint Presentation</vt:lpstr>
      <vt:lpstr>PowerPoint Presentation</vt:lpstr>
      <vt:lpstr>Em đồng tình với việc làm nào?Không đồng tình với việc làm nào? Vì sao?</vt:lpstr>
      <vt:lpstr>PowerPoint Presentation</vt:lpstr>
      <vt:lpstr>PowerPoint Presentation</vt:lpstr>
      <vt:lpstr>Bố em đi làm về vừa nóng, vừa mệt. Em sẽ làm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Microsoft account</cp:lastModifiedBy>
  <cp:revision>58</cp:revision>
  <dcterms:created xsi:type="dcterms:W3CDTF">2020-08-30T15:49:00Z</dcterms:created>
  <dcterms:modified xsi:type="dcterms:W3CDTF">2024-11-06T01:03:25Z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