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70" r:id="rId4"/>
    <p:sldId id="272" r:id="rId5"/>
    <p:sldId id="269" r:id="rId6"/>
    <p:sldId id="259" r:id="rId7"/>
    <p:sldId id="264" r:id="rId8"/>
    <p:sldId id="262" r:id="rId9"/>
    <p:sldId id="273" r:id="rId10"/>
    <p:sldId id="263" r:id="rId11"/>
    <p:sldId id="274" r:id="rId12"/>
    <p:sldId id="265" r:id="rId13"/>
    <p:sldId id="276" r:id="rId14"/>
    <p:sldId id="275" r:id="rId15"/>
    <p:sldId id="277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F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78982-0A61-4643-982B-DDCE5CBBF778}" v="98" dt="2021-08-14T07:29:36.851"/>
    <p1510:client id="{F5236E05-42B0-4B28-BBF7-AC4C0F570D13}" v="1774" dt="2021-08-14T13:01:02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6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42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C58E-802B-40B7-BF73-1967524A2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FAD66-FEBA-49AB-8AC8-ECBA92F15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95A1-C02C-46B4-8F86-53D05FF1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26731-1C39-418F-B32B-C0617692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4427-FD50-49BD-BFA2-567C9457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5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605B-00A2-42F4-BBC5-B7802696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5EB22E-5CBC-4E14-AC7F-C673300D2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EEE4B-C56E-4323-9C12-EF8D1B4F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F0328-80D7-4A40-91BA-03512B4C1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50CD9-12AC-4C4C-998F-5BD94C88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7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90797-9159-4834-B964-8AD2E07F3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700FD-9760-43A4-B0BF-2BEFA7181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46710-081C-43FF-94C4-8A225710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AFD49-FE17-49BF-A99B-0A958D37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64C0D-982A-43DC-B53D-E7A9BD64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6834-9665-48DB-9B24-A7C83F0F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0F8E-FBBB-415B-A949-0161C6E14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D3636-4905-4BA2-AF65-3A6BEE7B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D1C9C-8CB3-46B6-A29B-31B210EB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D2936-FC6F-4838-9847-FAE43D4C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59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4489C-6E5E-4476-A0D8-77E7C4DE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BA20E-6A65-42F3-AF6B-E7E6A3704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76ADB-E405-46E8-81C3-F9F2408D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F4DD-FE76-40CD-A3BD-E9E6F93E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94B20-661C-4101-A3CD-70EB7CA3E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5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2FA4-CA23-4129-80FC-257FAB77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2A72B-19CD-43FD-AD2C-B3713DCD2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BF56C-EA39-49CA-A147-D0171568D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5D4A6-9F49-4FF0-AA0E-79D730471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EAC54-F60F-49B6-9E72-1000850E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C70A6-5B8C-46DC-A5C2-A20059F8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1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ED2E-732A-40C8-81C4-F6B11191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17BFA-B735-4D84-9085-95DBD8B1A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252C2-9E3D-46FF-9363-647450E54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1C5E1-D45C-4C1E-96CB-30D8F508D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369818-9B82-4F97-A6BC-E80E2BEF3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056919-F0B4-4587-91AA-FB3007FE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566F8-D1DA-4169-B61D-FD9E0736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5F49B-8D85-4BAF-9210-BA35F091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5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2835-02B2-45BD-9E8F-EBB6F4F4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424F2-72FC-493B-809E-5E32AB6E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266BA-E18C-4E3C-B153-75CF6F713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68DE1-0160-4E3A-A7C2-FC12D66F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5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6B0712-4A3E-456B-9DA9-DCFDEE14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738A5-4AAC-403B-A0E2-272F2F077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2970C-2C6E-4FD4-8847-038723D3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4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CE03-5C5D-40CC-A14D-FF2132A3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64BB6-4F36-41F8-AEED-504AD20D3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39C1F-DC28-4CEA-B8AD-B5D032EE2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46C3A-BF82-4B83-B0EB-453C091E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4A0DA-6746-4B9A-B7E8-31BA3237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A0D7D-61E0-4B66-B106-D72FA071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1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068E-2110-4582-92D3-95DA0BB4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A27526-F292-4822-82C6-C43CF3AFA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1A10E2-B53B-42D4-95A0-8C62420FA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EC559-0734-4861-B62B-15D4E26A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9B5B9-3F99-465B-8936-004D1C0C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4C7E6-8970-4F2A-BA05-1537D7A0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8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934F8-171B-4F95-A6AC-1DE75FB1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4626E-E746-49DE-863A-27565F47E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581B0-2D23-416E-95A7-326330E8C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EE5C0-6F87-4B4A-90AF-B89323E68C4D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E6A6D-7AAC-4835-84DF-0F223CC33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15637-F4D2-42BC-8C00-F871DEB6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1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EE928-2771-4821-B1F9-D0F5C0065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C4FF35-C233-45DB-B1CC-FB098AB84AFD}"/>
              </a:ext>
            </a:extLst>
          </p:cNvPr>
          <p:cNvSpPr/>
          <p:nvPr/>
        </p:nvSpPr>
        <p:spPr>
          <a:xfrm>
            <a:off x="-73094" y="719435"/>
            <a:ext cx="120524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HỌC SINH ĐẾN VỚI TIẾT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22C2AD-7D08-44FB-B74E-135A7B9363B7}"/>
              </a:ext>
            </a:extLst>
          </p:cNvPr>
          <p:cNvSpPr txBox="1"/>
          <p:nvPr/>
        </p:nvSpPr>
        <p:spPr>
          <a:xfrm>
            <a:off x="2685491" y="5278139"/>
            <a:ext cx="653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TỰ NHIÊN XÃ HỘI</a:t>
            </a:r>
          </a:p>
        </p:txBody>
      </p:sp>
    </p:spTree>
    <p:extLst>
      <p:ext uri="{BB962C8B-B14F-4D97-AF65-F5344CB8AC3E}">
        <p14:creationId xmlns:p14="http://schemas.microsoft.com/office/powerpoint/2010/main" val="75716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885DF145-A88C-416B-8DAC-EF97FA95F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134" y="2040740"/>
            <a:ext cx="3879180" cy="376735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AEDF80-CD11-498D-865F-4C2563F59DC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1108" y="-230026"/>
            <a:ext cx="6845952" cy="1870129"/>
            <a:chOff x="1541" y="-150"/>
            <a:chExt cx="4577" cy="1279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49E85A93-66B1-41C8-B449-96F219FE338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-150"/>
              <a:ext cx="4534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269B6E3-5291-418D-90A9-F7B4C1D34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C3C8880-ECE4-4A62-8283-861524480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E27B69E-2D45-44E9-931F-8516EAB2F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90962FF-E97D-4D5B-96CE-83BE5B0F3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F0CB2C01-0E98-46BD-8E19-ED2924F83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1824A3A3-7241-4186-A8CA-45E60C5B3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Oval 11">
              <a:extLst>
                <a:ext uri="{FF2B5EF4-FFF2-40B4-BE49-F238E27FC236}">
                  <a16:creationId xmlns:a16="http://schemas.microsoft.com/office/drawing/2014/main" id="{31656061-95CE-4B41-908B-00C62FC89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1" name="Oval 12">
              <a:extLst>
                <a:ext uri="{FF2B5EF4-FFF2-40B4-BE49-F238E27FC236}">
                  <a16:creationId xmlns:a16="http://schemas.microsoft.com/office/drawing/2014/main" id="{6F5AA1FF-8C46-4CB0-881E-9913B62E2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4BEDB0C-C715-4697-8EE2-9D077C976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3" name="Oval 14">
              <a:extLst>
                <a:ext uri="{FF2B5EF4-FFF2-40B4-BE49-F238E27FC236}">
                  <a16:creationId xmlns:a16="http://schemas.microsoft.com/office/drawing/2014/main" id="{D6BBB21B-35B7-49C4-A845-F1DBABA41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8308BC07-ACAA-4C50-B2E4-BD9ED123E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2BA1A10E-1DD8-401A-9C1B-67206464B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0E9D96D-62D1-413E-B9BA-60CDC9409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" name="Oval 18">
              <a:extLst>
                <a:ext uri="{FF2B5EF4-FFF2-40B4-BE49-F238E27FC236}">
                  <a16:creationId xmlns:a16="http://schemas.microsoft.com/office/drawing/2014/main" id="{E268E2A1-4536-4468-A52B-ED31A6152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Oval 19">
              <a:extLst>
                <a:ext uri="{FF2B5EF4-FFF2-40B4-BE49-F238E27FC236}">
                  <a16:creationId xmlns:a16="http://schemas.microsoft.com/office/drawing/2014/main" id="{874C079B-0EA2-4F70-AA82-FD05802DC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9C3A239-5F86-4295-ADBA-A54142772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" name="Oval 21">
              <a:extLst>
                <a:ext uri="{FF2B5EF4-FFF2-40B4-BE49-F238E27FC236}">
                  <a16:creationId xmlns:a16="http://schemas.microsoft.com/office/drawing/2014/main" id="{340A7DC0-728E-44C5-AABC-0D4EEF159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8C03C2D-0D69-405C-9602-4BEA4AC47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2" name="Oval 23">
              <a:extLst>
                <a:ext uri="{FF2B5EF4-FFF2-40B4-BE49-F238E27FC236}">
                  <a16:creationId xmlns:a16="http://schemas.microsoft.com/office/drawing/2014/main" id="{A210550A-4F77-4CE4-8717-370ED28B0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E6A2A5E-E4AE-41C5-9D34-1E6185973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4" name="Oval 25">
              <a:extLst>
                <a:ext uri="{FF2B5EF4-FFF2-40B4-BE49-F238E27FC236}">
                  <a16:creationId xmlns:a16="http://schemas.microsoft.com/office/drawing/2014/main" id="{47308351-9919-4234-9B9D-04191E598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5" name="Oval 26">
              <a:extLst>
                <a:ext uri="{FF2B5EF4-FFF2-40B4-BE49-F238E27FC236}">
                  <a16:creationId xmlns:a16="http://schemas.microsoft.com/office/drawing/2014/main" id="{2F48180B-C742-4DD5-ACA5-F2AA2DD3D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Oval 27">
              <a:extLst>
                <a:ext uri="{FF2B5EF4-FFF2-40B4-BE49-F238E27FC236}">
                  <a16:creationId xmlns:a16="http://schemas.microsoft.com/office/drawing/2014/main" id="{14EA6CF7-8179-42FD-B88B-924180303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Oval 28">
              <a:extLst>
                <a:ext uri="{FF2B5EF4-FFF2-40B4-BE49-F238E27FC236}">
                  <a16:creationId xmlns:a16="http://schemas.microsoft.com/office/drawing/2014/main" id="{D88C846D-5A6A-4A4B-9F4C-107966B7D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8" name="Oval 29">
              <a:extLst>
                <a:ext uri="{FF2B5EF4-FFF2-40B4-BE49-F238E27FC236}">
                  <a16:creationId xmlns:a16="http://schemas.microsoft.com/office/drawing/2014/main" id="{96DED64A-7997-4E4F-9E95-48711DA1A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9" name="Oval 30">
              <a:extLst>
                <a:ext uri="{FF2B5EF4-FFF2-40B4-BE49-F238E27FC236}">
                  <a16:creationId xmlns:a16="http://schemas.microsoft.com/office/drawing/2014/main" id="{898E5295-C6B5-4CB4-B233-62A484C0C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0" name="Oval 31">
              <a:extLst>
                <a:ext uri="{FF2B5EF4-FFF2-40B4-BE49-F238E27FC236}">
                  <a16:creationId xmlns:a16="http://schemas.microsoft.com/office/drawing/2014/main" id="{3687713A-D61B-4868-9952-B3E220D7D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E251000C-50D4-44E3-BED8-7F258315D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C9BBCA5C-ED46-4FF0-A337-AA675C3A3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3" name="Oval 34">
              <a:extLst>
                <a:ext uri="{FF2B5EF4-FFF2-40B4-BE49-F238E27FC236}">
                  <a16:creationId xmlns:a16="http://schemas.microsoft.com/office/drawing/2014/main" id="{81195D12-7C96-4C92-9537-B60BFD654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4545391B-EFEA-4ADF-BBE2-598598883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5" name="Oval 36">
              <a:extLst>
                <a:ext uri="{FF2B5EF4-FFF2-40B4-BE49-F238E27FC236}">
                  <a16:creationId xmlns:a16="http://schemas.microsoft.com/office/drawing/2014/main" id="{B766B606-07FE-4C6E-96D7-1949549D5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EF113C3E-8F73-49AF-866E-725809AEB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7" name="Oval 38">
              <a:extLst>
                <a:ext uri="{FF2B5EF4-FFF2-40B4-BE49-F238E27FC236}">
                  <a16:creationId xmlns:a16="http://schemas.microsoft.com/office/drawing/2014/main" id="{CA04AE26-6394-4B1E-8A0F-7CD8F5C94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A6E2D4DB-8CAA-4119-A957-35093FAA0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F2D67E34-FF5B-453D-8ECE-97F939396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A13A89BE-ACE0-42FA-AD19-2919C0EB2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1" name="Oval 42">
              <a:extLst>
                <a:ext uri="{FF2B5EF4-FFF2-40B4-BE49-F238E27FC236}">
                  <a16:creationId xmlns:a16="http://schemas.microsoft.com/office/drawing/2014/main" id="{0915F9C0-1223-4C74-9ED5-F7CEAADF9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A285C063-5734-4298-9569-6A5211C12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3" name="Oval 44">
              <a:extLst>
                <a:ext uri="{FF2B5EF4-FFF2-40B4-BE49-F238E27FC236}">
                  <a16:creationId xmlns:a16="http://schemas.microsoft.com/office/drawing/2014/main" id="{50E9CE51-6A47-49AE-9170-02369A71C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4" name="Freeform 45">
              <a:extLst>
                <a:ext uri="{FF2B5EF4-FFF2-40B4-BE49-F238E27FC236}">
                  <a16:creationId xmlns:a16="http://schemas.microsoft.com/office/drawing/2014/main" id="{99EDEF02-5A01-4413-860A-524DAF264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5" name="Oval 46">
              <a:extLst>
                <a:ext uri="{FF2B5EF4-FFF2-40B4-BE49-F238E27FC236}">
                  <a16:creationId xmlns:a16="http://schemas.microsoft.com/office/drawing/2014/main" id="{E3FFCBC4-A359-46B0-B229-11F5479D8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2A6FECAE-CEC2-48BB-AD23-EF923A226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B6896976-F422-4495-8483-1EF95B7D9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4D6A4F55-140A-40AC-A322-AA36480AB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F3C83CAD-B69A-4975-B90A-907AD8C9A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F229D758-66DB-46D9-9E94-4454514B3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821239BC-64BD-47B7-9945-EFDB6DBCA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07210CEA-87AD-4BCB-835E-8E6CA177D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C71E118A-0DF7-4B8C-AEE7-999D7F1B9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F349C0D5-BA37-4A75-A3D2-947A16B4C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5DB2648C-F991-4DA0-B117-10BC91AD7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65D69667-3D00-4B40-A9F4-0E2E42971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654E0F53-FCF2-424B-AC2E-3E275B953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8" name="Freeform 59">
              <a:extLst>
                <a:ext uri="{FF2B5EF4-FFF2-40B4-BE49-F238E27FC236}">
                  <a16:creationId xmlns:a16="http://schemas.microsoft.com/office/drawing/2014/main" id="{A6D1C65E-A37C-4F6E-8E46-ECE98355B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9" name="Freeform 60">
              <a:extLst>
                <a:ext uri="{FF2B5EF4-FFF2-40B4-BE49-F238E27FC236}">
                  <a16:creationId xmlns:a16="http://schemas.microsoft.com/office/drawing/2014/main" id="{B9FB99FF-FA37-4D97-8C9A-8F4F19353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0" name="Freeform 61">
              <a:extLst>
                <a:ext uri="{FF2B5EF4-FFF2-40B4-BE49-F238E27FC236}">
                  <a16:creationId xmlns:a16="http://schemas.microsoft.com/office/drawing/2014/main" id="{AC64D989-D809-4821-827C-6CBAD4129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1" name="Freeform 62">
              <a:extLst>
                <a:ext uri="{FF2B5EF4-FFF2-40B4-BE49-F238E27FC236}">
                  <a16:creationId xmlns:a16="http://schemas.microsoft.com/office/drawing/2014/main" id="{296BC11E-049E-4003-9810-4D2C4C69C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2" name="Freeform 63">
              <a:extLst>
                <a:ext uri="{FF2B5EF4-FFF2-40B4-BE49-F238E27FC236}">
                  <a16:creationId xmlns:a16="http://schemas.microsoft.com/office/drawing/2014/main" id="{7ECF63B9-940A-4A4F-8230-DAB01262DE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3" name="Freeform 64">
              <a:extLst>
                <a:ext uri="{FF2B5EF4-FFF2-40B4-BE49-F238E27FC236}">
                  <a16:creationId xmlns:a16="http://schemas.microsoft.com/office/drawing/2014/main" id="{7231D25D-7529-4202-BFB9-F95ED89E2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4" name="Freeform 65">
              <a:extLst>
                <a:ext uri="{FF2B5EF4-FFF2-40B4-BE49-F238E27FC236}">
                  <a16:creationId xmlns:a16="http://schemas.microsoft.com/office/drawing/2014/main" id="{6B1222F3-431E-4356-8C92-F0563875C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5" name="Freeform 66">
              <a:extLst>
                <a:ext uri="{FF2B5EF4-FFF2-40B4-BE49-F238E27FC236}">
                  <a16:creationId xmlns:a16="http://schemas.microsoft.com/office/drawing/2014/main" id="{7F53908F-DE38-4C8D-A4B0-E3F40C38C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6" name="Freeform 67">
              <a:extLst>
                <a:ext uri="{FF2B5EF4-FFF2-40B4-BE49-F238E27FC236}">
                  <a16:creationId xmlns:a16="http://schemas.microsoft.com/office/drawing/2014/main" id="{55F861DB-D09B-4593-B3C8-9662FD5EE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7" name="Freeform 68">
              <a:extLst>
                <a:ext uri="{FF2B5EF4-FFF2-40B4-BE49-F238E27FC236}">
                  <a16:creationId xmlns:a16="http://schemas.microsoft.com/office/drawing/2014/main" id="{E8FDF41F-7C79-4338-AE61-30039C07F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8" name="Freeform 69">
              <a:extLst>
                <a:ext uri="{FF2B5EF4-FFF2-40B4-BE49-F238E27FC236}">
                  <a16:creationId xmlns:a16="http://schemas.microsoft.com/office/drawing/2014/main" id="{6CA07893-DAA4-44CC-9767-EF7897AF2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9" name="Freeform 70">
              <a:extLst>
                <a:ext uri="{FF2B5EF4-FFF2-40B4-BE49-F238E27FC236}">
                  <a16:creationId xmlns:a16="http://schemas.microsoft.com/office/drawing/2014/main" id="{D3A06281-75D3-4C23-9FD9-333A42CE1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0" name="Freeform 71">
              <a:extLst>
                <a:ext uri="{FF2B5EF4-FFF2-40B4-BE49-F238E27FC236}">
                  <a16:creationId xmlns:a16="http://schemas.microsoft.com/office/drawing/2014/main" id="{564E3D2A-A875-45B0-8C3C-1B8F64BB5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1" name="Freeform 72">
              <a:extLst>
                <a:ext uri="{FF2B5EF4-FFF2-40B4-BE49-F238E27FC236}">
                  <a16:creationId xmlns:a16="http://schemas.microsoft.com/office/drawing/2014/main" id="{592D3A18-C894-4702-BB95-0C19A1236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2" name="Freeform 73">
              <a:extLst>
                <a:ext uri="{FF2B5EF4-FFF2-40B4-BE49-F238E27FC236}">
                  <a16:creationId xmlns:a16="http://schemas.microsoft.com/office/drawing/2014/main" id="{A46CE69E-7AAD-46C0-902E-DD1D65C40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3" name="Freeform 74">
              <a:extLst>
                <a:ext uri="{FF2B5EF4-FFF2-40B4-BE49-F238E27FC236}">
                  <a16:creationId xmlns:a16="http://schemas.microsoft.com/office/drawing/2014/main" id="{7AB8CF78-2A01-4946-B012-0103655FC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4" name="Freeform 75">
              <a:extLst>
                <a:ext uri="{FF2B5EF4-FFF2-40B4-BE49-F238E27FC236}">
                  <a16:creationId xmlns:a16="http://schemas.microsoft.com/office/drawing/2014/main" id="{11AB8073-3C15-4ABB-B43A-35933FF12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5" name="Freeform 76">
              <a:extLst>
                <a:ext uri="{FF2B5EF4-FFF2-40B4-BE49-F238E27FC236}">
                  <a16:creationId xmlns:a16="http://schemas.microsoft.com/office/drawing/2014/main" id="{6DEA3F97-F28C-4894-AB7A-3576AEF69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6" name="Freeform 77">
              <a:extLst>
                <a:ext uri="{FF2B5EF4-FFF2-40B4-BE49-F238E27FC236}">
                  <a16:creationId xmlns:a16="http://schemas.microsoft.com/office/drawing/2014/main" id="{07E8D1FA-BCF7-48E4-B341-1467CA74E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7" name="Freeform 78">
              <a:extLst>
                <a:ext uri="{FF2B5EF4-FFF2-40B4-BE49-F238E27FC236}">
                  <a16:creationId xmlns:a16="http://schemas.microsoft.com/office/drawing/2014/main" id="{EE999AB8-D509-44F5-BB2D-DEC4EF572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8" name="Freeform 79">
              <a:extLst>
                <a:ext uri="{FF2B5EF4-FFF2-40B4-BE49-F238E27FC236}">
                  <a16:creationId xmlns:a16="http://schemas.microsoft.com/office/drawing/2014/main" id="{61DDE663-4227-4D3C-8C8E-41716B468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9" name="Freeform 80">
              <a:extLst>
                <a:ext uri="{FF2B5EF4-FFF2-40B4-BE49-F238E27FC236}">
                  <a16:creationId xmlns:a16="http://schemas.microsoft.com/office/drawing/2014/main" id="{B1D8C83C-181B-4DA7-AD00-450BEAAC6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0" name="Freeform 81">
              <a:extLst>
                <a:ext uri="{FF2B5EF4-FFF2-40B4-BE49-F238E27FC236}">
                  <a16:creationId xmlns:a16="http://schemas.microsoft.com/office/drawing/2014/main" id="{BC2DC4E8-9EA0-42A1-AE25-BBFEA959F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1" name="Freeform 82">
              <a:extLst>
                <a:ext uri="{FF2B5EF4-FFF2-40B4-BE49-F238E27FC236}">
                  <a16:creationId xmlns:a16="http://schemas.microsoft.com/office/drawing/2014/main" id="{0FF16CB4-83BF-4B87-B8E8-D30767C96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2" name="Freeform 83">
              <a:extLst>
                <a:ext uri="{FF2B5EF4-FFF2-40B4-BE49-F238E27FC236}">
                  <a16:creationId xmlns:a16="http://schemas.microsoft.com/office/drawing/2014/main" id="{30F793F3-DE52-4636-8FCD-FB2338C4A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3" name="Freeform 84">
              <a:extLst>
                <a:ext uri="{FF2B5EF4-FFF2-40B4-BE49-F238E27FC236}">
                  <a16:creationId xmlns:a16="http://schemas.microsoft.com/office/drawing/2014/main" id="{62BE0BCF-91F9-4EA4-B73A-966A3E57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4" name="Freeform 85">
              <a:extLst>
                <a:ext uri="{FF2B5EF4-FFF2-40B4-BE49-F238E27FC236}">
                  <a16:creationId xmlns:a16="http://schemas.microsoft.com/office/drawing/2014/main" id="{07D54546-B424-4F97-89CC-3FB42DA9C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5" name="Freeform 86">
              <a:extLst>
                <a:ext uri="{FF2B5EF4-FFF2-40B4-BE49-F238E27FC236}">
                  <a16:creationId xmlns:a16="http://schemas.microsoft.com/office/drawing/2014/main" id="{14792B22-2A5F-4032-8CD6-4B39858F5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6" name="Freeform 87">
              <a:extLst>
                <a:ext uri="{FF2B5EF4-FFF2-40B4-BE49-F238E27FC236}">
                  <a16:creationId xmlns:a16="http://schemas.microsoft.com/office/drawing/2014/main" id="{A46A8313-0103-4A7C-AA4D-0D2648CDB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7" name="Freeform 88">
              <a:extLst>
                <a:ext uri="{FF2B5EF4-FFF2-40B4-BE49-F238E27FC236}">
                  <a16:creationId xmlns:a16="http://schemas.microsoft.com/office/drawing/2014/main" id="{6C5BFC2F-4ACE-4291-8A58-205AE4678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8" name="Freeform 89">
              <a:extLst>
                <a:ext uri="{FF2B5EF4-FFF2-40B4-BE49-F238E27FC236}">
                  <a16:creationId xmlns:a16="http://schemas.microsoft.com/office/drawing/2014/main" id="{900BF79C-ED1A-4FBE-8201-8428DDFE1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9" name="Freeform 90">
              <a:extLst>
                <a:ext uri="{FF2B5EF4-FFF2-40B4-BE49-F238E27FC236}">
                  <a16:creationId xmlns:a16="http://schemas.microsoft.com/office/drawing/2014/main" id="{8A95676E-8A9C-4BC6-8EDF-447E142B8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0" name="Freeform 91">
              <a:extLst>
                <a:ext uri="{FF2B5EF4-FFF2-40B4-BE49-F238E27FC236}">
                  <a16:creationId xmlns:a16="http://schemas.microsoft.com/office/drawing/2014/main" id="{6044A617-3801-4C46-BF95-CCE380794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1" name="Freeform 92">
              <a:extLst>
                <a:ext uri="{FF2B5EF4-FFF2-40B4-BE49-F238E27FC236}">
                  <a16:creationId xmlns:a16="http://schemas.microsoft.com/office/drawing/2014/main" id="{4E53DE3D-7DE9-4F9C-8C11-EA95E2765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2" name="Freeform 93">
              <a:extLst>
                <a:ext uri="{FF2B5EF4-FFF2-40B4-BE49-F238E27FC236}">
                  <a16:creationId xmlns:a16="http://schemas.microsoft.com/office/drawing/2014/main" id="{C1E3709B-45AD-4425-82B8-D38A60F78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3" name="Freeform 94">
              <a:extLst>
                <a:ext uri="{FF2B5EF4-FFF2-40B4-BE49-F238E27FC236}">
                  <a16:creationId xmlns:a16="http://schemas.microsoft.com/office/drawing/2014/main" id="{7241793E-7E18-4EE4-911A-D27FE21C5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4" name="Freeform 95">
              <a:extLst>
                <a:ext uri="{FF2B5EF4-FFF2-40B4-BE49-F238E27FC236}">
                  <a16:creationId xmlns:a16="http://schemas.microsoft.com/office/drawing/2014/main" id="{24E78B96-4A82-4EA5-B4ED-57ADD8D2C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5" name="Freeform 96">
              <a:extLst>
                <a:ext uri="{FF2B5EF4-FFF2-40B4-BE49-F238E27FC236}">
                  <a16:creationId xmlns:a16="http://schemas.microsoft.com/office/drawing/2014/main" id="{6B05FE90-7E2A-465D-892F-292FC6ECE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6" name="Freeform 97">
              <a:extLst>
                <a:ext uri="{FF2B5EF4-FFF2-40B4-BE49-F238E27FC236}">
                  <a16:creationId xmlns:a16="http://schemas.microsoft.com/office/drawing/2014/main" id="{F591765B-C9FF-476A-8574-FBA80F197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7" name="Freeform 98">
              <a:extLst>
                <a:ext uri="{FF2B5EF4-FFF2-40B4-BE49-F238E27FC236}">
                  <a16:creationId xmlns:a16="http://schemas.microsoft.com/office/drawing/2014/main" id="{3DA11284-9282-4C67-8407-C7A1BBA61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8" name="Freeform 99">
              <a:extLst>
                <a:ext uri="{FF2B5EF4-FFF2-40B4-BE49-F238E27FC236}">
                  <a16:creationId xmlns:a16="http://schemas.microsoft.com/office/drawing/2014/main" id="{1F5657D6-77FA-46BC-8ABB-0BCC34272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9" name="Freeform 100">
              <a:extLst>
                <a:ext uri="{FF2B5EF4-FFF2-40B4-BE49-F238E27FC236}">
                  <a16:creationId xmlns:a16="http://schemas.microsoft.com/office/drawing/2014/main" id="{3BD55697-DF49-4DA7-8525-511508F4F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0" name="Freeform 101">
              <a:extLst>
                <a:ext uri="{FF2B5EF4-FFF2-40B4-BE49-F238E27FC236}">
                  <a16:creationId xmlns:a16="http://schemas.microsoft.com/office/drawing/2014/main" id="{E546CBBD-177A-4CDE-8EE4-4D0D3916E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1" name="Freeform 102">
              <a:extLst>
                <a:ext uri="{FF2B5EF4-FFF2-40B4-BE49-F238E27FC236}">
                  <a16:creationId xmlns:a16="http://schemas.microsoft.com/office/drawing/2014/main" id="{C5D0466B-AE36-4807-B93E-B8ED65033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2" name="Freeform 103">
              <a:extLst>
                <a:ext uri="{FF2B5EF4-FFF2-40B4-BE49-F238E27FC236}">
                  <a16:creationId xmlns:a16="http://schemas.microsoft.com/office/drawing/2014/main" id="{53AFDDF8-379D-4ECD-98EF-F5153585E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3" name="Freeform 104">
              <a:extLst>
                <a:ext uri="{FF2B5EF4-FFF2-40B4-BE49-F238E27FC236}">
                  <a16:creationId xmlns:a16="http://schemas.microsoft.com/office/drawing/2014/main" id="{81B5D12A-135C-4A43-882A-855CE602D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4" name="Freeform 105">
              <a:extLst>
                <a:ext uri="{FF2B5EF4-FFF2-40B4-BE49-F238E27FC236}">
                  <a16:creationId xmlns:a16="http://schemas.microsoft.com/office/drawing/2014/main" id="{CC18FAEA-675B-4C38-9405-A450CFF94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5" name="Freeform 106">
              <a:extLst>
                <a:ext uri="{FF2B5EF4-FFF2-40B4-BE49-F238E27FC236}">
                  <a16:creationId xmlns:a16="http://schemas.microsoft.com/office/drawing/2014/main" id="{F231B139-D1E9-4D84-A4A8-29815F1E0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6" name="Freeform 107">
              <a:extLst>
                <a:ext uri="{FF2B5EF4-FFF2-40B4-BE49-F238E27FC236}">
                  <a16:creationId xmlns:a16="http://schemas.microsoft.com/office/drawing/2014/main" id="{2C8A9770-3064-4163-85F5-040041EBD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7" name="Freeform 108">
              <a:extLst>
                <a:ext uri="{FF2B5EF4-FFF2-40B4-BE49-F238E27FC236}">
                  <a16:creationId xmlns:a16="http://schemas.microsoft.com/office/drawing/2014/main" id="{E1B9796F-8BCA-4BA8-A8B0-D96B2CFBE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8" name="Freeform 109">
              <a:extLst>
                <a:ext uri="{FF2B5EF4-FFF2-40B4-BE49-F238E27FC236}">
                  <a16:creationId xmlns:a16="http://schemas.microsoft.com/office/drawing/2014/main" id="{639762FA-C6B5-4F0B-AACE-3629CCBF0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66BD0068-668E-4D70-8CFE-B0D6540D5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0" name="Freeform 111">
              <a:extLst>
                <a:ext uri="{FF2B5EF4-FFF2-40B4-BE49-F238E27FC236}">
                  <a16:creationId xmlns:a16="http://schemas.microsoft.com/office/drawing/2014/main" id="{7784D912-20C1-42F2-B9BC-00EFB9F5D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1" name="Freeform 112">
              <a:extLst>
                <a:ext uri="{FF2B5EF4-FFF2-40B4-BE49-F238E27FC236}">
                  <a16:creationId xmlns:a16="http://schemas.microsoft.com/office/drawing/2014/main" id="{083B024E-8F3D-4AC5-9FB8-1D1D14811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2" name="Freeform 113">
              <a:extLst>
                <a:ext uri="{FF2B5EF4-FFF2-40B4-BE49-F238E27FC236}">
                  <a16:creationId xmlns:a16="http://schemas.microsoft.com/office/drawing/2014/main" id="{6D960BAD-A297-4831-AA64-7056B8EFB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3" name="Freeform 114">
              <a:extLst>
                <a:ext uri="{FF2B5EF4-FFF2-40B4-BE49-F238E27FC236}">
                  <a16:creationId xmlns:a16="http://schemas.microsoft.com/office/drawing/2014/main" id="{BF7483F1-527C-4B2F-A37C-2335A98C0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4" name="Freeform 115">
              <a:extLst>
                <a:ext uri="{FF2B5EF4-FFF2-40B4-BE49-F238E27FC236}">
                  <a16:creationId xmlns:a16="http://schemas.microsoft.com/office/drawing/2014/main" id="{0AA1C71F-63C4-488A-BB69-CC2F76A8C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5" name="Freeform 116">
              <a:extLst>
                <a:ext uri="{FF2B5EF4-FFF2-40B4-BE49-F238E27FC236}">
                  <a16:creationId xmlns:a16="http://schemas.microsoft.com/office/drawing/2014/main" id="{2583E758-7C6B-419D-9A98-D4C87533F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6" name="Freeform 117">
              <a:extLst>
                <a:ext uri="{FF2B5EF4-FFF2-40B4-BE49-F238E27FC236}">
                  <a16:creationId xmlns:a16="http://schemas.microsoft.com/office/drawing/2014/main" id="{50421BDB-6C1B-4681-9B41-8B3D28A8E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7" name="Freeform 118">
              <a:extLst>
                <a:ext uri="{FF2B5EF4-FFF2-40B4-BE49-F238E27FC236}">
                  <a16:creationId xmlns:a16="http://schemas.microsoft.com/office/drawing/2014/main" id="{6B935BD5-5FE7-4CE0-92B8-1C7440B5D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8" name="Freeform 119">
              <a:extLst>
                <a:ext uri="{FF2B5EF4-FFF2-40B4-BE49-F238E27FC236}">
                  <a16:creationId xmlns:a16="http://schemas.microsoft.com/office/drawing/2014/main" id="{54292A4E-E157-41B8-BE44-79345A05F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9" name="Freeform 120">
              <a:extLst>
                <a:ext uri="{FF2B5EF4-FFF2-40B4-BE49-F238E27FC236}">
                  <a16:creationId xmlns:a16="http://schemas.microsoft.com/office/drawing/2014/main" id="{2049AF41-61E2-4DC2-9656-19ED1D2DA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0" name="Freeform 121">
              <a:extLst>
                <a:ext uri="{FF2B5EF4-FFF2-40B4-BE49-F238E27FC236}">
                  <a16:creationId xmlns:a16="http://schemas.microsoft.com/office/drawing/2014/main" id="{F6A8ADCE-5B27-435B-BB98-775DEA6D2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1" name="Freeform 122">
              <a:extLst>
                <a:ext uri="{FF2B5EF4-FFF2-40B4-BE49-F238E27FC236}">
                  <a16:creationId xmlns:a16="http://schemas.microsoft.com/office/drawing/2014/main" id="{759A50A8-46DD-49AB-AFD3-AAFDE305A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2" name="Freeform 123">
              <a:extLst>
                <a:ext uri="{FF2B5EF4-FFF2-40B4-BE49-F238E27FC236}">
                  <a16:creationId xmlns:a16="http://schemas.microsoft.com/office/drawing/2014/main" id="{64F69E12-D288-49AC-A69D-9FD0BDCD9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3" name="Freeform 124">
              <a:extLst>
                <a:ext uri="{FF2B5EF4-FFF2-40B4-BE49-F238E27FC236}">
                  <a16:creationId xmlns:a16="http://schemas.microsoft.com/office/drawing/2014/main" id="{8E2B3B05-0314-43F7-A9C3-17C33D764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4" name="Freeform 125">
              <a:extLst>
                <a:ext uri="{FF2B5EF4-FFF2-40B4-BE49-F238E27FC236}">
                  <a16:creationId xmlns:a16="http://schemas.microsoft.com/office/drawing/2014/main" id="{0B80C4B7-1748-4426-B13D-A65E0BCB9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5" name="Freeform 126">
              <a:extLst>
                <a:ext uri="{FF2B5EF4-FFF2-40B4-BE49-F238E27FC236}">
                  <a16:creationId xmlns:a16="http://schemas.microsoft.com/office/drawing/2014/main" id="{ACE11A21-A7AD-4DE7-8C02-07B5749E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6" name="Freeform 127">
              <a:extLst>
                <a:ext uri="{FF2B5EF4-FFF2-40B4-BE49-F238E27FC236}">
                  <a16:creationId xmlns:a16="http://schemas.microsoft.com/office/drawing/2014/main" id="{0DB6CBEF-DB3E-40D6-AB84-5BB3D44EC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7" name="Freeform 128">
              <a:extLst>
                <a:ext uri="{FF2B5EF4-FFF2-40B4-BE49-F238E27FC236}">
                  <a16:creationId xmlns:a16="http://schemas.microsoft.com/office/drawing/2014/main" id="{2D1E38DA-A4CA-46ED-A63C-4563EC79C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8" name="Freeform 129">
              <a:extLst>
                <a:ext uri="{FF2B5EF4-FFF2-40B4-BE49-F238E27FC236}">
                  <a16:creationId xmlns:a16="http://schemas.microsoft.com/office/drawing/2014/main" id="{099245F9-C890-470F-B498-A34300F69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9" name="Freeform 130">
              <a:extLst>
                <a:ext uri="{FF2B5EF4-FFF2-40B4-BE49-F238E27FC236}">
                  <a16:creationId xmlns:a16="http://schemas.microsoft.com/office/drawing/2014/main" id="{7A1B524E-CA30-4DFC-B139-E1236762C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0" name="Freeform 131">
              <a:extLst>
                <a:ext uri="{FF2B5EF4-FFF2-40B4-BE49-F238E27FC236}">
                  <a16:creationId xmlns:a16="http://schemas.microsoft.com/office/drawing/2014/main" id="{8A4D9E65-8170-4B69-BDFF-85C7FC688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1" name="Freeform 132">
              <a:extLst>
                <a:ext uri="{FF2B5EF4-FFF2-40B4-BE49-F238E27FC236}">
                  <a16:creationId xmlns:a16="http://schemas.microsoft.com/office/drawing/2014/main" id="{456A5D33-FDB8-47F0-8CFE-8099DE10C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2" name="Freeform 133">
              <a:extLst>
                <a:ext uri="{FF2B5EF4-FFF2-40B4-BE49-F238E27FC236}">
                  <a16:creationId xmlns:a16="http://schemas.microsoft.com/office/drawing/2014/main" id="{2FB5AC90-B9D1-4ABE-B204-BAF6BEAC0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3" name="Freeform 134">
              <a:extLst>
                <a:ext uri="{FF2B5EF4-FFF2-40B4-BE49-F238E27FC236}">
                  <a16:creationId xmlns:a16="http://schemas.microsoft.com/office/drawing/2014/main" id="{153163AF-A548-4D99-A764-788C2F7D8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4" name="Freeform 135">
              <a:extLst>
                <a:ext uri="{FF2B5EF4-FFF2-40B4-BE49-F238E27FC236}">
                  <a16:creationId xmlns:a16="http://schemas.microsoft.com/office/drawing/2014/main" id="{71C73990-1406-45C8-8004-BBFD6E02B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5" name="Freeform 136">
              <a:extLst>
                <a:ext uri="{FF2B5EF4-FFF2-40B4-BE49-F238E27FC236}">
                  <a16:creationId xmlns:a16="http://schemas.microsoft.com/office/drawing/2014/main" id="{E62C2CE5-0B93-4FF6-936D-F08F1B778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6" name="Freeform 137">
              <a:extLst>
                <a:ext uri="{FF2B5EF4-FFF2-40B4-BE49-F238E27FC236}">
                  <a16:creationId xmlns:a16="http://schemas.microsoft.com/office/drawing/2014/main" id="{9E1E7681-5BE3-4F89-A628-502D22F9E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47" name="文本框 139">
            <a:extLst>
              <a:ext uri="{FF2B5EF4-FFF2-40B4-BE49-F238E27FC236}">
                <a16:creationId xmlns:a16="http://schemas.microsoft.com/office/drawing/2014/main" id="{0E3E6D95-7392-4EBA-BE5D-5223B6141756}"/>
              </a:ext>
            </a:extLst>
          </p:cNvPr>
          <p:cNvSpPr txBox="1"/>
          <p:nvPr/>
        </p:nvSpPr>
        <p:spPr>
          <a:xfrm>
            <a:off x="4099953" y="670740"/>
            <a:ext cx="393088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Thảo</a:t>
            </a:r>
            <a:r>
              <a:rPr lang="en-US" altLang="zh-CN" sz="40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luận</a:t>
            </a:r>
            <a:r>
              <a:rPr lang="en-US" altLang="zh-CN" sz="40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40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4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8" name="文本框 140">
            <a:extLst>
              <a:ext uri="{FF2B5EF4-FFF2-40B4-BE49-F238E27FC236}">
                <a16:creationId xmlns:a16="http://schemas.microsoft.com/office/drawing/2014/main" id="{5765703A-1E1D-421E-9336-A9111A8EC8F7}"/>
              </a:ext>
            </a:extLst>
          </p:cNvPr>
          <p:cNvSpPr txBox="1"/>
          <p:nvPr/>
        </p:nvSpPr>
        <p:spPr>
          <a:xfrm>
            <a:off x="4119572" y="680721"/>
            <a:ext cx="393088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 err="1">
                <a:pattFill prst="wdDnDiag">
                  <a:fgClr>
                    <a:schemeClr val="tx1">
                      <a:lumMod val="65000"/>
                      <a:lumOff val="35000"/>
                    </a:schemeClr>
                  </a:fgClr>
                  <a:bgClr>
                    <a:schemeClr val="tx1">
                      <a:lumMod val="85000"/>
                      <a:lumOff val="15000"/>
                    </a:schemeClr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Thảo</a:t>
            </a:r>
            <a:r>
              <a:rPr lang="en-US" altLang="zh-CN" sz="4000" dirty="0">
                <a:pattFill prst="wdDnDiag">
                  <a:fgClr>
                    <a:schemeClr val="tx1">
                      <a:lumMod val="65000"/>
                      <a:lumOff val="35000"/>
                    </a:schemeClr>
                  </a:fgClr>
                  <a:bgClr>
                    <a:schemeClr val="tx1">
                      <a:lumMod val="85000"/>
                      <a:lumOff val="15000"/>
                    </a:schemeClr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pattFill prst="wdDnDiag">
                  <a:fgClr>
                    <a:schemeClr val="tx1">
                      <a:lumMod val="65000"/>
                      <a:lumOff val="35000"/>
                    </a:schemeClr>
                  </a:fgClr>
                  <a:bgClr>
                    <a:schemeClr val="tx1">
                      <a:lumMod val="85000"/>
                      <a:lumOff val="15000"/>
                    </a:schemeClr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luận</a:t>
            </a:r>
            <a:r>
              <a:rPr lang="en-US" altLang="zh-CN" sz="4000" dirty="0">
                <a:pattFill prst="wdDnDiag">
                  <a:fgClr>
                    <a:schemeClr val="tx1">
                      <a:lumMod val="65000"/>
                      <a:lumOff val="35000"/>
                    </a:schemeClr>
                  </a:fgClr>
                  <a:bgClr>
                    <a:schemeClr val="tx1">
                      <a:lumMod val="85000"/>
                      <a:lumOff val="15000"/>
                    </a:schemeClr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pattFill prst="wdDnDiag">
                  <a:fgClr>
                    <a:schemeClr val="tx1">
                      <a:lumMod val="65000"/>
                      <a:lumOff val="35000"/>
                    </a:schemeClr>
                  </a:fgClr>
                  <a:bgClr>
                    <a:schemeClr val="tx1">
                      <a:lumMod val="85000"/>
                      <a:lumOff val="15000"/>
                    </a:schemeClr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4000" dirty="0">
                <a:pattFill prst="wdDnDiag">
                  <a:fgClr>
                    <a:schemeClr val="tx1">
                      <a:lumMod val="65000"/>
                      <a:lumOff val="35000"/>
                    </a:schemeClr>
                  </a:fgClr>
                  <a:bgClr>
                    <a:schemeClr val="tx1">
                      <a:lumMod val="85000"/>
                      <a:lumOff val="15000"/>
                    </a:schemeClr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4</a:t>
            </a:r>
            <a:endParaRPr lang="zh-CN" altLang="en-US" sz="4000" dirty="0">
              <a:pattFill prst="wdDnDiag">
                <a:fgClr>
                  <a:schemeClr val="tx1">
                    <a:lumMod val="65000"/>
                    <a:lumOff val="35000"/>
                  </a:schemeClr>
                </a:fgClr>
                <a:bgClr>
                  <a:schemeClr val="tx1">
                    <a:lumMod val="85000"/>
                    <a:lumOff val="15000"/>
                  </a:schemeClr>
                </a:bgClr>
              </a:patt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9DFB6B96-D1CE-47F5-881F-946211D1B619}"/>
              </a:ext>
            </a:extLst>
          </p:cNvPr>
          <p:cNvGrpSpPr/>
          <p:nvPr/>
        </p:nvGrpSpPr>
        <p:grpSpPr>
          <a:xfrm>
            <a:off x="508658" y="1806791"/>
            <a:ext cx="6969424" cy="1872608"/>
            <a:chOff x="508658" y="1589974"/>
            <a:chExt cx="6421313" cy="1775538"/>
          </a:xfrm>
        </p:grpSpPr>
        <p:pic>
          <p:nvPicPr>
            <p:cNvPr id="150" name="图片 2">
              <a:extLst>
                <a:ext uri="{FF2B5EF4-FFF2-40B4-BE49-F238E27FC236}">
                  <a16:creationId xmlns:a16="http://schemas.microsoft.com/office/drawing/2014/main" id="{B5C7E4BF-2E4A-4566-8341-F441F90C6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658" y="1589974"/>
              <a:ext cx="6421313" cy="1775538"/>
            </a:xfrm>
            <a:prstGeom prst="rect">
              <a:avLst/>
            </a:prstGeom>
          </p:spPr>
        </p:pic>
        <p:sp>
          <p:nvSpPr>
            <p:cNvPr id="151" name="文本框 143">
              <a:extLst>
                <a:ext uri="{FF2B5EF4-FFF2-40B4-BE49-F238E27FC236}">
                  <a16:creationId xmlns:a16="http://schemas.microsoft.com/office/drawing/2014/main" id="{E89E4D83-2C8B-49B9-87B4-D698F71723B3}"/>
                </a:ext>
              </a:extLst>
            </p:cNvPr>
            <p:cNvSpPr txBox="1"/>
            <p:nvPr/>
          </p:nvSpPr>
          <p:spPr>
            <a:xfrm>
              <a:off x="968832" y="1715646"/>
              <a:ext cx="5283621" cy="14882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nêu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việc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cần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làm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khác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để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ứng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phó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giảm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nhẹ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rủi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ro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do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bão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gây</a:t>
              </a:r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ra?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2" name="组合 149">
            <a:extLst>
              <a:ext uri="{FF2B5EF4-FFF2-40B4-BE49-F238E27FC236}">
                <a16:creationId xmlns:a16="http://schemas.microsoft.com/office/drawing/2014/main" id="{42B4A984-EDCC-4D58-9D70-0B67BF1AE4FE}"/>
              </a:ext>
            </a:extLst>
          </p:cNvPr>
          <p:cNvGrpSpPr/>
          <p:nvPr/>
        </p:nvGrpSpPr>
        <p:grpSpPr>
          <a:xfrm>
            <a:off x="488877" y="4288155"/>
            <a:ext cx="7033981" cy="1865539"/>
            <a:chOff x="1769799" y="3763403"/>
            <a:chExt cx="4609091" cy="1338505"/>
          </a:xfrm>
        </p:grpSpPr>
        <p:pic>
          <p:nvPicPr>
            <p:cNvPr id="153" name="图片 3">
              <a:extLst>
                <a:ext uri="{FF2B5EF4-FFF2-40B4-BE49-F238E27FC236}">
                  <a16:creationId xmlns:a16="http://schemas.microsoft.com/office/drawing/2014/main" id="{BA7FEBE2-AFAA-4B7D-A81F-B75022C41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9799" y="3804733"/>
              <a:ext cx="4557874" cy="1260284"/>
            </a:xfrm>
            <a:prstGeom prst="rect">
              <a:avLst/>
            </a:prstGeom>
          </p:spPr>
        </p:pic>
        <p:pic>
          <p:nvPicPr>
            <p:cNvPr id="154" name="图片 144">
              <a:extLst>
                <a:ext uri="{FF2B5EF4-FFF2-40B4-BE49-F238E27FC236}">
                  <a16:creationId xmlns:a16="http://schemas.microsoft.com/office/drawing/2014/main" id="{DB30B52D-019E-4714-A28C-D6444346F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1016" y="3841624"/>
              <a:ext cx="4557874" cy="1260284"/>
            </a:xfrm>
            <a:prstGeom prst="rect">
              <a:avLst/>
            </a:prstGeom>
          </p:spPr>
        </p:pic>
        <p:grpSp>
          <p:nvGrpSpPr>
            <p:cNvPr id="155" name="组合 145">
              <a:extLst>
                <a:ext uri="{FF2B5EF4-FFF2-40B4-BE49-F238E27FC236}">
                  <a16:creationId xmlns:a16="http://schemas.microsoft.com/office/drawing/2014/main" id="{13CACEEE-9887-47D8-B3B6-BDC34D225208}"/>
                </a:ext>
              </a:extLst>
            </p:cNvPr>
            <p:cNvGrpSpPr/>
            <p:nvPr/>
          </p:nvGrpSpPr>
          <p:grpSpPr>
            <a:xfrm>
              <a:off x="2060137" y="3763403"/>
              <a:ext cx="4238978" cy="1280930"/>
              <a:chOff x="5815349" y="1940113"/>
              <a:chExt cx="4238978" cy="1280930"/>
            </a:xfrm>
          </p:grpSpPr>
          <p:sp>
            <p:nvSpPr>
              <p:cNvPr id="156" name="文本框 146">
                <a:extLst>
                  <a:ext uri="{FF2B5EF4-FFF2-40B4-BE49-F238E27FC236}">
                    <a16:creationId xmlns:a16="http://schemas.microsoft.com/office/drawing/2014/main" id="{24185039-9D72-4699-9E9E-2538EC2B9A28}"/>
                  </a:ext>
                </a:extLst>
              </p:cNvPr>
              <p:cNvSpPr txBox="1"/>
              <p:nvPr/>
            </p:nvSpPr>
            <p:spPr>
              <a:xfrm>
                <a:off x="6374623" y="1940113"/>
                <a:ext cx="5309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342900" indent="-342900" algn="ctr">
                  <a:buFont typeface="Wingdings" panose="05000000000000000000" pitchFamily="2" charset="2"/>
                  <a:buChar char="ü"/>
                </a:pPr>
                <a:endParaRPr lang="zh-CN" altLang="en-US" sz="2000" dirty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57" name="文本框 147">
                <a:extLst>
                  <a:ext uri="{FF2B5EF4-FFF2-40B4-BE49-F238E27FC236}">
                    <a16:creationId xmlns:a16="http://schemas.microsoft.com/office/drawing/2014/main" id="{B36E49B4-957F-4424-A3AB-280F9E91E2D5}"/>
                  </a:ext>
                </a:extLst>
              </p:cNvPr>
              <p:cNvSpPr txBox="1"/>
              <p:nvPr/>
            </p:nvSpPr>
            <p:spPr>
              <a:xfrm>
                <a:off x="5815349" y="2094828"/>
                <a:ext cx="4238978" cy="1126215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3600" b="0">
                    <a:solidFill>
                      <a:srgbClr val="1C75BC"/>
                    </a:solidFill>
                    <a:latin typeface="汉仪趣黑W" panose="00020600040101010101" pitchFamily="18" charset="-122"/>
                    <a:ea typeface="汉仪趣黑W" panose="00020600040101010101" pitchFamily="18" charset="-122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2.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Nếu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địa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phương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em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bão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em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cần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làm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gì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để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giữ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an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toàn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cho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bản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thân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giúp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đỡ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gia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đình</a:t>
                </a:r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?</a:t>
                </a:r>
                <a:endParaRPr lang="zh-CN" alt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39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153E6-7B33-438D-BE08-AB575E8C5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1BD8C-20B3-4A1F-93B4-5331FCB987F9}"/>
              </a:ext>
            </a:extLst>
          </p:cNvPr>
          <p:cNvSpPr/>
          <p:nvPr/>
        </p:nvSpPr>
        <p:spPr>
          <a:xfrm>
            <a:off x="1101625" y="2136338"/>
            <a:ext cx="998876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tai”</a:t>
            </a:r>
            <a:endParaRPr 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2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5B6203-B459-48FE-B239-9B445414F2AF}"/>
              </a:ext>
            </a:extLst>
          </p:cNvPr>
          <p:cNvSpPr txBox="1"/>
          <p:nvPr/>
        </p:nvSpPr>
        <p:spPr>
          <a:xfrm>
            <a:off x="933412" y="306673"/>
            <a:ext cx="189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55928-0B05-42C5-B13D-F29B165445AB}"/>
              </a:ext>
            </a:extLst>
          </p:cNvPr>
          <p:cNvSpPr txBox="1"/>
          <p:nvPr/>
        </p:nvSpPr>
        <p:spPr>
          <a:xfrm>
            <a:off x="1054258" y="829893"/>
            <a:ext cx="2702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456024-BC79-47F0-A068-B584C59533D8}"/>
              </a:ext>
            </a:extLst>
          </p:cNvPr>
          <p:cNvSpPr/>
          <p:nvPr/>
        </p:nvSpPr>
        <p:spPr>
          <a:xfrm>
            <a:off x="342900" y="1465262"/>
            <a:ext cx="5334000" cy="10287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0082B6-B7C4-44F4-A4D1-881D6B2BC474}"/>
              </a:ext>
            </a:extLst>
          </p:cNvPr>
          <p:cNvSpPr/>
          <p:nvPr/>
        </p:nvSpPr>
        <p:spPr>
          <a:xfrm>
            <a:off x="6515102" y="1481184"/>
            <a:ext cx="533400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959B3E-2216-40C7-856F-A6E37EF5AA0C}"/>
              </a:ext>
            </a:extLst>
          </p:cNvPr>
          <p:cNvSpPr/>
          <p:nvPr/>
        </p:nvSpPr>
        <p:spPr>
          <a:xfrm>
            <a:off x="335281" y="2704593"/>
            <a:ext cx="5334000" cy="1028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29B4DC-F8B9-444E-AF95-D8BEC9109AC4}"/>
              </a:ext>
            </a:extLst>
          </p:cNvPr>
          <p:cNvSpPr/>
          <p:nvPr/>
        </p:nvSpPr>
        <p:spPr>
          <a:xfrm>
            <a:off x="6515100" y="2662356"/>
            <a:ext cx="5334000" cy="10287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3C359B-F437-497B-B61F-F7B12E229927}"/>
              </a:ext>
            </a:extLst>
          </p:cNvPr>
          <p:cNvSpPr/>
          <p:nvPr/>
        </p:nvSpPr>
        <p:spPr>
          <a:xfrm>
            <a:off x="335281" y="3979702"/>
            <a:ext cx="5334000" cy="10287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230872-6652-44BC-ACBB-85C15389D880}"/>
              </a:ext>
            </a:extLst>
          </p:cNvPr>
          <p:cNvSpPr/>
          <p:nvPr/>
        </p:nvSpPr>
        <p:spPr>
          <a:xfrm>
            <a:off x="6515100" y="3979702"/>
            <a:ext cx="5334000" cy="1028700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9E77EBF-B568-4EF1-B5F5-CC02DD53A0E5}"/>
              </a:ext>
            </a:extLst>
          </p:cNvPr>
          <p:cNvSpPr/>
          <p:nvPr/>
        </p:nvSpPr>
        <p:spPr>
          <a:xfrm>
            <a:off x="6515100" y="5158278"/>
            <a:ext cx="5334000" cy="10287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FB568861-5808-4414-B901-3E5EB726F5C5}"/>
              </a:ext>
            </a:extLst>
          </p:cNvPr>
          <p:cNvGrpSpPr/>
          <p:nvPr/>
        </p:nvGrpSpPr>
        <p:grpSpPr>
          <a:xfrm>
            <a:off x="-35696" y="779907"/>
            <a:ext cx="9060425" cy="6082069"/>
            <a:chOff x="872575" y="1000462"/>
            <a:chExt cx="6247998" cy="5018401"/>
          </a:xfrm>
        </p:grpSpPr>
        <p:grpSp>
          <p:nvGrpSpPr>
            <p:cNvPr id="6" name="组合 31">
              <a:extLst>
                <a:ext uri="{FF2B5EF4-FFF2-40B4-BE49-F238E27FC236}">
                  <a16:creationId xmlns:a16="http://schemas.microsoft.com/office/drawing/2014/main" id="{66116BD8-CFB3-4F13-A42F-137E9C2B386E}"/>
                </a:ext>
              </a:extLst>
            </p:cNvPr>
            <p:cNvGrpSpPr/>
            <p:nvPr/>
          </p:nvGrpSpPr>
          <p:grpSpPr>
            <a:xfrm>
              <a:off x="1220964" y="2210241"/>
              <a:ext cx="5899609" cy="3808622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圆角矩形 32">
                <a:extLst>
                  <a:ext uri="{FF2B5EF4-FFF2-40B4-BE49-F238E27FC236}">
                    <a16:creationId xmlns:a16="http://schemas.microsoft.com/office/drawing/2014/main" id="{4F681D7D-842D-4F22-BC66-DA3B564D27BF}"/>
                  </a:ext>
                </a:extLst>
              </p:cNvPr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" name="圆角矩形 33">
                <a:extLst>
                  <a:ext uri="{FF2B5EF4-FFF2-40B4-BE49-F238E27FC236}">
                    <a16:creationId xmlns:a16="http://schemas.microsoft.com/office/drawing/2014/main" id="{51E803B4-E60D-4255-A888-61908B3485BB}"/>
                  </a:ext>
                </a:extLst>
              </p:cNvPr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F75F1F0-2BE5-4B56-9C79-67DA0333E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sp>
        <p:nvSpPr>
          <p:cNvPr id="10" name="圆角矩形 36">
            <a:extLst>
              <a:ext uri="{FF2B5EF4-FFF2-40B4-BE49-F238E27FC236}">
                <a16:creationId xmlns:a16="http://schemas.microsoft.com/office/drawing/2014/main" id="{CB106B2E-3AB7-4F31-9F0D-C1D71ED0F672}"/>
              </a:ext>
            </a:extLst>
          </p:cNvPr>
          <p:cNvSpPr/>
          <p:nvPr/>
        </p:nvSpPr>
        <p:spPr>
          <a:xfrm flipV="1">
            <a:off x="319042" y="435464"/>
            <a:ext cx="11811000" cy="667115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1" name="矩形 37">
            <a:extLst>
              <a:ext uri="{FF2B5EF4-FFF2-40B4-BE49-F238E27FC236}">
                <a16:creationId xmlns:a16="http://schemas.microsoft.com/office/drawing/2014/main" id="{EE8F7948-B680-4E03-AF40-5B39ACE028AD}"/>
              </a:ext>
            </a:extLst>
          </p:cNvPr>
          <p:cNvSpPr/>
          <p:nvPr/>
        </p:nvSpPr>
        <p:spPr>
          <a:xfrm>
            <a:off x="461931" y="377298"/>
            <a:ext cx="11477730" cy="69903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599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Hoàn</a:t>
            </a:r>
            <a:r>
              <a:rPr lang="en-US" altLang="zh-CN" sz="3599" b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thành</a:t>
            </a:r>
            <a:r>
              <a:rPr lang="en-US" altLang="zh-CN" sz="3599" b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bảng</a:t>
            </a:r>
            <a:r>
              <a:rPr lang="en-US" altLang="zh-CN" sz="3599" b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599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sau</a:t>
            </a:r>
            <a:endParaRPr lang="zh-CN" altLang="en-US" sz="3599" b="1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9C661220-CD63-4F5D-BA0A-F29C0F82C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28" y="1231637"/>
            <a:ext cx="3480514" cy="5029200"/>
          </a:xfrm>
          <a:prstGeom prst="rect">
            <a:avLst/>
          </a:prstGeom>
        </p:spPr>
      </p:pic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6D9BD9DC-D9C4-4350-9C13-73C22F807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524633"/>
              </p:ext>
            </p:extLst>
          </p:nvPr>
        </p:nvGraphicFramePr>
        <p:xfrm>
          <a:off x="811033" y="2642994"/>
          <a:ext cx="802286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5711">
                  <a:extLst>
                    <a:ext uri="{9D8B030D-6E8A-4147-A177-3AD203B41FA5}">
                      <a16:colId xmlns:a16="http://schemas.microsoft.com/office/drawing/2014/main" val="4052665562"/>
                    </a:ext>
                  </a:extLst>
                </a:gridCol>
                <a:gridCol w="5797155">
                  <a:extLst>
                    <a:ext uri="{9D8B030D-6E8A-4147-A177-3AD203B41FA5}">
                      <a16:colId xmlns:a16="http://schemas.microsoft.com/office/drawing/2014/main" val="579906383"/>
                    </a:ext>
                  </a:extLst>
                </a:gridCol>
              </a:tblGrid>
              <a:tr h="386861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3377"/>
                  </a:ext>
                </a:extLst>
              </a:tr>
              <a:tr h="386861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lụt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777111"/>
                  </a:ext>
                </a:extLst>
              </a:tr>
              <a:tr h="386861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225814"/>
                  </a:ext>
                </a:extLst>
              </a:tr>
              <a:tr h="386861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Giông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sét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897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64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78B0E-AC03-4D04-961F-E69D4308C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A6E75-D18A-4191-8CF5-2A217E44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77D05-1F82-4B13-BBC1-3801C6480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777" y="739338"/>
            <a:ext cx="7254006" cy="3633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49146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A0B21B-97E0-4691-9FAC-911413C8C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246;p20">
            <a:extLst>
              <a:ext uri="{FF2B5EF4-FFF2-40B4-BE49-F238E27FC236}">
                <a16:creationId xmlns:a16="http://schemas.microsoft.com/office/drawing/2014/main" id="{73B0D2EF-4E1C-4776-9961-528E02A8693B}"/>
              </a:ext>
            </a:extLst>
          </p:cNvPr>
          <p:cNvSpPr txBox="1">
            <a:spLocks/>
          </p:cNvSpPr>
          <p:nvPr/>
        </p:nvSpPr>
        <p:spPr>
          <a:xfrm>
            <a:off x="3265269" y="997961"/>
            <a:ext cx="5749335" cy="25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Hôm nay con học bài gì?</a:t>
            </a:r>
          </a:p>
          <a:p>
            <a:pPr marL="285750" indent="-285750">
              <a:buFontTx/>
              <a:buChar char="-"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học được điều gì qua tiết học</a:t>
            </a:r>
          </a:p>
          <a:p>
            <a:pPr marL="285750" indent="-285750">
              <a:buFontTx/>
              <a:buChar char="-"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HS về nhà chuẩn bị bài tiết sau</a:t>
            </a:r>
          </a:p>
        </p:txBody>
      </p:sp>
    </p:spTree>
    <p:extLst>
      <p:ext uri="{BB962C8B-B14F-4D97-AF65-F5344CB8AC3E}">
        <p14:creationId xmlns:p14="http://schemas.microsoft.com/office/powerpoint/2010/main" val="23163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C6D701-C0FC-4108-8287-F8B201283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4B587-FC5E-4C0A-B468-EA3D1A491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32" y="619086"/>
            <a:ext cx="6864464" cy="4371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A53800-DA53-40A0-8B92-39341DEEF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4943"/>
            <a:ext cx="12192000" cy="117305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50AB22-24C0-4F06-AAEF-B60BDDA51076}"/>
              </a:ext>
            </a:extLst>
          </p:cNvPr>
          <p:cNvSpPr txBox="1"/>
          <p:nvPr/>
        </p:nvSpPr>
        <p:spPr>
          <a:xfrm>
            <a:off x="3724275" y="2141134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65533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02" y="758388"/>
            <a:ext cx="7254006" cy="3633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4876800" y="1938635"/>
            <a:ext cx="37623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8311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ưa Bóng Mây - Nhạc Cho Bé">
            <a:hlinkClick r:id="" action="ppaction://media"/>
            <a:extLst>
              <a:ext uri="{FF2B5EF4-FFF2-40B4-BE49-F238E27FC236}">
                <a16:creationId xmlns:a16="http://schemas.microsoft.com/office/drawing/2014/main" id="{98CFF56D-2C30-4140-B250-BC7269C640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6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>
            <a:extLst>
              <a:ext uri="{FF2B5EF4-FFF2-40B4-BE49-F238E27FC236}">
                <a16:creationId xmlns:a16="http://schemas.microsoft.com/office/drawing/2014/main" id="{9D8C76F1-A681-4465-9DF2-B8648DBE9192}"/>
              </a:ext>
            </a:extLst>
          </p:cNvPr>
          <p:cNvGrpSpPr/>
          <p:nvPr/>
        </p:nvGrpSpPr>
        <p:grpSpPr>
          <a:xfrm>
            <a:off x="871284" y="290065"/>
            <a:ext cx="9338225" cy="5400337"/>
            <a:chOff x="872575" y="1000462"/>
            <a:chExt cx="9338225" cy="5400337"/>
          </a:xfrm>
        </p:grpSpPr>
        <p:grpSp>
          <p:nvGrpSpPr>
            <p:cNvPr id="3" name="组合 27">
              <a:extLst>
                <a:ext uri="{FF2B5EF4-FFF2-40B4-BE49-F238E27FC236}">
                  <a16:creationId xmlns:a16="http://schemas.microsoft.com/office/drawing/2014/main" id="{33BC5D8F-A302-40CF-9E3F-45C574E46F46}"/>
                </a:ext>
              </a:extLst>
            </p:cNvPr>
            <p:cNvGrpSpPr/>
            <p:nvPr/>
          </p:nvGrpSpPr>
          <p:grpSpPr>
            <a:xfrm>
              <a:off x="1220964" y="2210238"/>
              <a:ext cx="8989836" cy="4190561"/>
              <a:chOff x="1828800" y="932841"/>
              <a:chExt cx="12772509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圆角矩形 29">
                <a:extLst>
                  <a:ext uri="{FF2B5EF4-FFF2-40B4-BE49-F238E27FC236}">
                    <a16:creationId xmlns:a16="http://schemas.microsoft.com/office/drawing/2014/main" id="{15BA2153-2345-4358-9774-96F235018CC3}"/>
                  </a:ext>
                </a:extLst>
              </p:cNvPr>
              <p:cNvSpPr/>
              <p:nvPr/>
            </p:nvSpPr>
            <p:spPr>
              <a:xfrm flipV="1">
                <a:off x="1828800" y="932841"/>
                <a:ext cx="12772509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" name="圆角矩形 30">
                <a:extLst>
                  <a:ext uri="{FF2B5EF4-FFF2-40B4-BE49-F238E27FC236}">
                    <a16:creationId xmlns:a16="http://schemas.microsoft.com/office/drawing/2014/main" id="{6CC4BE67-7A2E-4ECC-B33C-AD9849D94562}"/>
                  </a:ext>
                </a:extLst>
              </p:cNvPr>
              <p:cNvSpPr/>
              <p:nvPr/>
            </p:nvSpPr>
            <p:spPr>
              <a:xfrm flipV="1">
                <a:off x="1930550" y="1007533"/>
                <a:ext cx="1256938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4" name="图片 28">
              <a:extLst>
                <a:ext uri="{FF2B5EF4-FFF2-40B4-BE49-F238E27FC236}">
                  <a16:creationId xmlns:a16="http://schemas.microsoft.com/office/drawing/2014/main" id="{7C8ED5AC-0925-4F04-8813-E7A392D2E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5CF0C1A6-A2AB-4BB5-8DAB-38739ED7A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875675"/>
            <a:ext cx="2053667" cy="1372577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186C3F3-981F-4459-AEAD-96A7A850D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330" y="1752732"/>
            <a:ext cx="5457825" cy="3467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C54108-FFAC-4F4C-83CA-6BA120CF290E}"/>
              </a:ext>
            </a:extLst>
          </p:cNvPr>
          <p:cNvSpPr txBox="1"/>
          <p:nvPr/>
        </p:nvSpPr>
        <p:spPr>
          <a:xfrm>
            <a:off x="2858766" y="5817906"/>
            <a:ext cx="6199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9B19F7-963D-4793-A5A2-7F245840FD70}"/>
              </a:ext>
            </a:extLst>
          </p:cNvPr>
          <p:cNvSpPr txBox="1"/>
          <p:nvPr/>
        </p:nvSpPr>
        <p:spPr>
          <a:xfrm>
            <a:off x="2880541" y="6252189"/>
            <a:ext cx="6199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4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13;p15">
            <a:extLst>
              <a:ext uri="{FF2B5EF4-FFF2-40B4-BE49-F238E27FC236}">
                <a16:creationId xmlns:a16="http://schemas.microsoft.com/office/drawing/2014/main" id="{5C7A2299-8D9B-4764-87EF-B50512582AE1}"/>
              </a:ext>
            </a:extLst>
          </p:cNvPr>
          <p:cNvSpPr txBox="1">
            <a:spLocks/>
          </p:cNvSpPr>
          <p:nvPr/>
        </p:nvSpPr>
        <p:spPr>
          <a:xfrm>
            <a:off x="715020" y="1744037"/>
            <a:ext cx="11397071" cy="22083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vi-VN" sz="4000" b="1" dirty="0" err="1">
                <a:solidFill>
                  <a:srgbClr val="CE2F1C"/>
                </a:solidFill>
              </a:rPr>
              <a:t>Bài</a:t>
            </a:r>
            <a:r>
              <a:rPr lang="vi-VN" sz="4000" b="1" dirty="0">
                <a:solidFill>
                  <a:srgbClr val="CE2F1C"/>
                </a:solidFill>
              </a:rPr>
              <a:t> 21</a:t>
            </a:r>
            <a:br>
              <a:rPr lang="vi-VN" sz="5400" dirty="0">
                <a:solidFill>
                  <a:srgbClr val="CE2F1C"/>
                </a:solidFill>
              </a:rPr>
            </a:br>
            <a:r>
              <a:rPr lang="vi-VN" b="1" dirty="0" err="1">
                <a:solidFill>
                  <a:srgbClr val="CE2F1C"/>
                </a:solidFill>
              </a:rPr>
              <a:t>Một</a:t>
            </a:r>
            <a:r>
              <a:rPr lang="vi-VN" b="1" dirty="0">
                <a:solidFill>
                  <a:srgbClr val="CE2F1C"/>
                </a:solidFill>
              </a:rPr>
              <a:t> </a:t>
            </a:r>
            <a:r>
              <a:rPr lang="vi-VN" b="1" dirty="0" err="1">
                <a:solidFill>
                  <a:srgbClr val="CE2F1C"/>
                </a:solidFill>
              </a:rPr>
              <a:t>số</a:t>
            </a:r>
            <a:r>
              <a:rPr lang="vi-VN" b="1" dirty="0">
                <a:solidFill>
                  <a:srgbClr val="CE2F1C"/>
                </a:solidFill>
              </a:rPr>
              <a:t> </a:t>
            </a:r>
            <a:r>
              <a:rPr lang="vi-VN" b="1" dirty="0" err="1">
                <a:solidFill>
                  <a:srgbClr val="CE2F1C"/>
                </a:solidFill>
              </a:rPr>
              <a:t>cách</a:t>
            </a:r>
            <a:r>
              <a:rPr lang="vi-VN" b="1" dirty="0">
                <a:solidFill>
                  <a:srgbClr val="CE2F1C"/>
                </a:solidFill>
              </a:rPr>
              <a:t> </a:t>
            </a:r>
            <a:r>
              <a:rPr lang="vi-VN" b="1" dirty="0" err="1">
                <a:solidFill>
                  <a:srgbClr val="CE2F1C"/>
                </a:solidFill>
              </a:rPr>
              <a:t>ứng</a:t>
            </a:r>
            <a:r>
              <a:rPr lang="vi-VN" b="1" dirty="0">
                <a:solidFill>
                  <a:srgbClr val="CE2F1C"/>
                </a:solidFill>
              </a:rPr>
              <a:t> </a:t>
            </a:r>
            <a:r>
              <a:rPr lang="vi-VN" b="1" dirty="0" err="1">
                <a:solidFill>
                  <a:srgbClr val="CE2F1C"/>
                </a:solidFill>
              </a:rPr>
              <a:t>phó</a:t>
            </a:r>
            <a:r>
              <a:rPr lang="vi-VN" b="1" dirty="0">
                <a:solidFill>
                  <a:srgbClr val="CE2F1C"/>
                </a:solidFill>
              </a:rPr>
              <a:t>, </a:t>
            </a:r>
            <a:r>
              <a:rPr lang="vi-VN" b="1" dirty="0" err="1">
                <a:solidFill>
                  <a:srgbClr val="CE2F1C"/>
                </a:solidFill>
              </a:rPr>
              <a:t>giảm</a:t>
            </a:r>
            <a:r>
              <a:rPr lang="vi-VN" b="1" dirty="0">
                <a:solidFill>
                  <a:srgbClr val="CE2F1C"/>
                </a:solidFill>
              </a:rPr>
              <a:t> </a:t>
            </a:r>
            <a:r>
              <a:rPr lang="vi-VN" b="1" dirty="0" err="1">
                <a:solidFill>
                  <a:srgbClr val="CE2F1C"/>
                </a:solidFill>
              </a:rPr>
              <a:t>nhẹ</a:t>
            </a:r>
            <a:r>
              <a:rPr lang="vi-VN" b="1" dirty="0">
                <a:solidFill>
                  <a:srgbClr val="CE2F1C"/>
                </a:solidFill>
              </a:rPr>
              <a:t> </a:t>
            </a:r>
            <a:r>
              <a:rPr lang="vi-VN" b="1" dirty="0" err="1">
                <a:solidFill>
                  <a:srgbClr val="CE2F1C"/>
                </a:solidFill>
              </a:rPr>
              <a:t>rủi</a:t>
            </a:r>
            <a:r>
              <a:rPr lang="vi-VN" b="1" dirty="0">
                <a:solidFill>
                  <a:srgbClr val="CE2F1C"/>
                </a:solidFill>
              </a:rPr>
              <a:t> ro thiên tai</a:t>
            </a:r>
            <a:endParaRPr lang="vi-VN" sz="5400" b="1" dirty="0">
              <a:solidFill>
                <a:srgbClr val="CE2F1C"/>
              </a:solidFill>
            </a:endParaRPr>
          </a:p>
        </p:txBody>
      </p:sp>
      <p:sp>
        <p:nvSpPr>
          <p:cNvPr id="9" name="Google Shape;214;p15">
            <a:extLst>
              <a:ext uri="{FF2B5EF4-FFF2-40B4-BE49-F238E27FC236}">
                <a16:creationId xmlns:a16="http://schemas.microsoft.com/office/drawing/2014/main" id="{8EA4ACF5-2BA3-4FD3-8F3D-20CECDA3A2AA}"/>
              </a:ext>
            </a:extLst>
          </p:cNvPr>
          <p:cNvSpPr txBox="1">
            <a:spLocks/>
          </p:cNvSpPr>
          <p:nvPr/>
        </p:nvSpPr>
        <p:spPr>
          <a:xfrm>
            <a:off x="3838913" y="3952416"/>
            <a:ext cx="4105200" cy="5120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5202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78B0E-AC03-4D04-961F-E69D4308C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A6E75-D18A-4191-8CF5-2A217E44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77D05-1F82-4B13-BBC1-3801C6480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777" y="739338"/>
            <a:ext cx="7254006" cy="3633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75101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153E6-7B33-438D-BE08-AB575E8C5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1BD8C-20B3-4A1F-93B4-5331FCB987F9}"/>
              </a:ext>
            </a:extLst>
          </p:cNvPr>
          <p:cNvSpPr/>
          <p:nvPr/>
        </p:nvSpPr>
        <p:spPr>
          <a:xfrm>
            <a:off x="1023149" y="2136338"/>
            <a:ext cx="1014572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  <a:endParaRPr 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F2C8662C-830D-4B55-A7BA-BC46F3F1F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78"/>
          <a:stretch/>
        </p:blipFill>
        <p:spPr>
          <a:xfrm>
            <a:off x="6675930" y="486163"/>
            <a:ext cx="5455860" cy="5885673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22BE9634-7A61-4B82-8F24-5C34A52CDA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16" t="24897" r="14785"/>
          <a:stretch/>
        </p:blipFill>
        <p:spPr>
          <a:xfrm>
            <a:off x="2103929" y="3181820"/>
            <a:ext cx="2985961" cy="3190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4E1951-82C4-494F-BFAD-12C6BBFC0291}"/>
              </a:ext>
            </a:extLst>
          </p:cNvPr>
          <p:cNvSpPr txBox="1"/>
          <p:nvPr/>
        </p:nvSpPr>
        <p:spPr>
          <a:xfrm>
            <a:off x="0" y="940479"/>
            <a:ext cx="7490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95EEE-C81A-480E-B198-1C4080F0DA25}"/>
              </a:ext>
            </a:extLst>
          </p:cNvPr>
          <p:cNvSpPr txBox="1"/>
          <p:nvPr/>
        </p:nvSpPr>
        <p:spPr>
          <a:xfrm>
            <a:off x="156712" y="1463699"/>
            <a:ext cx="62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A0EACE-C78C-4DA0-A1F8-A7B0381CDAC1}"/>
              </a:ext>
            </a:extLst>
          </p:cNvPr>
          <p:cNvSpPr txBox="1"/>
          <p:nvPr/>
        </p:nvSpPr>
        <p:spPr>
          <a:xfrm>
            <a:off x="278092" y="2508853"/>
            <a:ext cx="5710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153E6-7B33-438D-BE08-AB575E8C5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1BD8C-20B3-4A1F-93B4-5331FCB987F9}"/>
              </a:ext>
            </a:extLst>
          </p:cNvPr>
          <p:cNvSpPr/>
          <p:nvPr/>
        </p:nvSpPr>
        <p:spPr>
          <a:xfrm>
            <a:off x="-160681" y="2136338"/>
            <a:ext cx="1251336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  <a:endParaRPr 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4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369</Words>
  <Application>Microsoft Office PowerPoint</Application>
  <PresentationFormat>Widescreen</PresentationFormat>
  <Paragraphs>45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字魂36号-正文宋楷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Tâm Nguyễn</cp:lastModifiedBy>
  <cp:revision>2</cp:revision>
  <dcterms:created xsi:type="dcterms:W3CDTF">2021-07-25T04:07:20Z</dcterms:created>
  <dcterms:modified xsi:type="dcterms:W3CDTF">2025-05-29T14:26:50Z</dcterms:modified>
</cp:coreProperties>
</file>