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60" r:id="rId2"/>
    <p:sldId id="367" r:id="rId3"/>
    <p:sldId id="352" r:id="rId4"/>
    <p:sldId id="363" r:id="rId5"/>
    <p:sldId id="334" r:id="rId6"/>
    <p:sldId id="371" r:id="rId7"/>
    <p:sldId id="370" r:id="rId8"/>
    <p:sldId id="364" r:id="rId9"/>
    <p:sldId id="320" r:id="rId10"/>
    <p:sldId id="344" r:id="rId11"/>
    <p:sldId id="369" r:id="rId12"/>
    <p:sldId id="340" r:id="rId13"/>
    <p:sldId id="359" r:id="rId14"/>
    <p:sldId id="313" r:id="rId15"/>
    <p:sldId id="366" r:id="rId16"/>
    <p:sldId id="33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00EB"/>
    <a:srgbClr val="60D1F6"/>
    <a:srgbClr val="BA56E8"/>
    <a:srgbClr val="598CF1"/>
    <a:srgbClr val="00AEEF"/>
    <a:srgbClr val="ED028C"/>
    <a:srgbClr val="FDCB93"/>
    <a:srgbClr val="5DC4D9"/>
    <a:srgbClr val="F4A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0" autoAdjust="0"/>
    <p:restoredTop sz="94660"/>
  </p:normalViewPr>
  <p:slideViewPr>
    <p:cSldViewPr snapToGrid="0">
      <p:cViewPr varScale="1">
        <p:scale>
          <a:sx n="58" d="100"/>
          <a:sy n="58" d="100"/>
        </p:scale>
        <p:origin x="39" y="50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6C537-A3D4-4C7E-A0DB-C63D9FBEA92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77E23-2575-4DBD-A16E-5714487B8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0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6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6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6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3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8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3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2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3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5"/>
            <a:ext cx="9144000" cy="68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8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u nhi làm theo lời Bác - Lyric - Sáng Tác- Nhạc sĩ Mai Trâ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8EB36D-AD0E-4DA9-AE5D-66089CD8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36" y="317806"/>
            <a:ext cx="8219928" cy="1108781"/>
          </a:xfrm>
        </p:spPr>
        <p:txBody>
          <a:bodyPr/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0C73C98-E2A7-4156-889C-0C95146BB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49" y="872198"/>
            <a:ext cx="8651630" cy="4304714"/>
          </a:xfrm>
          <a:prstGeom prst="rect">
            <a:avLst/>
          </a:prstGeo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id="{B4160E59-181B-43B5-8BE9-3821D9784310}"/>
              </a:ext>
            </a:extLst>
          </p:cNvPr>
          <p:cNvSpPr txBox="1">
            <a:spLocks/>
          </p:cNvSpPr>
          <p:nvPr/>
        </p:nvSpPr>
        <p:spPr>
          <a:xfrm>
            <a:off x="462036" y="5145260"/>
            <a:ext cx="4332849" cy="1283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êu đề 1">
            <a:extLst>
              <a:ext uri="{FF2B5EF4-FFF2-40B4-BE49-F238E27FC236}">
                <a16:creationId xmlns:a16="http://schemas.microsoft.com/office/drawing/2014/main" id="{82781AF6-076C-4F99-9240-6C279002CA39}"/>
              </a:ext>
            </a:extLst>
          </p:cNvPr>
          <p:cNvSpPr txBox="1">
            <a:spLocks/>
          </p:cNvSpPr>
          <p:nvPr/>
        </p:nvSpPr>
        <p:spPr>
          <a:xfrm>
            <a:off x="4572000" y="5145259"/>
            <a:ext cx="4332849" cy="1283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00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3FD659B-696D-4EBA-8F18-EE6F7C49F05A}"/>
              </a:ext>
            </a:extLst>
          </p:cNvPr>
          <p:cNvSpPr txBox="1"/>
          <p:nvPr/>
        </p:nvSpPr>
        <p:spPr>
          <a:xfrm>
            <a:off x="478678" y="767025"/>
            <a:ext cx="839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86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243"/>
            <a:ext cx="9155332" cy="5263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2911" y="1609637"/>
            <a:ext cx="6400208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 tôn trọng đồ dùng cá nhân của người khác, không tự ý lấy đồ và sử dụng đồ dùng của người khác.</a:t>
            </a:r>
            <a:endParaRPr lang="en-US" sz="405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0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8C2994-6F4D-4C7E-8B03-E9785B8CB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369" y="128788"/>
            <a:ext cx="5363194" cy="1067521"/>
          </a:xfrm>
        </p:spPr>
        <p:txBody>
          <a:bodyPr/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Loi Meo\Desktop\Đạo đức 1\b08b373f5c59a207fb48.jpg">
            <a:extLst>
              <a:ext uri="{FF2B5EF4-FFF2-40B4-BE49-F238E27FC236}">
                <a16:creationId xmlns:a16="http://schemas.microsoft.com/office/drawing/2014/main" id="{AEF362DA-3808-44DD-8249-F671AAA3C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84807" r="21129" b="70"/>
          <a:stretch/>
        </p:blipFill>
        <p:spPr bwMode="auto">
          <a:xfrm>
            <a:off x="158849" y="196393"/>
            <a:ext cx="3441032" cy="9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E578835-7782-4323-88CD-CAFD967F3FCD}"/>
              </a:ext>
            </a:extLst>
          </p:cNvPr>
          <p:cNvSpPr txBox="1"/>
          <p:nvPr/>
        </p:nvSpPr>
        <p:spPr>
          <a:xfrm>
            <a:off x="126589" y="5132438"/>
            <a:ext cx="8792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3958ABC-C893-4571-B380-575D63AC4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589" y="1263914"/>
            <a:ext cx="8731973" cy="3853776"/>
          </a:xfrm>
          <a:prstGeom prst="rect">
            <a:avLst/>
          </a:prstGeom>
        </p:spPr>
      </p:pic>
      <p:sp>
        <p:nvSpPr>
          <p:cNvPr id="8" name="Tiêu đề 1">
            <a:extLst>
              <a:ext uri="{FF2B5EF4-FFF2-40B4-BE49-F238E27FC236}">
                <a16:creationId xmlns:a16="http://schemas.microsoft.com/office/drawing/2014/main" id="{70CE1D42-EA65-43C4-B782-1F5CD7EB7A06}"/>
              </a:ext>
            </a:extLst>
          </p:cNvPr>
          <p:cNvSpPr txBox="1">
            <a:spLocks/>
          </p:cNvSpPr>
          <p:nvPr/>
        </p:nvSpPr>
        <p:spPr>
          <a:xfrm>
            <a:off x="158849" y="5198841"/>
            <a:ext cx="8573124" cy="10675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8758" y="1548355"/>
            <a:ext cx="8608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3600" b="1" kern="0" dirty="0">
                <a:solidFill>
                  <a:srgbClr val="0070C0"/>
                </a:solidFill>
                <a:latin typeface="Garamond"/>
              </a:rPr>
              <a:t>     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Tự ý lấy và sử dụng đồ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dùng</a:t>
            </a:r>
            <a:r>
              <a:rPr lang="en-US" sz="3600" b="1" kern="0" dirty="0">
                <a:solidFill>
                  <a:srgbClr val="0070C0"/>
                </a:solidFill>
                <a:latin typeface="Garamond"/>
              </a:rPr>
              <a:t> 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của người khác là hành vi không tốt. Muốn sử</a:t>
            </a:r>
            <a:r>
              <a:rPr lang="en-US" sz="3600" b="1" kern="0" dirty="0">
                <a:solidFill>
                  <a:srgbClr val="0070C0"/>
                </a:solidFill>
                <a:latin typeface="Garamond"/>
              </a:rPr>
              <a:t> 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</a:rPr>
              <a:t>đồ dùng của người khác em cần xin phép, hỏi mượn và được sự đồng ý của người đó.</a:t>
            </a:r>
            <a:endParaRPr lang="en-US" sz="135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76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82" y="1109913"/>
            <a:ext cx="6235107" cy="441258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0C35EE5A-1A36-4071-834D-C02F9C22F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0852">
            <a:off x="7164471" y="925699"/>
            <a:ext cx="1151594" cy="1639214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3A12CFB-0841-4563-9E61-95B1C1432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7" y="3797437"/>
            <a:ext cx="1815215" cy="1863922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847530">
            <a:off x="6468736" y="4232695"/>
            <a:ext cx="1337189" cy="1642832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F16616-1CB0-4DBF-85C3-B3809D9E7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89" y="4237584"/>
            <a:ext cx="728615" cy="98363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F0F56DB-C997-4C1C-A83D-8EAAA972E0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511056" y="905980"/>
            <a:ext cx="1890210" cy="15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80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600flower_14018">
            <a:extLst>
              <a:ext uri="{FF2B5EF4-FFF2-40B4-BE49-F238E27FC236}">
                <a16:creationId xmlns:a16="http://schemas.microsoft.com/office/drawing/2014/main" id="{763FA10D-72DB-4305-B58C-A022D1638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979C8508-C4CC-45CD-871B-E7555D307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71538"/>
            <a:ext cx="8382000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SỨC KHỎE QUÝ THẦY CÔ VÀ CÁC EM HỌC SINH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92ABB70C-7D70-4119-B139-10103DD00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988" y="48088"/>
            <a:ext cx="2494378" cy="886044"/>
          </a:xfrm>
          <a:prstGeom prst="rect">
            <a:avLst/>
          </a:prstGeom>
        </p:spPr>
      </p:pic>
      <p:sp>
        <p:nvSpPr>
          <p:cNvPr id="9" name="Chỗ dành sẵn cho Nội dung 2">
            <a:extLst>
              <a:ext uri="{FF2B5EF4-FFF2-40B4-BE49-F238E27FC236}">
                <a16:creationId xmlns:a16="http://schemas.microsoft.com/office/drawing/2014/main" id="{681243D9-3CF0-4C84-BFF3-63B777692FB8}"/>
              </a:ext>
            </a:extLst>
          </p:cNvPr>
          <p:cNvSpPr txBox="1">
            <a:spLocks/>
          </p:cNvSpPr>
          <p:nvPr/>
        </p:nvSpPr>
        <p:spPr>
          <a:xfrm>
            <a:off x="286189" y="1329739"/>
            <a:ext cx="8571621" cy="18319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marL="0" indent="0" algn="ctr">
              <a:buNone/>
            </a:pP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18332FBF-B09B-45DF-A1FD-95997ADE2379}"/>
              </a:ext>
            </a:extLst>
          </p:cNvPr>
          <p:cNvSpPr txBox="1">
            <a:spLocks/>
          </p:cNvSpPr>
          <p:nvPr/>
        </p:nvSpPr>
        <p:spPr>
          <a:xfrm>
            <a:off x="286189" y="2641333"/>
            <a:ext cx="8571621" cy="18319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9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Picture 3" descr="C:\Users\Nhung\Desktop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00325"/>
            <a:ext cx="9144000" cy="1657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4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ạo đức lớp 1 - Bài 21 Không tự ý lấy và sử dụng đồ của người khác - Cô Bình - 10 Phút Học Bà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8463"/>
            <a:ext cx="9144000" cy="46652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519" y="5389091"/>
            <a:ext cx="8405684" cy="250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0" y="902855"/>
            <a:ext cx="3475338" cy="5567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8803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924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ộp chú thích: Mũi tên Xuống 10">
            <a:extLst>
              <a:ext uri="{FF2B5EF4-FFF2-40B4-BE49-F238E27FC236}">
                <a16:creationId xmlns:a16="http://schemas.microsoft.com/office/drawing/2014/main" id="{16DF2416-1A34-47FE-937A-9890E333AB61}"/>
              </a:ext>
            </a:extLst>
          </p:cNvPr>
          <p:cNvSpPr/>
          <p:nvPr/>
        </p:nvSpPr>
        <p:spPr>
          <a:xfrm>
            <a:off x="4566560" y="3103872"/>
            <a:ext cx="45719" cy="4963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2D00EB"/>
              </a:solidFill>
            </a:endParaRP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B375DAD8-B4D6-46D3-A371-688E7CB289E9}"/>
              </a:ext>
            </a:extLst>
          </p:cNvPr>
          <p:cNvSpPr txBox="1">
            <a:spLocks/>
          </p:cNvSpPr>
          <p:nvPr/>
        </p:nvSpPr>
        <p:spPr>
          <a:xfrm>
            <a:off x="778077" y="5336767"/>
            <a:ext cx="8431826" cy="840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Ben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5D39A48-CCF1-4EC6-802F-41C63906A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159" y="207361"/>
            <a:ext cx="8778240" cy="496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B0322-E43D-FE1C-68CD-8A23F5D39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ộp chú thích: Mũi tên Xuống 10">
            <a:extLst>
              <a:ext uri="{FF2B5EF4-FFF2-40B4-BE49-F238E27FC236}">
                <a16:creationId xmlns:a16="http://schemas.microsoft.com/office/drawing/2014/main" id="{DF33FDE2-2E4C-D51B-0956-C9D80B2283A9}"/>
              </a:ext>
            </a:extLst>
          </p:cNvPr>
          <p:cNvSpPr/>
          <p:nvPr/>
        </p:nvSpPr>
        <p:spPr>
          <a:xfrm>
            <a:off x="4566560" y="3103872"/>
            <a:ext cx="45719" cy="4963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2D00EB"/>
              </a:solidFill>
            </a:endParaRP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A260D34E-52A4-DF3D-BCED-2295B8320D5F}"/>
              </a:ext>
            </a:extLst>
          </p:cNvPr>
          <p:cNvSpPr txBox="1">
            <a:spLocks/>
          </p:cNvSpPr>
          <p:nvPr/>
        </p:nvSpPr>
        <p:spPr>
          <a:xfrm>
            <a:off x="223159" y="5617379"/>
            <a:ext cx="8944799" cy="5425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2B0AB12-D1E6-653A-E6D2-2F0F540B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159" y="306215"/>
            <a:ext cx="8778240" cy="496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001E6-2342-FAED-9450-3F7A4EB50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ộp chú thích: Mũi tên Xuống 10">
            <a:extLst>
              <a:ext uri="{FF2B5EF4-FFF2-40B4-BE49-F238E27FC236}">
                <a16:creationId xmlns:a16="http://schemas.microsoft.com/office/drawing/2014/main" id="{13161ACD-5BB3-9F78-F3D9-AAD90DF6002C}"/>
              </a:ext>
            </a:extLst>
          </p:cNvPr>
          <p:cNvSpPr/>
          <p:nvPr/>
        </p:nvSpPr>
        <p:spPr>
          <a:xfrm>
            <a:off x="4566560" y="3103872"/>
            <a:ext cx="45719" cy="4963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2D00EB"/>
              </a:solidFill>
            </a:endParaRP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4B3457CE-87E9-9F4B-22EF-16CEE948CDE3}"/>
              </a:ext>
            </a:extLst>
          </p:cNvPr>
          <p:cNvSpPr txBox="1">
            <a:spLocks/>
          </p:cNvSpPr>
          <p:nvPr/>
        </p:nvSpPr>
        <p:spPr>
          <a:xfrm>
            <a:off x="94160" y="5439678"/>
            <a:ext cx="8944799" cy="11431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vi-VN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D18B4AF-D9B8-DCE2-1E8F-A990CFA70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440" y="275175"/>
            <a:ext cx="8778240" cy="496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7C9DF52-0788-45D8-9FA5-BD0807BE307E}"/>
              </a:ext>
            </a:extLst>
          </p:cNvPr>
          <p:cNvSpPr txBox="1"/>
          <p:nvPr/>
        </p:nvSpPr>
        <p:spPr>
          <a:xfrm>
            <a:off x="464234" y="1352564"/>
            <a:ext cx="82155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8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2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78DE0B-1405-4A97-AF67-8315856D7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16E068-4BD1-4B74-8EDA-1B74F7FC5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05356"/>
            <a:ext cx="6942857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392</Words>
  <Application>Microsoft Office PowerPoint</Application>
  <PresentationFormat>On-screen Show (4:3)</PresentationFormat>
  <Paragraphs>22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Bạn nào đáng khen, bạn nào cần nhắc nhở? Vì sao?</vt:lpstr>
      <vt:lpstr>PowerPoint Presentation</vt:lpstr>
      <vt:lpstr>PowerPoint Presentation</vt:lpstr>
      <vt:lpstr>Em sẽ khuyên bạn điều gì khi gặp tình huống trong các bức tranh sau?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HỌCHÒA NINH II</dc:title>
  <dc:creator>Vu Le Minh Khanh</dc:creator>
  <cp:lastModifiedBy>Tâm Nguyễn</cp:lastModifiedBy>
  <cp:revision>393</cp:revision>
  <dcterms:created xsi:type="dcterms:W3CDTF">2020-11-15T22:49:58Z</dcterms:created>
  <dcterms:modified xsi:type="dcterms:W3CDTF">2025-03-05T08:04:07Z</dcterms:modified>
</cp:coreProperties>
</file>