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0" r:id="rId2"/>
    <p:sldId id="272" r:id="rId3"/>
    <p:sldId id="275" r:id="rId4"/>
    <p:sldId id="271" r:id="rId5"/>
    <p:sldId id="273" r:id="rId6"/>
    <p:sldId id="295" r:id="rId7"/>
    <p:sldId id="282" r:id="rId8"/>
    <p:sldId id="279" r:id="rId9"/>
    <p:sldId id="283" r:id="rId10"/>
    <p:sldId id="285" r:id="rId11"/>
    <p:sldId id="284" r:id="rId12"/>
    <p:sldId id="286" r:id="rId13"/>
    <p:sldId id="287" r:id="rId14"/>
    <p:sldId id="288" r:id="rId15"/>
    <p:sldId id="289" r:id="rId16"/>
    <p:sldId id="290" r:id="rId17"/>
    <p:sldId id="294" r:id="rId18"/>
    <p:sldId id="277" r:id="rId19"/>
    <p:sldId id="265" r:id="rId20"/>
    <p:sldId id="293" r:id="rId21"/>
    <p:sldId id="296" r:id="rId22"/>
    <p:sldId id="297" r:id="rId23"/>
    <p:sldId id="29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33" y="5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057AF-3C9E-46DD-8836-F09573335E98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05710-9DE8-495F-9B68-1EB60D10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95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A089-5828-4CBE-89F0-E4CC8993605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302F6-FD95-4123-B1E4-57D4AAA6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03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A089-5828-4CBE-89F0-E4CC8993605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302F6-FD95-4123-B1E4-57D4AAA6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90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A089-5828-4CBE-89F0-E4CC8993605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302F6-FD95-4123-B1E4-57D4AAA6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0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A089-5828-4CBE-89F0-E4CC8993605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302F6-FD95-4123-B1E4-57D4AAA6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4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A089-5828-4CBE-89F0-E4CC8993605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302F6-FD95-4123-B1E4-57D4AAA6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5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A089-5828-4CBE-89F0-E4CC8993605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302F6-FD95-4123-B1E4-57D4AAA6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71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A089-5828-4CBE-89F0-E4CC8993605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302F6-FD95-4123-B1E4-57D4AAA6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A089-5828-4CBE-89F0-E4CC8993605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302F6-FD95-4123-B1E4-57D4AAA6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4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A089-5828-4CBE-89F0-E4CC8993605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302F6-FD95-4123-B1E4-57D4AAA6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42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A089-5828-4CBE-89F0-E4CC8993605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302F6-FD95-4123-B1E4-57D4AAA6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9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A089-5828-4CBE-89F0-E4CC8993605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302F6-FD95-4123-B1E4-57D4AAA6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51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7A089-5828-4CBE-89F0-E4CC89936055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302F6-FD95-4123-B1E4-57D4AAA6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1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33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Cloud Callout 6"/>
          <p:cNvSpPr/>
          <p:nvPr/>
        </p:nvSpPr>
        <p:spPr>
          <a:xfrm>
            <a:off x="7620000" y="141214"/>
            <a:ext cx="4396508" cy="2463439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30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5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Cloud Callout 6"/>
          <p:cNvSpPr/>
          <p:nvPr/>
        </p:nvSpPr>
        <p:spPr>
          <a:xfrm>
            <a:off x="7620000" y="141214"/>
            <a:ext cx="4396508" cy="2463439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RỬA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57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9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Cloud Callout 6"/>
          <p:cNvSpPr/>
          <p:nvPr/>
        </p:nvSpPr>
        <p:spPr>
          <a:xfrm>
            <a:off x="7620000" y="141214"/>
            <a:ext cx="4396508" cy="2463439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57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19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Cloud Callout 6"/>
          <p:cNvSpPr/>
          <p:nvPr/>
        </p:nvSpPr>
        <p:spPr>
          <a:xfrm>
            <a:off x="7620000" y="141214"/>
            <a:ext cx="4396508" cy="2463439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57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Cloud Callout 6"/>
          <p:cNvSpPr/>
          <p:nvPr/>
        </p:nvSpPr>
        <p:spPr>
          <a:xfrm>
            <a:off x="7620000" y="141214"/>
            <a:ext cx="4396508" cy="2463439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RỬA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57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2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Cloud Callout 6"/>
          <p:cNvSpPr/>
          <p:nvPr/>
        </p:nvSpPr>
        <p:spPr>
          <a:xfrm>
            <a:off x="7620000" y="141214"/>
            <a:ext cx="4396508" cy="2463439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57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9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Cloud Callout 6"/>
          <p:cNvSpPr/>
          <p:nvPr/>
        </p:nvSpPr>
        <p:spPr>
          <a:xfrm>
            <a:off x="7577282" y="131977"/>
            <a:ext cx="4821381" cy="2869841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57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2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ounded Rectangle 7"/>
          <p:cNvSpPr/>
          <p:nvPr/>
        </p:nvSpPr>
        <p:spPr>
          <a:xfrm>
            <a:off x="1785258" y="1887583"/>
            <a:ext cx="4014651" cy="30828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094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ounded Rectangular Callout 7"/>
          <p:cNvSpPr/>
          <p:nvPr/>
        </p:nvSpPr>
        <p:spPr>
          <a:xfrm>
            <a:off x="838200" y="1147978"/>
            <a:ext cx="10934700" cy="2780145"/>
          </a:xfrm>
          <a:prstGeom prst="wedgeRoundRect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455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ounded Rectangle 4"/>
          <p:cNvSpPr/>
          <p:nvPr/>
        </p:nvSpPr>
        <p:spPr>
          <a:xfrm>
            <a:off x="517238" y="794328"/>
            <a:ext cx="10021454" cy="35467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4543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08000" y="1422400"/>
            <a:ext cx="6206835" cy="326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7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áo Dục Lễ Giáo - Giữ Gìn Vệ Sinh Cá Nhân - Giáo Dục Mầm N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7509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353800" cy="6858000"/>
          </a:xfrm>
        </p:spPr>
      </p:pic>
      <p:sp>
        <p:nvSpPr>
          <p:cNvPr id="5" name="Rounded Rectangle 4"/>
          <p:cNvSpPr/>
          <p:nvPr/>
        </p:nvSpPr>
        <p:spPr>
          <a:xfrm>
            <a:off x="1" y="-1"/>
            <a:ext cx="11353799" cy="43455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xệch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gang,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6647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ounded Rectangle 4"/>
          <p:cNvSpPr/>
          <p:nvPr/>
        </p:nvSpPr>
        <p:spPr>
          <a:xfrm>
            <a:off x="572389" y="2164485"/>
            <a:ext cx="6650446" cy="2529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5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0333683" y="654357"/>
            <a:ext cx="1214113" cy="11730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8000" y="1422400"/>
            <a:ext cx="6206835" cy="326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298545" y="683491"/>
            <a:ext cx="1228437" cy="11730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START</a:t>
            </a:r>
          </a:p>
        </p:txBody>
      </p:sp>
      <p:sp>
        <p:nvSpPr>
          <p:cNvPr id="7" name="Oval 6"/>
          <p:cNvSpPr/>
          <p:nvPr/>
        </p:nvSpPr>
        <p:spPr>
          <a:xfrm>
            <a:off x="10298544" y="654357"/>
            <a:ext cx="1228437" cy="11730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8" name="Oval 7"/>
          <p:cNvSpPr/>
          <p:nvPr/>
        </p:nvSpPr>
        <p:spPr>
          <a:xfrm>
            <a:off x="10308951" y="669958"/>
            <a:ext cx="1228437" cy="11730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9</a:t>
            </a:r>
          </a:p>
        </p:txBody>
      </p:sp>
      <p:sp>
        <p:nvSpPr>
          <p:cNvPr id="9" name="Oval 8"/>
          <p:cNvSpPr/>
          <p:nvPr/>
        </p:nvSpPr>
        <p:spPr>
          <a:xfrm>
            <a:off x="10288136" y="661124"/>
            <a:ext cx="1228437" cy="11730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</a:p>
        </p:txBody>
      </p:sp>
      <p:sp>
        <p:nvSpPr>
          <p:cNvPr id="10" name="Oval 9"/>
          <p:cNvSpPr/>
          <p:nvPr/>
        </p:nvSpPr>
        <p:spPr>
          <a:xfrm>
            <a:off x="10308951" y="631990"/>
            <a:ext cx="1228437" cy="11730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10319357" y="617518"/>
            <a:ext cx="1228437" cy="11730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10329763" y="647591"/>
            <a:ext cx="1228437" cy="11730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3" name="Oval 12"/>
          <p:cNvSpPr/>
          <p:nvPr/>
        </p:nvSpPr>
        <p:spPr>
          <a:xfrm>
            <a:off x="10332230" y="682917"/>
            <a:ext cx="1228437" cy="11730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10296077" y="621740"/>
            <a:ext cx="1228437" cy="11730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10322806" y="669384"/>
            <a:ext cx="1228437" cy="11730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10327296" y="674083"/>
            <a:ext cx="1228437" cy="11730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10315908" y="665254"/>
            <a:ext cx="1228437" cy="11730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27590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1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ầu vai đầu gối và ngón chân - trẻ em bài hát - cái đầu vai vần - Bao Panda - Head Shoulders Kne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4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1" y="19793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62909" y="1302327"/>
            <a:ext cx="7587541" cy="326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  <a:p>
            <a:pPr algn="ctr"/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THỂ EM (TIẾT 3)</a:t>
            </a:r>
          </a:p>
        </p:txBody>
      </p:sp>
    </p:spTree>
    <p:extLst>
      <p:ext uri="{BB962C8B-B14F-4D97-AF65-F5344CB8AC3E}">
        <p14:creationId xmlns:p14="http://schemas.microsoft.com/office/powerpoint/2010/main" val="4632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08000" y="1422400"/>
            <a:ext cx="6206835" cy="326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7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ounded Rectangle 2"/>
          <p:cNvSpPr/>
          <p:nvPr/>
        </p:nvSpPr>
        <p:spPr>
          <a:xfrm>
            <a:off x="1820091" y="2055813"/>
            <a:ext cx="3962401" cy="29086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40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483458"/>
            <a:ext cx="10575636" cy="568643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0" y="0"/>
            <a:ext cx="526473" cy="48345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6473" y="-55418"/>
            <a:ext cx="4040778" cy="5388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4254" y="5957455"/>
            <a:ext cx="10649527" cy="8358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213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44509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620000" y="141214"/>
            <a:ext cx="4396508" cy="2463439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40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Cloud Callout 6"/>
          <p:cNvSpPr/>
          <p:nvPr/>
        </p:nvSpPr>
        <p:spPr>
          <a:xfrm>
            <a:off x="7620000" y="64656"/>
            <a:ext cx="4396508" cy="253999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RỬA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70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308</Words>
  <Application>Microsoft Office PowerPoint</Application>
  <PresentationFormat>Widescreen</PresentationFormat>
  <Paragraphs>55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Speed</dc:creator>
  <cp:lastModifiedBy>Tâm Nguyễn</cp:lastModifiedBy>
  <cp:revision>44</cp:revision>
  <dcterms:created xsi:type="dcterms:W3CDTF">2023-03-07T01:10:04Z</dcterms:created>
  <dcterms:modified xsi:type="dcterms:W3CDTF">2025-05-29T13:32:35Z</dcterms:modified>
</cp:coreProperties>
</file>