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5"/>
  </p:notesMasterIdLst>
  <p:sldIdLst>
    <p:sldId id="362" r:id="rId2"/>
    <p:sldId id="347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88" r:id="rId12"/>
    <p:sldId id="366" r:id="rId13"/>
    <p:sldId id="361" r:id="rId14"/>
    <p:sldId id="367" r:id="rId15"/>
    <p:sldId id="368" r:id="rId16"/>
    <p:sldId id="369" r:id="rId17"/>
    <p:sldId id="370" r:id="rId18"/>
    <p:sldId id="376" r:id="rId19"/>
    <p:sldId id="377" r:id="rId20"/>
    <p:sldId id="378" r:id="rId21"/>
    <p:sldId id="379" r:id="rId22"/>
    <p:sldId id="375" r:id="rId23"/>
    <p:sldId id="371" r:id="rId24"/>
    <p:sldId id="331" r:id="rId25"/>
    <p:sldId id="380" r:id="rId26"/>
    <p:sldId id="383" r:id="rId27"/>
    <p:sldId id="386" r:id="rId28"/>
    <p:sldId id="387" r:id="rId29"/>
    <p:sldId id="381" r:id="rId30"/>
    <p:sldId id="351" r:id="rId31"/>
    <p:sldId id="352" r:id="rId32"/>
    <p:sldId id="363" r:id="rId33"/>
    <p:sldId id="36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B2A5"/>
    <a:srgbClr val="009999"/>
    <a:srgbClr val="359513"/>
    <a:srgbClr val="00A9A5"/>
    <a:srgbClr val="CBEAF0"/>
    <a:srgbClr val="2A770F"/>
    <a:srgbClr val="F7941E"/>
    <a:srgbClr val="FFDAAB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9E909-388D-42DF-BA9E-881B9DCED4F6}" v="271" dt="2022-01-20T02:11:28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-111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7009E909-388D-42DF-BA9E-881B9DCED4F6}"/>
    <pc:docChg chg="custSel addSld delSld modSld">
      <pc:chgData name="Thuy Linh Do" userId="f60f9f76584ec879" providerId="LiveId" clId="{7009E909-388D-42DF-BA9E-881B9DCED4F6}" dt="2022-01-20T02:11:32.996" v="2419" actId="1076"/>
      <pc:docMkLst>
        <pc:docMk/>
      </pc:docMkLst>
      <pc:sldChg chg="addSp delSp modSp mod">
        <pc:chgData name="Thuy Linh Do" userId="f60f9f76584ec879" providerId="LiveId" clId="{7009E909-388D-42DF-BA9E-881B9DCED4F6}" dt="2022-01-14T01:08:24.804" v="31" actId="1076"/>
        <pc:sldMkLst>
          <pc:docMk/>
          <pc:sldMk cId="252621157" sldId="256"/>
        </pc:sldMkLst>
        <pc:spChg chg="mod">
          <ac:chgData name="Thuy Linh Do" userId="f60f9f76584ec879" providerId="LiveId" clId="{7009E909-388D-42DF-BA9E-881B9DCED4F6}" dt="2022-01-14T01:07:03.640" v="28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46.955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36.547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08:18.531" v="29" actId="478"/>
          <ac:picMkLst>
            <pc:docMk/>
            <pc:sldMk cId="252621157" sldId="256"/>
            <ac:picMk id="2" creationId="{EB95E02B-453B-47F3-836B-50E674D6B0E6}"/>
          </ac:picMkLst>
        </pc:picChg>
        <pc:picChg chg="add mod">
          <ac:chgData name="Thuy Linh Do" userId="f60f9f76584ec879" providerId="LiveId" clId="{7009E909-388D-42DF-BA9E-881B9DCED4F6}" dt="2022-01-14T01:08:24.804" v="31" actId="1076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7009E909-388D-42DF-BA9E-881B9DCED4F6}" dt="2022-01-14T01:08:56.456" v="34" actId="20577"/>
        <pc:sldMkLst>
          <pc:docMk/>
          <pc:sldMk cId="2021924275" sldId="275"/>
        </pc:sldMkLst>
        <pc:spChg chg="mod">
          <ac:chgData name="Thuy Linh Do" userId="f60f9f76584ec879" providerId="LiveId" clId="{7009E909-388D-42DF-BA9E-881B9DCED4F6}" dt="2022-01-14T01:08:56.456" v="34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13:47.312" v="552" actId="1076"/>
        <pc:sldMkLst>
          <pc:docMk/>
          <pc:sldMk cId="1529224504" sldId="276"/>
        </pc:sldMkLst>
        <pc:picChg chg="del">
          <ac:chgData name="Thuy Linh Do" userId="f60f9f76584ec879" providerId="LiveId" clId="{7009E909-388D-42DF-BA9E-881B9DCED4F6}" dt="2022-01-20T01:13:38.605" v="549" actId="478"/>
          <ac:picMkLst>
            <pc:docMk/>
            <pc:sldMk cId="1529224504" sldId="276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3:47.312" v="552" actId="1076"/>
          <ac:picMkLst>
            <pc:docMk/>
            <pc:sldMk cId="1529224504" sldId="276"/>
            <ac:picMk id="1026" creationId="{325206B0-DDD6-4098-AFFC-A6E987D5618C}"/>
          </ac:picMkLst>
        </pc:picChg>
      </pc:sldChg>
      <pc:sldChg chg="addSp delSp modSp mod">
        <pc:chgData name="Thuy Linh Do" userId="f60f9f76584ec879" providerId="LiveId" clId="{7009E909-388D-42DF-BA9E-881B9DCED4F6}" dt="2022-01-14T01:14:40.195" v="71" actId="1076"/>
        <pc:sldMkLst>
          <pc:docMk/>
          <pc:sldMk cId="3404845292" sldId="279"/>
        </pc:sldMkLst>
        <pc:spChg chg="del">
          <ac:chgData name="Thuy Linh Do" userId="f60f9f76584ec879" providerId="LiveId" clId="{7009E909-388D-42DF-BA9E-881B9DCED4F6}" dt="2022-01-14T01:13:33.156" v="69" actId="478"/>
          <ac:spMkLst>
            <pc:docMk/>
            <pc:sldMk cId="3404845292" sldId="279"/>
            <ac:spMk id="2" creationId="{A1402D27-7BE4-4EEE-A543-D57A59BA7D62}"/>
          </ac:spMkLst>
        </pc:spChg>
        <pc:spChg chg="mod">
          <ac:chgData name="Thuy Linh Do" userId="f60f9f76584ec879" providerId="LiveId" clId="{7009E909-388D-42DF-BA9E-881B9DCED4F6}" dt="2022-01-14T01:13:30.302" v="68" actId="20577"/>
          <ac:spMkLst>
            <pc:docMk/>
            <pc:sldMk cId="3404845292" sldId="279"/>
            <ac:spMk id="13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14T01:14:40.195" v="71" actId="1076"/>
          <ac:picMkLst>
            <pc:docMk/>
            <pc:sldMk cId="3404845292" sldId="279"/>
            <ac:picMk id="3074" creationId="{8AB20D29-76CC-4588-9FEE-F1DF61554D01}"/>
          </ac:picMkLst>
        </pc:picChg>
      </pc:sldChg>
      <pc:sldChg chg="addSp delSp modSp mod">
        <pc:chgData name="Thuy Linh Do" userId="f60f9f76584ec879" providerId="LiveId" clId="{7009E909-388D-42DF-BA9E-881B9DCED4F6}" dt="2022-01-14T01:25:22.192" v="121" actId="1076"/>
        <pc:sldMkLst>
          <pc:docMk/>
          <pc:sldMk cId="3563799751" sldId="281"/>
        </pc:sldMkLst>
        <pc:spChg chg="mod">
          <ac:chgData name="Thuy Linh Do" userId="f60f9f76584ec879" providerId="LiveId" clId="{7009E909-388D-42DF-BA9E-881B9DCED4F6}" dt="2022-01-14T01:23:51.624" v="103"/>
          <ac:spMkLst>
            <pc:docMk/>
            <pc:sldMk cId="3563799751" sldId="281"/>
            <ac:spMk id="2" creationId="{00000000-0000-0000-0000-000000000000}"/>
          </ac:spMkLst>
        </pc:spChg>
        <pc:spChg chg="add mod">
          <ac:chgData name="Thuy Linh Do" userId="f60f9f76584ec879" providerId="LiveId" clId="{7009E909-388D-42DF-BA9E-881B9DCED4F6}" dt="2022-01-14T01:25:22.192" v="121" actId="1076"/>
          <ac:spMkLst>
            <pc:docMk/>
            <pc:sldMk cId="3563799751" sldId="281"/>
            <ac:spMk id="4" creationId="{F3AE1C73-00CF-4A99-B33C-E7CFA2765C3D}"/>
          </ac:spMkLst>
        </pc:spChg>
        <pc:spChg chg="mod">
          <ac:chgData name="Thuy Linh Do" userId="f60f9f76584ec879" providerId="LiveId" clId="{7009E909-388D-42DF-BA9E-881B9DCED4F6}" dt="2022-01-14T01:23:02.446" v="102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4:09.699" v="104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4:22.119" v="105" actId="478"/>
          <ac:picMkLst>
            <pc:docMk/>
            <pc:sldMk cId="3563799751" sldId="281"/>
            <ac:picMk id="3" creationId="{043FDCC6-1B2B-48DF-8283-20E112EEC193}"/>
          </ac:picMkLst>
        </pc:picChg>
        <pc:picChg chg="add mod">
          <ac:chgData name="Thuy Linh Do" userId="f60f9f76584ec879" providerId="LiveId" clId="{7009E909-388D-42DF-BA9E-881B9DCED4F6}" dt="2022-01-14T01:24:32.864" v="110" actId="14100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7009E909-388D-42DF-BA9E-881B9DCED4F6}" dt="2022-01-20T01:05:27.546" v="546" actId="20577"/>
        <pc:sldMkLst>
          <pc:docMk/>
          <pc:sldMk cId="1769986107" sldId="283"/>
        </pc:sldMkLst>
        <pc:graphicFrameChg chg="mod modGraphic">
          <ac:chgData name="Thuy Linh Do" userId="f60f9f76584ec879" providerId="LiveId" clId="{7009E909-388D-42DF-BA9E-881B9DCED4F6}" dt="2022-01-20T01:05:27.546" v="546" actId="20577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20T01:33:58.605" v="1492" actId="1076"/>
        <pc:sldMkLst>
          <pc:docMk/>
          <pc:sldMk cId="3633158301" sldId="298"/>
        </pc:sldMkLst>
        <pc:spChg chg="mod">
          <ac:chgData name="Thuy Linh Do" userId="f60f9f76584ec879" providerId="LiveId" clId="{7009E909-388D-42DF-BA9E-881B9DCED4F6}" dt="2022-01-20T01:31:42.397" v="1483" actId="20577"/>
          <ac:spMkLst>
            <pc:docMk/>
            <pc:sldMk cId="3633158301" sldId="298"/>
            <ac:spMk id="3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2:37.620" v="1486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1:55.480" v="1484" actId="1076"/>
          <ac:spMkLst>
            <pc:docMk/>
            <pc:sldMk cId="3633158301" sldId="298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33:46.291" v="1489" actId="478"/>
          <ac:picMkLst>
            <pc:docMk/>
            <pc:sldMk cId="3633158301" sldId="298"/>
            <ac:picMk id="4" creationId="{12C2ACB0-E920-40C6-BA83-BD9DFF3B87F8}"/>
          </ac:picMkLst>
        </pc:picChg>
        <pc:picChg chg="add mod">
          <ac:chgData name="Thuy Linh Do" userId="f60f9f76584ec879" providerId="LiveId" clId="{7009E909-388D-42DF-BA9E-881B9DCED4F6}" dt="2022-01-20T01:33:58.605" v="1492" actId="1076"/>
          <ac:picMkLst>
            <pc:docMk/>
            <pc:sldMk cId="3633158301" sldId="298"/>
            <ac:picMk id="3074" creationId="{FF78E8C5-7C8F-4F75-9D7B-B2CE47C51187}"/>
          </ac:picMkLst>
        </pc:picChg>
        <pc:cxnChg chg="mod">
          <ac:chgData name="Thuy Linh Do" userId="f60f9f76584ec879" providerId="LiveId" clId="{7009E909-388D-42DF-BA9E-881B9DCED4F6}" dt="2022-01-20T01:32:45.845" v="1487" actId="1076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7009E909-388D-42DF-BA9E-881B9DCED4F6}" dt="2022-01-14T01:10:18.885" v="45"/>
        <pc:sldMkLst>
          <pc:docMk/>
          <pc:sldMk cId="658201877" sldId="302"/>
        </pc:sldMkLst>
        <pc:spChg chg="mod">
          <ac:chgData name="Thuy Linh Do" userId="f60f9f76584ec879" providerId="LiveId" clId="{7009E909-388D-42DF-BA9E-881B9DCED4F6}" dt="2022-01-14T01:09:11.515" v="42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00.686" v="44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18.885" v="45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14T01:13:08.421" v="60" actId="14100"/>
        <pc:sldMkLst>
          <pc:docMk/>
          <pc:sldMk cId="1899537031" sldId="308"/>
        </pc:sldMkLst>
        <pc:spChg chg="add">
          <ac:chgData name="Thuy Linh Do" userId="f60f9f76584ec879" providerId="LiveId" clId="{7009E909-388D-42DF-BA9E-881B9DCED4F6}" dt="2022-01-14T01:12:09.325" v="55"/>
          <ac:spMkLst>
            <pc:docMk/>
            <pc:sldMk cId="1899537031" sldId="308"/>
            <ac:spMk id="2" creationId="{587D19F5-152B-4FDA-92B4-9E7D3DB5E8BE}"/>
          </ac:spMkLst>
        </pc:spChg>
        <pc:spChg chg="add del mod">
          <ac:chgData name="Thuy Linh Do" userId="f60f9f76584ec879" providerId="LiveId" clId="{7009E909-388D-42DF-BA9E-881B9DCED4F6}" dt="2022-01-14T01:12:35.790" v="57" actId="478"/>
          <ac:spMkLst>
            <pc:docMk/>
            <pc:sldMk cId="1899537031" sldId="308"/>
            <ac:spMk id="5" creationId="{A9E5FDE4-A093-4281-95DB-72ADCB3D4E58}"/>
          </ac:spMkLst>
        </pc:spChg>
        <pc:spChg chg="mod">
          <ac:chgData name="Thuy Linh Do" userId="f60f9f76584ec879" providerId="LiveId" clId="{7009E909-388D-42DF-BA9E-881B9DCED4F6}" dt="2022-01-14T01:10:50.124" v="53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12:06.372" v="54" actId="478"/>
          <ac:picMkLst>
            <pc:docMk/>
            <pc:sldMk cId="1899537031" sldId="308"/>
            <ac:picMk id="4" creationId="{53F451B1-E309-41B3-AA9A-DAEC53373B90}"/>
          </ac:picMkLst>
        </pc:picChg>
        <pc:picChg chg="add mod">
          <ac:chgData name="Thuy Linh Do" userId="f60f9f76584ec879" providerId="LiveId" clId="{7009E909-388D-42DF-BA9E-881B9DCED4F6}" dt="2022-01-14T01:13:08.421" v="60" actId="14100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7009E909-388D-42DF-BA9E-881B9DCED4F6}" dt="2022-01-14T01:21:20.186" v="101" actId="20577"/>
        <pc:sldMkLst>
          <pc:docMk/>
          <pc:sldMk cId="3326368629" sldId="309"/>
        </pc:sldMkLst>
        <pc:spChg chg="mod">
          <ac:chgData name="Thuy Linh Do" userId="f60f9f76584ec879" providerId="LiveId" clId="{7009E909-388D-42DF-BA9E-881B9DCED4F6}" dt="2022-01-14T01:21:20.186" v="101" actId="20577"/>
          <ac:spMkLst>
            <pc:docMk/>
            <pc:sldMk cId="3326368629" sldId="309"/>
            <ac:spMk id="20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06:17.050" v="548"/>
        <pc:sldMkLst>
          <pc:docMk/>
          <pc:sldMk cId="2954983036" sldId="310"/>
        </pc:sldMkLst>
        <pc:spChg chg="del">
          <ac:chgData name="Thuy Linh Do" userId="f60f9f76584ec879" providerId="LiveId" clId="{7009E909-388D-42DF-BA9E-881B9DCED4F6}" dt="2022-01-20T01:06:14.870" v="547" actId="478"/>
          <ac:spMkLst>
            <pc:docMk/>
            <pc:sldMk cId="2954983036" sldId="310"/>
            <ac:spMk id="20" creationId="{62F3C4DD-1C41-4341-89D9-84F1C10FCAA9}"/>
          </ac:spMkLst>
        </pc:spChg>
        <pc:spChg chg="add mod">
          <ac:chgData name="Thuy Linh Do" userId="f60f9f76584ec879" providerId="LiveId" clId="{7009E909-388D-42DF-BA9E-881B9DCED4F6}" dt="2022-01-20T01:06:17.050" v="548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7009E909-388D-42DF-BA9E-881B9DCED4F6}" dt="2022-01-20T02:06:32.639" v="2389"/>
        <pc:sldMkLst>
          <pc:docMk/>
          <pc:sldMk cId="3194032739" sldId="311"/>
        </pc:sldMkLst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18" creationId="{3B834E5D-9976-4F02-B145-973D06C035C1}"/>
          </ac:spMkLst>
        </pc:spChg>
        <pc:spChg chg="del mod">
          <ac:chgData name="Thuy Linh Do" userId="f60f9f76584ec879" providerId="LiveId" clId="{7009E909-388D-42DF-BA9E-881B9DCED4F6}" dt="2022-01-20T02:06:26.794" v="2385" actId="478"/>
          <ac:spMkLst>
            <pc:docMk/>
            <pc:sldMk cId="3194032739" sldId="311"/>
            <ac:spMk id="19" creationId="{97EA85F7-A424-482A-AB14-B372C2DEDB8C}"/>
          </ac:spMkLst>
        </pc:spChg>
        <pc:spChg chg="del mod">
          <ac:chgData name="Thuy Linh Do" userId="f60f9f76584ec879" providerId="LiveId" clId="{7009E909-388D-42DF-BA9E-881B9DCED4F6}" dt="2022-01-20T02:06:30.701" v="2388" actId="478"/>
          <ac:spMkLst>
            <pc:docMk/>
            <pc:sldMk cId="3194032739" sldId="311"/>
            <ac:spMk id="20" creationId="{A7B3848D-87D1-442B-8FAB-3BB07B5033E5}"/>
          </ac:spMkLst>
        </pc:spChg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21" creationId="{ACCB9FBB-E5CF-45CB-92CE-CBCB2AD18E26}"/>
          </ac:spMkLst>
        </pc:spChg>
      </pc:sldChg>
      <pc:sldChg chg="addSp delSp modSp mod">
        <pc:chgData name="Thuy Linh Do" userId="f60f9f76584ec879" providerId="LiveId" clId="{7009E909-388D-42DF-BA9E-881B9DCED4F6}" dt="2022-01-20T02:07:57.095" v="2394" actId="1076"/>
        <pc:sldMkLst>
          <pc:docMk/>
          <pc:sldMk cId="626516812" sldId="313"/>
        </pc:sldMkLst>
        <pc:spChg chg="del">
          <ac:chgData name="Thuy Linh Do" userId="f60f9f76584ec879" providerId="LiveId" clId="{7009E909-388D-42DF-BA9E-881B9DCED4F6}" dt="2022-01-20T02:07:19.138" v="2391" actId="478"/>
          <ac:spMkLst>
            <pc:docMk/>
            <pc:sldMk cId="626516812" sldId="313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2:07:00.650" v="2390"/>
          <ac:spMkLst>
            <pc:docMk/>
            <pc:sldMk cId="626516812" sldId="313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2:07:57.095" v="2394" actId="1076"/>
          <ac:picMkLst>
            <pc:docMk/>
            <pc:sldMk cId="626516812" sldId="313"/>
            <ac:picMk id="7170" creationId="{A0D6EBAB-2202-4662-8D71-93B47B06B29F}"/>
          </ac:picMkLst>
        </pc:picChg>
      </pc:sldChg>
      <pc:sldChg chg="modSp">
        <pc:chgData name="Thuy Linh Do" userId="f60f9f76584ec879" providerId="LiveId" clId="{7009E909-388D-42DF-BA9E-881B9DCED4F6}" dt="2022-01-20T02:10:24.997" v="2417" actId="20577"/>
        <pc:sldMkLst>
          <pc:docMk/>
          <pc:sldMk cId="2275727840" sldId="314"/>
        </pc:sldMkLst>
        <pc:graphicFrameChg chg="mod">
          <ac:chgData name="Thuy Linh Do" userId="f60f9f76584ec879" providerId="LiveId" clId="{7009E909-388D-42DF-BA9E-881B9DCED4F6}" dt="2022-01-20T02:10:24.997" v="2417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14T01:26:55.461" v="132"/>
        <pc:sldMkLst>
          <pc:docMk/>
          <pc:sldMk cId="3342496260" sldId="315"/>
        </pc:sldMkLst>
        <pc:spChg chg="mod">
          <ac:chgData name="Thuy Linh Do" userId="f60f9f76584ec879" providerId="LiveId" clId="{7009E909-388D-42DF-BA9E-881B9DCED4F6}" dt="2022-01-14T01:26:39.289" v="13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09.543" v="130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55.461" v="132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5:40.695" v="122" actId="478"/>
          <ac:picMkLst>
            <pc:docMk/>
            <pc:sldMk cId="3342496260" sldId="315"/>
            <ac:picMk id="3" creationId="{F7956E88-CC4D-4814-B89E-12D318B3F9A0}"/>
          </ac:picMkLst>
        </pc:picChg>
        <pc:picChg chg="add mod">
          <ac:chgData name="Thuy Linh Do" userId="f60f9f76584ec879" providerId="LiveId" clId="{7009E909-388D-42DF-BA9E-881B9DCED4F6}" dt="2022-01-14T01:25:51.054" v="127" actId="14100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7009E909-388D-42DF-BA9E-881B9DCED4F6}" dt="2022-01-20T00:57:40.196" v="155" actId="1076"/>
        <pc:sldMkLst>
          <pc:docMk/>
          <pc:sldMk cId="2817977460" sldId="316"/>
        </pc:sldMkLst>
        <pc:spChg chg="mod">
          <ac:chgData name="Thuy Linh Do" userId="f60f9f76584ec879" providerId="LiveId" clId="{7009E909-388D-42DF-BA9E-881B9DCED4F6}" dt="2022-01-20T00:57:00.503" v="13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30:26.664" v="136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7:11.965" v="150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7:25.072" v="151" actId="478"/>
          <ac:picMkLst>
            <pc:docMk/>
            <pc:sldMk cId="2817977460" sldId="316"/>
            <ac:picMk id="3" creationId="{EB44FFF4-4B72-484C-866E-52C421924F70}"/>
          </ac:picMkLst>
        </pc:picChg>
        <pc:picChg chg="add mod">
          <ac:chgData name="Thuy Linh Do" userId="f60f9f76584ec879" providerId="LiveId" clId="{7009E909-388D-42DF-BA9E-881B9DCED4F6}" dt="2022-01-20T00:57:40.196" v="155" actId="1076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7009E909-388D-42DF-BA9E-881B9DCED4F6}" dt="2022-01-20T01:43:51.863" v="1993"/>
        <pc:sldMkLst>
          <pc:docMk/>
          <pc:sldMk cId="1165419856" sldId="318"/>
        </pc:sldMkLst>
        <pc:spChg chg="add mod">
          <ac:chgData name="Thuy Linh Do" userId="f60f9f76584ec879" providerId="LiveId" clId="{7009E909-388D-42DF-BA9E-881B9DCED4F6}" dt="2022-01-20T01:39:34.394" v="1883" actId="255"/>
          <ac:spMkLst>
            <pc:docMk/>
            <pc:sldMk cId="1165419856" sldId="318"/>
            <ac:spMk id="2" creationId="{687D5984-A99D-4C38-A53B-2D4A558351BD}"/>
          </ac:spMkLst>
        </pc:spChg>
        <pc:spChg chg="add mod">
          <ac:chgData name="Thuy Linh Do" userId="f60f9f76584ec879" providerId="LiveId" clId="{7009E909-388D-42DF-BA9E-881B9DCED4F6}" dt="2022-01-20T01:40:49.091" v="1907" actId="1076"/>
          <ac:spMkLst>
            <pc:docMk/>
            <pc:sldMk cId="1165419856" sldId="318"/>
            <ac:spMk id="4" creationId="{BD7D74CE-13F0-47E2-94ED-22C10670DF52}"/>
          </ac:spMkLst>
        </pc:spChg>
        <pc:spChg chg="mod">
          <ac:chgData name="Thuy Linh Do" userId="f60f9f76584ec879" providerId="LiveId" clId="{7009E909-388D-42DF-BA9E-881B9DCED4F6}" dt="2022-01-20T01:33:16.617" v="1488"/>
          <ac:spMkLst>
            <pc:docMk/>
            <pc:sldMk cId="1165419856" sldId="318"/>
            <ac:spMk id="12" creationId="{00000000-0000-0000-0000-000000000000}"/>
          </ac:spMkLst>
        </pc:spChg>
        <pc:spChg chg="del mod">
          <ac:chgData name="Thuy Linh Do" userId="f60f9f76584ec879" providerId="LiveId" clId="{7009E909-388D-42DF-BA9E-881B9DCED4F6}" dt="2022-01-20T01:35:00.533" v="1498" actId="478"/>
          <ac:spMkLst>
            <pc:docMk/>
            <pc:sldMk cId="1165419856" sldId="318"/>
            <ac:spMk id="13" creationId="{303DA216-9E57-49BF-B700-500D9FA6A97F}"/>
          </ac:spMkLst>
        </pc:spChg>
        <pc:spChg chg="add mod">
          <ac:chgData name="Thuy Linh Do" userId="f60f9f76584ec879" providerId="LiveId" clId="{7009E909-388D-42DF-BA9E-881B9DCED4F6}" dt="2022-01-20T01:43:08.659" v="1987" actId="1076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7009E909-388D-42DF-BA9E-881B9DCED4F6}" dt="2022-01-20T01:35:02.913" v="1499" actId="478"/>
          <ac:spMkLst>
            <pc:docMk/>
            <pc:sldMk cId="1165419856" sldId="318"/>
            <ac:spMk id="19" creationId="{596B3408-8A1F-4E01-A833-152673DA6EDF}"/>
          </ac:spMkLst>
        </pc:spChg>
        <pc:spChg chg="del">
          <ac:chgData name="Thuy Linh Do" userId="f60f9f76584ec879" providerId="LiveId" clId="{7009E909-388D-42DF-BA9E-881B9DCED4F6}" dt="2022-01-20T01:35:04.536" v="1500" actId="478"/>
          <ac:spMkLst>
            <pc:docMk/>
            <pc:sldMk cId="1165419856" sldId="318"/>
            <ac:spMk id="20" creationId="{07BC6398-54FD-40F6-9554-4CFB8449DD8A}"/>
          </ac:spMkLst>
        </pc:spChg>
        <pc:spChg chg="del">
          <ac:chgData name="Thuy Linh Do" userId="f60f9f76584ec879" providerId="LiveId" clId="{7009E909-388D-42DF-BA9E-881B9DCED4F6}" dt="2022-01-20T01:35:06.916" v="1501" actId="478"/>
          <ac:spMkLst>
            <pc:docMk/>
            <pc:sldMk cId="1165419856" sldId="318"/>
            <ac:spMk id="21" creationId="{F4603F95-E544-4B6D-940E-FCA445F2FB92}"/>
          </ac:spMkLst>
        </pc:spChg>
        <pc:spChg chg="del">
          <ac:chgData name="Thuy Linh Do" userId="f60f9f76584ec879" providerId="LiveId" clId="{7009E909-388D-42DF-BA9E-881B9DCED4F6}" dt="2022-01-20T01:35:08.610" v="1502" actId="478"/>
          <ac:spMkLst>
            <pc:docMk/>
            <pc:sldMk cId="1165419856" sldId="318"/>
            <ac:spMk id="22" creationId="{76000C63-53CF-48EC-B4D1-1B18195265E5}"/>
          </ac:spMkLst>
        </pc:spChg>
        <pc:spChg chg="add mod">
          <ac:chgData name="Thuy Linh Do" userId="f60f9f76584ec879" providerId="LiveId" clId="{7009E909-388D-42DF-BA9E-881B9DCED4F6}" dt="2022-01-20T01:41:33.332" v="1949" actId="14100"/>
          <ac:spMkLst>
            <pc:docMk/>
            <pc:sldMk cId="1165419856" sldId="318"/>
            <ac:spMk id="23" creationId="{161FDF4D-D4D4-45FC-BF65-B8DB785B48CD}"/>
          </ac:spMkLst>
        </pc:spChg>
        <pc:spChg chg="add mod">
          <ac:chgData name="Thuy Linh Do" userId="f60f9f76584ec879" providerId="LiveId" clId="{7009E909-388D-42DF-BA9E-881B9DCED4F6}" dt="2022-01-20T01:42:14.876" v="1958" actId="14100"/>
          <ac:spMkLst>
            <pc:docMk/>
            <pc:sldMk cId="1165419856" sldId="318"/>
            <ac:spMk id="24" creationId="{C71B246F-77A2-42C7-8694-25315A246CFA}"/>
          </ac:spMkLst>
        </pc:spChg>
        <pc:spChg chg="add mod">
          <ac:chgData name="Thuy Linh Do" userId="f60f9f76584ec879" providerId="LiveId" clId="{7009E909-388D-42DF-BA9E-881B9DCED4F6}" dt="2022-01-20T01:42:43.769" v="1983" actId="1076"/>
          <ac:spMkLst>
            <pc:docMk/>
            <pc:sldMk cId="1165419856" sldId="318"/>
            <ac:spMk id="25" creationId="{68A910BF-6C6D-4299-892B-87E64356F1B5}"/>
          </ac:spMkLst>
        </pc:spChg>
        <pc:graphicFrameChg chg="mod modGraphic">
          <ac:chgData name="Thuy Linh Do" userId="f60f9f76584ec879" providerId="LiveId" clId="{7009E909-388D-42DF-BA9E-881B9DCED4F6}" dt="2022-01-20T01:36:21.532" v="1598" actId="122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del">
          <ac:chgData name="Thuy Linh Do" userId="f60f9f76584ec879" providerId="LiveId" clId="{7009E909-388D-42DF-BA9E-881B9DCED4F6}" dt="2022-01-20T01:34:41.568" v="1493" actId="478"/>
          <ac:picMkLst>
            <pc:docMk/>
            <pc:sldMk cId="1165419856" sldId="318"/>
            <ac:picMk id="3" creationId="{ECC9A945-AD28-4058-9CF6-7A85DECE9B2C}"/>
          </ac:picMkLst>
        </pc:picChg>
        <pc:picChg chg="del">
          <ac:chgData name="Thuy Linh Do" userId="f60f9f76584ec879" providerId="LiveId" clId="{7009E909-388D-42DF-BA9E-881B9DCED4F6}" dt="2022-01-20T01:34:54.184" v="1496" actId="478"/>
          <ac:picMkLst>
            <pc:docMk/>
            <pc:sldMk cId="1165419856" sldId="318"/>
            <ac:picMk id="10" creationId="{123307D3-0ADA-4502-A351-3B887EB4D5E3}"/>
          </ac:picMkLst>
        </pc:picChg>
        <pc:picChg chg="add mod">
          <ac:chgData name="Thuy Linh Do" userId="f60f9f76584ec879" providerId="LiveId" clId="{7009E909-388D-42DF-BA9E-881B9DCED4F6}" dt="2022-01-20T01:34:47.903" v="1495" actId="1076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7009E909-388D-42DF-BA9E-881B9DCED4F6}" dt="2022-01-20T01:29:39.967" v="1423" actId="14100"/>
        <pc:sldMkLst>
          <pc:docMk/>
          <pc:sldMk cId="3280264759" sldId="326"/>
        </pc:sldMkLst>
        <pc:picChg chg="del">
          <ac:chgData name="Thuy Linh Do" userId="f60f9f76584ec879" providerId="LiveId" clId="{7009E909-388D-42DF-BA9E-881B9DCED4F6}" dt="2022-01-20T01:29:22.610" v="1417" actId="478"/>
          <ac:picMkLst>
            <pc:docMk/>
            <pc:sldMk cId="3280264759" sldId="326"/>
            <ac:picMk id="3" creationId="{76CE5B2B-92B5-4E74-B9AD-109A48532E1E}"/>
          </ac:picMkLst>
        </pc:picChg>
        <pc:picChg chg="add mod">
          <ac:chgData name="Thuy Linh Do" userId="f60f9f76584ec879" providerId="LiveId" clId="{7009E909-388D-42DF-BA9E-881B9DCED4F6}" dt="2022-01-20T01:29:39.967" v="1423" actId="14100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7009E909-388D-42DF-BA9E-881B9DCED4F6}" dt="2022-01-20T01:46:24.907" v="2036" actId="1076"/>
        <pc:sldMkLst>
          <pc:docMk/>
          <pc:sldMk cId="2138508035" sldId="327"/>
        </pc:sldMkLst>
        <pc:spChg chg="mod">
          <ac:chgData name="Thuy Linh Do" userId="f60f9f76584ec879" providerId="LiveId" clId="{7009E909-388D-42DF-BA9E-881B9DCED4F6}" dt="2022-01-20T01:45:54.606" v="2033"/>
          <ac:spMkLst>
            <pc:docMk/>
            <pc:sldMk cId="2138508035" sldId="327"/>
            <ac:spMk id="13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46:17.629" v="2034" actId="478"/>
          <ac:picMkLst>
            <pc:docMk/>
            <pc:sldMk cId="2138508035" sldId="327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46:24.907" v="2036" actId="1076"/>
          <ac:picMkLst>
            <pc:docMk/>
            <pc:sldMk cId="2138508035" sldId="327"/>
            <ac:picMk id="5122" creationId="{3F6B5FB8-3AC7-4DC5-B362-C3AD0692D242}"/>
          </ac:picMkLst>
        </pc:picChg>
      </pc:sldChg>
      <pc:sldChg chg="addSp delSp modSp mod">
        <pc:chgData name="Thuy Linh Do" userId="f60f9f76584ec879" providerId="LiveId" clId="{7009E909-388D-42DF-BA9E-881B9DCED4F6}" dt="2022-01-20T02:08:29.250" v="2399"/>
        <pc:sldMkLst>
          <pc:docMk/>
          <pc:sldMk cId="1480562979" sldId="329"/>
        </pc:sldMkLst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1" creationId="{10A3F4B6-29DB-4570-9265-DD867B485FE7}"/>
          </ac:spMkLst>
        </pc:spChg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2" creationId="{11FEDFAB-DCA6-4321-96B6-B9FACF32F7BA}"/>
          </ac:spMkLst>
        </pc:spChg>
        <pc:spChg chg="del mod">
          <ac:chgData name="Thuy Linh Do" userId="f60f9f76584ec879" providerId="LiveId" clId="{7009E909-388D-42DF-BA9E-881B9DCED4F6}" dt="2022-01-20T02:08:25.607" v="2397" actId="478"/>
          <ac:spMkLst>
            <pc:docMk/>
            <pc:sldMk cId="1480562979" sldId="329"/>
            <ac:spMk id="31" creationId="{386EF3F7-08A2-4C91-9423-410AC4170B6D}"/>
          </ac:spMkLst>
        </pc:spChg>
        <pc:spChg chg="del">
          <ac:chgData name="Thuy Linh Do" userId="f60f9f76584ec879" providerId="LiveId" clId="{7009E909-388D-42DF-BA9E-881B9DCED4F6}" dt="2022-01-20T02:08:27.748" v="2398" actId="478"/>
          <ac:spMkLst>
            <pc:docMk/>
            <pc:sldMk cId="1480562979" sldId="329"/>
            <ac:spMk id="32" creationId="{F44AE588-9FB3-426F-B3E3-8EF4C38DF8CF}"/>
          </ac:spMkLst>
        </pc:spChg>
      </pc:sldChg>
      <pc:sldChg chg="addSp delSp modSp mod delAnim modAnim">
        <pc:chgData name="Thuy Linh Do" userId="f60f9f76584ec879" providerId="LiveId" clId="{7009E909-388D-42DF-BA9E-881B9DCED4F6}" dt="2022-01-20T02:11:32.996" v="2419" actId="1076"/>
        <pc:sldMkLst>
          <pc:docMk/>
          <pc:sldMk cId="305804402" sldId="331"/>
        </pc:sldMkLst>
        <pc:spChg chg="add mod">
          <ac:chgData name="Thuy Linh Do" userId="f60f9f76584ec879" providerId="LiveId" clId="{7009E909-388D-42DF-BA9E-881B9DCED4F6}" dt="2022-01-20T01:51:37.822" v="2180" actId="14100"/>
          <ac:spMkLst>
            <pc:docMk/>
            <pc:sldMk cId="305804402" sldId="331"/>
            <ac:spMk id="3" creationId="{C62A4732-B9E1-4BC6-8A58-97A9179BF36B}"/>
          </ac:spMkLst>
        </pc:spChg>
        <pc:spChg chg="del">
          <ac:chgData name="Thuy Linh Do" userId="f60f9f76584ec879" providerId="LiveId" clId="{7009E909-388D-42DF-BA9E-881B9DCED4F6}" dt="2022-01-20T01:47:19.401" v="2044" actId="478"/>
          <ac:spMkLst>
            <pc:docMk/>
            <pc:sldMk cId="305804402" sldId="331"/>
            <ac:spMk id="5" creationId="{BB7BB10E-9FF0-403E-ADDD-BC6A8E3FD539}"/>
          </ac:spMkLst>
        </pc:spChg>
        <pc:spChg chg="mod">
          <ac:chgData name="Thuy Linh Do" userId="f60f9f76584ec879" providerId="LiveId" clId="{7009E909-388D-42DF-BA9E-881B9DCED4F6}" dt="2022-01-20T01:44:54.783" v="2032" actId="20577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7009E909-388D-42DF-BA9E-881B9DCED4F6}" dt="2022-01-20T01:47:14.819" v="2042" actId="478"/>
          <ac:spMkLst>
            <pc:docMk/>
            <pc:sldMk cId="305804402" sldId="331"/>
            <ac:spMk id="13" creationId="{D868C929-ADC7-4EF9-81C6-D55E7CDC9584}"/>
          </ac:spMkLst>
        </pc:spChg>
        <pc:spChg chg="del">
          <ac:chgData name="Thuy Linh Do" userId="f60f9f76584ec879" providerId="LiveId" clId="{7009E909-388D-42DF-BA9E-881B9DCED4F6}" dt="2022-01-20T01:47:17.224" v="2043" actId="478"/>
          <ac:spMkLst>
            <pc:docMk/>
            <pc:sldMk cId="305804402" sldId="331"/>
            <ac:spMk id="14" creationId="{CB6FDE05-F242-4F7C-82F3-5F3D2E9CA046}"/>
          </ac:spMkLst>
        </pc:spChg>
        <pc:spChg chg="add mod">
          <ac:chgData name="Thuy Linh Do" userId="f60f9f76584ec879" providerId="LiveId" clId="{7009E909-388D-42DF-BA9E-881B9DCED4F6}" dt="2022-01-20T02:00:07.782" v="2249" actId="20577"/>
          <ac:spMkLst>
            <pc:docMk/>
            <pc:sldMk cId="305804402" sldId="331"/>
            <ac:spMk id="25" creationId="{AFB8C26B-0CB8-44F5-ABD1-ECF9F7C3BDAF}"/>
          </ac:spMkLst>
        </pc:spChg>
        <pc:spChg chg="add mod">
          <ac:chgData name="Thuy Linh Do" userId="f60f9f76584ec879" providerId="LiveId" clId="{7009E909-388D-42DF-BA9E-881B9DCED4F6}" dt="2022-01-20T02:04:17.722" v="2370" actId="1076"/>
          <ac:spMkLst>
            <pc:docMk/>
            <pc:sldMk cId="305804402" sldId="331"/>
            <ac:spMk id="26" creationId="{C55EA469-7907-423B-834D-DEDAE76CA273}"/>
          </ac:spMkLst>
        </pc:spChg>
        <pc:spChg chg="add mod">
          <ac:chgData name="Thuy Linh Do" userId="f60f9f76584ec879" providerId="LiveId" clId="{7009E909-388D-42DF-BA9E-881B9DCED4F6}" dt="2022-01-20T02:01:05.721" v="2269" actId="20577"/>
          <ac:spMkLst>
            <pc:docMk/>
            <pc:sldMk cId="305804402" sldId="331"/>
            <ac:spMk id="28" creationId="{6F90A789-CE38-4A30-927F-D2AB1AF27DB5}"/>
          </ac:spMkLst>
        </pc:spChg>
        <pc:spChg chg="add mod">
          <ac:chgData name="Thuy Linh Do" userId="f60f9f76584ec879" providerId="LiveId" clId="{7009E909-388D-42DF-BA9E-881B9DCED4F6}" dt="2022-01-20T02:03:16.760" v="2336" actId="1076"/>
          <ac:spMkLst>
            <pc:docMk/>
            <pc:sldMk cId="305804402" sldId="331"/>
            <ac:spMk id="29" creationId="{5696B91C-7187-4FFD-90BC-A6C29E4D6CD5}"/>
          </ac:spMkLst>
        </pc:spChg>
        <pc:spChg chg="add mod">
          <ac:chgData name="Thuy Linh Do" userId="f60f9f76584ec879" providerId="LiveId" clId="{7009E909-388D-42DF-BA9E-881B9DCED4F6}" dt="2022-01-20T02:00:59.513" v="2265" actId="20577"/>
          <ac:spMkLst>
            <pc:docMk/>
            <pc:sldMk cId="305804402" sldId="331"/>
            <ac:spMk id="30" creationId="{45C185CC-2A00-4635-9694-DDE358874B3A}"/>
          </ac:spMkLst>
        </pc:spChg>
        <pc:spChg chg="add mod">
          <ac:chgData name="Thuy Linh Do" userId="f60f9f76584ec879" providerId="LiveId" clId="{7009E909-388D-42DF-BA9E-881B9DCED4F6}" dt="2022-01-20T02:00:56.042" v="2263" actId="20577"/>
          <ac:spMkLst>
            <pc:docMk/>
            <pc:sldMk cId="305804402" sldId="331"/>
            <ac:spMk id="31" creationId="{7EEF4210-FB9A-4906-ACEC-F1380AD5CEA4}"/>
          </ac:spMkLst>
        </pc:spChg>
        <pc:spChg chg="add mod">
          <ac:chgData name="Thuy Linh Do" userId="f60f9f76584ec879" providerId="LiveId" clId="{7009E909-388D-42DF-BA9E-881B9DCED4F6}" dt="2022-01-20T02:00:52.059" v="2261" actId="20577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7009E909-388D-42DF-BA9E-881B9DCED4F6}" dt="2022-01-20T02:04:39.582" v="2373" actId="1076"/>
          <ac:spMkLst>
            <pc:docMk/>
            <pc:sldMk cId="305804402" sldId="331"/>
            <ac:spMk id="34" creationId="{5B33C5EC-909E-433C-B916-BE26B956B4F7}"/>
          </ac:spMkLst>
        </pc:spChg>
        <pc:spChg chg="add mod">
          <ac:chgData name="Thuy Linh Do" userId="f60f9f76584ec879" providerId="LiveId" clId="{7009E909-388D-42DF-BA9E-881B9DCED4F6}" dt="2022-01-20T02:04:48.291" v="2374" actId="207"/>
          <ac:spMkLst>
            <pc:docMk/>
            <pc:sldMk cId="305804402" sldId="331"/>
            <ac:spMk id="35" creationId="{60E6ED09-5501-4C2E-BAD6-9DF1A582CD0C}"/>
          </ac:spMkLst>
        </pc:spChg>
        <pc:spChg chg="add mod">
          <ac:chgData name="Thuy Linh Do" userId="f60f9f76584ec879" providerId="LiveId" clId="{7009E909-388D-42DF-BA9E-881B9DCED4F6}" dt="2022-01-20T02:04:58.433" v="2375" actId="207"/>
          <ac:spMkLst>
            <pc:docMk/>
            <pc:sldMk cId="305804402" sldId="331"/>
            <ac:spMk id="36" creationId="{BF118D8A-CA15-4B00-BC36-F43B3597A53A}"/>
          </ac:spMkLst>
        </pc:spChg>
        <pc:spChg chg="add mod">
          <ac:chgData name="Thuy Linh Do" userId="f60f9f76584ec879" providerId="LiveId" clId="{7009E909-388D-42DF-BA9E-881B9DCED4F6}" dt="2022-01-20T02:05:08.876" v="2376" actId="207"/>
          <ac:spMkLst>
            <pc:docMk/>
            <pc:sldMk cId="305804402" sldId="331"/>
            <ac:spMk id="37" creationId="{BB183589-0135-4C9D-994C-EBF13AB337A2}"/>
          </ac:spMkLst>
        </pc:spChg>
        <pc:spChg chg="add mod">
          <ac:chgData name="Thuy Linh Do" userId="f60f9f76584ec879" providerId="LiveId" clId="{7009E909-388D-42DF-BA9E-881B9DCED4F6}" dt="2022-01-20T02:05:14.780" v="2377" actId="207"/>
          <ac:spMkLst>
            <pc:docMk/>
            <pc:sldMk cId="305804402" sldId="331"/>
            <ac:spMk id="38" creationId="{B6FEE535-5498-4434-ACDF-73FD063F430D}"/>
          </ac:spMkLst>
        </pc:spChg>
        <pc:graphicFrameChg chg="add del mod modGraphic">
          <ac:chgData name="Thuy Linh Do" userId="f60f9f76584ec879" providerId="LiveId" clId="{7009E909-388D-42DF-BA9E-881B9DCED4F6}" dt="2022-01-20T01:53:24.989" v="2202" actId="478"/>
          <ac:graphicFrameMkLst>
            <pc:docMk/>
            <pc:sldMk cId="305804402" sldId="331"/>
            <ac:graphicFrameMk id="4" creationId="{EC3CFAC2-B491-45EA-BF9C-CF3CB5DA288C}"/>
          </ac:graphicFrameMkLst>
        </pc:graphicFrameChg>
        <pc:picChg chg="del">
          <ac:chgData name="Thuy Linh Do" userId="f60f9f76584ec879" providerId="LiveId" clId="{7009E909-388D-42DF-BA9E-881B9DCED4F6}" dt="2022-01-20T01:47:00.815" v="2038" actId="478"/>
          <ac:picMkLst>
            <pc:docMk/>
            <pc:sldMk cId="305804402" sldId="331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56:02.374" v="2208" actId="1076"/>
          <ac:picMkLst>
            <pc:docMk/>
            <pc:sldMk cId="305804402" sldId="331"/>
            <ac:picMk id="7" creationId="{03510113-D6B7-477D-9DE4-A75CEDD6AA50}"/>
          </ac:picMkLst>
        </pc:picChg>
        <pc:picChg chg="add mod">
          <ac:chgData name="Thuy Linh Do" userId="f60f9f76584ec879" providerId="LiveId" clId="{7009E909-388D-42DF-BA9E-881B9DCED4F6}" dt="2022-01-20T01:56:36.602" v="2212" actId="14100"/>
          <ac:picMkLst>
            <pc:docMk/>
            <pc:sldMk cId="305804402" sldId="331"/>
            <ac:picMk id="10" creationId="{D8BB65AC-1C96-4D8F-95A2-ABFD8976C77A}"/>
          </ac:picMkLst>
        </pc:picChg>
        <pc:picChg chg="add mod">
          <ac:chgData name="Thuy Linh Do" userId="f60f9f76584ec879" providerId="LiveId" clId="{7009E909-388D-42DF-BA9E-881B9DCED4F6}" dt="2022-01-20T01:57:16.275" v="2217" actId="1076"/>
          <ac:picMkLst>
            <pc:docMk/>
            <pc:sldMk cId="305804402" sldId="331"/>
            <ac:picMk id="18" creationId="{FC5B40B8-D0AA-473D-80C3-C5B0BCDF8F8D}"/>
          </ac:picMkLst>
        </pc:picChg>
        <pc:picChg chg="add mod">
          <ac:chgData name="Thuy Linh Do" userId="f60f9f76584ec879" providerId="LiveId" clId="{7009E909-388D-42DF-BA9E-881B9DCED4F6}" dt="2022-01-20T01:57:53.435" v="2220" actId="14100"/>
          <ac:picMkLst>
            <pc:docMk/>
            <pc:sldMk cId="305804402" sldId="331"/>
            <ac:picMk id="20" creationId="{BE2B3717-6411-4874-AD9F-075F7B547D9D}"/>
          </ac:picMkLst>
        </pc:picChg>
        <pc:picChg chg="add mod">
          <ac:chgData name="Thuy Linh Do" userId="f60f9f76584ec879" providerId="LiveId" clId="{7009E909-388D-42DF-BA9E-881B9DCED4F6}" dt="2022-01-20T01:58:24.574" v="2223" actId="14100"/>
          <ac:picMkLst>
            <pc:docMk/>
            <pc:sldMk cId="305804402" sldId="331"/>
            <ac:picMk id="22" creationId="{4858E3A0-40B3-4BA2-8F50-2C69EB0E560C}"/>
          </ac:picMkLst>
        </pc:picChg>
        <pc:picChg chg="add mod">
          <ac:chgData name="Thuy Linh Do" userId="f60f9f76584ec879" providerId="LiveId" clId="{7009E909-388D-42DF-BA9E-881B9DCED4F6}" dt="2022-01-20T01:58:50.318" v="2226" actId="14100"/>
          <ac:picMkLst>
            <pc:docMk/>
            <pc:sldMk cId="305804402" sldId="331"/>
            <ac:picMk id="24" creationId="{7CB674C6-2412-46BE-BD77-ECA0A9434BA1}"/>
          </ac:picMkLst>
        </pc:picChg>
        <pc:picChg chg="add mod">
          <ac:chgData name="Thuy Linh Do" userId="f60f9f76584ec879" providerId="LiveId" clId="{7009E909-388D-42DF-BA9E-881B9DCED4F6}" dt="2022-01-20T02:11:32.996" v="2419" actId="1076"/>
          <ac:picMkLst>
            <pc:docMk/>
            <pc:sldMk cId="305804402" sldId="331"/>
            <ac:picMk id="27" creationId="{DC9D2ED3-3A8E-4083-AE6B-528271A4DB3C}"/>
          </ac:picMkLst>
        </pc:picChg>
        <pc:picChg chg="add del mod">
          <ac:chgData name="Thuy Linh Do" userId="f60f9f76584ec879" providerId="LiveId" clId="{7009E909-388D-42DF-BA9E-881B9DCED4F6}" dt="2022-01-20T01:59:16.881" v="2227" actId="478"/>
          <ac:picMkLst>
            <pc:docMk/>
            <pc:sldMk cId="305804402" sldId="331"/>
            <ac:picMk id="6146" creationId="{C42C518D-3DF0-4F58-AAC3-BC1A7F36A405}"/>
          </ac:picMkLst>
        </pc:picChg>
        <pc:picChg chg="add mod">
          <ac:chgData name="Thuy Linh Do" userId="f60f9f76584ec879" providerId="LiveId" clId="{7009E909-388D-42DF-BA9E-881B9DCED4F6}" dt="2022-01-20T01:59:40.598" v="2231" actId="1076"/>
          <ac:picMkLst>
            <pc:docMk/>
            <pc:sldMk cId="305804402" sldId="331"/>
            <ac:picMk id="6148" creationId="{FE3D3DB6-3F40-41B5-94F3-F104E47F3133}"/>
          </ac:picMkLst>
        </pc:picChg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1629807324" sldId="332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45247612" sldId="333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07520819" sldId="334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615542125" sldId="335"/>
        </pc:sldMkLst>
      </pc:sldChg>
      <pc:sldChg chg="del">
        <pc:chgData name="Thuy Linh Do" userId="f60f9f76584ec879" providerId="LiveId" clId="{7009E909-388D-42DF-BA9E-881B9DCED4F6}" dt="2022-01-20T02:08:06.286" v="2395" actId="2696"/>
        <pc:sldMkLst>
          <pc:docMk/>
          <pc:sldMk cId="3562743205" sldId="336"/>
        </pc:sldMkLst>
      </pc:sldChg>
      <pc:sldChg chg="addSp delSp modSp mod delAnim modAnim">
        <pc:chgData name="Thuy Linh Do" userId="f60f9f76584ec879" providerId="LiveId" clId="{7009E909-388D-42DF-BA9E-881B9DCED4F6}" dt="2022-01-20T01:28:37.170" v="1416" actId="20577"/>
        <pc:sldMkLst>
          <pc:docMk/>
          <pc:sldMk cId="1072969023" sldId="337"/>
        </pc:sldMkLst>
        <pc:spChg chg="mod">
          <ac:chgData name="Thuy Linh Do" userId="f60f9f76584ec879" providerId="LiveId" clId="{7009E909-388D-42DF-BA9E-881B9DCED4F6}" dt="2022-01-20T01:28:37.170" v="1416" actId="20577"/>
          <ac:spMkLst>
            <pc:docMk/>
            <pc:sldMk cId="1072969023" sldId="337"/>
            <ac:spMk id="9" creationId="{35C20020-642B-4EDF-BE02-FE9C4B9F36F5}"/>
          </ac:spMkLst>
        </pc:spChg>
        <pc:picChg chg="del">
          <ac:chgData name="Thuy Linh Do" userId="f60f9f76584ec879" providerId="LiveId" clId="{7009E909-388D-42DF-BA9E-881B9DCED4F6}" dt="2022-01-20T01:14:16.831" v="553" actId="478"/>
          <ac:picMkLst>
            <pc:docMk/>
            <pc:sldMk cId="1072969023" sldId="337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4:38.321" v="556" actId="1076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7009E909-388D-42DF-BA9E-881B9DCED4F6}" dt="2022-01-20T01:14:49.697" v="557" actId="478"/>
          <ac:picMkLst>
            <pc:docMk/>
            <pc:sldMk cId="1072969023" sldId="337"/>
            <ac:picMk id="5" creationId="{B02356BB-864D-44F6-8881-6723A1363D97}"/>
          </ac:picMkLst>
        </pc:picChg>
        <pc:picChg chg="add mod">
          <ac:chgData name="Thuy Linh Do" userId="f60f9f76584ec879" providerId="LiveId" clId="{7009E909-388D-42DF-BA9E-881B9DCED4F6}" dt="2022-01-20T01:17:07.837" v="559" actId="1076"/>
          <ac:picMkLst>
            <pc:docMk/>
            <pc:sldMk cId="1072969023" sldId="337"/>
            <ac:picMk id="6" creationId="{30297EF7-E7ED-4DAD-8CE4-5245D2262867}"/>
          </ac:picMkLst>
        </pc:picChg>
      </pc:sldChg>
      <pc:sldChg chg="addSp delSp modSp add mod modAnim">
        <pc:chgData name="Thuy Linh Do" userId="f60f9f76584ec879" providerId="LiveId" clId="{7009E909-388D-42DF-BA9E-881B9DCED4F6}" dt="2022-01-14T01:18:11.608" v="77" actId="1076"/>
        <pc:sldMkLst>
          <pc:docMk/>
          <pc:sldMk cId="1940285194" sldId="338"/>
        </pc:sldMkLst>
        <pc:picChg chg="add mod">
          <ac:chgData name="Thuy Linh Do" userId="f60f9f76584ec879" providerId="LiveId" clId="{7009E909-388D-42DF-BA9E-881B9DCED4F6}" dt="2022-01-14T01:18:11.608" v="77" actId="1076"/>
          <ac:picMkLst>
            <pc:docMk/>
            <pc:sldMk cId="1940285194" sldId="338"/>
            <ac:picMk id="2" creationId="{BCFA7BA6-2C7B-41BB-B865-6B20F993525F}"/>
          </ac:picMkLst>
        </pc:picChg>
        <pc:picChg chg="del">
          <ac:chgData name="Thuy Linh Do" userId="f60f9f76584ec879" providerId="LiveId" clId="{7009E909-388D-42DF-BA9E-881B9DCED4F6}" dt="2022-01-14T01:15:19.319" v="73" actId="478"/>
          <ac:picMkLst>
            <pc:docMk/>
            <pc:sldMk cId="1940285194" sldId="338"/>
            <ac:picMk id="3074" creationId="{8AB20D29-76CC-4588-9FEE-F1DF61554D01}"/>
          </ac:picMkLst>
        </pc:picChg>
      </pc:sldChg>
      <pc:sldChg chg="addSp delSp modSp add mod delAnim">
        <pc:chgData name="Thuy Linh Do" userId="f60f9f76584ec879" providerId="LiveId" clId="{7009E909-388D-42DF-BA9E-881B9DCED4F6}" dt="2022-01-14T01:20:50.492" v="89" actId="207"/>
        <pc:sldMkLst>
          <pc:docMk/>
          <pc:sldMk cId="1225828804" sldId="339"/>
        </pc:sldMkLst>
        <pc:spChg chg="add mod">
          <ac:chgData name="Thuy Linh Do" userId="f60f9f76584ec879" providerId="LiveId" clId="{7009E909-388D-42DF-BA9E-881B9DCED4F6}" dt="2022-01-14T01:20:50.492" v="89" actId="207"/>
          <ac:spMkLst>
            <pc:docMk/>
            <pc:sldMk cId="1225828804" sldId="339"/>
            <ac:spMk id="7" creationId="{C88042BA-7BB8-4312-9693-598D75B2EFBC}"/>
          </ac:spMkLst>
        </pc:spChg>
        <pc:picChg chg="del">
          <ac:chgData name="Thuy Linh Do" userId="f60f9f76584ec879" providerId="LiveId" clId="{7009E909-388D-42DF-BA9E-881B9DCED4F6}" dt="2022-01-14T01:18:39.658" v="79" actId="478"/>
          <ac:picMkLst>
            <pc:docMk/>
            <pc:sldMk cId="1225828804" sldId="339"/>
            <ac:picMk id="2" creationId="{BCFA7BA6-2C7B-41BB-B865-6B20F993525F}"/>
          </ac:picMkLst>
        </pc:picChg>
      </pc:sldChg>
      <pc:sldChg chg="addSp delSp modSp add mod">
        <pc:chgData name="Thuy Linh Do" userId="f60f9f76584ec879" providerId="LiveId" clId="{7009E909-388D-42DF-BA9E-881B9DCED4F6}" dt="2022-01-20T00:59:33.896" v="180"/>
        <pc:sldMkLst>
          <pc:docMk/>
          <pc:sldMk cId="1934387094" sldId="340"/>
        </pc:sldMkLst>
        <pc:spChg chg="mod">
          <ac:chgData name="Thuy Linh Do" userId="f60f9f76584ec879" providerId="LiveId" clId="{7009E909-388D-42DF-BA9E-881B9DCED4F6}" dt="2022-01-20T00:59:33.896" v="18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8:44.521" v="161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9:07.667" v="179" actId="20577"/>
          <ac:spMkLst>
            <pc:docMk/>
            <pc:sldMk cId="1934387094" sldId="340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8:07.106" v="157" actId="478"/>
          <ac:picMkLst>
            <pc:docMk/>
            <pc:sldMk cId="1934387094" sldId="340"/>
            <ac:picMk id="8" creationId="{30F1A15E-87C4-4A65-98EA-6F7B2DD95923}"/>
          </ac:picMkLst>
        </pc:picChg>
        <pc:picChg chg="add mod">
          <ac:chgData name="Thuy Linh Do" userId="f60f9f76584ec879" providerId="LiveId" clId="{7009E909-388D-42DF-BA9E-881B9DCED4F6}" dt="2022-01-20T00:58:16.828" v="160" actId="14100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add mod">
        <pc:chgData name="Thuy Linh Do" userId="f60f9f76584ec879" providerId="LiveId" clId="{7009E909-388D-42DF-BA9E-881B9DCED4F6}" dt="2022-01-20T01:01:03.849" v="241" actId="1076"/>
        <pc:sldMkLst>
          <pc:docMk/>
          <pc:sldMk cId="291852260" sldId="341"/>
        </pc:sldMkLst>
        <pc:spChg chg="mod">
          <ac:chgData name="Thuy Linh Do" userId="f60f9f76584ec879" providerId="LiveId" clId="{7009E909-388D-42DF-BA9E-881B9DCED4F6}" dt="2022-01-20T01:00:09.037" v="182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44.382" v="236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28.811" v="235" actId="20577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1:01:03.849" v="241" actId="1076"/>
          <ac:picMkLst>
            <pc:docMk/>
            <pc:sldMk cId="291852260" sldId="341"/>
            <ac:picMk id="8" creationId="{B7BD69C2-0B8B-4883-97AC-D951629C4C2F}"/>
          </ac:picMkLst>
        </pc:picChg>
        <pc:picChg chg="del">
          <ac:chgData name="Thuy Linh Do" userId="f60f9f76584ec879" providerId="LiveId" clId="{7009E909-388D-42DF-BA9E-881B9DCED4F6}" dt="2022-01-20T01:00:54.127" v="237" actId="478"/>
          <ac:picMkLst>
            <pc:docMk/>
            <pc:sldMk cId="291852260" sldId="341"/>
            <ac:picMk id="9" creationId="{3D33638E-0648-447E-99C0-8D2914616B0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MUSIC AND ARTS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/>
            <a:t>ABOUT MUSIC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/>
            <a:t>ABOUT ARTS</a:t>
          </a:r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  <dgm:t>
        <a:bodyPr/>
        <a:lstStyle/>
        <a:p>
          <a:endParaRPr lang="en-US"/>
        </a:p>
      </dgm:t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  <dgm:t>
        <a:bodyPr/>
        <a:lstStyle/>
        <a:p>
          <a:endParaRPr lang="en-US"/>
        </a:p>
      </dgm:t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23780B-010F-4A1E-866C-82A59D8F5952}" type="presOf" srcId="{22089469-5445-4D8B-99BD-E1622C43E548}" destId="{4F25D1CD-CD2D-4831-80B6-B15A0B4A4043}" srcOrd="0" destOrd="0" presId="urn:microsoft.com/office/officeart/2005/8/layout/hierarchy6"/>
    <dgm:cxn modelId="{F538BB0B-2AF3-4FD8-A2F3-57FEB58857B0}" type="presOf" srcId="{4D34579A-D08A-4E9D-B0CA-6D1F986E7460}" destId="{0DCA6F82-B375-4D77-8B4B-7D3A033CD767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E691F64-1247-431A-87A9-C3426B43AA4C}" type="presOf" srcId="{72FFDE77-F3BF-4EDF-B0CF-E38F076CA101}" destId="{C4FCDA8C-0193-4094-A70A-AEF77DD23C6F}" srcOrd="1" destOrd="0" presId="urn:microsoft.com/office/officeart/2005/8/layout/hierarchy6"/>
    <dgm:cxn modelId="{C8057413-DB01-4DA0-9D2A-9A163EBAF985}" type="presOf" srcId="{66138440-8C7F-42A6-AFCE-20CD97ADA595}" destId="{900A6C8C-2B7C-4F16-8523-B2C8E70FE539}" srcOrd="0" destOrd="0" presId="urn:microsoft.com/office/officeart/2005/8/layout/hierarchy6"/>
    <dgm:cxn modelId="{50EABF90-F9E9-4B50-8067-522E24C87C6A}" type="presOf" srcId="{EAF7E57C-151F-4B32-A2D6-EEA8D5E54C75}" destId="{5472C35F-FB15-4BDC-AD4E-16C4B0484CCC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BDD22C02-F09A-4C25-BF3A-BEB2B2F8CC8E}" type="presOf" srcId="{72FFDE77-F3BF-4EDF-B0CF-E38F076CA101}" destId="{7F5F073C-3505-4AB4-B09A-54AF1D76ACDA}" srcOrd="0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BB063D24-82A9-44A8-982A-78374CB2F001}" type="presOf" srcId="{EAF7E57C-151F-4B32-A2D6-EEA8D5E54C75}" destId="{F88AC81A-2BC5-4E80-A859-27A859164080}" srcOrd="0" destOrd="0" presId="urn:microsoft.com/office/officeart/2005/8/layout/hierarchy6"/>
    <dgm:cxn modelId="{D5DD74E3-04AB-401B-BAD6-F01695C3DA4A}" type="presOf" srcId="{BC4A45C7-BC6F-4CE6-A92B-F0210A9EE179}" destId="{E342C70F-7F9B-4E48-B1D0-F23735F2769C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A79F6904-6408-4719-A438-D7BAEE051B57}" type="presOf" srcId="{3767878D-9188-4EDE-B794-72364805D09D}" destId="{4C2B9838-41FE-4EE2-9A9D-BC6DCDD3E863}" srcOrd="0" destOrd="0" presId="urn:microsoft.com/office/officeart/2005/8/layout/hierarchy6"/>
    <dgm:cxn modelId="{CFEB123D-1A3A-4268-A520-126586E2BD54}" type="presOf" srcId="{AFB6757D-97B1-4663-A950-106220254434}" destId="{93D99CBD-C526-4674-A621-3B6F96DC3EC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1A1F5195-5680-47FC-9A12-155B1F7B16CB}" type="presParOf" srcId="{E342C70F-7F9B-4E48-B1D0-F23735F2769C}" destId="{538B4A7C-EA64-499B-A3D9-4A6197CC6A27}" srcOrd="0" destOrd="0" presId="urn:microsoft.com/office/officeart/2005/8/layout/hierarchy6"/>
    <dgm:cxn modelId="{AD8D275A-648E-4FCF-B3CE-487EE37D26C7}" type="presParOf" srcId="{538B4A7C-EA64-499B-A3D9-4A6197CC6A27}" destId="{3E34D8A0-7CD8-49B8-BF27-2F7BB3DCC27F}" srcOrd="0" destOrd="0" presId="urn:microsoft.com/office/officeart/2005/8/layout/hierarchy6"/>
    <dgm:cxn modelId="{EB4E3A9E-B0DA-4F21-9056-5C542ECD53F3}" type="presParOf" srcId="{538B4A7C-EA64-499B-A3D9-4A6197CC6A27}" destId="{EF4292B8-DE80-4518-89F6-4C067D19BE5D}" srcOrd="1" destOrd="0" presId="urn:microsoft.com/office/officeart/2005/8/layout/hierarchy6"/>
    <dgm:cxn modelId="{01FFB2E4-FE56-4F94-ACA9-0CF7A4C21339}" type="presParOf" srcId="{EF4292B8-DE80-4518-89F6-4C067D19BE5D}" destId="{15E23AC7-49FB-48C5-B063-5B9C7697434D}" srcOrd="0" destOrd="0" presId="urn:microsoft.com/office/officeart/2005/8/layout/hierarchy6"/>
    <dgm:cxn modelId="{81E43E07-EF78-4B96-B57E-5388D2971105}" type="presParOf" srcId="{15E23AC7-49FB-48C5-B063-5B9C7697434D}" destId="{900A6C8C-2B7C-4F16-8523-B2C8E70FE539}" srcOrd="0" destOrd="0" presId="urn:microsoft.com/office/officeart/2005/8/layout/hierarchy6"/>
    <dgm:cxn modelId="{E510FA2D-FF7A-4A7E-AFEB-F02331A9DE14}" type="presParOf" srcId="{15E23AC7-49FB-48C5-B063-5B9C7697434D}" destId="{EF41AB95-AFCD-4378-B7AC-90EEB91AAC91}" srcOrd="1" destOrd="0" presId="urn:microsoft.com/office/officeart/2005/8/layout/hierarchy6"/>
    <dgm:cxn modelId="{9365A4E7-8775-456F-9174-874C8056A27E}" type="presParOf" srcId="{EF41AB95-AFCD-4378-B7AC-90EEB91AAC91}" destId="{4F25D1CD-CD2D-4831-80B6-B15A0B4A4043}" srcOrd="0" destOrd="0" presId="urn:microsoft.com/office/officeart/2005/8/layout/hierarchy6"/>
    <dgm:cxn modelId="{C6F8D467-7559-462B-A050-F69C4E96CAEC}" type="presParOf" srcId="{EF41AB95-AFCD-4378-B7AC-90EEB91AAC91}" destId="{68344235-07D9-4623-AE18-AF392ED90C04}" srcOrd="1" destOrd="0" presId="urn:microsoft.com/office/officeart/2005/8/layout/hierarchy6"/>
    <dgm:cxn modelId="{85F08667-4517-42E5-A4B7-B8B0CCCB7164}" type="presParOf" srcId="{68344235-07D9-4623-AE18-AF392ED90C04}" destId="{93D99CBD-C526-4674-A621-3B6F96DC3EC0}" srcOrd="0" destOrd="0" presId="urn:microsoft.com/office/officeart/2005/8/layout/hierarchy6"/>
    <dgm:cxn modelId="{E057BACC-DF34-4A64-B349-AA2D25077889}" type="presParOf" srcId="{68344235-07D9-4623-AE18-AF392ED90C04}" destId="{EE8BFEBA-4E6C-40E1-B342-40D339E029FF}" srcOrd="1" destOrd="0" presId="urn:microsoft.com/office/officeart/2005/8/layout/hierarchy6"/>
    <dgm:cxn modelId="{61FE24D1-21FF-4DBB-BF30-4CFCB2BB23D6}" type="presParOf" srcId="{EF41AB95-AFCD-4378-B7AC-90EEB91AAC91}" destId="{4C2B9838-41FE-4EE2-9A9D-BC6DCDD3E863}" srcOrd="2" destOrd="0" presId="urn:microsoft.com/office/officeart/2005/8/layout/hierarchy6"/>
    <dgm:cxn modelId="{D40BD8EF-9315-4060-AD5E-D1660136463B}" type="presParOf" srcId="{EF41AB95-AFCD-4378-B7AC-90EEB91AAC91}" destId="{CC28B766-D66F-479F-A521-8ED68EAC9F59}" srcOrd="3" destOrd="0" presId="urn:microsoft.com/office/officeart/2005/8/layout/hierarchy6"/>
    <dgm:cxn modelId="{AD9DB4B8-5599-4F79-A7C1-62762CB1C79A}" type="presParOf" srcId="{CC28B766-D66F-479F-A521-8ED68EAC9F59}" destId="{0DCA6F82-B375-4D77-8B4B-7D3A033CD767}" srcOrd="0" destOrd="0" presId="urn:microsoft.com/office/officeart/2005/8/layout/hierarchy6"/>
    <dgm:cxn modelId="{4286B789-0E43-4F38-B43E-5D74B47CA824}" type="presParOf" srcId="{CC28B766-D66F-479F-A521-8ED68EAC9F59}" destId="{8C68B5F7-6840-4E78-828F-43F0C96BF673}" srcOrd="1" destOrd="0" presId="urn:microsoft.com/office/officeart/2005/8/layout/hierarchy6"/>
    <dgm:cxn modelId="{914D0050-DE98-4103-AFE1-3CD1A9223D14}" type="presParOf" srcId="{E342C70F-7F9B-4E48-B1D0-F23735F2769C}" destId="{9CE1EBFE-C0C3-4E91-8F34-5883B7A3D6B4}" srcOrd="1" destOrd="0" presId="urn:microsoft.com/office/officeart/2005/8/layout/hierarchy6"/>
    <dgm:cxn modelId="{8CB2A1DD-4052-4C98-9ED2-DB9F598EDD31}" type="presParOf" srcId="{9CE1EBFE-C0C3-4E91-8F34-5883B7A3D6B4}" destId="{1DC887EF-394C-420D-A534-A7CB9B21CC90}" srcOrd="0" destOrd="0" presId="urn:microsoft.com/office/officeart/2005/8/layout/hierarchy6"/>
    <dgm:cxn modelId="{1D25828C-98AE-4701-8488-7F067A4EFE86}" type="presParOf" srcId="{1DC887EF-394C-420D-A534-A7CB9B21CC90}" destId="{F88AC81A-2BC5-4E80-A859-27A859164080}" srcOrd="0" destOrd="0" presId="urn:microsoft.com/office/officeart/2005/8/layout/hierarchy6"/>
    <dgm:cxn modelId="{6FDD7052-E948-47FA-B18E-783A8E3D6295}" type="presParOf" srcId="{1DC887EF-394C-420D-A534-A7CB9B21CC90}" destId="{5472C35F-FB15-4BDC-AD4E-16C4B0484CCC}" srcOrd="1" destOrd="0" presId="urn:microsoft.com/office/officeart/2005/8/layout/hierarchy6"/>
    <dgm:cxn modelId="{2610E9C2-B576-42AA-B248-218A2CC64A2C}" type="presParOf" srcId="{9CE1EBFE-C0C3-4E91-8F34-5883B7A3D6B4}" destId="{F17E8D5B-AB5F-4AB5-B7AF-CD56FC477DAA}" srcOrd="1" destOrd="0" presId="urn:microsoft.com/office/officeart/2005/8/layout/hierarchy6"/>
    <dgm:cxn modelId="{0F77F17B-9256-4FC6-9AB0-6065484F3D58}" type="presParOf" srcId="{F17E8D5B-AB5F-4AB5-B7AF-CD56FC477DAA}" destId="{72A471FA-00E5-47D9-A593-961D537F703F}" srcOrd="0" destOrd="0" presId="urn:microsoft.com/office/officeart/2005/8/layout/hierarchy6"/>
    <dgm:cxn modelId="{61A05E84-3937-4A73-B632-D5612C1DDF29}" type="presParOf" srcId="{9CE1EBFE-C0C3-4E91-8F34-5883B7A3D6B4}" destId="{4619337E-8C3C-4B76-8B2B-56659E4A6B85}" srcOrd="2" destOrd="0" presId="urn:microsoft.com/office/officeart/2005/8/layout/hierarchy6"/>
    <dgm:cxn modelId="{BBD3DAA9-6D2B-4CDE-95AC-A5E6DA54BF2A}" type="presParOf" srcId="{4619337E-8C3C-4B76-8B2B-56659E4A6B85}" destId="{7F5F073C-3505-4AB4-B09A-54AF1D76ACDA}" srcOrd="0" destOrd="0" presId="urn:microsoft.com/office/officeart/2005/8/layout/hierarchy6"/>
    <dgm:cxn modelId="{8A6B21E5-8F63-48A4-AEA0-349450BE1D7C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MUSIC AND ARTS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ABOUT MUSIC</a:t>
          </a:r>
          <a:endParaRPr lang="en-US" sz="33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ABOUT ARTS</a:t>
          </a:r>
          <a:endParaRPr lang="en-US" sz="33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32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35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3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4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4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9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2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4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58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6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hdphoto" Target="../media/hdphoto1.wdp"/><Relationship Id="rId7" Type="http://schemas.openxmlformats.org/officeDocument/2006/relationships/slide" Target="slide20.xml"/><Relationship Id="rId12" Type="http://schemas.openxmlformats.org/officeDocument/2006/relationships/slide" Target="slide2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7.png"/><Relationship Id="rId5" Type="http://schemas.openxmlformats.org/officeDocument/2006/relationships/slide" Target="slide21.xml"/><Relationship Id="rId10" Type="http://schemas.openxmlformats.org/officeDocument/2006/relationships/image" Target="../media/image26.jpeg"/><Relationship Id="rId4" Type="http://schemas.openxmlformats.org/officeDocument/2006/relationships/slide" Target="slide22.xml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3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92073" y="1649323"/>
            <a:ext cx="9698713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FF0000"/>
              </a:solidFill>
              <a:latin typeface="VNI-Ariston" pitchFamily="2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16283" y="34338"/>
            <a:ext cx="6840807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3200" b="1" dirty="0" smtClean="0">
                <a:solidFill>
                  <a:srgbClr val="005AAB"/>
                </a:solidFill>
                <a:latin typeface="VNI-Ariston" pitchFamily="2" charset="0"/>
              </a:rPr>
              <a:t>Song </a:t>
            </a:r>
            <a:r>
              <a:rPr lang="en-GB" sz="3200" b="1" dirty="0" err="1" smtClean="0">
                <a:solidFill>
                  <a:srgbClr val="005AAB"/>
                </a:solidFill>
                <a:latin typeface="VNI-Ariston" pitchFamily="2" charset="0"/>
              </a:rPr>
              <a:t>Ve</a:t>
            </a:r>
            <a:r>
              <a:rPr lang="en-GB" sz="3200" b="1" smtClean="0">
                <a:solidFill>
                  <a:srgbClr val="005AAB"/>
                </a:solidFill>
                <a:latin typeface="VNI-Ariston" pitchFamily="2" charset="0"/>
              </a:rPr>
              <a:t> secondary </a:t>
            </a:r>
            <a:r>
              <a:rPr lang="en-GB" sz="3200" b="1" dirty="0" smtClean="0">
                <a:solidFill>
                  <a:srgbClr val="005AAB"/>
                </a:solidFill>
                <a:latin typeface="VNI-Ariston" pitchFamily="2" charset="0"/>
              </a:rPr>
              <a:t>school.</a:t>
            </a:r>
            <a:endParaRPr lang="en-US" sz="3200" b="1" dirty="0">
              <a:solidFill>
                <a:srgbClr val="005AAB"/>
              </a:solidFill>
              <a:latin typeface="VNI-Aristo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96749" y="6319996"/>
            <a:ext cx="289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rgbClr val="FFFF00"/>
                </a:solidFill>
              </a:rPr>
              <a:t>Mrs Thu Ba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3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427601"/>
              </p:ext>
            </p:extLst>
          </p:nvPr>
        </p:nvGraphicFramePr>
        <p:xfrm>
          <a:off x="929149" y="927331"/>
          <a:ext cx="10146892" cy="473944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646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20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602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classical (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klæsɪkəl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cổ điển</a:t>
                      </a:r>
                      <a:endParaRPr lang="en-US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spare time (n)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speər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taɪm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thời gian rảnh rỗi</a:t>
                      </a:r>
                      <a:endParaRPr lang="en-US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musical instruments (n)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mjuːzɪkəl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ɪnstrəmənts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nhạc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cụ</a:t>
                      </a:r>
                      <a:endParaRPr lang="vi-VN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landscape (n)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lændskeɪp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cảnh quan</a:t>
                      </a:r>
                      <a:endParaRPr lang="vi-VN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3312156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 gallery (n)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ɑːt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ɡæləri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phòng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trưng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bày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nghệ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thuật</a:t>
                      </a:r>
                      <a:endParaRPr lang="vi-VN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9417385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2735" y="152400"/>
            <a:ext cx="356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A9A5"/>
                </a:solidFill>
                <a:latin typeface=".VnBodoni" pitchFamily="34" charset="0"/>
              </a:rPr>
              <a:t>* VOCABULARY</a:t>
            </a:r>
            <a:endParaRPr lang="en-US" sz="2800" b="1" dirty="0">
              <a:solidFill>
                <a:srgbClr val="00A9A5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5119" y="17208"/>
            <a:ext cx="4187735" cy="6583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r>
              <a:rPr lang="en-US" sz="4000" b="1" dirty="0"/>
              <a:t>* </a:t>
            </a:r>
            <a:r>
              <a:rPr lang="en-US" sz="3600" b="1" dirty="0"/>
              <a:t>Checking</a:t>
            </a:r>
            <a:r>
              <a:rPr lang="en-US" sz="4000" b="1" dirty="0"/>
              <a:t> vocab</a:t>
            </a:r>
            <a:endParaRPr lang="en-GB" sz="4000" b="1" dirty="0"/>
          </a:p>
        </p:txBody>
      </p:sp>
      <p:sp>
        <p:nvSpPr>
          <p:cNvPr id="7" name="Oval 6"/>
          <p:cNvSpPr/>
          <p:nvPr/>
        </p:nvSpPr>
        <p:spPr>
          <a:xfrm>
            <a:off x="6417335" y="1362649"/>
            <a:ext cx="3001916" cy="15719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  <a:t>musical instruments</a:t>
            </a:r>
            <a:endParaRPr lang="en-US" sz="3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417335" y="1362649"/>
            <a:ext cx="3001916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GB" sz="2800" b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8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87540" y="1414433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Classical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music 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1351" y="1414433"/>
            <a:ext cx="3010989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32339" y="3256163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spare time 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66150" y="3152595"/>
            <a:ext cx="3010989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</a:rPr>
              <a:t>Thời</a:t>
            </a:r>
            <a:r>
              <a:rPr lang="en-GB" sz="2800" b="1" dirty="0" smtClean="0">
                <a:solidFill>
                  <a:schemeClr val="bg1"/>
                </a:solidFill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</a:rPr>
              <a:t>gian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r>
              <a:rPr lang="en-GB" sz="2800" b="1" dirty="0" err="1">
                <a:solidFill>
                  <a:schemeClr val="bg1"/>
                </a:solidFill>
              </a:rPr>
              <a:t>Rãnh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</a:rPr>
              <a:t>rỗi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65813" y="4410226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landscape 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44299" y="4358442"/>
            <a:ext cx="3010989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92351" y="84782"/>
            <a:ext cx="358322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say words in English</a:t>
            </a:r>
          </a:p>
        </p:txBody>
      </p:sp>
      <p:sp>
        <p:nvSpPr>
          <p:cNvPr id="16" name="Oval 15"/>
          <p:cNvSpPr/>
          <p:nvPr/>
        </p:nvSpPr>
        <p:spPr>
          <a:xfrm>
            <a:off x="6878574" y="4781868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art gallery 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751586" y="4700587"/>
            <a:ext cx="3010989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0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946" y="19668"/>
            <a:ext cx="2729647" cy="53174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225" y="902511"/>
            <a:ext cx="811372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3000" dirty="0" smtClean="0"/>
              <a:t>Who </a:t>
            </a:r>
            <a:r>
              <a:rPr lang="en-GB" sz="3000" dirty="0"/>
              <a:t>are they</a:t>
            </a:r>
            <a:r>
              <a:rPr lang="en-GB" sz="3000" dirty="0" smtClean="0"/>
              <a:t>?</a:t>
            </a:r>
          </a:p>
          <a:p>
            <a:r>
              <a:rPr lang="en-GB" sz="3000" dirty="0" smtClean="0">
                <a:sym typeface="Wingdings" pitchFamily="2" charset="2"/>
              </a:rPr>
              <a:t></a:t>
            </a:r>
            <a:endParaRPr lang="en-GB" sz="3000" dirty="0"/>
          </a:p>
          <a:p>
            <a:r>
              <a:rPr lang="en-GB" sz="3000" dirty="0"/>
              <a:t>2. What are they doing</a:t>
            </a:r>
            <a:r>
              <a:rPr lang="en-GB" sz="3000" dirty="0" smtClean="0"/>
              <a:t>?</a:t>
            </a:r>
          </a:p>
          <a:p>
            <a:r>
              <a:rPr lang="en-GB" sz="3000" dirty="0" smtClean="0">
                <a:sym typeface="Wingdings" pitchFamily="2" charset="2"/>
              </a:rPr>
              <a:t></a:t>
            </a:r>
            <a:endParaRPr lang="en-GB" sz="3000" dirty="0"/>
          </a:p>
          <a:p>
            <a:r>
              <a:rPr lang="en-GB" sz="3000" dirty="0"/>
              <a:t>3. What are you going to learn in this lesson today</a:t>
            </a:r>
            <a:r>
              <a:rPr lang="en-GB" sz="3000" dirty="0" smtClean="0"/>
              <a:t>?</a:t>
            </a:r>
          </a:p>
          <a:p>
            <a:r>
              <a:rPr lang="en-GB" sz="3000" dirty="0" smtClean="0">
                <a:sym typeface="Wingdings" pitchFamily="2" charset="2"/>
              </a:rPr>
              <a:t></a:t>
            </a:r>
            <a:endParaRPr lang="en-GB" sz="3000" dirty="0"/>
          </a:p>
          <a:p>
            <a:r>
              <a:rPr lang="en-GB" sz="3000" dirty="0" smtClean="0"/>
              <a:t> </a:t>
            </a:r>
            <a:endParaRPr lang="en-GB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767296" y="19668"/>
            <a:ext cx="309678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 </a:t>
            </a:r>
            <a:r>
              <a:rPr lang="en-GB" sz="3200" b="1" dirty="0" smtClean="0"/>
              <a:t>Listen  and read      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574638" y="1323201"/>
            <a:ext cx="5444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dirty="0">
                <a:solidFill>
                  <a:srgbClr val="FF0000"/>
                </a:solidFill>
              </a:rPr>
              <a:t>They are </a:t>
            </a:r>
            <a:r>
              <a:rPr lang="en-GB" sz="2800" dirty="0" err="1">
                <a:solidFill>
                  <a:srgbClr val="FF0000"/>
                </a:solidFill>
              </a:rPr>
              <a:t>Trang</a:t>
            </a:r>
            <a:r>
              <a:rPr lang="en-GB" sz="2800" dirty="0">
                <a:solidFill>
                  <a:srgbClr val="FF0000"/>
                </a:solidFill>
              </a:rPr>
              <a:t> and Nick / students.</a:t>
            </a:r>
          </a:p>
        </p:txBody>
      </p:sp>
      <p:sp>
        <p:nvSpPr>
          <p:cNvPr id="3" name="Rectangle 2"/>
          <p:cNvSpPr/>
          <p:nvPr/>
        </p:nvSpPr>
        <p:spPr>
          <a:xfrm>
            <a:off x="688261" y="2214827"/>
            <a:ext cx="7305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Nick is playing the piano and </a:t>
            </a:r>
            <a:r>
              <a:rPr lang="en-GB" sz="2800" dirty="0" err="1">
                <a:solidFill>
                  <a:srgbClr val="FF0000"/>
                </a:solidFill>
              </a:rPr>
              <a:t>Trang</a:t>
            </a:r>
            <a:r>
              <a:rPr lang="en-GB" sz="2800" dirty="0">
                <a:solidFill>
                  <a:srgbClr val="FF0000"/>
                </a:solidFill>
              </a:rPr>
              <a:t> is drawing.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261" y="3203261"/>
            <a:ext cx="7305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We are going to learn about music and art.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1225" y="7234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010" y="-302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35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78660"/>
            <a:ext cx="12192000" cy="693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C20020-642B-4EDF-BE02-FE9C4B9F36F5}"/>
              </a:ext>
            </a:extLst>
          </p:cNvPr>
          <p:cNvSpPr txBox="1"/>
          <p:nvPr/>
        </p:nvSpPr>
        <p:spPr>
          <a:xfrm>
            <a:off x="280219" y="718114"/>
            <a:ext cx="8745794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200" dirty="0" smtClean="0">
                <a:solidFill>
                  <a:srgbClr val="00B050"/>
                </a:solidFill>
                <a:latin typeface="ChronicaPro-Book"/>
              </a:rPr>
              <a:t>:	</a:t>
            </a:r>
            <a:r>
              <a:rPr lang="en-US" sz="2200" dirty="0" smtClean="0">
                <a:latin typeface="ChronicaPro-Book"/>
              </a:rPr>
              <a:t>Hi </a:t>
            </a:r>
            <a:r>
              <a:rPr lang="en-US" sz="2200" dirty="0">
                <a:latin typeface="ChronicaPro-Book"/>
              </a:rPr>
              <a:t>Nick. What are you listening to</a:t>
            </a:r>
            <a:r>
              <a:rPr lang="en-US" sz="2200" dirty="0" smtClean="0">
                <a:latin typeface="ChronicaPro-Book"/>
              </a:rPr>
              <a:t>?</a:t>
            </a:r>
          </a:p>
          <a:p>
            <a:r>
              <a:rPr lang="en-US" sz="2200" dirty="0" smtClean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200" dirty="0" smtClean="0">
                <a:latin typeface="ChronicaPro-Book"/>
              </a:rPr>
              <a:t>I’m listening to music. I like classical music, and I often play</a:t>
            </a:r>
          </a:p>
          <a:p>
            <a:r>
              <a:rPr lang="en-US" sz="2200" dirty="0">
                <a:latin typeface="ChronicaPro-Book"/>
              </a:rPr>
              <a:t> </a:t>
            </a:r>
            <a:r>
              <a:rPr lang="en-US" sz="2200" dirty="0" smtClean="0">
                <a:latin typeface="ChronicaPro-Book"/>
              </a:rPr>
              <a:t>            the piano in my spare time.</a:t>
            </a:r>
          </a:p>
          <a:p>
            <a:r>
              <a:rPr lang="en-US" sz="2200" dirty="0" err="1" smtClean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200" dirty="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200" dirty="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200" dirty="0" smtClean="0">
                <a:latin typeface="ChronicaPro-Book"/>
              </a:rPr>
              <a:t>Wow</a:t>
            </a:r>
            <a:r>
              <a:rPr lang="en-US" sz="2200" dirty="0">
                <a:latin typeface="ChronicaPro-Book"/>
              </a:rPr>
              <a:t>. I can’t play any instruments.</a:t>
            </a:r>
          </a:p>
          <a:p>
            <a:r>
              <a:rPr lang="en-US" sz="2200" dirty="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200" dirty="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200" dirty="0" smtClean="0">
                <a:latin typeface="ChronicaPro-Book"/>
              </a:rPr>
              <a:t>And </a:t>
            </a:r>
            <a:r>
              <a:rPr lang="en-US" sz="2200" dirty="0">
                <a:latin typeface="ChronicaPro-Book"/>
              </a:rPr>
              <a:t>what about you? What’s your hobby?</a:t>
            </a:r>
          </a:p>
          <a:p>
            <a:r>
              <a:rPr lang="en-US" sz="2200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200" dirty="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200" dirty="0" smtClean="0">
                <a:latin typeface="ChronicaPro-Book"/>
              </a:rPr>
              <a:t>I </a:t>
            </a:r>
            <a:r>
              <a:rPr lang="en-US" sz="2200" dirty="0">
                <a:latin typeface="ChronicaPro-Book"/>
              </a:rPr>
              <a:t>like painting and taking photos.</a:t>
            </a:r>
          </a:p>
          <a:p>
            <a:r>
              <a:rPr lang="en-US" sz="2200" dirty="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200" dirty="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200" dirty="0" smtClean="0">
                <a:latin typeface="ChronicaPro-Book"/>
              </a:rPr>
              <a:t>Taking </a:t>
            </a:r>
            <a:r>
              <a:rPr lang="en-US" sz="2200" dirty="0">
                <a:latin typeface="ChronicaPro-Book"/>
              </a:rPr>
              <a:t>photo? I’ve never tried it. Is it fun?</a:t>
            </a:r>
          </a:p>
          <a:p>
            <a:r>
              <a:rPr lang="en-US" sz="2200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200" dirty="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200" dirty="0" smtClean="0">
                <a:latin typeface="ChronicaPro-Book"/>
              </a:rPr>
              <a:t>Yeah</a:t>
            </a:r>
            <a:r>
              <a:rPr lang="en-US" sz="2200" dirty="0">
                <a:latin typeface="ChronicaPro-Book"/>
              </a:rPr>
              <a:t>, it is, but not as fun as painting.</a:t>
            </a:r>
          </a:p>
          <a:p>
            <a:r>
              <a:rPr lang="en-US" sz="2200" dirty="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200" dirty="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200" dirty="0" smtClean="0">
                <a:latin typeface="ChronicaPro-Book"/>
              </a:rPr>
              <a:t>Right</a:t>
            </a:r>
            <a:r>
              <a:rPr lang="en-US" sz="2200" dirty="0">
                <a:latin typeface="ChronicaPro-Book"/>
              </a:rPr>
              <a:t>. They seem quite different from each </a:t>
            </a:r>
            <a:r>
              <a:rPr lang="en-US" sz="2200" dirty="0" smtClean="0">
                <a:latin typeface="ChronicaPro-Book"/>
              </a:rPr>
              <a:t>other</a:t>
            </a:r>
            <a:r>
              <a:rPr lang="en-US" sz="2200" dirty="0">
                <a:latin typeface="ChronicaPro-Book"/>
              </a:rPr>
              <a:t>. </a:t>
            </a:r>
            <a:r>
              <a:rPr lang="en-US" sz="2200" dirty="0" smtClean="0">
                <a:latin typeface="ChronicaPro-Book"/>
              </a:rPr>
              <a:t>What do</a:t>
            </a:r>
          </a:p>
          <a:p>
            <a:r>
              <a:rPr lang="en-US" sz="2200" dirty="0">
                <a:latin typeface="ChronicaPro-Book"/>
              </a:rPr>
              <a:t> </a:t>
            </a:r>
            <a:r>
              <a:rPr lang="en-US" sz="2200" dirty="0" smtClean="0">
                <a:latin typeface="ChronicaPro-Book"/>
              </a:rPr>
              <a:t>            you </a:t>
            </a:r>
            <a:r>
              <a:rPr lang="en-US" sz="2200" dirty="0">
                <a:latin typeface="ChronicaPro-Book"/>
              </a:rPr>
              <a:t>normally paint?</a:t>
            </a:r>
          </a:p>
          <a:p>
            <a:r>
              <a:rPr lang="en-US" sz="2200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200" dirty="0" smtClean="0">
                <a:latin typeface="ChronicaPro-Book"/>
              </a:rPr>
              <a:t>Landscapes </a:t>
            </a:r>
            <a:r>
              <a:rPr lang="en-US" sz="2200" dirty="0">
                <a:latin typeface="ChronicaPro-Book"/>
              </a:rPr>
              <a:t>and animals, just for pleasure, </a:t>
            </a:r>
            <a:r>
              <a:rPr lang="en-US" sz="2200" dirty="0" smtClean="0">
                <a:latin typeface="ChronicaPro-Book"/>
              </a:rPr>
              <a:t>you know</a:t>
            </a:r>
            <a:r>
              <a:rPr lang="en-US" sz="2200" dirty="0">
                <a:latin typeface="ChronicaPro-Book"/>
              </a:rPr>
              <a:t>. I </a:t>
            </a:r>
            <a:endParaRPr lang="en-US" sz="2200" dirty="0" smtClean="0">
              <a:latin typeface="ChronicaPro-Book"/>
            </a:endParaRPr>
          </a:p>
          <a:p>
            <a:r>
              <a:rPr lang="en-US" sz="2200" dirty="0">
                <a:latin typeface="ChronicaPro-Book"/>
              </a:rPr>
              <a:t> </a:t>
            </a:r>
            <a:r>
              <a:rPr lang="en-US" sz="2200" dirty="0" smtClean="0">
                <a:latin typeface="ChronicaPro-Book"/>
              </a:rPr>
              <a:t>           sometimes </a:t>
            </a:r>
            <a:r>
              <a:rPr lang="en-US" sz="2200" dirty="0">
                <a:latin typeface="ChronicaPro-Book"/>
              </a:rPr>
              <a:t>share them with my </a:t>
            </a:r>
            <a:r>
              <a:rPr lang="en-US" sz="2200" dirty="0" smtClean="0">
                <a:latin typeface="ChronicaPro-Book"/>
              </a:rPr>
              <a:t>friends</a:t>
            </a:r>
            <a:r>
              <a:rPr lang="en-US" sz="2200" dirty="0">
                <a:latin typeface="ChronicaPro-Book"/>
              </a:rPr>
              <a:t>.</a:t>
            </a:r>
          </a:p>
          <a:p>
            <a:r>
              <a:rPr lang="en-US" sz="2200" dirty="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200" dirty="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200" dirty="0" smtClean="0">
                <a:latin typeface="ChronicaPro-Book"/>
              </a:rPr>
              <a:t>Really</a:t>
            </a:r>
            <a:r>
              <a:rPr lang="en-US" sz="2200" dirty="0">
                <a:latin typeface="ChronicaPro-Book"/>
              </a:rPr>
              <a:t>? Um, maybe we should go to an art gallery </a:t>
            </a:r>
            <a:r>
              <a:rPr lang="en-US" sz="2200" dirty="0" smtClean="0">
                <a:latin typeface="ChronicaPro-Book"/>
              </a:rPr>
              <a:t>next </a:t>
            </a:r>
          </a:p>
          <a:p>
            <a:r>
              <a:rPr lang="en-US" sz="2200" dirty="0">
                <a:latin typeface="ChronicaPro-Book"/>
              </a:rPr>
              <a:t> </a:t>
            </a:r>
            <a:r>
              <a:rPr lang="en-US" sz="2200" dirty="0" smtClean="0">
                <a:latin typeface="ChronicaPro-Book"/>
              </a:rPr>
              <a:t>             weekend</a:t>
            </a:r>
            <a:r>
              <a:rPr lang="en-US" sz="2200" dirty="0">
                <a:latin typeface="ChronicaPro-Book"/>
              </a:rPr>
              <a:t>?</a:t>
            </a:r>
          </a:p>
          <a:p>
            <a:r>
              <a:rPr lang="en-US" sz="2200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200" dirty="0" smtClean="0">
                <a:latin typeface="ChronicaPro-Book"/>
              </a:rPr>
              <a:t>Sounds </a:t>
            </a:r>
            <a:r>
              <a:rPr lang="en-US" sz="2200" dirty="0">
                <a:latin typeface="ChronicaPro-Book"/>
              </a:rPr>
              <a:t>good, but I’d prefer to go to the music </a:t>
            </a:r>
            <a:r>
              <a:rPr lang="en-US" sz="2200" dirty="0" smtClean="0">
                <a:latin typeface="ChronicaPro-Book"/>
              </a:rPr>
              <a:t>festival </a:t>
            </a:r>
            <a:r>
              <a:rPr lang="en-US" sz="2200" dirty="0">
                <a:latin typeface="ChronicaPro-Book"/>
              </a:rPr>
              <a:t>at </a:t>
            </a:r>
            <a:r>
              <a:rPr lang="en-US" sz="2200" dirty="0" smtClean="0">
                <a:latin typeface="ChronicaPro-Book"/>
              </a:rPr>
              <a:t>my</a:t>
            </a:r>
          </a:p>
          <a:p>
            <a:r>
              <a:rPr lang="en-US" sz="2200" dirty="0">
                <a:latin typeface="ChronicaPro-Book"/>
              </a:rPr>
              <a:t> </a:t>
            </a:r>
            <a:r>
              <a:rPr lang="en-US" sz="2200" dirty="0" smtClean="0">
                <a:latin typeface="ChronicaPro-Book"/>
              </a:rPr>
              <a:t>           </a:t>
            </a:r>
            <a:r>
              <a:rPr lang="en-US" sz="2200" dirty="0">
                <a:latin typeface="ChronicaPro-Book"/>
              </a:rPr>
              <a:t>school.</a:t>
            </a:r>
          </a:p>
          <a:p>
            <a:r>
              <a:rPr lang="en-US" sz="2200" dirty="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200" dirty="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200" dirty="0" smtClean="0">
                <a:latin typeface="ChronicaPro-Book"/>
              </a:rPr>
              <a:t>Well </a:t>
            </a:r>
            <a:r>
              <a:rPr lang="en-US" sz="2200" dirty="0">
                <a:latin typeface="ChronicaPro-Book"/>
              </a:rPr>
              <a:t>… OK. That’s fine.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748" y="78660"/>
            <a:ext cx="2810826" cy="5186514"/>
          </a:xfrm>
          <a:prstGeom prst="rect">
            <a:avLst/>
          </a:prstGeom>
        </p:spPr>
      </p:pic>
      <p:pic>
        <p:nvPicPr>
          <p:cNvPr id="6" name="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5743" y="-5157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22" y="19668"/>
            <a:ext cx="348023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1. </a:t>
            </a:r>
            <a:r>
              <a:rPr lang="en-GB" sz="3200" b="1" dirty="0" smtClean="0"/>
              <a:t>Listen  and read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814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15240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24989" y="1066971"/>
            <a:ext cx="47301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the correct answer.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370" y="152400"/>
            <a:ext cx="310495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2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025" y="1806943"/>
            <a:ext cx="6096000" cy="2248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Trang and Nick talking about?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Playing the piano.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Drawing and painting. 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Music and arts.</a:t>
            </a:r>
            <a:r>
              <a:rPr lang="en-US" sz="24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2370" y="5025010"/>
            <a:ext cx="7910112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400">
                <a:latin typeface="ChronicaPro-Book"/>
              </a:rPr>
              <a:t>Hi Nick. What are you </a:t>
            </a:r>
            <a:r>
              <a:rPr lang="en-US" sz="2400" smtClean="0">
                <a:latin typeface="ChronicaPro-Book"/>
              </a:rPr>
              <a:t>listening to?</a:t>
            </a:r>
            <a:endParaRPr lang="en-US" sz="2400">
              <a:latin typeface="ChronicaPro-Book"/>
            </a:endParaRPr>
          </a:p>
          <a:p>
            <a:r>
              <a:rPr lang="en-US" sz="240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>
                <a:latin typeface="ChronicaPro-Book"/>
              </a:rPr>
              <a:t>I’m listening to music. I like classical music, and I often play the piano in my spare time.</a:t>
            </a:r>
            <a:endParaRPr lang="en-US" sz="2400" dirty="0">
              <a:latin typeface="ChronicaPro-Book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560816" y="5796936"/>
            <a:ext cx="5312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30012" y="3559630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What Good Schools Teach In Art/Music">
            <a:extLst>
              <a:ext uri="{FF2B5EF4-FFF2-40B4-BE49-F238E27FC236}">
                <a16:creationId xmlns:a16="http://schemas.microsoft.com/office/drawing/2014/main" xmlns="" id="{FF78E8C5-7C8F-4F75-9D7B-B2CE47C5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96" y="990771"/>
            <a:ext cx="5012733" cy="331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576198" y="101075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983" y="90811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35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2112" y="214963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xmlns="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331020"/>
              </p:ext>
            </p:extLst>
          </p:nvPr>
        </p:nvGraphicFramePr>
        <p:xfrm>
          <a:off x="1419679" y="1034302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xmlns="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  <a:endParaRPr lang="en-US" sz="240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0848963"/>
                  </a:ext>
                </a:extLst>
              </a:tr>
            </a:tbl>
          </a:graphicData>
        </a:graphic>
      </p:graphicFrame>
      <p:pic>
        <p:nvPicPr>
          <p:cNvPr id="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xmlns="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945094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7D5984-A99D-4C38-A53B-2D4A558351BD}"/>
              </a:ext>
            </a:extLst>
          </p:cNvPr>
          <p:cNvSpPr txBox="1"/>
          <p:nvPr/>
        </p:nvSpPr>
        <p:spPr>
          <a:xfrm>
            <a:off x="445936" y="2037762"/>
            <a:ext cx="7409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to </a:t>
            </a:r>
            <a:r>
              <a:rPr lang="en-US" sz="2400" dirty="0" smtClean="0">
                <a:latin typeface="ChronicaPro-Book"/>
              </a:rPr>
              <a:t>a(n</a:t>
            </a:r>
            <a:r>
              <a:rPr lang="en-US" sz="2400" dirty="0">
                <a:latin typeface="ChronicaPro-Book"/>
              </a:rPr>
              <a:t>) _____________ next week.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take </a:t>
            </a:r>
            <a:r>
              <a:rPr lang="en-US" sz="2400" dirty="0" smtClean="0">
                <a:latin typeface="ChronicaPro-Book"/>
              </a:rPr>
              <a:t>________.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three </a:t>
            </a:r>
            <a:r>
              <a:rPr lang="en-US" sz="2400" dirty="0" smtClean="0">
                <a:latin typeface="ChronicaPro-Book"/>
              </a:rPr>
              <a:t>_______________________.</a:t>
            </a:r>
            <a:endParaRPr lang="en-US" sz="2400" dirty="0">
              <a:latin typeface="ChronicaPro-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0638" y="2041435"/>
            <a:ext cx="1656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art gallery</a:t>
            </a: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4869" y="2768066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hronicaPro-Book"/>
              </a:rPr>
              <a:t>photos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7437" y="3164554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d</a:t>
            </a:r>
            <a:r>
              <a:rPr lang="en-US" sz="2400" b="1" dirty="0" smtClean="0">
                <a:solidFill>
                  <a:srgbClr val="FF0000"/>
                </a:solidFill>
                <a:latin typeface="ChronicaPro-Book"/>
              </a:rPr>
              <a:t>ifferent from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8548" y="4241266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hronicaPro-Book"/>
              </a:rPr>
              <a:t>like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0980" y="4992417"/>
            <a:ext cx="32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musical instruments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8793" y="29950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1578" y="1968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735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15240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201676" cy="6903576"/>
          </a:xfrm>
          <a:prstGeom prst="rect">
            <a:avLst/>
          </a:prstGeom>
          <a:gradFill rotWithShape="1">
            <a:gsLst>
              <a:gs pos="0">
                <a:srgbClr val="67F77C"/>
              </a:gs>
              <a:gs pos="50000">
                <a:schemeClr val="bg1"/>
              </a:gs>
              <a:gs pos="100000">
                <a:srgbClr val="67F77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eaLnBrk="0" hangingPunct="0">
              <a:defRPr/>
            </a:pPr>
            <a:endParaRPr lang="vi-VN" sz="3600">
              <a:latin typeface=".VnTime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"/>
            <a:ext cx="12201676" cy="101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u="sng" dirty="0">
                <a:solidFill>
                  <a:srgbClr val="FF3300"/>
                </a:solidFill>
                <a:latin typeface="Times New Roman" pitchFamily="18" charset="0"/>
              </a:rPr>
              <a:t>Questions:</a:t>
            </a: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</a:rPr>
              <a:t> Lucky numbers</a:t>
            </a:r>
          </a:p>
        </p:txBody>
      </p:sp>
      <p:sp>
        <p:nvSpPr>
          <p:cNvPr id="7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681088" y="1309688"/>
            <a:ext cx="2063084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GB" sz="7200" dirty="0">
                <a:solidFill>
                  <a:srgbClr val="FF3300"/>
                </a:solidFill>
                <a:latin typeface=".VnTifani HeavyH" pitchFamily="34" charset="0"/>
              </a:rPr>
              <a:t>3</a:t>
            </a:r>
            <a:endParaRPr lang="en-US" sz="7200" dirty="0">
              <a:solidFill>
                <a:srgbClr val="FF3300"/>
              </a:solidFill>
              <a:latin typeface=".VnTifani HeavyH" pitchFamily="34" charset="0"/>
            </a:endParaRPr>
          </a:p>
        </p:txBody>
      </p:sp>
      <p:sp>
        <p:nvSpPr>
          <p:cNvPr id="8" name="Rectangl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655470" y="1309688"/>
            <a:ext cx="2033613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GB" sz="7200" dirty="0">
                <a:solidFill>
                  <a:srgbClr val="FF3300"/>
                </a:solidFill>
                <a:latin typeface=".VnTifani HeavyH" pitchFamily="34" charset="0"/>
              </a:rPr>
              <a:t>1</a:t>
            </a:r>
            <a:endParaRPr lang="en-US" sz="7200" dirty="0">
              <a:solidFill>
                <a:srgbClr val="FF3300"/>
              </a:solidFill>
              <a:latin typeface=".VnTifani HeavyH" pitchFamily="34" charset="0"/>
            </a:endParaRPr>
          </a:p>
        </p:txBody>
      </p:sp>
      <p:sp>
        <p:nvSpPr>
          <p:cNvPr id="9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47474" y="1309688"/>
            <a:ext cx="2033613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GB" sz="7200" dirty="0">
                <a:solidFill>
                  <a:srgbClr val="FF3300"/>
                </a:solidFill>
                <a:latin typeface=".VnTifani HeavyH" pitchFamily="34" charset="0"/>
              </a:rPr>
              <a:t>2</a:t>
            </a:r>
            <a:endParaRPr lang="en-US" sz="7200" dirty="0">
              <a:solidFill>
                <a:srgbClr val="FF3300"/>
              </a:solidFill>
              <a:latin typeface=".VnTifani HeavyH" pitchFamily="34" charset="0"/>
            </a:endParaRPr>
          </a:p>
        </p:txBody>
      </p:sp>
      <p:sp>
        <p:nvSpPr>
          <p:cNvPr id="10" name="Rectangle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655470" y="3062288"/>
            <a:ext cx="2033613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GB" sz="7200" dirty="0">
                <a:solidFill>
                  <a:srgbClr val="FF3300"/>
                </a:solidFill>
                <a:latin typeface=".VnTifani HeavyH" pitchFamily="34" charset="0"/>
              </a:rPr>
              <a:t>4</a:t>
            </a:r>
            <a:endParaRPr lang="en-US" sz="7200" dirty="0">
              <a:solidFill>
                <a:srgbClr val="FF3300"/>
              </a:solidFill>
              <a:latin typeface=".VnTifani HeavyH" pitchFamily="34" charset="0"/>
            </a:endParaRPr>
          </a:p>
        </p:txBody>
      </p:sp>
      <p:sp>
        <p:nvSpPr>
          <p:cNvPr id="12" name="Rectangle 1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647473" y="3062288"/>
            <a:ext cx="2033613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GB" sz="7200" dirty="0">
                <a:solidFill>
                  <a:srgbClr val="FF3300"/>
                </a:solidFill>
                <a:latin typeface=".VnTifani HeavyH" pitchFamily="34" charset="0"/>
              </a:rPr>
              <a:t>5</a:t>
            </a:r>
            <a:endParaRPr lang="en-US" sz="7200" dirty="0">
              <a:solidFill>
                <a:srgbClr val="FF3300"/>
              </a:solidFill>
              <a:latin typeface=".VnTifani HeavyH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562600" y="5943600"/>
            <a:ext cx="2236974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200" b="1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" name="Rectangle 1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689228" y="3062288"/>
            <a:ext cx="2054944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GB" sz="7200" dirty="0">
                <a:solidFill>
                  <a:srgbClr val="FF3300"/>
                </a:solidFill>
                <a:latin typeface=".VnTifani HeavyH" pitchFamily="34" charset="0"/>
              </a:rPr>
              <a:t>6</a:t>
            </a:r>
            <a:endParaRPr lang="en-US" sz="7200" dirty="0">
              <a:solidFill>
                <a:srgbClr val="FF3300"/>
              </a:solidFill>
              <a:latin typeface=".VnTifani HeavyH" pitchFamily="34" charset="0"/>
            </a:endParaRPr>
          </a:p>
        </p:txBody>
      </p:sp>
      <p:pic>
        <p:nvPicPr>
          <p:cNvPr id="16" name="Picture 37" descr="ANd9GcT2LJJIwmYitwAIZFU9f4szraTLtEDREGHFrtOHXTBNmd6_hF1S5Q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68" y="5190664"/>
            <a:ext cx="1568822" cy="1628775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5"/>
          <p:cNvSpPr>
            <a:spLocks noChangeArrowheads="1"/>
          </p:cNvSpPr>
          <p:nvPr/>
        </p:nvSpPr>
        <p:spPr bwMode="auto">
          <a:xfrm>
            <a:off x="805665" y="5943600"/>
            <a:ext cx="652561" cy="6619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 anchor="ctr"/>
          <a:lstStyle/>
          <a:p>
            <a:endParaRPr lang="vi-VN">
              <a:cs typeface="Arial" charset="0"/>
            </a:endParaRPr>
          </a:p>
        </p:txBody>
      </p:sp>
      <p:pic>
        <p:nvPicPr>
          <p:cNvPr id="18" name="Picture 39" descr="Jerry_Mous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156" y="5153896"/>
            <a:ext cx="1666568" cy="1690688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Arrow 18">
            <a:hlinkClick r:id="rId12" action="ppaction://hlinksldjump"/>
          </p:cNvPr>
          <p:cNvSpPr/>
          <p:nvPr/>
        </p:nvSpPr>
        <p:spPr>
          <a:xfrm>
            <a:off x="5562600" y="6341808"/>
            <a:ext cx="985684" cy="59485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5" grpId="0" animBg="1"/>
      <p:bldP spid="15" grpId="1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8876" y="214963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box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xmlns="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014474"/>
              </p:ext>
            </p:extLst>
          </p:nvPr>
        </p:nvGraphicFramePr>
        <p:xfrm>
          <a:off x="664515" y="1179871"/>
          <a:ext cx="7579833" cy="113813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579833">
                  <a:extLst>
                    <a:ext uri="{9D8B030D-6E8A-4147-A177-3AD203B41FA5}">
                      <a16:colId xmlns:a16="http://schemas.microsoft.com/office/drawing/2014/main" xmlns="" val="1678460411"/>
                    </a:ext>
                  </a:extLst>
                </a:gridCol>
              </a:tblGrid>
              <a:tr h="1138139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              like                      different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from     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                      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0848963"/>
                  </a:ext>
                </a:extLst>
              </a:tr>
            </a:tbl>
          </a:graphicData>
        </a:graphic>
      </p:graphicFrame>
      <p:pic>
        <p:nvPicPr>
          <p:cNvPr id="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xmlns="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65" y="1045960"/>
            <a:ext cx="3465870" cy="34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7D5984-A99D-4C38-A53B-2D4A558351BD}"/>
              </a:ext>
            </a:extLst>
          </p:cNvPr>
          <p:cNvSpPr txBox="1"/>
          <p:nvPr/>
        </p:nvSpPr>
        <p:spPr>
          <a:xfrm>
            <a:off x="209961" y="2671932"/>
            <a:ext cx="7768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latin typeface="ChronicaPro-Book"/>
              </a:rPr>
              <a:t>Nick wants to go to </a:t>
            </a:r>
            <a:r>
              <a:rPr lang="en-US" sz="2800" dirty="0" smtClean="0">
                <a:latin typeface="ChronicaPro-Book"/>
              </a:rPr>
              <a:t>a(n</a:t>
            </a:r>
            <a:r>
              <a:rPr lang="en-US" sz="2800" dirty="0">
                <a:latin typeface="ChronicaPro-Book"/>
              </a:rPr>
              <a:t>) </a:t>
            </a:r>
            <a:r>
              <a:rPr lang="en-US" sz="2800" dirty="0" smtClean="0">
                <a:latin typeface="ChronicaPro-Book"/>
              </a:rPr>
              <a:t>____________next </a:t>
            </a:r>
            <a:r>
              <a:rPr lang="en-US" sz="2800" dirty="0">
                <a:latin typeface="ChronicaPro-Book"/>
              </a:rPr>
              <a:t>week</a:t>
            </a:r>
            <a:r>
              <a:rPr lang="en-US" sz="2800" dirty="0" smtClean="0">
                <a:latin typeface="ChronicaPro-Book"/>
              </a:rPr>
              <a:t>.</a:t>
            </a:r>
            <a:endParaRPr lang="en-US" sz="2800" dirty="0">
              <a:latin typeface="ChronicaPro-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9590" y="2609034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ronicaPro-Book"/>
              </a:rPr>
              <a:t>art </a:t>
            </a:r>
            <a:r>
              <a:rPr lang="en-US" sz="2800" b="1" dirty="0" smtClean="0">
                <a:solidFill>
                  <a:srgbClr val="FF0000"/>
                </a:solidFill>
                <a:latin typeface="ChronicaPro-Book"/>
              </a:rPr>
              <a:t>gallery</a:t>
            </a:r>
            <a:endParaRPr lang="en-US" sz="2800" b="1" dirty="0">
              <a:solidFill>
                <a:srgbClr val="FF0000"/>
              </a:solidFill>
              <a:latin typeface="ChronicaPro-Book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3213" y="31760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998" y="2149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93062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0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8876" y="214963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box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xmlns="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037082"/>
              </p:ext>
            </p:extLst>
          </p:nvPr>
        </p:nvGraphicFramePr>
        <p:xfrm>
          <a:off x="664515" y="1179871"/>
          <a:ext cx="7579833" cy="113813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579833">
                  <a:extLst>
                    <a:ext uri="{9D8B030D-6E8A-4147-A177-3AD203B41FA5}">
                      <a16:colId xmlns:a16="http://schemas.microsoft.com/office/drawing/2014/main" xmlns="" val="1678460411"/>
                    </a:ext>
                  </a:extLst>
                </a:gridCol>
              </a:tblGrid>
              <a:tr h="1138139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              like                      different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from     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                      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0848963"/>
                  </a:ext>
                </a:extLst>
              </a:tr>
            </a:tbl>
          </a:graphicData>
        </a:graphic>
      </p:graphicFrame>
      <p:pic>
        <p:nvPicPr>
          <p:cNvPr id="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xmlns="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051" y="868984"/>
            <a:ext cx="3318387" cy="34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413213" y="31760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998" y="2149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213" y="2482560"/>
            <a:ext cx="76836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smtClean="0">
                <a:solidFill>
                  <a:prstClr val="black"/>
                </a:solidFill>
                <a:latin typeface="ChronicaPro-Book"/>
              </a:rPr>
              <a:t>2. You </a:t>
            </a:r>
            <a:r>
              <a:rPr lang="en-US" sz="2600" dirty="0">
                <a:solidFill>
                  <a:prstClr val="black"/>
                </a:solidFill>
                <a:latin typeface="ChronicaPro-Book"/>
              </a:rPr>
              <a:t>can use your smartphone to take ________.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53076" y="2497948"/>
            <a:ext cx="12955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ChronicaPro-Book"/>
              </a:rPr>
              <a:t>photos</a:t>
            </a:r>
            <a:endParaRPr lang="en-GB" sz="2600" b="1" dirty="0">
              <a:solidFill>
                <a:srgbClr val="FF0000"/>
              </a:solidFill>
            </a:endParaRPr>
          </a:p>
        </p:txBody>
      </p:sp>
      <p:sp>
        <p:nvSpPr>
          <p:cNvPr id="12" name="Action Button: Home 11">
            <a:hlinkClick r:id="rId5" action="ppaction://hlinksldjump" highlightClick="1"/>
          </p:cNvPr>
          <p:cNvSpPr/>
          <p:nvPr/>
        </p:nvSpPr>
        <p:spPr>
          <a:xfrm>
            <a:off x="93062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8876" y="214963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box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xmlns="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037082"/>
              </p:ext>
            </p:extLst>
          </p:nvPr>
        </p:nvGraphicFramePr>
        <p:xfrm>
          <a:off x="664515" y="1179871"/>
          <a:ext cx="7579833" cy="113813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579833">
                  <a:extLst>
                    <a:ext uri="{9D8B030D-6E8A-4147-A177-3AD203B41FA5}">
                      <a16:colId xmlns:a16="http://schemas.microsoft.com/office/drawing/2014/main" xmlns="" val="1678460411"/>
                    </a:ext>
                  </a:extLst>
                </a:gridCol>
              </a:tblGrid>
              <a:tr h="1138139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              like                      different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from     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                      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0848963"/>
                  </a:ext>
                </a:extLst>
              </a:tr>
            </a:tbl>
          </a:graphicData>
        </a:graphic>
      </p:graphicFrame>
      <p:pic>
        <p:nvPicPr>
          <p:cNvPr id="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xmlns="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561" y="1045960"/>
            <a:ext cx="3465870" cy="34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413213" y="31760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998" y="2149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799" y="2674203"/>
            <a:ext cx="80427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smtClean="0">
                <a:solidFill>
                  <a:prstClr val="black"/>
                </a:solidFill>
                <a:latin typeface="ChronicaPro-Book"/>
              </a:rPr>
              <a:t>3. This </a:t>
            </a:r>
            <a:r>
              <a:rPr lang="en-US" sz="2600" dirty="0">
                <a:solidFill>
                  <a:prstClr val="black"/>
                </a:solidFill>
                <a:latin typeface="ChronicaPro-Book"/>
              </a:rPr>
              <a:t>photo is very bright. It is _____________ that dark one.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13069" y="2688141"/>
            <a:ext cx="2351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hronicaPro-Book"/>
              </a:rPr>
              <a:t>d</a:t>
            </a:r>
            <a:r>
              <a:rPr lang="en-US" sz="2600" b="1" dirty="0" smtClean="0">
                <a:solidFill>
                  <a:srgbClr val="FF0000"/>
                </a:solidFill>
                <a:latin typeface="ChronicaPro-Book"/>
              </a:rPr>
              <a:t>ifferent from</a:t>
            </a:r>
            <a:endParaRPr lang="en-GB" sz="2600" b="1" dirty="0">
              <a:solidFill>
                <a:srgbClr val="FF0000"/>
              </a:solidFill>
            </a:endParaRPr>
          </a:p>
        </p:txBody>
      </p:sp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93062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15240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372" y="54759"/>
            <a:ext cx="1946894" cy="461665"/>
          </a:xfrm>
          <a:prstGeom prst="rect">
            <a:avLst/>
          </a:prstGeom>
          <a:solidFill>
            <a:srgbClr val="92D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4710" y="40012"/>
            <a:ext cx="7329948" cy="523220"/>
          </a:xfrm>
          <a:prstGeom prst="rect">
            <a:avLst/>
          </a:prstGeom>
          <a:solidFill>
            <a:srgbClr val="CBEAF0"/>
          </a:solidFill>
        </p:spPr>
        <p:txBody>
          <a:bodyPr wrap="square" rtlCol="0">
            <a:spAutoFit/>
          </a:bodyPr>
          <a:lstStyle/>
          <a:p>
            <a:r>
              <a:rPr lang="en-GB" sz="2800" b="1" i="1" dirty="0" smtClean="0"/>
              <a:t>Listen a song and answer some questions</a:t>
            </a:r>
            <a:endParaRPr lang="en-US" sz="2800" b="1" i="1" dirty="0"/>
          </a:p>
        </p:txBody>
      </p:sp>
      <p:pic>
        <p:nvPicPr>
          <p:cNvPr id="7" name="68929708327402356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5344" y="722671"/>
            <a:ext cx="9011264" cy="52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8876" y="214963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box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xmlns="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037082"/>
              </p:ext>
            </p:extLst>
          </p:nvPr>
        </p:nvGraphicFramePr>
        <p:xfrm>
          <a:off x="664515" y="1179871"/>
          <a:ext cx="7579833" cy="113813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579833">
                  <a:extLst>
                    <a:ext uri="{9D8B030D-6E8A-4147-A177-3AD203B41FA5}">
                      <a16:colId xmlns:a16="http://schemas.microsoft.com/office/drawing/2014/main" xmlns="" val="1678460411"/>
                    </a:ext>
                  </a:extLst>
                </a:gridCol>
              </a:tblGrid>
              <a:tr h="1138139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              like                      different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from     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                      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0848963"/>
                  </a:ext>
                </a:extLst>
              </a:tr>
            </a:tbl>
          </a:graphicData>
        </a:graphic>
      </p:graphicFrame>
      <p:pic>
        <p:nvPicPr>
          <p:cNvPr id="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xmlns="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65" y="1045960"/>
            <a:ext cx="3465870" cy="34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413213" y="31760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998" y="2149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2598003"/>
            <a:ext cx="79395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smtClean="0">
                <a:solidFill>
                  <a:prstClr val="black"/>
                </a:solidFill>
                <a:latin typeface="ChronicaPro-Book"/>
              </a:rPr>
              <a:t>4. Nick </a:t>
            </a:r>
            <a:r>
              <a:rPr lang="en-US" sz="2600" dirty="0">
                <a:solidFill>
                  <a:prstClr val="black"/>
                </a:solidFill>
                <a:latin typeface="ChronicaPro-Book"/>
              </a:rPr>
              <a:t>and </a:t>
            </a:r>
            <a:r>
              <a:rPr lang="en-US" sz="2600" dirty="0" err="1">
                <a:solidFill>
                  <a:prstClr val="black"/>
                </a:solidFill>
                <a:latin typeface="ChronicaPro-Book"/>
              </a:rPr>
              <a:t>Trang</a:t>
            </a:r>
            <a:r>
              <a:rPr lang="en-US" sz="2600" dirty="0">
                <a:solidFill>
                  <a:prstClr val="black"/>
                </a:solidFill>
                <a:latin typeface="ChronicaPro-Book"/>
              </a:rPr>
              <a:t> agree that taking photos is not </a:t>
            </a:r>
            <a:r>
              <a:rPr lang="en-US" sz="2600" dirty="0" smtClean="0">
                <a:solidFill>
                  <a:prstClr val="black"/>
                </a:solidFill>
                <a:latin typeface="ChronicaPro-Book"/>
              </a:rPr>
              <a:t>____________painting</a:t>
            </a:r>
            <a:r>
              <a:rPr lang="en-US" sz="2600" dirty="0">
                <a:solidFill>
                  <a:prstClr val="black"/>
                </a:solidFill>
                <a:latin typeface="ChronicaPro-Book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8876" y="3044279"/>
            <a:ext cx="7425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ChronicaPro-Book"/>
              </a:rPr>
              <a:t>like</a:t>
            </a:r>
            <a:endParaRPr lang="en-GB" sz="2600" b="1" dirty="0">
              <a:solidFill>
                <a:srgbClr val="FF0000"/>
              </a:solidFill>
            </a:endParaRPr>
          </a:p>
        </p:txBody>
      </p:sp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93062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8876" y="214963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box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xmlns="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037082"/>
              </p:ext>
            </p:extLst>
          </p:nvPr>
        </p:nvGraphicFramePr>
        <p:xfrm>
          <a:off x="664515" y="1179871"/>
          <a:ext cx="7579833" cy="113813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579833">
                  <a:extLst>
                    <a:ext uri="{9D8B030D-6E8A-4147-A177-3AD203B41FA5}">
                      <a16:colId xmlns:a16="http://schemas.microsoft.com/office/drawing/2014/main" xmlns="" val="1678460411"/>
                    </a:ext>
                  </a:extLst>
                </a:gridCol>
              </a:tblGrid>
              <a:tr h="1138139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              like                      different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from     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                      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0848963"/>
                  </a:ext>
                </a:extLst>
              </a:tr>
            </a:tbl>
          </a:graphicData>
        </a:graphic>
      </p:graphicFrame>
      <p:pic>
        <p:nvPicPr>
          <p:cNvPr id="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xmlns="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65" y="1045960"/>
            <a:ext cx="3465870" cy="34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413213" y="31760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998" y="2149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465998" y="2598003"/>
            <a:ext cx="73948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smtClean="0">
                <a:solidFill>
                  <a:prstClr val="black"/>
                </a:solidFill>
                <a:latin typeface="ChronicaPro-Book"/>
              </a:rPr>
              <a:t>5. My </a:t>
            </a:r>
            <a:r>
              <a:rPr lang="en-US" sz="2600" dirty="0">
                <a:solidFill>
                  <a:prstClr val="black"/>
                </a:solidFill>
                <a:latin typeface="ChronicaPro-Book"/>
              </a:rPr>
              <a:t>friend David is very talented. He plays three </a:t>
            </a:r>
            <a:r>
              <a:rPr lang="en-US" sz="2600" dirty="0" smtClean="0">
                <a:solidFill>
                  <a:prstClr val="black"/>
                </a:solidFill>
                <a:latin typeface="ChronicaPro-Book"/>
              </a:rPr>
              <a:t>_____________________.</a:t>
            </a:r>
            <a:endParaRPr lang="en-US" sz="2600" dirty="0">
              <a:solidFill>
                <a:prstClr val="black"/>
              </a:solidFill>
              <a:latin typeface="ChronicaPro-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9190" y="3021502"/>
            <a:ext cx="32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musical instruments</a:t>
            </a:r>
          </a:p>
        </p:txBody>
      </p:sp>
      <p:sp>
        <p:nvSpPr>
          <p:cNvPr id="12" name="Action Button: Home 11">
            <a:hlinkClick r:id="rId5" action="ppaction://hlinksldjump" highlightClick="1"/>
          </p:cNvPr>
          <p:cNvSpPr/>
          <p:nvPr/>
        </p:nvSpPr>
        <p:spPr>
          <a:xfrm>
            <a:off x="93062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1C222CB0-577E-4B8B-B039-A35E3673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00" y="1472251"/>
            <a:ext cx="6576665" cy="41745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3F720CF9-BF34-4187-8042-88DBE5FB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98" y="3"/>
            <a:ext cx="1567605" cy="170613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AE394AA8-C4F2-4D58-A6C4-D4D4A398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567605" cy="170613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C7BFF9B9-FF16-47C3-AB70-9CB878EA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98" y="5151866"/>
            <a:ext cx="1567605" cy="170613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0D3A0704-6265-43C3-83D3-D86E7038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1865"/>
            <a:ext cx="1567605" cy="1706137"/>
          </a:xfrm>
          <a:prstGeom prst="rect">
            <a:avLst/>
          </a:prstGeom>
        </p:spPr>
      </p:pic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9910916" y="6238568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2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2112" y="214963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xmlns="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848031"/>
              </p:ext>
            </p:extLst>
          </p:nvPr>
        </p:nvGraphicFramePr>
        <p:xfrm>
          <a:off x="1419679" y="1034302"/>
          <a:ext cx="6249482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249482">
                  <a:extLst>
                    <a:ext uri="{9D8B030D-6E8A-4147-A177-3AD203B41FA5}">
                      <a16:colId xmlns:a16="http://schemas.microsoft.com/office/drawing/2014/main" xmlns="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      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from     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                 musical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instruments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0848963"/>
                  </a:ext>
                </a:extLst>
              </a:tr>
            </a:tbl>
          </a:graphicData>
        </a:graphic>
      </p:graphicFrame>
      <p:pic>
        <p:nvPicPr>
          <p:cNvPr id="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xmlns="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945094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7D5984-A99D-4C38-A53B-2D4A558351BD}"/>
              </a:ext>
            </a:extLst>
          </p:cNvPr>
          <p:cNvSpPr txBox="1"/>
          <p:nvPr/>
        </p:nvSpPr>
        <p:spPr>
          <a:xfrm>
            <a:off x="445936" y="2037762"/>
            <a:ext cx="7409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to </a:t>
            </a:r>
            <a:r>
              <a:rPr lang="en-US" sz="2400" dirty="0" smtClean="0">
                <a:latin typeface="ChronicaPro-Book"/>
              </a:rPr>
              <a:t>a(n</a:t>
            </a:r>
            <a:r>
              <a:rPr lang="en-US" sz="2400" dirty="0">
                <a:latin typeface="ChronicaPro-Book"/>
              </a:rPr>
              <a:t>) _____________ next week.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take </a:t>
            </a:r>
            <a:r>
              <a:rPr lang="en-US" sz="2400" dirty="0" smtClean="0">
                <a:latin typeface="ChronicaPro-Book"/>
              </a:rPr>
              <a:t>________.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three </a:t>
            </a:r>
            <a:r>
              <a:rPr lang="en-US" sz="2400" dirty="0" smtClean="0">
                <a:latin typeface="ChronicaPro-Book"/>
              </a:rPr>
              <a:t>_______________________.</a:t>
            </a:r>
            <a:endParaRPr lang="en-US" sz="2400" dirty="0">
              <a:latin typeface="ChronicaPro-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0638" y="2041435"/>
            <a:ext cx="1656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art gallery</a:t>
            </a: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4869" y="2768066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hronicaPro-Book"/>
              </a:rPr>
              <a:t>photos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7437" y="3164554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d</a:t>
            </a:r>
            <a:r>
              <a:rPr lang="en-US" sz="2400" b="1" dirty="0" smtClean="0">
                <a:solidFill>
                  <a:srgbClr val="FF0000"/>
                </a:solidFill>
                <a:latin typeface="ChronicaPro-Book"/>
              </a:rPr>
              <a:t>ifferent from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8548" y="4241266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hronicaPro-Book"/>
              </a:rPr>
              <a:t>like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0980" y="4992417"/>
            <a:ext cx="32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musical instruments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8793" y="29950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1578" y="1968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9620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2070" y="289819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6680" y="25094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465" y="148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2A4732-B9E1-4BC6-8A58-97A9179BF36B}"/>
              </a:ext>
            </a:extLst>
          </p:cNvPr>
          <p:cNvSpPr txBox="1"/>
          <p:nvPr/>
        </p:nvSpPr>
        <p:spPr>
          <a:xfrm>
            <a:off x="982891" y="769088"/>
            <a:ext cx="9570345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camera	                water puppet show	art gallery	</a:t>
            </a:r>
          </a:p>
          <a:p>
            <a:r>
              <a:rPr lang="en-US" sz="2400" dirty="0" smtClean="0">
                <a:latin typeface="ChronicaPro-Book"/>
              </a:rPr>
              <a:t>painting                paintbrush</a:t>
            </a:r>
            <a:r>
              <a:rPr lang="en-US" sz="2400" dirty="0">
                <a:latin typeface="ChronicaPro-Book"/>
              </a:rPr>
              <a:t>	</a:t>
            </a:r>
            <a:r>
              <a:rPr lang="en-US" sz="2400" dirty="0" smtClean="0">
                <a:latin typeface="ChronicaPro-Book"/>
              </a:rPr>
              <a:t>             musical </a:t>
            </a:r>
            <a:r>
              <a:rPr lang="en-US" sz="2400" dirty="0">
                <a:latin typeface="ChronicaPro-Book"/>
              </a:rPr>
              <a:t>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FB8C26B-0CB8-44F5-ABD1-ECF9F7C3BDAF}"/>
              </a:ext>
            </a:extLst>
          </p:cNvPr>
          <p:cNvSpPr txBox="1"/>
          <p:nvPr/>
        </p:nvSpPr>
        <p:spPr>
          <a:xfrm>
            <a:off x="739237" y="3787814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</a:t>
            </a:r>
            <a:r>
              <a:rPr lang="en-US" smtClean="0"/>
              <a:t>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F90A789-CE38-4A30-927F-D2AB1AF27DB5}"/>
              </a:ext>
            </a:extLst>
          </p:cNvPr>
          <p:cNvSpPr txBox="1"/>
          <p:nvPr/>
        </p:nvSpPr>
        <p:spPr>
          <a:xfrm>
            <a:off x="9400487" y="5967722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96B91C-7187-4FFD-90BC-A6C29E4D6CD5}"/>
              </a:ext>
            </a:extLst>
          </p:cNvPr>
          <p:cNvSpPr txBox="1"/>
          <p:nvPr/>
        </p:nvSpPr>
        <p:spPr>
          <a:xfrm>
            <a:off x="4383955" y="5878281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</a:t>
            </a:r>
            <a:r>
              <a:rPr lang="en-US" smtClean="0"/>
              <a:t>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5C185CC-2A00-4635-9694-DDE358874B3A}"/>
              </a:ext>
            </a:extLst>
          </p:cNvPr>
          <p:cNvSpPr txBox="1"/>
          <p:nvPr/>
        </p:nvSpPr>
        <p:spPr>
          <a:xfrm>
            <a:off x="145199" y="5839529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</a:t>
            </a:r>
            <a:r>
              <a:rPr lang="en-US" smtClean="0"/>
              <a:t>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EEF4210-FB9A-4906-ACEC-F1380AD5CEA4}"/>
              </a:ext>
            </a:extLst>
          </p:cNvPr>
          <p:cNvSpPr txBox="1"/>
          <p:nvPr/>
        </p:nvSpPr>
        <p:spPr>
          <a:xfrm>
            <a:off x="9468205" y="3798621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5574297-7745-4DA8-9C3A-676C74E0E668}"/>
              </a:ext>
            </a:extLst>
          </p:cNvPr>
          <p:cNvSpPr txBox="1"/>
          <p:nvPr/>
        </p:nvSpPr>
        <p:spPr>
          <a:xfrm>
            <a:off x="5034460" y="3793680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55EA469-7907-423B-834D-DEDAE76CA273}"/>
              </a:ext>
            </a:extLst>
          </p:cNvPr>
          <p:cNvSpPr txBox="1"/>
          <p:nvPr/>
        </p:nvSpPr>
        <p:spPr>
          <a:xfrm>
            <a:off x="961704" y="3655111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hronicaPro-Book"/>
              </a:rPr>
              <a:t>paintbrush</a:t>
            </a:r>
            <a:endParaRPr lang="en-US" sz="2400" b="1" dirty="0">
              <a:solidFill>
                <a:srgbClr val="FF0000"/>
              </a:solidFill>
              <a:latin typeface="ChronicaPro-Book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B33C5EC-909E-433C-B916-BE26B956B4F7}"/>
              </a:ext>
            </a:extLst>
          </p:cNvPr>
          <p:cNvSpPr txBox="1"/>
          <p:nvPr/>
        </p:nvSpPr>
        <p:spPr>
          <a:xfrm>
            <a:off x="5378798" y="3713635"/>
            <a:ext cx="15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camera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0E6ED09-5501-4C2E-BAD6-9DF1A582CD0C}"/>
              </a:ext>
            </a:extLst>
          </p:cNvPr>
          <p:cNvSpPr txBox="1"/>
          <p:nvPr/>
        </p:nvSpPr>
        <p:spPr>
          <a:xfrm>
            <a:off x="9752886" y="3713635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painting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F118D8A-CA15-4B00-BC36-F43B3597A53A}"/>
              </a:ext>
            </a:extLst>
          </p:cNvPr>
          <p:cNvSpPr txBox="1"/>
          <p:nvPr/>
        </p:nvSpPr>
        <p:spPr>
          <a:xfrm>
            <a:off x="341095" y="5736889"/>
            <a:ext cx="318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F0000"/>
              </a:solidFill>
              <a:latin typeface="ChronicaPro-Book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B183589-0135-4C9D-994C-EBF13AB337A2}"/>
              </a:ext>
            </a:extLst>
          </p:cNvPr>
          <p:cNvSpPr txBox="1"/>
          <p:nvPr/>
        </p:nvSpPr>
        <p:spPr>
          <a:xfrm>
            <a:off x="4591714" y="5775796"/>
            <a:ext cx="31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water puppet show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6FEE535-5498-4434-ACDF-73FD063F430D}"/>
              </a:ext>
            </a:extLst>
          </p:cNvPr>
          <p:cNvSpPr txBox="1"/>
          <p:nvPr/>
        </p:nvSpPr>
        <p:spPr>
          <a:xfrm>
            <a:off x="9605766" y="5878281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art gallery</a:t>
            </a:r>
          </a:p>
        </p:txBody>
      </p:sp>
      <p:pic>
        <p:nvPicPr>
          <p:cNvPr id="2" name="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1024" y="879786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991" t="2629" r="2194" b="1517"/>
          <a:stretch/>
        </p:blipFill>
        <p:spPr>
          <a:xfrm>
            <a:off x="669662" y="2126917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840" t="3305" r="2536" b="2858"/>
          <a:stretch/>
        </p:blipFill>
        <p:spPr>
          <a:xfrm>
            <a:off x="4732082" y="2132255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244" t="4057" r="5676" b="6116"/>
          <a:stretch/>
        </p:blipFill>
        <p:spPr>
          <a:xfrm>
            <a:off x="9034621" y="2066628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6948" t="9594" r="2121" b="5715"/>
          <a:stretch/>
        </p:blipFill>
        <p:spPr>
          <a:xfrm>
            <a:off x="652538" y="4328973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1094" t="9412" r="1497" b="6557"/>
          <a:stretch/>
        </p:blipFill>
        <p:spPr>
          <a:xfrm>
            <a:off x="4755335" y="4299563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1697" t="9512" r="5452" b="6747"/>
          <a:stretch/>
        </p:blipFill>
        <p:spPr>
          <a:xfrm>
            <a:off x="9034621" y="4255285"/>
            <a:ext cx="2542478" cy="16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8805" y="383975"/>
            <a:ext cx="513026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Quiz </a:t>
            </a:r>
            <a:r>
              <a:rPr lang="en-US" sz="2800" b="1" dirty="0"/>
              <a:t>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1136" y="379089"/>
            <a:ext cx="320293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922" y="276449"/>
            <a:ext cx="253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28" y="1449535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71" y="863213"/>
            <a:ext cx="5555412" cy="28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7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8805" y="383975"/>
            <a:ext cx="513026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Quiz </a:t>
            </a:r>
            <a:r>
              <a:rPr lang="en-US" sz="2800" b="1" dirty="0"/>
              <a:t>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1136" y="379089"/>
            <a:ext cx="320293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922" y="276449"/>
            <a:ext cx="253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5" y="1449535"/>
            <a:ext cx="3388193" cy="235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91" y="159023"/>
            <a:ext cx="2777706" cy="1445343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49174" y="1732937"/>
            <a:ext cx="7993782" cy="4136922"/>
          </a:xfrm>
        </p:spPr>
        <p:txBody>
          <a:bodyPr/>
          <a:lstStyle/>
          <a:p>
            <a:r>
              <a:rPr lang="en-US" i="1" dirty="0"/>
              <a:t>For each question, you get two points if your answer is A, zero if your answer is B. Add up your five answers and decide how artistic you are on a scale from 1-10.</a:t>
            </a:r>
            <a:endParaRPr lang="en-US" dirty="0"/>
          </a:p>
          <a:p>
            <a:r>
              <a:rPr lang="en-US" b="1" dirty="0"/>
              <a:t>Not very (1-4)</a:t>
            </a:r>
            <a:endParaRPr lang="en-US" dirty="0"/>
          </a:p>
          <a:p>
            <a:r>
              <a:rPr lang="en-US" b="1" dirty="0"/>
              <a:t>Somewhat (5-7)</a:t>
            </a:r>
            <a:endParaRPr lang="en-US" dirty="0"/>
          </a:p>
          <a:p>
            <a:r>
              <a:rPr lang="en-US" b="1" dirty="0"/>
              <a:t>Very (8-10)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43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963" y="670347"/>
            <a:ext cx="86120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rgbClr val="FF0000"/>
                </a:solidFill>
              </a:rPr>
              <a:t>1. </a:t>
            </a:r>
            <a:r>
              <a:rPr lang="vi-VN" sz="2400" dirty="0" smtClean="0"/>
              <a:t>Your </a:t>
            </a:r>
            <a:r>
              <a:rPr lang="vi-VN" sz="2400" dirty="0"/>
              <a:t>hobby is __________.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A. playing an instrument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B. playing computer games 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2.</a:t>
            </a:r>
            <a:r>
              <a:rPr lang="vi-VN" sz="2400" dirty="0"/>
              <a:t> Do you like listening to music or playing sports</a:t>
            </a:r>
            <a:r>
              <a:rPr lang="vi-VN" sz="2400" dirty="0" smtClean="0"/>
              <a:t>?</a:t>
            </a:r>
            <a:endParaRPr lang="vi-VN" sz="2400" dirty="0"/>
          </a:p>
          <a:p>
            <a:pPr>
              <a:lnSpc>
                <a:spcPct val="150000"/>
              </a:lnSpc>
            </a:pPr>
            <a:r>
              <a:rPr lang="vi-VN" sz="2400" dirty="0"/>
              <a:t>A. Listening to music.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B. Playing sports. </a:t>
            </a:r>
            <a:endParaRPr lang="en-GB" sz="2400" dirty="0" smtClean="0"/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3.</a:t>
            </a:r>
            <a:r>
              <a:rPr lang="vi-VN" sz="2400" dirty="0"/>
              <a:t> Which of these do you prefer doing?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A. Going to an art gallery.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B. Going to a book fair.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829" y="117479"/>
            <a:ext cx="883113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Quiz </a:t>
            </a:r>
            <a:r>
              <a:rPr lang="en-US" sz="2800" b="1" dirty="0"/>
              <a:t>“How artistic are you</a:t>
            </a:r>
            <a:r>
              <a:rPr lang="en-US" sz="2800" b="1" dirty="0" smtClean="0"/>
              <a:t>?” </a:t>
            </a:r>
            <a:r>
              <a:rPr lang="en-GB" sz="2800" b="1" dirty="0"/>
              <a:t>Take the quiz to find out</a:t>
            </a:r>
            <a:r>
              <a:rPr lang="en-GB" sz="2800" b="1" dirty="0" smtClean="0"/>
              <a:t>.</a:t>
            </a:r>
            <a:endParaRPr lang="en-GB" sz="28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9161" y="112593"/>
            <a:ext cx="320293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947" y="9953"/>
            <a:ext cx="253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3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5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963" y="670347"/>
            <a:ext cx="861205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4</a:t>
            </a:r>
            <a:r>
              <a:rPr lang="en-GB" sz="2800" b="1" dirty="0" smtClean="0">
                <a:solidFill>
                  <a:srgbClr val="FF0000"/>
                </a:solidFill>
              </a:rPr>
              <a:t>. </a:t>
            </a:r>
            <a:r>
              <a:rPr lang="en-GB" sz="2800" b="1" dirty="0" smtClean="0"/>
              <a:t> </a:t>
            </a:r>
            <a:r>
              <a:rPr lang="en-GB" sz="2800" dirty="0"/>
              <a:t>You describe yourself as ________. 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A. creative 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B. hard-working </a:t>
            </a:r>
          </a:p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rgbClr val="FF0000"/>
                </a:solidFill>
              </a:rPr>
              <a:t>5</a:t>
            </a:r>
            <a:r>
              <a:rPr lang="en-GB" sz="2800" dirty="0" smtClean="0">
                <a:solidFill>
                  <a:srgbClr val="FF0000"/>
                </a:solidFill>
              </a:rPr>
              <a:t>. </a:t>
            </a:r>
            <a:r>
              <a:rPr lang="en-GB" sz="2800" dirty="0"/>
              <a:t>What do you want to be when you grow up? 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A. A musician. 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B. An engineer.</a:t>
            </a:r>
          </a:p>
          <a:p>
            <a:pPr>
              <a:lnSpc>
                <a:spcPct val="150000"/>
              </a:lnSpc>
            </a:pP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6829" y="117479"/>
            <a:ext cx="883113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Quiz </a:t>
            </a:r>
            <a:r>
              <a:rPr lang="en-US" sz="2800" b="1" dirty="0"/>
              <a:t>“How artistic are you</a:t>
            </a:r>
            <a:r>
              <a:rPr lang="en-US" sz="2800" b="1" dirty="0" smtClean="0"/>
              <a:t>?” </a:t>
            </a:r>
            <a:r>
              <a:rPr lang="en-GB" sz="2800" b="1" dirty="0"/>
              <a:t>Take the quiz to find out</a:t>
            </a:r>
            <a:r>
              <a:rPr lang="en-GB" sz="2800" b="1" dirty="0" smtClean="0"/>
              <a:t>.</a:t>
            </a:r>
            <a:endParaRPr lang="en-GB" sz="28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9161" y="112593"/>
            <a:ext cx="320293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947" y="9953"/>
            <a:ext cx="253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81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4374" y="1008747"/>
            <a:ext cx="254075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8983" y="10293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768" y="9267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207665"/>
            <a:ext cx="421766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15989193"/>
              </p:ext>
            </p:extLst>
          </p:nvPr>
        </p:nvGraphicFramePr>
        <p:xfrm>
          <a:off x="1654678" y="1929574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4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36878" y="1097510"/>
            <a:ext cx="8785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- Do you like the piece of music you have listened?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- Do you know what kind of music it is?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- When do you listen to music?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- How do you feel when you listen to music?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- Is music important to our life?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5523" y="142568"/>
            <a:ext cx="185814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CHATTING</a:t>
            </a:r>
            <a:endParaRPr lang="en-US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12287"/>
          <a:stretch/>
        </p:blipFill>
        <p:spPr bwMode="auto">
          <a:xfrm>
            <a:off x="10840064" y="142568"/>
            <a:ext cx="1346863" cy="103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14559" r="4884" b="10430"/>
          <a:stretch/>
        </p:blipFill>
        <p:spPr bwMode="auto">
          <a:xfrm>
            <a:off x="427704" y="4883162"/>
            <a:ext cx="1917291" cy="160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31"/>
            <a:ext cx="2123767" cy="109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409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-138112"/>
            <a:ext cx="12700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32000" y="381002"/>
            <a:ext cx="79248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  <a:r>
              <a:rPr kumimoji="0" lang="en-US" sz="6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4102" y="2648933"/>
            <a:ext cx="11223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the vocabulary for the next lesson: </a:t>
            </a:r>
            <a:r>
              <a:rPr lang="en-US" sz="3200" dirty="0" smtClean="0">
                <a:solidFill>
                  <a:srgbClr val="FF0000"/>
                </a:solidFill>
              </a:rPr>
              <a:t>A </a:t>
            </a:r>
            <a:r>
              <a:rPr lang="en-US" sz="3200" dirty="0">
                <a:solidFill>
                  <a:srgbClr val="FF0000"/>
                </a:solidFill>
              </a:rPr>
              <a:t>closer look 1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Prepare for the Project lesson.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965" y="4263004"/>
            <a:ext cx="2600035" cy="234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46"/>
            <a:ext cx="12192000" cy="68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35" y="278311"/>
            <a:ext cx="4224003" cy="21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362200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60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6" y="2413614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4- L1- warm up">
            <a:hlinkClick r:id="" action="ppaction://media"/>
            <a:extLst>
              <a:ext uri="{FF2B5EF4-FFF2-40B4-BE49-F238E27FC236}">
                <a16:creationId xmlns:a16="http://schemas.microsoft.com/office/drawing/2014/main" xmlns="" id="{BCFA7BA6-2C7B-41BB-B865-6B20F9935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8070" y="1600574"/>
            <a:ext cx="7874587" cy="44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3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54030" y="2913572"/>
            <a:ext cx="5712175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smtClean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to </a:t>
            </a:r>
            <a:r>
              <a:rPr lang="en-US" sz="26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create an active atmosphere in the class before </a:t>
            </a:r>
            <a:r>
              <a:rPr lang="en-US" sz="260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the </a:t>
            </a:r>
            <a:r>
              <a:rPr lang="en-US" sz="2600" smtClean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lesson</a:t>
            </a:r>
            <a:endParaRPr lang="en-US" sz="26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smtClean="0">
                <a:latin typeface="Calibri (Body)"/>
              </a:rPr>
              <a:t>to </a:t>
            </a:r>
            <a:r>
              <a:rPr lang="en-US" sz="2600" dirty="0">
                <a:latin typeface="Calibri (Body)"/>
              </a:rPr>
              <a:t>introduce </a:t>
            </a:r>
            <a:r>
              <a:rPr lang="en-US" sz="2600">
                <a:latin typeface="Calibri (Body)"/>
              </a:rPr>
              <a:t>the </a:t>
            </a:r>
            <a:r>
              <a:rPr lang="en-US" sz="2600" smtClean="0">
                <a:latin typeface="Calibri (Body)"/>
              </a:rPr>
              <a:t>topic</a:t>
            </a:r>
            <a:endParaRPr lang="en-US" sz="26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31" name="Picture 6" descr="School gates, Royalty-free School gates Vector Images &amp;amp; Drawings |  Depositphotos®">
            <a:extLst>
              <a:ext uri="{FF2B5EF4-FFF2-40B4-BE49-F238E27FC236}">
                <a16:creationId xmlns:a16="http://schemas.microsoft.com/office/drawing/2014/main" xmlns="" id="{F834E8F8-CB60-4177-A1C7-D55AB8E6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0" y="2680573"/>
            <a:ext cx="4294073" cy="30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8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15240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72567" y="1439806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073499"/>
            <a:ext cx="1344559" cy="1277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6907" y="2134899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A talk at the school </a:t>
            </a:r>
            <a:r>
              <a:rPr lang="en-US" sz="3200" b="1" dirty="0" smtClean="0">
                <a:solidFill>
                  <a:srgbClr val="0070C0"/>
                </a:solidFill>
              </a:rPr>
              <a:t>gate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5338" y="1527018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LESSON 1: GETTING STARTED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5" name="Picture 2" descr="Bài Mẫu Chủ đề: Talk About Your School - IELTS Speaking - IELTS Cấp Tốc">
            <a:extLst>
              <a:ext uri="{FF2B5EF4-FFF2-40B4-BE49-F238E27FC236}">
                <a16:creationId xmlns:a16="http://schemas.microsoft.com/office/drawing/2014/main" xmlns="" id="{548F6424-389E-485F-81C5-193B882F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78" y="2962555"/>
            <a:ext cx="5502049" cy="32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4" y="3300460"/>
            <a:ext cx="2438627" cy="232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761" y="2979266"/>
            <a:ext cx="2728452" cy="27051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4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309716" y="629803"/>
            <a:ext cx="312665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- classical </a:t>
            </a:r>
            <a:r>
              <a:rPr lang="en-US" sz="3600" dirty="0"/>
              <a:t>(</a:t>
            </a:r>
            <a:r>
              <a:rPr lang="en-US" sz="3600" dirty="0" err="1" smtClean="0"/>
              <a:t>adj</a:t>
            </a:r>
            <a:r>
              <a:rPr lang="en-US" sz="3600" dirty="0" smtClean="0"/>
              <a:t>): 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4601" y="764564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/>
              <a:t>cổ</a:t>
            </a:r>
            <a:r>
              <a:rPr lang="en-US" sz="3600" b="1" dirty="0" smtClean="0"/>
              <a:t> </a:t>
            </a:r>
            <a:r>
              <a:rPr lang="en-US" sz="3600" b="1" dirty="0" err="1"/>
              <a:t>điển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3311601" y="871646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 smtClean="0">
                <a:solidFill>
                  <a:srgbClr val="0FB7BD"/>
                </a:solidFill>
              </a:rPr>
              <a:t>klæsɪkəl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AE1C73-00CF-4A99-B33C-E7CFA2765C3D}"/>
              </a:ext>
            </a:extLst>
          </p:cNvPr>
          <p:cNvSpPr txBox="1"/>
          <p:nvPr/>
        </p:nvSpPr>
        <p:spPr>
          <a:xfrm>
            <a:off x="9166032" y="1516251"/>
            <a:ext cx="165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modern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38330" r="67020" b="40627"/>
          <a:stretch/>
        </p:blipFill>
        <p:spPr>
          <a:xfrm>
            <a:off x="3413488" y="2078279"/>
            <a:ext cx="3552835" cy="25740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8069" r="16075" b="50350"/>
          <a:stretch/>
        </p:blipFill>
        <p:spPr>
          <a:xfrm>
            <a:off x="7484632" y="2108585"/>
            <a:ext cx="3747617" cy="2154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735" y="0"/>
            <a:ext cx="356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A9A5"/>
                </a:solidFill>
                <a:latin typeface=".VnBodoni" pitchFamily="34" charset="0"/>
              </a:rPr>
              <a:t>* VOCABULARY</a:t>
            </a:r>
            <a:endParaRPr lang="en-US" sz="2800" b="1" dirty="0">
              <a:solidFill>
                <a:srgbClr val="00A9A5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15240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Google Shape;1881;p31"/>
          <p:cNvSpPr txBox="1">
            <a:spLocks/>
          </p:cNvSpPr>
          <p:nvPr/>
        </p:nvSpPr>
        <p:spPr>
          <a:xfrm>
            <a:off x="197847" y="443162"/>
            <a:ext cx="320568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- spare </a:t>
            </a:r>
            <a:r>
              <a:rPr lang="en-US" sz="3600" b="1" dirty="0"/>
              <a:t>time </a:t>
            </a:r>
            <a:r>
              <a:rPr lang="en-US" sz="3600" dirty="0"/>
              <a:t>(n</a:t>
            </a:r>
            <a:r>
              <a:rPr lang="en-US" sz="3600" dirty="0" smtClean="0"/>
              <a:t>):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54596" y="592926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/>
              <a:t>thời</a:t>
            </a:r>
            <a:r>
              <a:rPr lang="en-US" sz="3600" b="1" dirty="0" smtClean="0"/>
              <a:t> </a:t>
            </a:r>
            <a:r>
              <a:rPr lang="en-US" sz="3600" b="1" dirty="0" err="1"/>
              <a:t>gian</a:t>
            </a:r>
            <a:r>
              <a:rPr lang="en-US" sz="3600" b="1" dirty="0"/>
              <a:t> </a:t>
            </a:r>
            <a:r>
              <a:rPr lang="en-US" sz="3600" b="1" dirty="0" err="1"/>
              <a:t>rảnh</a:t>
            </a:r>
            <a:r>
              <a:rPr lang="en-US" sz="3600" b="1" dirty="0"/>
              <a:t> </a:t>
            </a:r>
            <a:r>
              <a:rPr lang="en-US" sz="3600" b="1" dirty="0" err="1"/>
              <a:t>rỗi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3330644" y="627470"/>
            <a:ext cx="2098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speər</a:t>
            </a:r>
            <a:r>
              <a:rPr lang="en-US" sz="2800" b="1" dirty="0">
                <a:solidFill>
                  <a:srgbClr val="0FB7BD"/>
                </a:solidFill>
              </a:rPr>
              <a:t> </a:t>
            </a:r>
            <a:r>
              <a:rPr lang="en-US" sz="2800" b="1" dirty="0" err="1">
                <a:solidFill>
                  <a:srgbClr val="0FB7BD"/>
                </a:solidFill>
              </a:rPr>
              <a:t>taɪm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9" y="1565635"/>
            <a:ext cx="2699705" cy="2699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35" y="1623313"/>
            <a:ext cx="2584347" cy="2584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288" y="2072200"/>
            <a:ext cx="2135460" cy="2135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454" y="1862517"/>
            <a:ext cx="2105940" cy="21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15240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Google Shape;1881;p31"/>
          <p:cNvSpPr txBox="1">
            <a:spLocks/>
          </p:cNvSpPr>
          <p:nvPr/>
        </p:nvSpPr>
        <p:spPr>
          <a:xfrm>
            <a:off x="95434" y="179104"/>
            <a:ext cx="509599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- musical </a:t>
            </a:r>
            <a:r>
              <a:rPr lang="en-US" sz="3600" b="1" dirty="0"/>
              <a:t>instruments </a:t>
            </a:r>
            <a:r>
              <a:rPr lang="en-US" sz="3600" dirty="0"/>
              <a:t>(n</a:t>
            </a:r>
            <a:r>
              <a:rPr lang="en-US" sz="3600" dirty="0" smtClean="0"/>
              <a:t>):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0740" y="319748"/>
            <a:ext cx="2202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/>
              <a:t>nhạc</a:t>
            </a:r>
            <a:r>
              <a:rPr lang="en-US" sz="3600" b="1" dirty="0" smtClean="0"/>
              <a:t> </a:t>
            </a:r>
            <a:r>
              <a:rPr lang="en-US" sz="3600" b="1" dirty="0" err="1"/>
              <a:t>cụ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5168351" y="322301"/>
            <a:ext cx="4512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/ˈ</a:t>
            </a:r>
            <a:r>
              <a:rPr lang="en-US" sz="3200" b="1" dirty="0" err="1" smtClean="0">
                <a:solidFill>
                  <a:srgbClr val="0FB7BD"/>
                </a:solidFill>
              </a:rPr>
              <a:t>mjuːzɪkəl</a:t>
            </a:r>
            <a:r>
              <a:rPr lang="en-US" sz="3200" b="1" dirty="0" smtClean="0">
                <a:solidFill>
                  <a:srgbClr val="0FB7BD"/>
                </a:solidFill>
              </a:rPr>
              <a:t> </a:t>
            </a:r>
            <a:r>
              <a:rPr lang="en-US" sz="3200" b="1" dirty="0">
                <a:solidFill>
                  <a:srgbClr val="0FB7BD"/>
                </a:solidFill>
              </a:rPr>
              <a:t>ˈ</a:t>
            </a:r>
            <a:r>
              <a:rPr lang="en-US" sz="3200" b="1" dirty="0" err="1" smtClean="0">
                <a:solidFill>
                  <a:srgbClr val="0FB7BD"/>
                </a:solidFill>
              </a:rPr>
              <a:t>ɪnstrəmənts</a:t>
            </a:r>
            <a:r>
              <a:rPr lang="en-US" sz="3200" b="1" dirty="0" smtClean="0">
                <a:solidFill>
                  <a:srgbClr val="0FB7BD"/>
                </a:solidFill>
              </a:rPr>
              <a:t>/</a:t>
            </a:r>
            <a:endParaRPr lang="en-US" sz="3200" b="1" dirty="0">
              <a:solidFill>
                <a:srgbClr val="0FB7B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906" r="31785" b="6336"/>
          <a:stretch/>
        </p:blipFill>
        <p:spPr>
          <a:xfrm>
            <a:off x="2643433" y="1548581"/>
            <a:ext cx="6426825" cy="430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Google Shape;1881;p31"/>
          <p:cNvSpPr txBox="1">
            <a:spLocks/>
          </p:cNvSpPr>
          <p:nvPr/>
        </p:nvSpPr>
        <p:spPr>
          <a:xfrm>
            <a:off x="322451" y="385865"/>
            <a:ext cx="30810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- landscape </a:t>
            </a:r>
            <a:r>
              <a:rPr lang="en-US" sz="3600" dirty="0"/>
              <a:t>(n</a:t>
            </a:r>
            <a:r>
              <a:rPr lang="en-US" sz="3600" dirty="0" smtClean="0"/>
              <a:t>): 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3738" y="514157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/>
              <a:t>cảnh</a:t>
            </a:r>
            <a:r>
              <a:rPr lang="en-US" sz="3600" b="1" dirty="0" smtClean="0"/>
              <a:t> </a:t>
            </a:r>
            <a:r>
              <a:rPr lang="en-US" sz="3600" b="1" dirty="0" err="1"/>
              <a:t>quan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3439676" y="518794"/>
            <a:ext cx="2424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/ˈ</a:t>
            </a:r>
            <a:r>
              <a:rPr lang="en-US" sz="3200" b="1" dirty="0" err="1" smtClean="0">
                <a:solidFill>
                  <a:srgbClr val="0FB7BD"/>
                </a:solidFill>
              </a:rPr>
              <a:t>lændskeɪp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03" y="1160488"/>
            <a:ext cx="7714660" cy="503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" y="15240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Google Shape;1881;p31"/>
          <p:cNvSpPr txBox="1">
            <a:spLocks/>
          </p:cNvSpPr>
          <p:nvPr/>
        </p:nvSpPr>
        <p:spPr>
          <a:xfrm>
            <a:off x="284930" y="392942"/>
            <a:ext cx="332842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- art </a:t>
            </a:r>
            <a:r>
              <a:rPr lang="en-US" sz="3600" b="1" dirty="0"/>
              <a:t>gallery </a:t>
            </a:r>
            <a:r>
              <a:rPr lang="en-US" sz="3600" dirty="0"/>
              <a:t>(n</a:t>
            </a:r>
            <a:r>
              <a:rPr lang="en-US" sz="3600" dirty="0" smtClean="0"/>
              <a:t>): 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85408" y="535338"/>
            <a:ext cx="5983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/>
              <a:t>phòng</a:t>
            </a:r>
            <a:r>
              <a:rPr lang="en-US" sz="3600" b="1" dirty="0" smtClean="0"/>
              <a:t> </a:t>
            </a:r>
            <a:r>
              <a:rPr lang="en-US" sz="3600" b="1" dirty="0" err="1"/>
              <a:t>trưng</a:t>
            </a:r>
            <a:r>
              <a:rPr lang="en-US" sz="3600" b="1" dirty="0"/>
              <a:t> </a:t>
            </a:r>
            <a:r>
              <a:rPr lang="en-US" sz="3600" b="1" dirty="0" err="1"/>
              <a:t>bày</a:t>
            </a:r>
            <a:r>
              <a:rPr lang="en-US" sz="3600" b="1" dirty="0"/>
              <a:t> </a:t>
            </a:r>
            <a:r>
              <a:rPr lang="en-US" sz="3600" b="1" dirty="0" err="1" smtClean="0"/>
              <a:t>nghệ</a:t>
            </a:r>
            <a:r>
              <a:rPr lang="en-US" sz="3600" b="1" dirty="0" smtClean="0"/>
              <a:t> </a:t>
            </a:r>
            <a:r>
              <a:rPr lang="en-US" sz="3600" b="1" dirty="0" err="1"/>
              <a:t>thuật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3350126" y="557992"/>
            <a:ext cx="2435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/ˈ</a:t>
            </a:r>
            <a:r>
              <a:rPr lang="en-US" sz="3200" b="1" dirty="0" err="1">
                <a:solidFill>
                  <a:srgbClr val="0FB7BD"/>
                </a:solidFill>
              </a:rPr>
              <a:t>ɑːt</a:t>
            </a:r>
            <a:r>
              <a:rPr lang="en-US" sz="3200" b="1" dirty="0">
                <a:solidFill>
                  <a:srgbClr val="0FB7BD"/>
                </a:solidFill>
              </a:rPr>
              <a:t> ˌ</a:t>
            </a:r>
            <a:r>
              <a:rPr lang="en-US" sz="3200" b="1" dirty="0" err="1" smtClean="0">
                <a:solidFill>
                  <a:srgbClr val="0FB7BD"/>
                </a:solidFill>
              </a:rPr>
              <a:t>ɡæləri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7" name="Picture 6" descr="29,647 Art Gallery Illustrations &amp;amp; Clip Art - iStock">
            <a:extLst>
              <a:ext uri="{FF2B5EF4-FFF2-40B4-BE49-F238E27FC236}">
                <a16:creationId xmlns:a16="http://schemas.microsoft.com/office/drawing/2014/main" xmlns="" id="{B7BD69C2-0B8B-4883-97AC-D951629C4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95" y="1987286"/>
            <a:ext cx="6857485" cy="4000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4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3407</TotalTime>
  <Words>1067</Words>
  <Application>Microsoft Office PowerPoint</Application>
  <PresentationFormat>Custom</PresentationFormat>
  <Paragraphs>233</Paragraphs>
  <Slides>33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 BA</cp:lastModifiedBy>
  <cp:revision>150</cp:revision>
  <dcterms:created xsi:type="dcterms:W3CDTF">2020-12-09T02:04:09Z</dcterms:created>
  <dcterms:modified xsi:type="dcterms:W3CDTF">2022-09-18T15:50:13Z</dcterms:modified>
</cp:coreProperties>
</file>