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00" r:id="rId2"/>
    <p:sldId id="277" r:id="rId3"/>
    <p:sldId id="283" r:id="rId4"/>
    <p:sldId id="279" r:id="rId5"/>
    <p:sldId id="280" r:id="rId6"/>
    <p:sldId id="282" r:id="rId7"/>
    <p:sldId id="290" r:id="rId8"/>
    <p:sldId id="258" r:id="rId9"/>
    <p:sldId id="259" r:id="rId10"/>
    <p:sldId id="260" r:id="rId11"/>
    <p:sldId id="261" r:id="rId12"/>
    <p:sldId id="296" r:id="rId13"/>
    <p:sldId id="273" r:id="rId14"/>
    <p:sldId id="292" r:id="rId15"/>
    <p:sldId id="264" r:id="rId16"/>
    <p:sldId id="275" r:id="rId17"/>
    <p:sldId id="276" r:id="rId18"/>
    <p:sldId id="274" r:id="rId19"/>
    <p:sldId id="263" r:id="rId20"/>
    <p:sldId id="286" r:id="rId21"/>
    <p:sldId id="289" r:id="rId22"/>
    <p:sldId id="299" r:id="rId23"/>
    <p:sldId id="29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DE0"/>
    <a:srgbClr val="3BBEF3"/>
    <a:srgbClr val="A3E7FF"/>
    <a:srgbClr val="0FB7BD"/>
    <a:srgbClr val="EF5F88"/>
    <a:srgbClr val="62C8CE"/>
    <a:srgbClr val="73CED3"/>
    <a:srgbClr val="F09456"/>
    <a:srgbClr val="F490AD"/>
    <a:srgbClr val="6E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3" d="100"/>
          <a:sy n="73" d="100"/>
        </p:scale>
        <p:origin x="12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ongHung\&#160;\GIAO%20AN%208\GADT8_Bai%2012_Tiet%2073\Spleeping%20child%20(MLTR)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7045" y="381000"/>
            <a:ext cx="7968010" cy="718673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191768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WELCOME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TO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OUR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CLASS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5769" y="4275579"/>
            <a:ext cx="405149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8100">
                  <a:solidFill>
                    <a:srgbClr val="FA00AD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Unit 3: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9976" y="4352522"/>
            <a:ext cx="671874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latin typeface="+mn-lt"/>
                <a:cs typeface="Arial" charset="0"/>
              </a:rPr>
              <a:t>MY </a:t>
            </a:r>
            <a:r>
              <a:rPr lang="en-US" sz="4400" b="1" dirty="0" smtClean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FRIENDS</a:t>
            </a:r>
            <a:endParaRPr lang="en-US" sz="4400" b="1" dirty="0">
              <a:ln w="38100">
                <a:solidFill>
                  <a:srgbClr val="FF0000"/>
                </a:solidFill>
              </a:ln>
              <a:solidFill>
                <a:srgbClr val="00FF00"/>
              </a:solidFill>
              <a:latin typeface="+mn-lt"/>
              <a:cs typeface="Arial" charset="0"/>
            </a:endParaRPr>
          </a:p>
        </p:txBody>
      </p:sp>
      <p:sp>
        <p:nvSpPr>
          <p:cNvPr id="6150" name="WordArt 13"/>
          <p:cNvSpPr>
            <a:spLocks noChangeArrowheads="1" noChangeShapeType="1" noTextEdit="1"/>
          </p:cNvSpPr>
          <p:nvPr/>
        </p:nvSpPr>
        <p:spPr bwMode="auto">
          <a:xfrm rot="154665">
            <a:off x="4130675" y="2727325"/>
            <a:ext cx="1139825" cy="419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6722"/>
              </a:avLst>
            </a:prstTxWarp>
          </a:bodyPr>
          <a:lstStyle/>
          <a:p>
            <a:pPr algn="ctr"/>
            <a:r>
              <a:rPr lang="en-GB" sz="3600" kern="10" spc="720" dirty="0">
                <a:gradFill rotWithShape="1">
                  <a:gsLst>
                    <a:gs pos="0">
                      <a:srgbClr val="FFFF66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ENGLISH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8" y="1189383"/>
            <a:ext cx="239050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1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8201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778836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46489" y="12405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1453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1448742"/>
            <a:ext cx="54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477476" y="1849447"/>
            <a:ext cx="2160063" cy="4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2" y="2147970"/>
            <a:ext cx="71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2" y="2150203"/>
            <a:ext cx="6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67189" y="243264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2" y="2806485"/>
            <a:ext cx="61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2808718"/>
            <a:ext cx="44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3608016"/>
            <a:ext cx="11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2" y="3618902"/>
            <a:ext cx="50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8932" y="396001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98008" y="3173122"/>
            <a:ext cx="1608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2426" y="24824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8036" y="31654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4242772" y="1453477"/>
            <a:ext cx="296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favorite magazine.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6031378" y="820147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picnic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821034" y="2130502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6682641" y="213705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3181263" y="280871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5316669" y="2806485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black 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777217" y="35836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5884264" y="3632400"/>
            <a:ext cx="3343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5856035" y="3638937"/>
            <a:ext cx="292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5868" y="72219"/>
            <a:ext cx="7835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065635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1395247" y="5959003"/>
            <a:ext cx="7326086" cy="46166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38545"/>
            <a:ext cx="5181600" cy="369332"/>
          </a:xfrm>
          <a:prstGeom prst="rect">
            <a:avLst/>
          </a:prstGeom>
          <a:solidFill>
            <a:srgbClr val="A3E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Match the word with it’s meaning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04452" y="7689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4452" y="1371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eye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5232" y="196041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452" y="2514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5232" y="3124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mouth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5231" y="3740727"/>
            <a:ext cx="221672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9088" y="43503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9870" y="4911439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9870" y="550025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shoulder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9088" y="6068293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46516" y="7182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Mắt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46516" y="1320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46516" y="1916639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Gò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46516" y="2463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067296" y="30734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067295" y="3690022"/>
            <a:ext cx="221672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mũi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81152" y="42996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Miệng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01934" y="4860734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tóc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01934" y="540546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081152" y="5973498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vai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7" idx="3"/>
            <a:endCxn id="29" idx="1"/>
          </p:cNvCxnSpPr>
          <p:nvPr/>
        </p:nvCxnSpPr>
        <p:spPr>
          <a:xfrm>
            <a:off x="3214252" y="997527"/>
            <a:ext cx="1832264" cy="114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V="1">
            <a:off x="3269670" y="946822"/>
            <a:ext cx="1776846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30" idx="1"/>
          </p:cNvCxnSpPr>
          <p:nvPr/>
        </p:nvCxnSpPr>
        <p:spPr>
          <a:xfrm>
            <a:off x="3235032" y="2189017"/>
            <a:ext cx="1811484" cy="503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3"/>
            <a:endCxn id="28" idx="1"/>
          </p:cNvCxnSpPr>
          <p:nvPr/>
        </p:nvCxnSpPr>
        <p:spPr>
          <a:xfrm flipV="1">
            <a:off x="3214252" y="1549495"/>
            <a:ext cx="1832264" cy="1193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3"/>
            <a:endCxn id="33" idx="1"/>
          </p:cNvCxnSpPr>
          <p:nvPr/>
        </p:nvCxnSpPr>
        <p:spPr>
          <a:xfrm>
            <a:off x="3235032" y="3352800"/>
            <a:ext cx="1846120" cy="117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2" idx="3"/>
            <a:endCxn id="31" idx="1"/>
          </p:cNvCxnSpPr>
          <p:nvPr/>
        </p:nvCxnSpPr>
        <p:spPr>
          <a:xfrm flipV="1">
            <a:off x="3241960" y="3302095"/>
            <a:ext cx="1825336" cy="667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3" idx="3"/>
            <a:endCxn id="32" idx="1"/>
          </p:cNvCxnSpPr>
          <p:nvPr/>
        </p:nvCxnSpPr>
        <p:spPr>
          <a:xfrm flipV="1">
            <a:off x="3248888" y="3918622"/>
            <a:ext cx="1818407" cy="66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4" idx="3"/>
            <a:endCxn id="34" idx="1"/>
          </p:cNvCxnSpPr>
          <p:nvPr/>
        </p:nvCxnSpPr>
        <p:spPr>
          <a:xfrm flipV="1">
            <a:off x="3269670" y="5089334"/>
            <a:ext cx="1832264" cy="5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5" idx="3"/>
            <a:endCxn id="36" idx="1"/>
          </p:cNvCxnSpPr>
          <p:nvPr/>
        </p:nvCxnSpPr>
        <p:spPr>
          <a:xfrm>
            <a:off x="3269670" y="5728857"/>
            <a:ext cx="1811482" cy="473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5" idx="3"/>
          </p:cNvCxnSpPr>
          <p:nvPr/>
        </p:nvCxnSpPr>
        <p:spPr>
          <a:xfrm flipV="1">
            <a:off x="3248888" y="5634065"/>
            <a:ext cx="1776849" cy="6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53966" y="1667284"/>
            <a:ext cx="7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455397"/>
            <a:ext cx="2750717" cy="45609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6159" y="2501745"/>
            <a:ext cx="48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1465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3024" y="3376661"/>
            <a:ext cx="78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261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3266" y="4403747"/>
            <a:ext cx="74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5323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7650" y="5278664"/>
            <a:ext cx="52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6472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1994563"/>
            <a:ext cx="1635972" cy="38676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85260" y="2501745"/>
            <a:ext cx="1989187" cy="2834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2892360"/>
            <a:ext cx="1401024" cy="62382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122265"/>
            <a:ext cx="1138422" cy="6309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592812" y="5071872"/>
            <a:ext cx="1598696" cy="46819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51279" y="1691668"/>
            <a:ext cx="102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82679"/>
            <a:ext cx="53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9.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7120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54522"/>
            <a:ext cx="51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4305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437954" y="3891433"/>
            <a:ext cx="49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7.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7749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167298" y="5042677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769872" y="5618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46854"/>
            <a:ext cx="1246457" cy="874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42324" y="2571211"/>
            <a:ext cx="1604778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595867" y="2627303"/>
            <a:ext cx="1771583" cy="65805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327904" y="3799237"/>
            <a:ext cx="1063748" cy="22412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5202408" y="5451308"/>
            <a:ext cx="1165042" cy="1163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25541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19713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832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699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19362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6522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415347" y="682602"/>
            <a:ext cx="1937583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832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69644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19677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6916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894652" y="2091883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914019" y="368135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28529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29772" y="145510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46866" y="511365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035686" y="3167787"/>
            <a:ext cx="187820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2876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918307" y="145539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918617" y="273257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49532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161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0231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1869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12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8425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219096" y="795056"/>
            <a:ext cx="2107309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0230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1547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1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106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know any other words for body parts?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800" y="20383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Calibri" pitchFamily="34" charset="0"/>
                <a:ea typeface="MS PGothic" pitchFamily="34" charset="-128"/>
              </a:rPr>
              <a:t>ears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12245" y="2043843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829372" y="28558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face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157913" y="2085912"/>
            <a:ext cx="1814512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head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343400" y="203454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4343399" y="285585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984" y="179747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66992" y="2325925"/>
              <a:ext cx="1321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08632" y="180800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29051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1959" y="98035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773932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104327" y="2779203"/>
            <a:ext cx="1172736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590302" y="2779203"/>
            <a:ext cx="440817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590502" y="2184843"/>
            <a:ext cx="1999599" cy="594360"/>
            <a:chOff x="2498341" y="1926227"/>
            <a:chExt cx="1508760" cy="594360"/>
          </a:xfrm>
          <a:solidFill>
            <a:srgbClr val="92D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366220" y="2184843"/>
            <a:ext cx="1821685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1"/>
            <a:ext cx="1826896" cy="1181243"/>
            <a:chOff x="3838643" y="2472914"/>
            <a:chExt cx="1701256" cy="954107"/>
          </a:xfrm>
          <a:solidFill>
            <a:srgbClr val="92D050"/>
          </a:solidFill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grpFill/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99967" y="2564644"/>
              <a:ext cx="1095489" cy="7706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big </a:t>
              </a:r>
              <a:r>
                <a:rPr lang="en-US" sz="2800" dirty="0"/>
                <a:t>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8018" y="933992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421678" y="3399875"/>
            <a:ext cx="168524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71171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7" y="4723969"/>
            <a:ext cx="1815271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879128" y="4754018"/>
            <a:ext cx="1862444" cy="594360"/>
            <a:chOff x="5257124" y="1956276"/>
            <a:chExt cx="1508760" cy="594360"/>
          </a:xfrm>
          <a:solidFill>
            <a:srgbClr val="92D050"/>
          </a:solidFill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57124" y="1956276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72815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654050" cy="594360"/>
            <a:chOff x="2424643" y="2542995"/>
            <a:chExt cx="165405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6" y="2572372"/>
              <a:ext cx="1528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715790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0074" y="2581063"/>
              <a:ext cx="123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594360"/>
            <a:chOff x="2424643" y="2542995"/>
            <a:chExt cx="1508760" cy="594360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383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16450" y="4101668"/>
            <a:ext cx="186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Gợn</a:t>
            </a:r>
            <a:r>
              <a:rPr lang="en-US" sz="2400" dirty="0" smtClean="0"/>
              <a:t> </a:t>
            </a:r>
            <a:r>
              <a:rPr lang="en-US" sz="2400" dirty="0" err="1" smtClean="0"/>
              <a:t>sóng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29410" y="1672657"/>
            <a:ext cx="20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Xoăn</a:t>
            </a:r>
            <a:r>
              <a:rPr lang="en-US" b="1" dirty="0" smtClean="0"/>
              <a:t>, </a:t>
            </a:r>
            <a:r>
              <a:rPr lang="en-US" b="1" dirty="0" err="1" smtClean="0"/>
              <a:t>quắn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4891" y="1953476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039" y="2574253"/>
            <a:ext cx="5891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68" y="3364992"/>
            <a:ext cx="3600827" cy="2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193" y="143691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pic>
        <p:nvPicPr>
          <p:cNvPr id="5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" y="1534418"/>
            <a:ext cx="7717536" cy="40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9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247126" cy="265239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r>
              <a:rPr lang="en-US" sz="3800" b="1" u="sng" dirty="0" smtClean="0"/>
              <a:t/>
            </a:r>
            <a:br>
              <a:rPr lang="en-US" sz="3800" b="1" u="sng" dirty="0" smtClean="0"/>
            </a:br>
            <a:r>
              <a:rPr lang="en-US" sz="3800" dirty="0" smtClean="0"/>
              <a:t>- </a:t>
            </a:r>
            <a:r>
              <a:rPr lang="en-US" sz="3800" b="1" dirty="0" smtClean="0"/>
              <a:t>Learn by heart all the new words.</a:t>
            </a:r>
            <a:br>
              <a:rPr lang="en-US" sz="3800" b="1" dirty="0" smtClean="0"/>
            </a:br>
            <a:r>
              <a:rPr lang="en-US" sz="3800" b="1" dirty="0" smtClean="0"/>
              <a:t>- Prepare </a:t>
            </a:r>
            <a:r>
              <a:rPr lang="en-US" sz="3800" b="1" dirty="0"/>
              <a:t> </a:t>
            </a:r>
            <a:r>
              <a:rPr lang="en-US" sz="3800" b="1" dirty="0" smtClean="0"/>
              <a:t>lesson 2 ( A closer look 1)</a:t>
            </a:r>
            <a:r>
              <a:rPr lang="en-US" sz="3800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EW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914400"/>
            <a:ext cx="13430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00050"/>
            <a:ext cx="213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7467600" y="9906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4495800" y="1371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828800" y="16764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838200" y="3733800"/>
            <a:ext cx="7162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See you again!!!</a:t>
            </a:r>
          </a:p>
        </p:txBody>
      </p:sp>
      <p:pic>
        <p:nvPicPr>
          <p:cNvPr id="10249" name="Spleeping child (MLTR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7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096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68" y="21887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Qúy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thầy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cô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có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nhu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cầu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thì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kết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bạn</a:t>
            </a:r>
            <a:r>
              <a:rPr lang="en-US" b="1" dirty="0" smtClean="0">
                <a:solidFill>
                  <a:srgbClr val="FF0000"/>
                </a:solidFill>
              </a:rPr>
              <a:t> qua </a:t>
            </a:r>
            <a:r>
              <a:rPr lang="en-US" b="1" dirty="0" err="1" smtClean="0">
                <a:solidFill>
                  <a:srgbClr val="FF0000"/>
                </a:solidFill>
              </a:rPr>
              <a:t>fb</a:t>
            </a:r>
            <a:r>
              <a:rPr lang="en-US" b="1" dirty="0" smtClean="0">
                <a:solidFill>
                  <a:srgbClr val="FF0000"/>
                </a:solidFill>
              </a:rPr>
              <a:t> ( </a:t>
            </a:r>
            <a:r>
              <a:rPr lang="en-US" b="1" dirty="0" err="1" smtClean="0">
                <a:solidFill>
                  <a:srgbClr val="FF0000"/>
                </a:solidFill>
              </a:rPr>
              <a:t>Côi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Nguyễn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  <a:r>
              <a:rPr lang="en-US" b="1" dirty="0" err="1" smtClean="0">
                <a:solidFill>
                  <a:srgbClr val="FF0000"/>
                </a:solidFill>
              </a:rPr>
              <a:t>hoặc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số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đt</a:t>
            </a:r>
            <a:r>
              <a:rPr lang="en-US" b="1" dirty="0" smtClean="0">
                <a:solidFill>
                  <a:srgbClr val="FF0000"/>
                </a:solidFill>
              </a:rPr>
              <a:t> : 0837939997.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  </a:t>
            </a:r>
            <a:r>
              <a:rPr lang="en-US" b="1" dirty="0" smtClean="0">
                <a:solidFill>
                  <a:srgbClr val="00B0F0"/>
                </a:solidFill>
              </a:rPr>
              <a:t>(150k/ 1hk)</a:t>
            </a:r>
            <a:endParaRPr lang="en-GB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3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816" y="177102"/>
            <a:ext cx="8229600" cy="676338"/>
          </a:xfrm>
          <a:solidFill>
            <a:srgbClr val="9CDDE0"/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 SONG AND FILL WORDS  IN THE BLANKS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LIP - UNIT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1004570"/>
            <a:ext cx="6400801" cy="4018534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2535936" y="4340352"/>
            <a:ext cx="4023360" cy="524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837" y="2195821"/>
            <a:ext cx="150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wardrobe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837" y="2609385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friends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221" y="3009495"/>
            <a:ext cx="1064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317" y="3940242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9221" y="340960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eat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60570" y="5132832"/>
            <a:ext cx="6856919" cy="1475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09216" y="5130736"/>
            <a:ext cx="703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Inside my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beautiful room.  I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have a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bed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and a 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 (1)………</a:t>
            </a: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mirror.  I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have many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(2)……… .</a:t>
            </a:r>
          </a:p>
          <a:p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(3)………come. We(4)………, 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we play, we </a:t>
            </a:r>
            <a:r>
              <a:rPr lang="en-GB" b="1" dirty="0" smtClean="0">
                <a:latin typeface="Times New Roman" pitchFamily="18" charset="0"/>
                <a:cs typeface="Times New Roman" pitchFamily="18" charset="0"/>
              </a:rPr>
              <a:t>have(5)……...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 my room, In my room.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Me and my friend in my room.</a:t>
            </a:r>
          </a:p>
        </p:txBody>
      </p:sp>
      <p:sp>
        <p:nvSpPr>
          <p:cNvPr id="15" name="Oval 14"/>
          <p:cNvSpPr/>
          <p:nvPr/>
        </p:nvSpPr>
        <p:spPr>
          <a:xfrm>
            <a:off x="8086542" y="597408"/>
            <a:ext cx="804672" cy="6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K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888908"/>
            <a:ext cx="4480560" cy="44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840224" y="181772"/>
            <a:ext cx="3663696" cy="2048256"/>
          </a:xfrm>
          <a:prstGeom prst="cloudCallout">
            <a:avLst>
              <a:gd name="adj1" fmla="val -64101"/>
              <a:gd name="adj2" fmla="val 76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Do you have a lot of friends?</a:t>
            </a:r>
          </a:p>
        </p:txBody>
      </p:sp>
    </p:spTree>
    <p:extLst>
      <p:ext uri="{BB962C8B-B14F-4D97-AF65-F5344CB8AC3E}">
        <p14:creationId xmlns:p14="http://schemas.microsoft.com/office/powerpoint/2010/main" val="19047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2982" y="228600"/>
            <a:ext cx="4944410" cy="15166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What can you do with your friends?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5392" y="1375910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…………….</a:t>
            </a:r>
            <a:endParaRPr lang="en-GB" dirty="0"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7" y="1745242"/>
            <a:ext cx="5931409" cy="7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sing song song with my fri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71" y="2834546"/>
            <a:ext cx="2549239" cy="21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11571" y="5544233"/>
            <a:ext cx="34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we </a:t>
            </a:r>
            <a:r>
              <a:rPr lang="en-US" b="1" i="1" dirty="0" smtClean="0"/>
              <a:t>sing some songs</a:t>
            </a:r>
            <a:endParaRPr lang="en-US" b="1" dirty="0"/>
          </a:p>
        </p:txBody>
      </p:sp>
      <p:pic>
        <p:nvPicPr>
          <p:cNvPr id="15" name="Picture 4" descr="Image result for play game with my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8" y="2759636"/>
            <a:ext cx="2766060" cy="20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0810" y="5174509"/>
            <a:ext cx="356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can play some games</a:t>
            </a:r>
            <a:endParaRPr lang="en-US" b="1" dirty="0"/>
          </a:p>
        </p:txBody>
      </p:sp>
      <p:pic>
        <p:nvPicPr>
          <p:cNvPr id="17" name="Picture 6" descr="Image result for ate many different kinds of foods with my friends in the picn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2834546"/>
            <a:ext cx="2466941" cy="18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786" y="4829610"/>
            <a:ext cx="36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 can eat and drink together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12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51339" y="2516286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Biscuit</a:t>
            </a:r>
            <a:r>
              <a:rPr lang="en-US" sz="2800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929774" y="2489630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62438" y="1610776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*</a:t>
            </a:r>
            <a:r>
              <a:rPr lang="en-US" sz="3200" b="1" i="1" dirty="0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200" b="1" i="1" u="sng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99253" y="1144244"/>
            <a:ext cx="4635144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LESSON 1: </a:t>
            </a:r>
            <a:r>
              <a:rPr lang="en-US" sz="2800" b="1" dirty="0" err="1" smtClean="0">
                <a:solidFill>
                  <a:srgbClr val="FF0000"/>
                </a:solidFill>
                <a:latin typeface=".VnArial" pitchFamily="34" charset="0"/>
              </a:rPr>
              <a:t>Gettingstarted</a:t>
            </a:r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6992" y="34772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lackH" pitchFamily="34" charset="0"/>
              </a:rPr>
              <a:t>UNIT </a:t>
            </a:r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1667463"/>
            <a:ext cx="2706623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60" y="1816131"/>
            <a:ext cx="3074309" cy="23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8276" y="3784503"/>
            <a:ext cx="2357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Magazine (n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25" y="1914056"/>
            <a:ext cx="2942036" cy="26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0468" y="3382643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Glasses (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 ) 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18" y="1863524"/>
            <a:ext cx="2800391" cy="26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0119" y="2129479"/>
            <a:ext cx="1989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Picnic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2230" y="210425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1679" y="2976735"/>
            <a:ext cx="1822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 (v) : 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32531" y="3000658"/>
            <a:ext cx="297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huyển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25387" y="3379507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25395" y="3792821"/>
            <a:ext cx="141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ạp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2311" y="4234571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-  surprise (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91174" y="4215699"/>
            <a:ext cx="2832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5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3" grpId="0"/>
      <p:bldP spid="34" grpId="0"/>
      <p:bldP spid="35" grpId="0"/>
      <p:bldP spid="36" grpId="0"/>
      <p:bldP spid="11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530967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559903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877275" y="1079016"/>
            <a:ext cx="2133600" cy="1447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picnic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303546"/>
            <a:ext cx="2133600" cy="1447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 smtClean="0"/>
              <a:t>Magazine</a:t>
            </a:r>
            <a:endParaRPr lang="en-US" sz="2800" b="1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306645" y="2855746"/>
            <a:ext cx="2133600" cy="14478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glasses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1968486"/>
            <a:ext cx="2133600" cy="1447800"/>
          </a:xfrm>
          <a:prstGeom prst="ellipse">
            <a:avLst/>
          </a:prstGeom>
          <a:solidFill>
            <a:srgbClr val="00B050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pass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010875" y="2855746"/>
            <a:ext cx="21336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3333CC"/>
                </a:solidFill>
              </a:rPr>
              <a:t>biscuit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165746" y="4481710"/>
            <a:ext cx="2133600" cy="1447800"/>
          </a:xfrm>
          <a:prstGeom prst="ellipse">
            <a:avLst/>
          </a:prstGeom>
          <a:solidFill>
            <a:srgbClr val="0D9FA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surprise</a:t>
            </a:r>
          </a:p>
        </p:txBody>
      </p:sp>
    </p:spTree>
    <p:extLst>
      <p:ext uri="{BB962C8B-B14F-4D97-AF65-F5344CB8AC3E}">
        <p14:creationId xmlns:p14="http://schemas.microsoft.com/office/powerpoint/2010/main" val="24669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9" y="756348"/>
            <a:ext cx="7983253" cy="5388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74839"/>
            <a:ext cx="482668" cy="52256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TextBox 11"/>
          <p:cNvSpPr txBox="1"/>
          <p:nvPr/>
        </p:nvSpPr>
        <p:spPr>
          <a:xfrm>
            <a:off x="791566" y="74839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6967" y="296928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 surprise guest</a:t>
            </a: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958" y="815632"/>
            <a:ext cx="496388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Thanks. What are you reading,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spc="-100" dirty="0">
                <a:latin typeface="Times New Roman" pitchFamily="18" charset="0"/>
                <a:cs typeface="Times New Roman" pitchFamily="18" charset="0"/>
              </a:rPr>
              <a:t>4Teen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It’s my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 magazine!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 there. This is my friend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Nice to meet you.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298" y="76635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surprise guest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051792"/>
            <a:ext cx="39406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for now.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 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bye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1" y="486739"/>
            <a:ext cx="4204933" cy="3456992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485" y="156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1683</TotalTime>
  <Words>744</Words>
  <Application>Microsoft Office PowerPoint</Application>
  <PresentationFormat>On-screen Show (4:3)</PresentationFormat>
  <Paragraphs>220</Paragraphs>
  <Slides>23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MS PGothic</vt:lpstr>
      <vt:lpstr>.VnArial</vt:lpstr>
      <vt:lpstr>.VnBlackH</vt:lpstr>
      <vt:lpstr>Arial</vt:lpstr>
      <vt:lpstr>Arial Black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LISTEN A SONG AND FILL WORDS  IN THE BLANKS</vt:lpstr>
      <vt:lpstr>PowerPoint Presentation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know any other words for body parts?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Homework - Learn by heart all the new words. - Prepare  lesson 2 ( A closer look 1).</vt:lpstr>
      <vt:lpstr>PowerPoint Presentation</vt:lpstr>
      <vt:lpstr>Qúy thầy cô có nhu cầu thì kết bạn qua fb ( Côi Nguyễn) hoặc số đt : 0837939997.           (150k/ 1hk)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90</cp:revision>
  <dcterms:created xsi:type="dcterms:W3CDTF">2020-12-09T02:04:09Z</dcterms:created>
  <dcterms:modified xsi:type="dcterms:W3CDTF">2022-07-23T13:48:19Z</dcterms:modified>
</cp:coreProperties>
</file>