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0"/>
  </p:notesMasterIdLst>
  <p:sldIdLst>
    <p:sldId id="292" r:id="rId3"/>
    <p:sldId id="311" r:id="rId4"/>
    <p:sldId id="293" r:id="rId5"/>
    <p:sldId id="295" r:id="rId6"/>
    <p:sldId id="296" r:id="rId7"/>
    <p:sldId id="297" r:id="rId8"/>
    <p:sldId id="298" r:id="rId9"/>
    <p:sldId id="301" r:id="rId10"/>
    <p:sldId id="302" r:id="rId11"/>
    <p:sldId id="303" r:id="rId12"/>
    <p:sldId id="305" r:id="rId13"/>
    <p:sldId id="307" r:id="rId14"/>
    <p:sldId id="306" r:id="rId15"/>
    <p:sldId id="308" r:id="rId16"/>
    <p:sldId id="309" r:id="rId17"/>
    <p:sldId id="310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530CE-A27B-4411-9E1B-EC9255369089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B1B59-AFE9-4EA1-A64A-6819805F4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subTitle" idx="1"/>
          </p:nvPr>
        </p:nvSpPr>
        <p:spPr>
          <a:xfrm>
            <a:off x="6903967" y="4200033"/>
            <a:ext cx="3558000" cy="13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6903967" y="2347188"/>
            <a:ext cx="3558000" cy="17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9" name="Google Shape;129;p7"/>
          <p:cNvSpPr/>
          <p:nvPr/>
        </p:nvSpPr>
        <p:spPr>
          <a:xfrm rot="-5400000">
            <a:off x="10196601" y="-376304"/>
            <a:ext cx="1798219" cy="2192597"/>
          </a:xfrm>
          <a:custGeom>
            <a:avLst/>
            <a:gdLst/>
            <a:ahLst/>
            <a:cxnLst/>
            <a:rect l="l" t="t" r="r" b="b"/>
            <a:pathLst>
              <a:path w="39231" h="47835" extrusionOk="0">
                <a:moveTo>
                  <a:pt x="10738" y="0"/>
                </a:moveTo>
                <a:cubicBezTo>
                  <a:pt x="8394" y="0"/>
                  <a:pt x="7268" y="3095"/>
                  <a:pt x="7221" y="4924"/>
                </a:cubicBezTo>
                <a:cubicBezTo>
                  <a:pt x="7128" y="8206"/>
                  <a:pt x="7550" y="11770"/>
                  <a:pt x="9191" y="14677"/>
                </a:cubicBezTo>
                <a:cubicBezTo>
                  <a:pt x="8581" y="14114"/>
                  <a:pt x="8019" y="13645"/>
                  <a:pt x="7644" y="13317"/>
                </a:cubicBezTo>
                <a:cubicBezTo>
                  <a:pt x="6566" y="12157"/>
                  <a:pt x="4684" y="10009"/>
                  <a:pt x="2805" y="10009"/>
                </a:cubicBezTo>
                <a:cubicBezTo>
                  <a:pt x="2557" y="10009"/>
                  <a:pt x="2309" y="10047"/>
                  <a:pt x="2064" y="10129"/>
                </a:cubicBezTo>
                <a:cubicBezTo>
                  <a:pt x="0" y="10879"/>
                  <a:pt x="1970" y="14161"/>
                  <a:pt x="2720" y="15099"/>
                </a:cubicBezTo>
                <a:cubicBezTo>
                  <a:pt x="4616" y="17503"/>
                  <a:pt x="7013" y="19133"/>
                  <a:pt x="10136" y="19133"/>
                </a:cubicBezTo>
                <a:cubicBezTo>
                  <a:pt x="10181" y="19133"/>
                  <a:pt x="10225" y="19132"/>
                  <a:pt x="10269" y="19132"/>
                </a:cubicBezTo>
                <a:cubicBezTo>
                  <a:pt x="10504" y="19132"/>
                  <a:pt x="10644" y="18991"/>
                  <a:pt x="10691" y="18803"/>
                </a:cubicBezTo>
                <a:lnTo>
                  <a:pt x="10738" y="18803"/>
                </a:lnTo>
                <a:cubicBezTo>
                  <a:pt x="11348" y="21148"/>
                  <a:pt x="12192" y="23399"/>
                  <a:pt x="13223" y="25602"/>
                </a:cubicBezTo>
                <a:cubicBezTo>
                  <a:pt x="12098" y="24618"/>
                  <a:pt x="10785" y="23868"/>
                  <a:pt x="9378" y="23352"/>
                </a:cubicBezTo>
                <a:cubicBezTo>
                  <a:pt x="8685" y="23130"/>
                  <a:pt x="7811" y="22859"/>
                  <a:pt x="6999" y="22859"/>
                </a:cubicBezTo>
                <a:cubicBezTo>
                  <a:pt x="6439" y="22859"/>
                  <a:pt x="5908" y="22988"/>
                  <a:pt x="5487" y="23352"/>
                </a:cubicBezTo>
                <a:cubicBezTo>
                  <a:pt x="4314" y="24430"/>
                  <a:pt x="5909" y="25931"/>
                  <a:pt x="6846" y="26306"/>
                </a:cubicBezTo>
                <a:cubicBezTo>
                  <a:pt x="7972" y="26681"/>
                  <a:pt x="9097" y="26915"/>
                  <a:pt x="10269" y="27009"/>
                </a:cubicBezTo>
                <a:cubicBezTo>
                  <a:pt x="11113" y="27115"/>
                  <a:pt x="11984" y="27167"/>
                  <a:pt x="12841" y="27167"/>
                </a:cubicBezTo>
                <a:cubicBezTo>
                  <a:pt x="13127" y="27167"/>
                  <a:pt x="13411" y="27162"/>
                  <a:pt x="13692" y="27150"/>
                </a:cubicBezTo>
                <a:lnTo>
                  <a:pt x="14208" y="27478"/>
                </a:lnTo>
                <a:lnTo>
                  <a:pt x="14255" y="27572"/>
                </a:lnTo>
                <a:cubicBezTo>
                  <a:pt x="14255" y="27666"/>
                  <a:pt x="14349" y="27759"/>
                  <a:pt x="14396" y="27853"/>
                </a:cubicBezTo>
                <a:cubicBezTo>
                  <a:pt x="15521" y="29823"/>
                  <a:pt x="16787" y="31698"/>
                  <a:pt x="18194" y="33480"/>
                </a:cubicBezTo>
                <a:lnTo>
                  <a:pt x="18522" y="33902"/>
                </a:lnTo>
                <a:cubicBezTo>
                  <a:pt x="16178" y="32917"/>
                  <a:pt x="14021" y="31839"/>
                  <a:pt x="11442" y="31651"/>
                </a:cubicBezTo>
                <a:cubicBezTo>
                  <a:pt x="11354" y="31643"/>
                  <a:pt x="11265" y="31639"/>
                  <a:pt x="11175" y="31639"/>
                </a:cubicBezTo>
                <a:cubicBezTo>
                  <a:pt x="9725" y="31639"/>
                  <a:pt x="8049" y="32691"/>
                  <a:pt x="8534" y="34324"/>
                </a:cubicBezTo>
                <a:cubicBezTo>
                  <a:pt x="8956" y="35918"/>
                  <a:pt x="11113" y="36715"/>
                  <a:pt x="12520" y="36903"/>
                </a:cubicBezTo>
                <a:cubicBezTo>
                  <a:pt x="13012" y="36948"/>
                  <a:pt x="13505" y="36970"/>
                  <a:pt x="13995" y="36970"/>
                </a:cubicBezTo>
                <a:cubicBezTo>
                  <a:pt x="16075" y="36970"/>
                  <a:pt x="18126" y="36565"/>
                  <a:pt x="20023" y="35731"/>
                </a:cubicBezTo>
                <a:cubicBezTo>
                  <a:pt x="20069" y="35918"/>
                  <a:pt x="20116" y="36153"/>
                  <a:pt x="20163" y="36340"/>
                </a:cubicBezTo>
                <a:cubicBezTo>
                  <a:pt x="20231" y="36543"/>
                  <a:pt x="20420" y="36697"/>
                  <a:pt x="20626" y="36697"/>
                </a:cubicBezTo>
                <a:cubicBezTo>
                  <a:pt x="20706" y="36697"/>
                  <a:pt x="20788" y="36674"/>
                  <a:pt x="20867" y="36622"/>
                </a:cubicBezTo>
                <a:cubicBezTo>
                  <a:pt x="22836" y="38826"/>
                  <a:pt x="24946" y="40842"/>
                  <a:pt x="27197" y="42717"/>
                </a:cubicBezTo>
                <a:lnTo>
                  <a:pt x="27337" y="42811"/>
                </a:lnTo>
                <a:cubicBezTo>
                  <a:pt x="24847" y="42100"/>
                  <a:pt x="22483" y="41304"/>
                  <a:pt x="19885" y="41304"/>
                </a:cubicBezTo>
                <a:cubicBezTo>
                  <a:pt x="19744" y="41304"/>
                  <a:pt x="19602" y="41306"/>
                  <a:pt x="19460" y="41311"/>
                </a:cubicBezTo>
                <a:cubicBezTo>
                  <a:pt x="18522" y="41358"/>
                  <a:pt x="16131" y="42014"/>
                  <a:pt x="16553" y="43421"/>
                </a:cubicBezTo>
                <a:cubicBezTo>
                  <a:pt x="16975" y="45062"/>
                  <a:pt x="19413" y="45343"/>
                  <a:pt x="20820" y="45437"/>
                </a:cubicBezTo>
                <a:cubicBezTo>
                  <a:pt x="21046" y="45454"/>
                  <a:pt x="21275" y="45461"/>
                  <a:pt x="21507" y="45461"/>
                </a:cubicBezTo>
                <a:cubicBezTo>
                  <a:pt x="23920" y="45461"/>
                  <a:pt x="26613" y="44617"/>
                  <a:pt x="28838" y="43890"/>
                </a:cubicBezTo>
                <a:cubicBezTo>
                  <a:pt x="31886" y="46000"/>
                  <a:pt x="35168" y="47125"/>
                  <a:pt x="38966" y="47829"/>
                </a:cubicBezTo>
                <a:cubicBezTo>
                  <a:pt x="38979" y="47833"/>
                  <a:pt x="38991" y="47835"/>
                  <a:pt x="39003" y="47835"/>
                </a:cubicBezTo>
                <a:cubicBezTo>
                  <a:pt x="39129" y="47835"/>
                  <a:pt x="39231" y="47628"/>
                  <a:pt x="39060" y="47500"/>
                </a:cubicBezTo>
                <a:cubicBezTo>
                  <a:pt x="35684" y="45859"/>
                  <a:pt x="32308" y="44640"/>
                  <a:pt x="29307" y="42436"/>
                </a:cubicBezTo>
                <a:cubicBezTo>
                  <a:pt x="29494" y="42061"/>
                  <a:pt x="29682" y="41639"/>
                  <a:pt x="29776" y="41217"/>
                </a:cubicBezTo>
                <a:cubicBezTo>
                  <a:pt x="29963" y="40326"/>
                  <a:pt x="30010" y="39435"/>
                  <a:pt x="30151" y="38591"/>
                </a:cubicBezTo>
                <a:cubicBezTo>
                  <a:pt x="30479" y="37138"/>
                  <a:pt x="30667" y="35684"/>
                  <a:pt x="30714" y="34230"/>
                </a:cubicBezTo>
                <a:cubicBezTo>
                  <a:pt x="30753" y="33243"/>
                  <a:pt x="30527" y="31391"/>
                  <a:pt x="29390" y="31391"/>
                </a:cubicBezTo>
                <a:cubicBezTo>
                  <a:pt x="29177" y="31391"/>
                  <a:pt x="28932" y="31456"/>
                  <a:pt x="28650" y="31604"/>
                </a:cubicBezTo>
                <a:cubicBezTo>
                  <a:pt x="27431" y="32261"/>
                  <a:pt x="27103" y="34793"/>
                  <a:pt x="26869" y="36012"/>
                </a:cubicBezTo>
                <a:cubicBezTo>
                  <a:pt x="26540" y="37466"/>
                  <a:pt x="26540" y="38919"/>
                  <a:pt x="26822" y="40373"/>
                </a:cubicBezTo>
                <a:cubicBezTo>
                  <a:pt x="25274" y="38966"/>
                  <a:pt x="23868" y="37466"/>
                  <a:pt x="22414" y="35965"/>
                </a:cubicBezTo>
                <a:cubicBezTo>
                  <a:pt x="22883" y="35543"/>
                  <a:pt x="23211" y="34934"/>
                  <a:pt x="23305" y="34324"/>
                </a:cubicBezTo>
                <a:cubicBezTo>
                  <a:pt x="23633" y="33058"/>
                  <a:pt x="24149" y="31886"/>
                  <a:pt x="24477" y="30573"/>
                </a:cubicBezTo>
                <a:cubicBezTo>
                  <a:pt x="24805" y="29213"/>
                  <a:pt x="24993" y="26400"/>
                  <a:pt x="23258" y="25790"/>
                </a:cubicBezTo>
                <a:cubicBezTo>
                  <a:pt x="23146" y="25751"/>
                  <a:pt x="23036" y="25734"/>
                  <a:pt x="22928" y="25734"/>
                </a:cubicBezTo>
                <a:cubicBezTo>
                  <a:pt x="21726" y="25734"/>
                  <a:pt x="20789" y="27970"/>
                  <a:pt x="20445" y="28744"/>
                </a:cubicBezTo>
                <a:cubicBezTo>
                  <a:pt x="19882" y="30057"/>
                  <a:pt x="19647" y="31511"/>
                  <a:pt x="19694" y="33011"/>
                </a:cubicBezTo>
                <a:cubicBezTo>
                  <a:pt x="18194" y="31323"/>
                  <a:pt x="16834" y="29494"/>
                  <a:pt x="15662" y="27525"/>
                </a:cubicBezTo>
                <a:cubicBezTo>
                  <a:pt x="17022" y="26869"/>
                  <a:pt x="17772" y="25227"/>
                  <a:pt x="18522" y="23914"/>
                </a:cubicBezTo>
                <a:cubicBezTo>
                  <a:pt x="19319" y="22602"/>
                  <a:pt x="20585" y="20445"/>
                  <a:pt x="20304" y="18850"/>
                </a:cubicBezTo>
                <a:cubicBezTo>
                  <a:pt x="20160" y="18114"/>
                  <a:pt x="19841" y="17848"/>
                  <a:pt x="19454" y="17848"/>
                </a:cubicBezTo>
                <a:cubicBezTo>
                  <a:pt x="18706" y="17848"/>
                  <a:pt x="17703" y="18841"/>
                  <a:pt x="17209" y="19366"/>
                </a:cubicBezTo>
                <a:cubicBezTo>
                  <a:pt x="15568" y="21054"/>
                  <a:pt x="14630" y="23305"/>
                  <a:pt x="14583" y="25696"/>
                </a:cubicBezTo>
                <a:cubicBezTo>
                  <a:pt x="13411" y="23492"/>
                  <a:pt x="12473" y="21148"/>
                  <a:pt x="11770" y="18803"/>
                </a:cubicBezTo>
                <a:lnTo>
                  <a:pt x="11911" y="18803"/>
                </a:lnTo>
                <a:cubicBezTo>
                  <a:pt x="13927" y="18803"/>
                  <a:pt x="15427" y="15802"/>
                  <a:pt x="16412" y="14349"/>
                </a:cubicBezTo>
                <a:cubicBezTo>
                  <a:pt x="17256" y="13083"/>
                  <a:pt x="18757" y="10644"/>
                  <a:pt x="17256" y="9191"/>
                </a:cubicBezTo>
                <a:cubicBezTo>
                  <a:pt x="16985" y="8920"/>
                  <a:pt x="16692" y="8809"/>
                  <a:pt x="16390" y="8809"/>
                </a:cubicBezTo>
                <a:cubicBezTo>
                  <a:pt x="15331" y="8809"/>
                  <a:pt x="14172" y="10175"/>
                  <a:pt x="13552" y="10832"/>
                </a:cubicBezTo>
                <a:cubicBezTo>
                  <a:pt x="12286" y="12333"/>
                  <a:pt x="11395" y="14208"/>
                  <a:pt x="11113" y="16178"/>
                </a:cubicBezTo>
                <a:cubicBezTo>
                  <a:pt x="10973" y="15521"/>
                  <a:pt x="10879" y="14865"/>
                  <a:pt x="10738" y="14208"/>
                </a:cubicBezTo>
                <a:cubicBezTo>
                  <a:pt x="11770" y="10269"/>
                  <a:pt x="14021" y="0"/>
                  <a:pt x="107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7"/>
          <p:cNvGrpSpPr/>
          <p:nvPr/>
        </p:nvGrpSpPr>
        <p:grpSpPr>
          <a:xfrm>
            <a:off x="8944341" y="464648"/>
            <a:ext cx="505120" cy="510712"/>
            <a:chOff x="922081" y="1882348"/>
            <a:chExt cx="378840" cy="383034"/>
          </a:xfrm>
        </p:grpSpPr>
        <p:sp>
          <p:nvSpPr>
            <p:cNvPr id="131" name="Google Shape;131;p7"/>
            <p:cNvSpPr/>
            <p:nvPr/>
          </p:nvSpPr>
          <p:spPr>
            <a:xfrm>
              <a:off x="922081" y="1882348"/>
              <a:ext cx="378840" cy="383034"/>
            </a:xfrm>
            <a:custGeom>
              <a:avLst/>
              <a:gdLst/>
              <a:ahLst/>
              <a:cxnLst/>
              <a:rect l="l" t="t" r="r" b="b"/>
              <a:pathLst>
                <a:path w="11020" h="11142" extrusionOk="0">
                  <a:moveTo>
                    <a:pt x="8158" y="1"/>
                  </a:moveTo>
                  <a:cubicBezTo>
                    <a:pt x="8034" y="1"/>
                    <a:pt x="7909" y="12"/>
                    <a:pt x="7784" y="34"/>
                  </a:cubicBezTo>
                  <a:cubicBezTo>
                    <a:pt x="6940" y="269"/>
                    <a:pt x="6284" y="878"/>
                    <a:pt x="6049" y="1675"/>
                  </a:cubicBezTo>
                  <a:cubicBezTo>
                    <a:pt x="5346" y="972"/>
                    <a:pt x="4737" y="269"/>
                    <a:pt x="3705" y="81"/>
                  </a:cubicBezTo>
                  <a:cubicBezTo>
                    <a:pt x="3551" y="50"/>
                    <a:pt x="3388" y="35"/>
                    <a:pt x="3222" y="35"/>
                  </a:cubicBezTo>
                  <a:cubicBezTo>
                    <a:pt x="2377" y="35"/>
                    <a:pt x="1455" y="438"/>
                    <a:pt x="1220" y="1300"/>
                  </a:cubicBezTo>
                  <a:cubicBezTo>
                    <a:pt x="845" y="2848"/>
                    <a:pt x="1642" y="4442"/>
                    <a:pt x="2814" y="5520"/>
                  </a:cubicBezTo>
                  <a:cubicBezTo>
                    <a:pt x="2580" y="5661"/>
                    <a:pt x="2392" y="5849"/>
                    <a:pt x="2158" y="6036"/>
                  </a:cubicBezTo>
                  <a:cubicBezTo>
                    <a:pt x="1360" y="6740"/>
                    <a:pt x="1" y="8568"/>
                    <a:pt x="282" y="9741"/>
                  </a:cubicBezTo>
                  <a:cubicBezTo>
                    <a:pt x="472" y="10583"/>
                    <a:pt x="1024" y="10890"/>
                    <a:pt x="1674" y="10890"/>
                  </a:cubicBezTo>
                  <a:cubicBezTo>
                    <a:pt x="2145" y="10890"/>
                    <a:pt x="2669" y="10728"/>
                    <a:pt x="3142" y="10491"/>
                  </a:cubicBezTo>
                  <a:cubicBezTo>
                    <a:pt x="3986" y="10022"/>
                    <a:pt x="4690" y="9365"/>
                    <a:pt x="5205" y="8615"/>
                  </a:cubicBezTo>
                  <a:cubicBezTo>
                    <a:pt x="5393" y="9506"/>
                    <a:pt x="5909" y="10303"/>
                    <a:pt x="6706" y="10772"/>
                  </a:cubicBezTo>
                  <a:cubicBezTo>
                    <a:pt x="7133" y="11028"/>
                    <a:pt x="7534" y="11142"/>
                    <a:pt x="7909" y="11142"/>
                  </a:cubicBezTo>
                  <a:cubicBezTo>
                    <a:pt x="8770" y="11142"/>
                    <a:pt x="9494" y="10543"/>
                    <a:pt x="10082" y="9694"/>
                  </a:cubicBezTo>
                  <a:cubicBezTo>
                    <a:pt x="11020" y="8334"/>
                    <a:pt x="10785" y="6458"/>
                    <a:pt x="9566" y="5380"/>
                  </a:cubicBezTo>
                  <a:cubicBezTo>
                    <a:pt x="9426" y="5239"/>
                    <a:pt x="9238" y="5098"/>
                    <a:pt x="9097" y="4911"/>
                  </a:cubicBezTo>
                  <a:cubicBezTo>
                    <a:pt x="9894" y="3973"/>
                    <a:pt x="10551" y="2754"/>
                    <a:pt x="10176" y="1488"/>
                  </a:cubicBezTo>
                  <a:cubicBezTo>
                    <a:pt x="9887" y="581"/>
                    <a:pt x="9056" y="1"/>
                    <a:pt x="8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078428" y="2006312"/>
              <a:ext cx="100795" cy="107361"/>
            </a:xfrm>
            <a:custGeom>
              <a:avLst/>
              <a:gdLst/>
              <a:ahLst/>
              <a:cxnLst/>
              <a:rect l="l" t="t" r="r" b="b"/>
              <a:pathLst>
                <a:path w="2932" h="3123" extrusionOk="0">
                  <a:moveTo>
                    <a:pt x="1510" y="0"/>
                  </a:moveTo>
                  <a:cubicBezTo>
                    <a:pt x="1285" y="0"/>
                    <a:pt x="1057" y="57"/>
                    <a:pt x="845" y="180"/>
                  </a:cubicBezTo>
                  <a:cubicBezTo>
                    <a:pt x="657" y="273"/>
                    <a:pt x="517" y="414"/>
                    <a:pt x="423" y="602"/>
                  </a:cubicBezTo>
                  <a:cubicBezTo>
                    <a:pt x="95" y="883"/>
                    <a:pt x="1" y="1352"/>
                    <a:pt x="142" y="1774"/>
                  </a:cubicBezTo>
                  <a:cubicBezTo>
                    <a:pt x="165" y="2676"/>
                    <a:pt x="851" y="3122"/>
                    <a:pt x="1533" y="3122"/>
                  </a:cubicBezTo>
                  <a:cubicBezTo>
                    <a:pt x="2234" y="3122"/>
                    <a:pt x="2932" y="2653"/>
                    <a:pt x="2908" y="1727"/>
                  </a:cubicBezTo>
                  <a:lnTo>
                    <a:pt x="2908" y="1399"/>
                  </a:lnTo>
                  <a:cubicBezTo>
                    <a:pt x="2908" y="577"/>
                    <a:pt x="2228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7"/>
          <p:cNvSpPr/>
          <p:nvPr/>
        </p:nvSpPr>
        <p:spPr>
          <a:xfrm rot="5400000">
            <a:off x="9606358" y="1496203"/>
            <a:ext cx="109177" cy="84004"/>
          </a:xfrm>
          <a:custGeom>
            <a:avLst/>
            <a:gdLst/>
            <a:ahLst/>
            <a:cxnLst/>
            <a:rect l="l" t="t" r="r" b="b"/>
            <a:pathLst>
              <a:path w="2355" h="1812" extrusionOk="0">
                <a:moveTo>
                  <a:pt x="1159" y="1"/>
                </a:moveTo>
                <a:cubicBezTo>
                  <a:pt x="0" y="1"/>
                  <a:pt x="0" y="1812"/>
                  <a:pt x="1159" y="1812"/>
                </a:cubicBezTo>
                <a:cubicBezTo>
                  <a:pt x="2318" y="1812"/>
                  <a:pt x="2354" y="1"/>
                  <a:pt x="11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 rot="-5400000" flipH="1">
            <a:off x="11328103" y="1792234"/>
            <a:ext cx="241860" cy="240191"/>
          </a:xfrm>
          <a:custGeom>
            <a:avLst/>
            <a:gdLst/>
            <a:ahLst/>
            <a:cxnLst/>
            <a:rect l="l" t="t" r="r" b="b"/>
            <a:pathLst>
              <a:path w="5217" h="5181" extrusionOk="0">
                <a:moveTo>
                  <a:pt x="2608" y="1"/>
                </a:moveTo>
                <a:cubicBezTo>
                  <a:pt x="1159" y="1"/>
                  <a:pt x="0" y="1160"/>
                  <a:pt x="0" y="2608"/>
                </a:cubicBezTo>
                <a:cubicBezTo>
                  <a:pt x="0" y="4021"/>
                  <a:pt x="1159" y="5180"/>
                  <a:pt x="2608" y="5180"/>
                </a:cubicBezTo>
                <a:cubicBezTo>
                  <a:pt x="4057" y="5180"/>
                  <a:pt x="5216" y="4021"/>
                  <a:pt x="5216" y="2608"/>
                </a:cubicBezTo>
                <a:cubicBezTo>
                  <a:pt x="5216" y="1160"/>
                  <a:pt x="4057" y="1"/>
                  <a:pt x="26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7"/>
          <p:cNvSpPr/>
          <p:nvPr/>
        </p:nvSpPr>
        <p:spPr>
          <a:xfrm rot="-5400000" flipH="1">
            <a:off x="10312346" y="1937522"/>
            <a:ext cx="107509" cy="84004"/>
          </a:xfrm>
          <a:custGeom>
            <a:avLst/>
            <a:gdLst/>
            <a:ahLst/>
            <a:cxnLst/>
            <a:rect l="l" t="t" r="r" b="b"/>
            <a:pathLst>
              <a:path w="2319" h="1812" extrusionOk="0">
                <a:moveTo>
                  <a:pt x="1160" y="1"/>
                </a:moveTo>
                <a:cubicBezTo>
                  <a:pt x="1" y="1"/>
                  <a:pt x="1" y="1812"/>
                  <a:pt x="1160" y="1812"/>
                </a:cubicBezTo>
                <a:cubicBezTo>
                  <a:pt x="2319" y="1812"/>
                  <a:pt x="2319" y="1"/>
                  <a:pt x="11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4762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12.xml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7.png"/><Relationship Id="rId18" Type="http://schemas.openxmlformats.org/officeDocument/2006/relationships/slide" Target="slide16.xml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slide" Target="slide15.xml"/><Relationship Id="rId2" Type="http://schemas.openxmlformats.org/officeDocument/2006/relationships/image" Target="../media/image29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gif"/><Relationship Id="rId11" Type="http://schemas.microsoft.com/office/2007/relationships/hdphoto" Target="../media/hdphoto4.wdp"/><Relationship Id="rId5" Type="http://schemas.openxmlformats.org/officeDocument/2006/relationships/image" Target="../media/image32.gif"/><Relationship Id="rId15" Type="http://schemas.openxmlformats.org/officeDocument/2006/relationships/slide" Target="slide13.xml"/><Relationship Id="rId10" Type="http://schemas.openxmlformats.org/officeDocument/2006/relationships/image" Target="../media/image27.png"/><Relationship Id="rId4" Type="http://schemas.openxmlformats.org/officeDocument/2006/relationships/image" Target="../media/image31.gif"/><Relationship Id="rId9" Type="http://schemas.openxmlformats.org/officeDocument/2006/relationships/image" Target="../media/image35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8.png"/><Relationship Id="rId5" Type="http://schemas.microsoft.com/office/2007/relationships/media" Target="../media/media5.mp3"/><Relationship Id="rId15" Type="http://schemas.openxmlformats.org/officeDocument/2006/relationships/image" Target="../media/image40.png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3.xml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microsoft.com/office/2007/relationships/hdphoto" Target="../media/hdphoto8.wdp"/><Relationship Id="rId17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openxmlformats.org/officeDocument/2006/relationships/slide" Target="slide12.xml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jpeg"/><Relationship Id="rId5" Type="http://schemas.microsoft.com/office/2007/relationships/media" Target="../media/media5.mp3"/><Relationship Id="rId1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slide" Target="slide12.xml"/><Relationship Id="rId3" Type="http://schemas.microsoft.com/office/2007/relationships/media" Target="../media/media5.mp3"/><Relationship Id="rId7" Type="http://schemas.microsoft.com/office/2007/relationships/media" Target="../media/media3.mp3"/><Relationship Id="rId12" Type="http://schemas.microsoft.com/office/2007/relationships/hdphoto" Target="../media/hdphoto8.wdp"/><Relationship Id="rId17" Type="http://schemas.openxmlformats.org/officeDocument/2006/relationships/image" Target="../media/image39.png"/><Relationship Id="rId2" Type="http://schemas.openxmlformats.org/officeDocument/2006/relationships/audio" Target="../media/media4.mp3"/><Relationship Id="rId16" Type="http://schemas.openxmlformats.org/officeDocument/2006/relationships/image" Target="../media/image38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2.jpeg"/><Relationship Id="rId5" Type="http://schemas.microsoft.com/office/2007/relationships/media" Target="../media/media6.mp3"/><Relationship Id="rId1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slide" Target="slide12.xml"/><Relationship Id="rId3" Type="http://schemas.microsoft.com/office/2007/relationships/media" Target="../media/media5.mp3"/><Relationship Id="rId7" Type="http://schemas.microsoft.com/office/2007/relationships/media" Target="../media/media3.mp3"/><Relationship Id="rId12" Type="http://schemas.microsoft.com/office/2007/relationships/hdphoto" Target="../media/hdphoto8.wdp"/><Relationship Id="rId17" Type="http://schemas.openxmlformats.org/officeDocument/2006/relationships/image" Target="../media/image39.png"/><Relationship Id="rId2" Type="http://schemas.openxmlformats.org/officeDocument/2006/relationships/audio" Target="../media/media4.mp3"/><Relationship Id="rId16" Type="http://schemas.openxmlformats.org/officeDocument/2006/relationships/image" Target="../media/image38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2.jpeg"/><Relationship Id="rId5" Type="http://schemas.microsoft.com/office/2007/relationships/media" Target="../media/media6.mp3"/><Relationship Id="rId1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5" name="矩形 40"/>
          <p:cNvSpPr/>
          <p:nvPr/>
        </p:nvSpPr>
        <p:spPr>
          <a:xfrm>
            <a:off x="-57231" y="46661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6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0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1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3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14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5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sp>
        <p:nvSpPr>
          <p:cNvPr id="17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19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0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1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2" name="文本框 51"/>
          <p:cNvSpPr txBox="1"/>
          <p:nvPr/>
        </p:nvSpPr>
        <p:spPr>
          <a:xfrm>
            <a:off x="5962372" y="415933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23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941472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3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4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9" name="图片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10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12" name="图片 2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3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13" y="1866384"/>
            <a:ext cx="1158195" cy="1630532"/>
          </a:xfrm>
          <a:prstGeom prst="rect">
            <a:avLst/>
          </a:prstGeom>
        </p:spPr>
      </p:pic>
      <p:pic>
        <p:nvPicPr>
          <p:cNvPr id="14" name="图片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15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3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6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17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18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19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0" name="Rectangle: Rounded Corners 22">
            <a:extLst>
              <a:ext uri="{FF2B5EF4-FFF2-40B4-BE49-F238E27FC236}">
                <a16:creationId xmlns:a16="http://schemas.microsoft.com/office/drawing/2014/main" id="{E8057DF1-63FA-460D-BF36-0A6945465F6A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6853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2"/>
            <a:ext cx="3212739" cy="1323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8" y="5123799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81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5" y="1707824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6" y="5310301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81" y="998239"/>
            <a:ext cx="399481" cy="693836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3743" y="599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9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30303" numSld="5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6"/>
            <a:ext cx="809627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7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699" y="1327993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9"/>
            <a:ext cx="1127807" cy="56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6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2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2" y="723012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5" y="2588489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69" y="2351794"/>
            <a:ext cx="626355" cy="962025"/>
          </a:xfrm>
          <a:prstGeom prst="rect">
            <a:avLst/>
          </a:prstGeom>
        </p:spPr>
      </p:pic>
      <p:sp>
        <p:nvSpPr>
          <p:cNvPr id="39" name="8-Point Star 38">
            <a:hlinkClick r:id="rId15" action="ppaction://hlinksldjump"/>
          </p:cNvPr>
          <p:cNvSpPr/>
          <p:nvPr/>
        </p:nvSpPr>
        <p:spPr>
          <a:xfrm>
            <a:off x="1150327" y="220410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40" name="8-Point Star 39">
            <a:hlinkClick r:id="rId16" action="ppaction://hlinksldjump"/>
          </p:cNvPr>
          <p:cNvSpPr/>
          <p:nvPr/>
        </p:nvSpPr>
        <p:spPr>
          <a:xfrm>
            <a:off x="3340323" y="1726240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41" name="8-Point Star 40">
            <a:hlinkClick r:id="rId17" action="ppaction://hlinksldjump"/>
          </p:cNvPr>
          <p:cNvSpPr/>
          <p:nvPr/>
        </p:nvSpPr>
        <p:spPr>
          <a:xfrm>
            <a:off x="6958063" y="1053884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42" name="8-Point Star 41">
            <a:hlinkClick r:id="rId18" action="ppaction://hlinksldjump"/>
          </p:cNvPr>
          <p:cNvSpPr/>
          <p:nvPr/>
        </p:nvSpPr>
        <p:spPr>
          <a:xfrm>
            <a:off x="10388005" y="1581490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238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876816" y="332451"/>
            <a:ext cx="9552692" cy="2862320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600" b="1" dirty="0" err="1" smtClean="0">
                <a:latin typeface="UTM Avo" pitchFamily="18" charset="0"/>
              </a:rPr>
              <a:t>Có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bao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nhiêu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que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kem</a:t>
            </a:r>
            <a:r>
              <a:rPr lang="en-US" sz="3600" b="1" dirty="0" smtClean="0">
                <a:latin typeface="+mj-lt"/>
              </a:rPr>
              <a:t>?</a:t>
            </a:r>
          </a:p>
          <a:p>
            <a:pPr algn="just"/>
            <a:endParaRPr lang="en-US" sz="3600" b="1" dirty="0">
              <a:latin typeface="+mj-lt"/>
            </a:endParaRPr>
          </a:p>
          <a:p>
            <a:pPr algn="just"/>
            <a:endParaRPr lang="en-US" sz="3600" b="1" dirty="0" smtClean="0">
              <a:latin typeface="+mj-lt"/>
            </a:endParaRPr>
          </a:p>
          <a:p>
            <a:pPr algn="just"/>
            <a:endParaRPr lang="en-US" sz="3600" b="1" dirty="0">
              <a:latin typeface="+mj-lt"/>
            </a:endParaRPr>
          </a:p>
          <a:p>
            <a:pPr algn="just"/>
            <a:endParaRPr lang="en-US" sz="3600" b="1" dirty="0">
              <a:latin typeface="+mj-lt"/>
            </a:endParaRPr>
          </a:p>
        </p:txBody>
      </p:sp>
      <p:pic>
        <p:nvPicPr>
          <p:cNvPr id="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9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times up"/>
          <p:cNvGrpSpPr/>
          <p:nvPr/>
        </p:nvGrpSpPr>
        <p:grpSpPr>
          <a:xfrm>
            <a:off x="588045" y="133351"/>
            <a:ext cx="757084" cy="375064"/>
            <a:chOff x="2989747" y="438150"/>
            <a:chExt cx="1572029" cy="683752"/>
          </a:xfrm>
        </p:grpSpPr>
        <p:sp>
          <p:nvSpPr>
            <p:cNvPr id="10" name="Rounded Rectangle 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2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1"/>
            <a:ext cx="90244" cy="76328"/>
            <a:chOff x="2455863" y="2411803"/>
            <a:chExt cx="566738" cy="566738"/>
          </a:xfrm>
        </p:grpSpPr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4" y="1261149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7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944484" y="998991"/>
            <a:ext cx="67795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Explosion 2 42"/>
          <p:cNvSpPr/>
          <p:nvPr/>
        </p:nvSpPr>
        <p:spPr>
          <a:xfrm>
            <a:off x="-593055" y="1567832"/>
            <a:ext cx="2362200" cy="155553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14700" y="819151"/>
            <a:ext cx="609600" cy="609600"/>
          </a:xfrm>
          <a:prstGeom prst="rect">
            <a:avLst/>
          </a:prstGeom>
        </p:spPr>
      </p:pic>
      <p:pic>
        <p:nvPicPr>
          <p:cNvPr id="45" name="Picture 2" descr="C:\Users\ADMIN\Desktop\Phan Thi Do Uyen\Giai cuu dai duong\Picture2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647" y="5532122"/>
            <a:ext cx="1344125" cy="13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6083041" y="4909796"/>
            <a:ext cx="4987739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en-US" sz="4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098" y="3696581"/>
            <a:ext cx="4991103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4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101" y="4886783"/>
            <a:ext cx="4991100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4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76951" y="3694981"/>
            <a:ext cx="4974779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4800" b="1" dirty="0">
                <a:solidFill>
                  <a:srgbClr val="008000"/>
                </a:solidFill>
                <a:latin typeface="+mj-lt"/>
              </a:rPr>
              <a:t>B. </a:t>
            </a:r>
            <a:r>
              <a:rPr lang="en-US" sz="4800" b="1" dirty="0" smtClean="0">
                <a:solidFill>
                  <a:srgbClr val="008000"/>
                </a:solidFill>
                <a:latin typeface="+mj-lt"/>
              </a:rPr>
              <a:t>13</a:t>
            </a:r>
            <a:endParaRPr lang="en-US" sz="4800" b="1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3359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45" y="1303844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579" y="1303844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13" y="1303844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47" y="1303844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81" y="1303844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315" y="1303844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49" y="1303844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83" y="1303844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617" y="1303844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047" y="1303844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94" y="1272267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20" b="98127" l="9524" r="89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324" y="1272267"/>
            <a:ext cx="928380" cy="131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7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3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2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47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47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9394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6364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3333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5" grpId="0" animBg="1"/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4" y="190500"/>
            <a:ext cx="8416572" cy="2662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5" name="TextBox 34"/>
          <p:cNvSpPr txBox="1"/>
          <p:nvPr/>
        </p:nvSpPr>
        <p:spPr>
          <a:xfrm>
            <a:off x="2836335" y="1009037"/>
            <a:ext cx="6285106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800" b="1" dirty="0" err="1" smtClean="0">
                <a:latin typeface="UTM Avo" pitchFamily="18" charset="0"/>
                <a:cs typeface="Times New Roman" pitchFamily="18" charset="0"/>
              </a:rPr>
              <a:t>Số</a:t>
            </a:r>
            <a:r>
              <a:rPr lang="en-US" sz="48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UTM Avo" pitchFamily="18" charset="0"/>
                <a:cs typeface="Times New Roman" pitchFamily="18" charset="0"/>
              </a:rPr>
              <a:t>mười</a:t>
            </a:r>
            <a:r>
              <a:rPr lang="en-US" sz="48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UTM Avo" pitchFamily="18" charset="0"/>
                <a:cs typeface="Times New Roman" pitchFamily="18" charset="0"/>
              </a:rPr>
              <a:t>ba</a:t>
            </a:r>
            <a:r>
              <a:rPr lang="en-US" sz="4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UTM Avo" pitchFamily="18" charset="0"/>
                <a:cs typeface="Times New Roman" pitchFamily="18" charset="0"/>
              </a:rPr>
              <a:t>viết</a:t>
            </a:r>
            <a:r>
              <a:rPr lang="en-US" sz="48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UTM Avo" pitchFamily="18" charset="0"/>
                <a:cs typeface="Times New Roman" pitchFamily="18" charset="0"/>
              </a:rPr>
              <a:t>là</a:t>
            </a:r>
            <a:r>
              <a:rPr lang="en-US" sz="4800" b="1" dirty="0" smtClean="0">
                <a:latin typeface="UTM Avo" pitchFamily="18" charset="0"/>
                <a:cs typeface="Times New Roman" pitchFamily="18" charset="0"/>
              </a:rPr>
              <a:t>:</a:t>
            </a:r>
            <a:endParaRPr lang="en-US" sz="4800" b="1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9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times up"/>
          <p:cNvGrpSpPr/>
          <p:nvPr/>
        </p:nvGrpSpPr>
        <p:grpSpPr>
          <a:xfrm>
            <a:off x="588045" y="133351"/>
            <a:ext cx="757084" cy="375064"/>
            <a:chOff x="2989747" y="438150"/>
            <a:chExt cx="1572029" cy="683752"/>
          </a:xfrm>
        </p:grpSpPr>
        <p:sp>
          <p:nvSpPr>
            <p:cNvPr id="10" name="Rounded Rectangle 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2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1"/>
            <a:ext cx="90244" cy="76328"/>
            <a:chOff x="2455863" y="2411803"/>
            <a:chExt cx="566738" cy="566738"/>
          </a:xfrm>
        </p:grpSpPr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4" y="1261149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7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944484" y="998991"/>
            <a:ext cx="67795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Explosion 2 42"/>
          <p:cNvSpPr/>
          <p:nvPr/>
        </p:nvSpPr>
        <p:spPr>
          <a:xfrm>
            <a:off x="-38100" y="1626093"/>
            <a:ext cx="2362200" cy="155553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14700" y="819151"/>
            <a:ext cx="609600" cy="609600"/>
          </a:xfrm>
          <a:prstGeom prst="rect">
            <a:avLst/>
          </a:prstGeom>
        </p:spPr>
      </p:pic>
      <p:pic>
        <p:nvPicPr>
          <p:cNvPr id="45" name="Picture 2" descr="C:\Users\ADMIN\Desktop\Phan Thi Do Uyen\Giai cuu dai duong\Picture2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647" y="5532122"/>
            <a:ext cx="1344125" cy="13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800100" y="3751239"/>
            <a:ext cx="4838701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4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062039" y="4916797"/>
            <a:ext cx="4815512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4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101" y="4937585"/>
            <a:ext cx="4838700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en-US" sz="4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62039" y="3751239"/>
            <a:ext cx="4815512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4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43359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4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12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59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47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4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47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0909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4848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5" grpId="0"/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4" y="190500"/>
            <a:ext cx="8416572" cy="2036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5" name="TextBox 34"/>
          <p:cNvSpPr txBox="1"/>
          <p:nvPr/>
        </p:nvSpPr>
        <p:spPr>
          <a:xfrm>
            <a:off x="2232663" y="870460"/>
            <a:ext cx="7543799" cy="7540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300" b="1" dirty="0" err="1" smtClean="0">
                <a:latin typeface="UTM Avo" pitchFamily="18" charset="0"/>
                <a:cs typeface="Times New Roman" pitchFamily="18" charset="0"/>
              </a:rPr>
              <a:t>Số</a:t>
            </a:r>
            <a:r>
              <a:rPr lang="en-US" sz="4300" b="1" dirty="0" smtClean="0">
                <a:latin typeface="UTM Avo" pitchFamily="18" charset="0"/>
                <a:cs typeface="Times New Roman" pitchFamily="18" charset="0"/>
              </a:rPr>
              <a:t> 15 </a:t>
            </a:r>
            <a:r>
              <a:rPr lang="en-US" sz="4300" b="1" dirty="0" err="1" smtClean="0">
                <a:latin typeface="UTM Avo" pitchFamily="18" charset="0"/>
                <a:cs typeface="Times New Roman" pitchFamily="18" charset="0"/>
              </a:rPr>
              <a:t>đọc</a:t>
            </a:r>
            <a:r>
              <a:rPr lang="en-US" sz="43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UTM Avo" pitchFamily="18" charset="0"/>
                <a:cs typeface="Times New Roman" pitchFamily="18" charset="0"/>
              </a:rPr>
              <a:t>là</a:t>
            </a:r>
            <a:r>
              <a:rPr lang="en-US" sz="4300" b="1" dirty="0" smtClean="0">
                <a:latin typeface="UTM Avo" pitchFamily="18" charset="0"/>
                <a:cs typeface="Times New Roman" pitchFamily="18" charset="0"/>
              </a:rPr>
              <a:t>: </a:t>
            </a:r>
            <a:endParaRPr lang="en-US" sz="4300" b="1" dirty="0">
              <a:solidFill>
                <a:srgbClr val="0033CC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647" y="5532122"/>
            <a:ext cx="1344125" cy="13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014968" y="4300661"/>
            <a:ext cx="4923679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8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D</a:t>
            </a:r>
            <a:r>
              <a:rPr lang="vi-VN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mười</a:t>
            </a:r>
            <a:endParaRPr lang="en-US" sz="4800" b="1" dirty="0">
              <a:solidFill>
                <a:srgbClr val="008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0504" y="4325697"/>
            <a:ext cx="4939877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8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C.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mười</a:t>
            </a:r>
            <a:r>
              <a:rPr lang="en-US" sz="4800" b="1" dirty="0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lăm</a:t>
            </a:r>
            <a:endParaRPr lang="en-US" sz="4800" b="1" dirty="0">
              <a:solidFill>
                <a:srgbClr val="008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0504" y="3117206"/>
            <a:ext cx="4939877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8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A</a:t>
            </a:r>
            <a:r>
              <a:rPr lang="vi-VN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mười</a:t>
            </a:r>
            <a:r>
              <a:rPr lang="en-US" sz="4800" b="1" dirty="0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năm</a:t>
            </a:r>
            <a:endParaRPr lang="en-US" sz="4800" b="1" dirty="0">
              <a:solidFill>
                <a:srgbClr val="008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14968" y="3117206"/>
            <a:ext cx="4923679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8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B</a:t>
            </a:r>
            <a:r>
              <a:rPr lang="vi-VN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mười</a:t>
            </a:r>
            <a:r>
              <a:rPr lang="en-US" sz="4800" b="1" dirty="0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ba</a:t>
            </a:r>
            <a:endParaRPr lang="en-US" sz="4800" b="1" dirty="0">
              <a:solidFill>
                <a:srgbClr val="008000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43359" y="61463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9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588045" y="133351"/>
            <a:ext cx="757084" cy="375064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1"/>
            <a:ext cx="90244" cy="76328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4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5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-38100" y="1626093"/>
            <a:ext cx="2362200" cy="155553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3" name="Het gio-o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14700" y="819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1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5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4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mute="1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3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12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52" grpId="0" animBg="1"/>
      <p:bldP spid="5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4" y="190500"/>
            <a:ext cx="8416572" cy="2036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5" name="TextBox 34"/>
          <p:cNvSpPr txBox="1"/>
          <p:nvPr/>
        </p:nvSpPr>
        <p:spPr>
          <a:xfrm>
            <a:off x="2232663" y="870460"/>
            <a:ext cx="7543799" cy="7540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300" b="1" dirty="0" err="1" smtClean="0">
                <a:latin typeface="UTM Avo" pitchFamily="18" charset="0"/>
                <a:cs typeface="Times New Roman" pitchFamily="18" charset="0"/>
              </a:rPr>
              <a:t>Số</a:t>
            </a:r>
            <a:r>
              <a:rPr lang="en-US" sz="4300" b="1" dirty="0" smtClean="0">
                <a:latin typeface="UTM Avo" pitchFamily="18" charset="0"/>
                <a:cs typeface="Times New Roman" pitchFamily="18" charset="0"/>
              </a:rPr>
              <a:t> 11 </a:t>
            </a:r>
            <a:r>
              <a:rPr lang="en-US" sz="4300" b="1" dirty="0" err="1" smtClean="0">
                <a:latin typeface="UTM Avo" pitchFamily="18" charset="0"/>
                <a:cs typeface="Times New Roman" pitchFamily="18" charset="0"/>
              </a:rPr>
              <a:t>đọc</a:t>
            </a:r>
            <a:r>
              <a:rPr lang="en-US" sz="4300" b="1" dirty="0" smtClean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UTM Avo" pitchFamily="18" charset="0"/>
                <a:cs typeface="Times New Roman" pitchFamily="18" charset="0"/>
              </a:rPr>
              <a:t>là</a:t>
            </a:r>
            <a:r>
              <a:rPr lang="en-US" sz="4300" b="1" dirty="0" smtClean="0">
                <a:latin typeface="UTM Avo" pitchFamily="18" charset="0"/>
                <a:cs typeface="Times New Roman" pitchFamily="18" charset="0"/>
              </a:rPr>
              <a:t>: </a:t>
            </a:r>
            <a:endParaRPr lang="en-US" sz="4300" b="1" dirty="0">
              <a:solidFill>
                <a:srgbClr val="0033CC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647" y="5532122"/>
            <a:ext cx="1344125" cy="13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52139" y="4398125"/>
            <a:ext cx="4923679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8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C</a:t>
            </a:r>
            <a:r>
              <a:rPr lang="vi-VN" sz="4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mười</a:t>
            </a:r>
            <a:r>
              <a:rPr lang="en-US" sz="4800" b="1" dirty="0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hai</a:t>
            </a:r>
            <a:endParaRPr lang="en-US" sz="4800" b="1" dirty="0">
              <a:solidFill>
                <a:srgbClr val="008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98770" y="4448540"/>
            <a:ext cx="4939877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800" b="1" dirty="0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D.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mười</a:t>
            </a:r>
            <a:r>
              <a:rPr lang="en-US" sz="4800" b="1" dirty="0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một</a:t>
            </a:r>
            <a:endParaRPr lang="en-US" sz="4800" b="1" dirty="0">
              <a:solidFill>
                <a:srgbClr val="008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0504" y="3117206"/>
            <a:ext cx="4939877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8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A</a:t>
            </a:r>
            <a:r>
              <a:rPr lang="vi-VN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mười</a:t>
            </a:r>
            <a:endParaRPr lang="en-US" sz="4800" b="1" dirty="0">
              <a:solidFill>
                <a:srgbClr val="008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14968" y="3117206"/>
            <a:ext cx="4923679" cy="952500"/>
          </a:xfrm>
          <a:prstGeom prst="roundRect">
            <a:avLst/>
          </a:prstGeom>
          <a:solidFill>
            <a:srgbClr val="CC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8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B</a:t>
            </a:r>
            <a:r>
              <a:rPr lang="vi-VN" sz="4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một</a:t>
            </a:r>
            <a:r>
              <a:rPr lang="en-US" sz="4800" b="1" dirty="0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rPr>
              <a:t>một</a:t>
            </a:r>
            <a:endParaRPr lang="en-US" sz="4800" b="1" dirty="0">
              <a:solidFill>
                <a:srgbClr val="008000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43359" y="61463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3"/>
            <a:ext cx="786439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588045" y="133351"/>
            <a:ext cx="757084" cy="375064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3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1"/>
            <a:ext cx="90244" cy="76328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4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9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5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5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-38100" y="1626093"/>
            <a:ext cx="2362200" cy="155553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3" name="Het gio-o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14700" y="819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2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5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4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mute="1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3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12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52" grpId="0" animBg="1"/>
      <p:bldP spid="5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9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010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16480" t="30019" r="12870" b="6130"/>
          <a:stretch>
            <a:fillRect/>
          </a:stretch>
        </p:blipFill>
        <p:spPr>
          <a:xfrm>
            <a:off x="0" y="304801"/>
            <a:ext cx="1219136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330" t="54231" r="62178" b="31278"/>
          <a:stretch>
            <a:fillRect/>
          </a:stretch>
        </p:blipFill>
        <p:spPr>
          <a:xfrm>
            <a:off x="337185" y="2221230"/>
            <a:ext cx="4182745" cy="22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0114" t="38361" r="53460" b="30519"/>
          <a:stretch>
            <a:fillRect/>
          </a:stretch>
        </p:blipFill>
        <p:spPr>
          <a:xfrm>
            <a:off x="4602480" y="648335"/>
            <a:ext cx="1444625" cy="382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4666" t="45741" r="28847" b="32537"/>
          <a:stretch>
            <a:fillRect/>
          </a:stretch>
        </p:blipFill>
        <p:spPr>
          <a:xfrm>
            <a:off x="6273801" y="797349"/>
            <a:ext cx="3201670" cy="3903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73331" t="37889" r="19522" b="30047"/>
          <a:stretch>
            <a:fillRect/>
          </a:stretch>
        </p:blipFill>
        <p:spPr>
          <a:xfrm>
            <a:off x="10024745" y="648970"/>
            <a:ext cx="1475740" cy="38277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50005" y="48133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161155" y="5774055"/>
            <a:ext cx="2327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303385" y="4762500"/>
            <a:ext cx="291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551670" y="5755005"/>
            <a:ext cx="2327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5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36918" t="44405" r="57190" b="26671"/>
          <a:stretch>
            <a:fillRect/>
          </a:stretch>
        </p:blipFill>
        <p:spPr>
          <a:xfrm>
            <a:off x="1148080" y="450946"/>
            <a:ext cx="1921635" cy="4459509"/>
          </a:xfrm>
          <a:prstGeom prst="rect">
            <a:avLst/>
          </a:prstGeom>
        </p:spPr>
      </p:pic>
      <p:sp>
        <p:nvSpPr>
          <p:cNvPr id="11" name="Text Box 5"/>
          <p:cNvSpPr txBox="1"/>
          <p:nvPr/>
        </p:nvSpPr>
        <p:spPr>
          <a:xfrm>
            <a:off x="516255" y="4851400"/>
            <a:ext cx="283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6"/>
          <p:cNvSpPr txBox="1"/>
          <p:nvPr/>
        </p:nvSpPr>
        <p:spPr>
          <a:xfrm>
            <a:off x="827405" y="561721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45101" t="44315" r="48418" b="26463"/>
          <a:stretch>
            <a:fillRect/>
          </a:stretch>
        </p:blipFill>
        <p:spPr>
          <a:xfrm>
            <a:off x="4692650" y="574603"/>
            <a:ext cx="2109277" cy="4328994"/>
          </a:xfrm>
          <a:prstGeom prst="rect">
            <a:avLst/>
          </a:prstGeom>
        </p:spPr>
      </p:pic>
      <p:sp>
        <p:nvSpPr>
          <p:cNvPr id="14" name="Text Box 3"/>
          <p:cNvSpPr txBox="1"/>
          <p:nvPr/>
        </p:nvSpPr>
        <p:spPr>
          <a:xfrm>
            <a:off x="450024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/>
          <p:nvPr/>
        </p:nvSpPr>
        <p:spPr>
          <a:xfrm>
            <a:off x="4811395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l="53552" t="44583" r="40739" b="26602"/>
          <a:stretch>
            <a:fillRect/>
          </a:stretch>
        </p:blipFill>
        <p:spPr>
          <a:xfrm>
            <a:off x="8655050" y="683895"/>
            <a:ext cx="1877483" cy="4226560"/>
          </a:xfrm>
          <a:prstGeom prst="rect">
            <a:avLst/>
          </a:prstGeom>
        </p:spPr>
      </p:pic>
      <p:sp>
        <p:nvSpPr>
          <p:cNvPr id="17" name="Text Box 8"/>
          <p:cNvSpPr txBox="1"/>
          <p:nvPr/>
        </p:nvSpPr>
        <p:spPr>
          <a:xfrm>
            <a:off x="8284845" y="4910455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8595995" y="56661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8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38" t="44306" r="33019" b="26334"/>
          <a:stretch>
            <a:fillRect/>
          </a:stretch>
        </p:blipFill>
        <p:spPr>
          <a:xfrm>
            <a:off x="1263015" y="660833"/>
            <a:ext cx="1877545" cy="4178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64" t="44593" r="23456" b="26463"/>
          <a:stretch>
            <a:fillRect/>
          </a:stretch>
        </p:blipFill>
        <p:spPr>
          <a:xfrm>
            <a:off x="4994275" y="660090"/>
            <a:ext cx="1948277" cy="4179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582" t="44185" r="15441" b="26454"/>
          <a:stretch>
            <a:fillRect/>
          </a:stretch>
        </p:blipFill>
        <p:spPr>
          <a:xfrm>
            <a:off x="8642985" y="821267"/>
            <a:ext cx="2008082" cy="401320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639599" y="4978400"/>
            <a:ext cx="298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827405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468312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93268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7755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64882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95064" y="2244926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0,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5455" y="2244926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55846" y="2244926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2,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6237" y="2244926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6628" y="2244926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4,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7019" y="2244926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5,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77410" y="2244926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6,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07801" y="2244926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7,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38192" y="2244926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8,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68583" y="2244926"/>
            <a:ext cx="7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9,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98974" y="2244926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10,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75614" y="2244926"/>
            <a:ext cx="1012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11,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14038" y="2244926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12,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90678" y="2244926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13,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67318" y="2244926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14,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43958" y="2244926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15,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920598" y="2244926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7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3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4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9" name="图片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10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12" name="图片 2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3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4984"/>
            <a:ext cx="1158195" cy="1630532"/>
          </a:xfrm>
          <a:prstGeom prst="rect">
            <a:avLst/>
          </a:prstGeom>
        </p:spPr>
      </p:pic>
      <p:pic>
        <p:nvPicPr>
          <p:cNvPr id="14" name="图片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15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3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6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17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18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19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0" name="Rectangle: Rounded Corners 22">
            <a:extLst>
              <a:ext uri="{FF2B5EF4-FFF2-40B4-BE49-F238E27FC236}">
                <a16:creationId xmlns:a16="http://schemas.microsoft.com/office/drawing/2014/main" id="{70A2EF86-3DFD-4811-94C3-8C069D86FF06}"/>
              </a:ext>
            </a:extLst>
          </p:cNvPr>
          <p:cNvSpPr/>
          <p:nvPr/>
        </p:nvSpPr>
        <p:spPr>
          <a:xfrm>
            <a:off x="4914149" y="1963576"/>
            <a:ext cx="5804535" cy="158680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 TẬP</a:t>
            </a:r>
          </a:p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9767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95350" y="549420"/>
            <a:ext cx="840105" cy="695325"/>
          </a:xfrm>
          <a:prstGeom prst="ellipse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27959" t="43213" r="14536" b="17454"/>
          <a:stretch>
            <a:fillRect/>
          </a:stretch>
        </p:blipFill>
        <p:spPr>
          <a:xfrm>
            <a:off x="262255" y="1389380"/>
            <a:ext cx="11549380" cy="5305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18540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" name="Text Box 2"/>
          <p:cNvSpPr txBox="1"/>
          <p:nvPr/>
        </p:nvSpPr>
        <p:spPr>
          <a:xfrm>
            <a:off x="1906972" y="536859"/>
            <a:ext cx="840106" cy="707886"/>
          </a:xfrm>
          <a:prstGeom prst="rect">
            <a:avLst/>
          </a:prstGeom>
          <a:noFill/>
          <a:ln w="603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vi-V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"/>
          <p:cNvSpPr txBox="1"/>
          <p:nvPr/>
        </p:nvSpPr>
        <p:spPr>
          <a:xfrm>
            <a:off x="1063516" y="536859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CE07BD2-4685-431A-A5B3-FB482A85A250}"/>
              </a:ext>
            </a:extLst>
          </p:cNvPr>
          <p:cNvSpPr txBox="1"/>
          <p:nvPr/>
        </p:nvSpPr>
        <p:spPr>
          <a:xfrm>
            <a:off x="2775939" y="506627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454D-6850-464C-BFC4-7685B85A7174}"/>
              </a:ext>
            </a:extLst>
          </p:cNvPr>
          <p:cNvSpPr txBox="1"/>
          <p:nvPr/>
        </p:nvSpPr>
        <p:spPr>
          <a:xfrm>
            <a:off x="8935992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A80F5-D927-4E42-A9D9-012BE52F8EFF}"/>
              </a:ext>
            </a:extLst>
          </p:cNvPr>
          <p:cNvSpPr txBox="1"/>
          <p:nvPr/>
        </p:nvSpPr>
        <p:spPr>
          <a:xfrm>
            <a:off x="10653445" y="5760501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19036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  <p:bldP spid="9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175</Words>
  <Application>Microsoft Office PowerPoint</Application>
  <PresentationFormat>Widescreen</PresentationFormat>
  <Paragraphs>79</Paragraphs>
  <Slides>17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SimSun</vt:lpstr>
      <vt:lpstr>SimSun</vt:lpstr>
      <vt:lpstr>Arial</vt:lpstr>
      <vt:lpstr>Calibri</vt:lpstr>
      <vt:lpstr>Calibri Light</vt:lpstr>
      <vt:lpstr>Times New Roman</vt:lpstr>
      <vt:lpstr>UTM Avo</vt:lpstr>
      <vt:lpstr>百变马丁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HDCP</cp:lastModifiedBy>
  <cp:revision>48</cp:revision>
  <dcterms:created xsi:type="dcterms:W3CDTF">2020-10-02T10:11:00Z</dcterms:created>
  <dcterms:modified xsi:type="dcterms:W3CDTF">2024-01-17T15:52:30Z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