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Sorts Mill Goudy"/>
      <p:regular r:id="rId18"/>
      <p: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iL/CcM4GKgSLeg1NR32BDyPEj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Gill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SortsMillGoudy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ortsMillGoud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8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 rot="5400000">
            <a:off x="4156001" y="-530298"/>
            <a:ext cx="3918098" cy="9486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advClick="0" advTm="2000"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7" name="Google Shape;13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ctrTitle"/>
          </p:nvPr>
        </p:nvSpPr>
        <p:spPr>
          <a:xfrm>
            <a:off x="2057400" y="685801"/>
            <a:ext cx="8115300" cy="3046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subTitle"/>
          </p:nvPr>
        </p:nvSpPr>
        <p:spPr>
          <a:xfrm>
            <a:off x="2057400" y="4114800"/>
            <a:ext cx="8115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i="1"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831850" y="1709738"/>
            <a:ext cx="10515600" cy="2774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Sorts Mill Goudy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831850" y="4641624"/>
            <a:ext cx="10515600" cy="1448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i="1"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6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2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1346071" y="566278"/>
            <a:ext cx="9512429" cy="965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909758" y="2057400"/>
            <a:ext cx="5031521" cy="411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6265408" y="2057401"/>
            <a:ext cx="5016834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6"/>
            <a:ext cx="10276552" cy="1149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i="0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2pPr>
            <a:lvl3pPr indent="-30861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3pPr>
            <a:lvl4pPr indent="-3086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4pPr>
            <a:lvl5pPr indent="-30861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60"/>
              <a:buChar char="•"/>
              <a:defRPr sz="2800"/>
            </a:lvl2pPr>
            <a:lvl3pPr indent="-33528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80"/>
              <a:buChar char="•"/>
              <a:defRPr sz="2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4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orts Mill Goudy"/>
              <a:buNone/>
              <a:defRPr b="0" i="0" sz="3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0861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61488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9.gif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36.png"/><Relationship Id="rId13" Type="http://schemas.openxmlformats.org/officeDocument/2006/relationships/image" Target="../media/image27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Relationship Id="rId4" Type="http://schemas.openxmlformats.org/officeDocument/2006/relationships/image" Target="../media/image22.gif"/><Relationship Id="rId9" Type="http://schemas.openxmlformats.org/officeDocument/2006/relationships/image" Target="../media/image40.png"/><Relationship Id="rId14" Type="http://schemas.openxmlformats.org/officeDocument/2006/relationships/image" Target="../media/image29.gif"/><Relationship Id="rId5" Type="http://schemas.openxmlformats.org/officeDocument/2006/relationships/image" Target="../media/image19.gif"/><Relationship Id="rId6" Type="http://schemas.openxmlformats.org/officeDocument/2006/relationships/image" Target="../media/image21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1.png"/><Relationship Id="rId7" Type="http://schemas.openxmlformats.org/officeDocument/2006/relationships/image" Target="../media/image8.pn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gif"/><Relationship Id="rId4" Type="http://schemas.openxmlformats.org/officeDocument/2006/relationships/image" Target="../media/image22.gif"/><Relationship Id="rId9" Type="http://schemas.openxmlformats.org/officeDocument/2006/relationships/image" Target="../media/image29.gif"/><Relationship Id="rId5" Type="http://schemas.openxmlformats.org/officeDocument/2006/relationships/image" Target="../media/image19.gif"/><Relationship Id="rId6" Type="http://schemas.openxmlformats.org/officeDocument/2006/relationships/image" Target="../media/image12.png"/><Relationship Id="rId7" Type="http://schemas.openxmlformats.org/officeDocument/2006/relationships/image" Target="../media/image23.png"/><Relationship Id="rId8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Relationship Id="rId4" Type="http://schemas.openxmlformats.org/officeDocument/2006/relationships/image" Target="../media/image19.gif"/><Relationship Id="rId9" Type="http://schemas.openxmlformats.org/officeDocument/2006/relationships/image" Target="../media/image22.gif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9.gif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2612571" y="159656"/>
            <a:ext cx="6966857" cy="954159"/>
          </a:xfrm>
          <a:prstGeom prst="roundRect">
            <a:avLst>
              <a:gd fmla="val 16667" name="adj"/>
            </a:avLst>
          </a:prstGeom>
          <a:solidFill>
            <a:srgbClr val="CEF3FE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KHỞI ĐỘNG</a:t>
            </a:r>
            <a:endParaRPr b="0" i="0" sz="3200" u="none" cap="none" strike="noStrike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24643"/>
            <a:ext cx="12192000" cy="5633358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6" name="Google Shape;316;p11"/>
          <p:cNvSpPr txBox="1"/>
          <p:nvPr>
            <p:ph idx="1" type="body"/>
          </p:nvPr>
        </p:nvSpPr>
        <p:spPr>
          <a:xfrm>
            <a:off x="5119914" y="2896504"/>
            <a:ext cx="68543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                        HƯỚNG DẪN: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Cách chơi: với mỗi quả khế là 1 câu hỏi, học sinh chọn câu hỏi nào thì ấn vào quả khế đó. Xem đáp án: ấn vào mũi tên màu tím, để thoát câu hỏi: ấn mũi tên màu đỏ. Học sinh trả lời đúng nhấn vào quả khế. Sau đó tiếp tục câu tiếp theo đến hết.</a:t>
            </a:r>
            <a:endParaRPr/>
          </a:p>
        </p:txBody>
      </p:sp>
      <p:pic>
        <p:nvPicPr>
          <p:cNvPr id="317" name="Google Shape;3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7244" y="2729944"/>
            <a:ext cx="1736337" cy="126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89441">
            <a:off x="2685467" y="3282483"/>
            <a:ext cx="519889" cy="3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1"/>
          <p:cNvSpPr/>
          <p:nvPr/>
        </p:nvSpPr>
        <p:spPr>
          <a:xfrm>
            <a:off x="6349842" y="6010787"/>
            <a:ext cx="1846927" cy="375499"/>
          </a:xfrm>
          <a:prstGeom prst="homePlat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"/>
          <p:cNvSpPr/>
          <p:nvPr/>
        </p:nvSpPr>
        <p:spPr>
          <a:xfrm>
            <a:off x="6694806" y="2986564"/>
            <a:ext cx="5289452" cy="2271332"/>
          </a:xfrm>
          <a:prstGeom prst="rect">
            <a:avLst/>
          </a:prstGeom>
          <a:solidFill>
            <a:srgbClr val="FF0066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6661741" y="2998052"/>
            <a:ext cx="5289452" cy="2271332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r>
            <a:endParaRPr b="1" sz="4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6750394" y="2943384"/>
            <a:ext cx="5289452" cy="2271332"/>
          </a:xfrm>
          <a:prstGeom prst="rect">
            <a:avLst/>
          </a:prstGeom>
          <a:solidFill>
            <a:srgbClr val="00206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6694806" y="2948921"/>
            <a:ext cx="5289452" cy="2271332"/>
          </a:xfrm>
          <a:prstGeom prst="rect">
            <a:avLst/>
          </a:prstGeom>
          <a:solidFill>
            <a:srgbClr val="FF66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</a:t>
            </a:r>
            <a:r>
              <a:rPr b="1"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  <a:endParaRPr b="1" i="0" sz="6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6582004" y="290738"/>
            <a:ext cx="5289452" cy="2271332"/>
          </a:xfrm>
          <a:prstGeom prst="rect">
            <a:avLst/>
          </a:prstGeom>
          <a:solidFill>
            <a:srgbClr val="FF0066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số 2: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+ 40 = ?</a:t>
            </a:r>
            <a:endParaRPr/>
          </a:p>
        </p:txBody>
      </p:sp>
      <p:sp>
        <p:nvSpPr>
          <p:cNvPr id="330" name="Google Shape;330;p12"/>
          <p:cNvSpPr/>
          <p:nvPr/>
        </p:nvSpPr>
        <p:spPr>
          <a:xfrm>
            <a:off x="6593189" y="347713"/>
            <a:ext cx="5289452" cy="2271332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số 3: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+ 40 = ?</a:t>
            </a:r>
            <a:endParaRPr/>
          </a:p>
        </p:txBody>
      </p:sp>
      <p:sp>
        <p:nvSpPr>
          <p:cNvPr id="331" name="Google Shape;331;p12"/>
          <p:cNvSpPr/>
          <p:nvPr/>
        </p:nvSpPr>
        <p:spPr>
          <a:xfrm>
            <a:off x="6604374" y="317729"/>
            <a:ext cx="5289452" cy="2271332"/>
          </a:xfrm>
          <a:prstGeom prst="rect">
            <a:avLst/>
          </a:prstGeom>
          <a:solidFill>
            <a:srgbClr val="00206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số 4: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+ 40 = ?</a:t>
            </a:r>
            <a:endParaRPr/>
          </a:p>
        </p:txBody>
      </p:sp>
      <p:sp>
        <p:nvSpPr>
          <p:cNvPr id="332" name="Google Shape;332;p12"/>
          <p:cNvSpPr/>
          <p:nvPr/>
        </p:nvSpPr>
        <p:spPr>
          <a:xfrm>
            <a:off x="6614569" y="319133"/>
            <a:ext cx="5289452" cy="2271332"/>
          </a:xfrm>
          <a:prstGeom prst="rect">
            <a:avLst/>
          </a:prstGeom>
          <a:solidFill>
            <a:srgbClr val="FF66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số 5: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+ 20 = ?</a:t>
            </a:r>
            <a:endParaRPr/>
          </a:p>
        </p:txBody>
      </p:sp>
      <p:pic>
        <p:nvPicPr>
          <p:cNvPr id="333" name="Google Shape;3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111" y="51649"/>
            <a:ext cx="1335300" cy="13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806" y="4990585"/>
            <a:ext cx="730250" cy="10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2972" y="1783004"/>
            <a:ext cx="460581" cy="37364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2"/>
          <p:cNvSpPr/>
          <p:nvPr/>
        </p:nvSpPr>
        <p:spPr>
          <a:xfrm>
            <a:off x="6604374" y="338131"/>
            <a:ext cx="5289452" cy="2271332"/>
          </a:xfrm>
          <a:prstGeom prst="rect">
            <a:avLst/>
          </a:prstGeom>
          <a:solidFill>
            <a:srgbClr val="7030A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số 1: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+ 70 = ?</a:t>
            </a:r>
            <a:endParaRPr/>
          </a:p>
        </p:txBody>
      </p:sp>
      <p:sp>
        <p:nvSpPr>
          <p:cNvPr id="337" name="Google Shape;337;p12"/>
          <p:cNvSpPr/>
          <p:nvPr/>
        </p:nvSpPr>
        <p:spPr>
          <a:xfrm>
            <a:off x="6739433" y="2992515"/>
            <a:ext cx="5289452" cy="2271332"/>
          </a:xfrm>
          <a:prstGeom prst="rect">
            <a:avLst/>
          </a:prstGeom>
          <a:solidFill>
            <a:srgbClr val="7030A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 flipH="1" rot="10800000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16631" y="62484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2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 flipH="1" rot="10800000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1521" y="2480459"/>
            <a:ext cx="534012" cy="84745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2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1521" y="2480459"/>
            <a:ext cx="534012" cy="84745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2"/>
          <p:cNvSpPr/>
          <p:nvPr/>
        </p:nvSpPr>
        <p:spPr>
          <a:xfrm flipH="1" rot="10800000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 flipH="1" rot="10800000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5435" y="2932318"/>
            <a:ext cx="528207" cy="841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2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45176" y="2948921"/>
            <a:ext cx="528207" cy="84164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2"/>
          <p:cNvSpPr/>
          <p:nvPr/>
        </p:nvSpPr>
        <p:spPr>
          <a:xfrm flipH="1" rot="10800000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2"/>
          <p:cNvPicPr preferRelativeResize="0"/>
          <p:nvPr/>
        </p:nvPicPr>
        <p:blipFill rotWithShape="1">
          <a:blip r:embed="rId9">
            <a:alphaModFix/>
          </a:blip>
          <a:srcRect b="17586" l="18641" r="18355" t="3111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2"/>
          <p:cNvPicPr preferRelativeResize="0"/>
          <p:nvPr/>
        </p:nvPicPr>
        <p:blipFill rotWithShape="1">
          <a:blip r:embed="rId9">
            <a:alphaModFix/>
          </a:blip>
          <a:srcRect b="17586" l="18641" r="18355" t="3111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4694" y="928710"/>
            <a:ext cx="534012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64694" y="928710"/>
            <a:ext cx="534012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49577" y="793421"/>
            <a:ext cx="528207" cy="8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49577" y="793421"/>
            <a:ext cx="528207" cy="8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99575" y="3652838"/>
            <a:ext cx="485341" cy="137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2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361" name="Google Shape;361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 rot="-889441">
              <a:off x="2535255" y="3384083"/>
              <a:ext cx="519889" cy="389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12"/>
          <p:cNvSpPr/>
          <p:nvPr/>
        </p:nvSpPr>
        <p:spPr>
          <a:xfrm>
            <a:off x="6349842" y="6010787"/>
            <a:ext cx="1846927" cy="375499"/>
          </a:xfrm>
          <a:prstGeom prst="homePlat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/>
          <p:nvPr/>
        </p:nvSpPr>
        <p:spPr>
          <a:xfrm>
            <a:off x="0" y="0"/>
            <a:ext cx="5738191" cy="954159"/>
          </a:xfrm>
          <a:prstGeom prst="roundRect">
            <a:avLst>
              <a:gd fmla="val 16667" name="adj"/>
            </a:avLst>
          </a:prstGeom>
          <a:solidFill>
            <a:srgbClr val="CEF3FE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2: KHÁM PHÁ</a:t>
            </a:r>
            <a:endParaRPr b="0" i="0" sz="3200" u="none" cap="none" strike="noStrike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149251" y="1191039"/>
            <a:ext cx="2994992" cy="655987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video</a:t>
            </a:r>
            <a:endParaRPr/>
          </a:p>
        </p:txBody>
      </p:sp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4242" y="1768636"/>
            <a:ext cx="9047757" cy="5089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679" y="0"/>
            <a:ext cx="8448541" cy="293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246" y="2936383"/>
            <a:ext cx="11281892" cy="209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"/>
          <p:cNvSpPr txBox="1"/>
          <p:nvPr/>
        </p:nvSpPr>
        <p:spPr>
          <a:xfrm>
            <a:off x="1043189" y="5215944"/>
            <a:ext cx="15969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chục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2401909" y="5243151"/>
            <a:ext cx="4765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82" name="Google Shape;182;p3"/>
          <p:cNvSpPr txBox="1"/>
          <p:nvPr/>
        </p:nvSpPr>
        <p:spPr>
          <a:xfrm>
            <a:off x="2781837" y="5215944"/>
            <a:ext cx="14166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chục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3953814" y="5215944"/>
            <a:ext cx="4893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4316536" y="5212774"/>
            <a:ext cx="15325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chục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6454730" y="5215944"/>
            <a:ext cx="14679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chục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7815364" y="5182533"/>
            <a:ext cx="5280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8223363" y="5215944"/>
            <a:ext cx="13736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chục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9596974" y="5215944"/>
            <a:ext cx="4485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10135673" y="5215944"/>
            <a:ext cx="15454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chục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336405" y="5215944"/>
            <a:ext cx="5640946" cy="618186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435668" y="5215944"/>
            <a:ext cx="5385581" cy="65682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043189" y="6061891"/>
            <a:ext cx="10528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1907460" y="6061890"/>
            <a:ext cx="6648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94" name="Google Shape;194;p3"/>
          <p:cNvSpPr txBox="1"/>
          <p:nvPr/>
        </p:nvSpPr>
        <p:spPr>
          <a:xfrm>
            <a:off x="2781837" y="6061891"/>
            <a:ext cx="8194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3840480" y="6061890"/>
            <a:ext cx="6027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4656406" y="6061890"/>
            <a:ext cx="9425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6859519" y="6061890"/>
            <a:ext cx="10632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7559337" y="5951631"/>
            <a:ext cx="4753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7965120" y="6061890"/>
            <a:ext cx="8721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8627524" y="6050105"/>
            <a:ext cx="7608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01" name="Google Shape;201;p3"/>
          <p:cNvSpPr txBox="1"/>
          <p:nvPr/>
        </p:nvSpPr>
        <p:spPr>
          <a:xfrm>
            <a:off x="9596974" y="6061890"/>
            <a:ext cx="9889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435668" y="5989843"/>
            <a:ext cx="5371880" cy="71837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6336406" y="5989843"/>
            <a:ext cx="5640946" cy="71837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/>
          <p:nvPr/>
        </p:nvSpPr>
        <p:spPr>
          <a:xfrm>
            <a:off x="474870" y="417441"/>
            <a:ext cx="6096000" cy="954159"/>
          </a:xfrm>
          <a:prstGeom prst="roundRect">
            <a:avLst>
              <a:gd fmla="val 16667" name="adj"/>
            </a:avLst>
          </a:prstGeom>
          <a:solidFill>
            <a:srgbClr val="CEF3FE"/>
          </a:solidFill>
          <a:ln cap="flat" cmpd="sng" w="12700">
            <a:solidFill>
              <a:srgbClr val="D2F4F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3: THỰC HÀNH</a:t>
            </a:r>
            <a:endParaRPr sz="32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9" name="Google Shape;2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19" y="2114743"/>
            <a:ext cx="11956282" cy="278081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 txBox="1"/>
          <p:nvPr/>
        </p:nvSpPr>
        <p:spPr>
          <a:xfrm>
            <a:off x="3022379" y="3181984"/>
            <a:ext cx="11254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40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2960162" y="3796921"/>
            <a:ext cx="11254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60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6949440" y="3181984"/>
            <a:ext cx="12098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40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6977576" y="3828315"/>
            <a:ext cx="1181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90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4"/>
          <p:cNvSpPr txBox="1"/>
          <p:nvPr/>
        </p:nvSpPr>
        <p:spPr>
          <a:xfrm>
            <a:off x="10860258" y="3181984"/>
            <a:ext cx="11816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90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10898693" y="3828315"/>
            <a:ext cx="12310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90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llcoll" id="220" name="Google Shape;2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939" y="53975"/>
            <a:ext cx="1517650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21" name="Google Shape;2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1325" y="5600700"/>
            <a:ext cx="15906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22" name="Google Shape;2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8057" y="5371932"/>
            <a:ext cx="1371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23" name="Google Shape;22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-88792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24" name="Google Shape;22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50550" y="-88792"/>
            <a:ext cx="1447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1780548"/>
            <a:ext cx="11805539" cy="3354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3193367" y="3203630"/>
            <a:ext cx="9847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=10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3101927" y="3849961"/>
            <a:ext cx="11676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6710289" y="3203630"/>
            <a:ext cx="12238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6767933" y="3840249"/>
            <a:ext cx="1026942" cy="665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0374922" y="3158224"/>
            <a:ext cx="17678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30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10432512" y="3902929"/>
            <a:ext cx="13730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86498"/>
            <a:ext cx="12105358" cy="3963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37" name="Google Shape;2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38" name="Google Shape;2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8792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39" name="Google Shape;2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0" y="5410200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40" name="Google Shape;2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0705103" y="78872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cornerFlower" id="241" name="Google Shape;2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0705103" y="5410200"/>
            <a:ext cx="14478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/>
          <p:nvPr/>
        </p:nvSpPr>
        <p:spPr>
          <a:xfrm>
            <a:off x="2307102" y="2861918"/>
            <a:ext cx="562707" cy="606518"/>
          </a:xfrm>
          <a:prstGeom prst="rect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2307102" y="3696114"/>
            <a:ext cx="562707" cy="606518"/>
          </a:xfrm>
          <a:prstGeom prst="rect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5711483" y="2883823"/>
            <a:ext cx="562707" cy="606518"/>
          </a:xfrm>
          <a:prstGeom prst="rect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5725551" y="3664236"/>
            <a:ext cx="562707" cy="606518"/>
          </a:xfrm>
          <a:prstGeom prst="rect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9186204" y="2861918"/>
            <a:ext cx="604911" cy="606518"/>
          </a:xfrm>
          <a:prstGeom prst="rect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9186203" y="3696114"/>
            <a:ext cx="562707" cy="606518"/>
          </a:xfrm>
          <a:prstGeom prst="rect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2208628" y="2861918"/>
            <a:ext cx="7737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2152357" y="3664236"/>
            <a:ext cx="8721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5584874" y="2883823"/>
            <a:ext cx="8018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5598942" y="3664236"/>
            <a:ext cx="8159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9138658" y="2861918"/>
            <a:ext cx="7931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9066626" y="3680175"/>
            <a:ext cx="8018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490" y="122167"/>
            <a:ext cx="744669" cy="59865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/>
          <p:nvPr/>
        </p:nvSpPr>
        <p:spPr>
          <a:xfrm>
            <a:off x="1505243" y="96616"/>
            <a:ext cx="9791113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 1A ủng hộ học sinh có hoàn cảnh khó khăn được 5 chục quyển vở , lớp 1B ủng hộ được 4 chục quyển vở . Hỏi cả hai lớp ủng hộ được bao nhiêu quyển vở ?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2449" y="1346201"/>
            <a:ext cx="5203495" cy="370988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 txBox="1"/>
          <p:nvPr/>
        </p:nvSpPr>
        <p:spPr>
          <a:xfrm>
            <a:off x="535490" y="5317588"/>
            <a:ext cx="10760866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Phép tính : 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2433711" y="5176911"/>
            <a:ext cx="704936" cy="80889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3376995" y="5212081"/>
            <a:ext cx="829993" cy="844060"/>
          </a:xfrm>
          <a:prstGeom prst="ellipse">
            <a:avLst/>
          </a:prstGeom>
          <a:solidFill>
            <a:srgbClr val="AACBD3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507884" y="5176911"/>
            <a:ext cx="704936" cy="80889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5444197" y="5317588"/>
            <a:ext cx="6893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6285084" y="5245295"/>
            <a:ext cx="704936" cy="80889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759655" y="6203852"/>
            <a:ext cx="8693834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: </a:t>
            </a:r>
            <a:r>
              <a:rPr lang="en-US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 hai lớp ủng hộ được             quyển vở 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5212820" y="6091310"/>
            <a:ext cx="703103" cy="66118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7B69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2433711" y="5212081"/>
            <a:ext cx="704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8"/>
          <p:cNvSpPr txBox="1"/>
          <p:nvPr/>
        </p:nvSpPr>
        <p:spPr>
          <a:xfrm>
            <a:off x="3376995" y="5217868"/>
            <a:ext cx="8440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71" name="Google Shape;271;p8"/>
          <p:cNvSpPr txBox="1"/>
          <p:nvPr/>
        </p:nvSpPr>
        <p:spPr>
          <a:xfrm>
            <a:off x="4417630" y="5258190"/>
            <a:ext cx="7951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174094" y="5288967"/>
            <a:ext cx="8159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5253400" y="6091310"/>
            <a:ext cx="6625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111" y="51649"/>
            <a:ext cx="1335300" cy="13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806" y="4990585"/>
            <a:ext cx="730250" cy="10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2972" y="1783004"/>
            <a:ext cx="460581" cy="37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950" y="1061908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6250" y="928710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8230" y="793421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3077" y="2478300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2653" y="2949034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9575" y="3652838"/>
            <a:ext cx="485341" cy="1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75644" y="2810661"/>
            <a:ext cx="1736337" cy="126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89441">
            <a:off x="2535255" y="3384083"/>
            <a:ext cx="519889" cy="3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TRÒ CHƠI</a:t>
            </a:r>
            <a:endParaRPr/>
          </a:p>
        </p:txBody>
      </p:sp>
      <p:pic>
        <p:nvPicPr>
          <p:cNvPr id="290" name="Google Shape;29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-6450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70210" y="1218871"/>
            <a:ext cx="3981033" cy="378594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/>
        </p:nvSpPr>
        <p:spPr>
          <a:xfrm>
            <a:off x="6349842" y="6010787"/>
            <a:ext cx="1846927" cy="375499"/>
          </a:xfrm>
          <a:prstGeom prst="homePlat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111" y="51649"/>
            <a:ext cx="1335300" cy="13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2972" y="1783004"/>
            <a:ext cx="460581" cy="37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99575" y="3652838"/>
            <a:ext cx="485341" cy="1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5644" y="2810661"/>
            <a:ext cx="1736337" cy="126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889441">
            <a:off x="2535255" y="3384083"/>
            <a:ext cx="519889" cy="38991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0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fmla="val -71619" name="adj1"/>
              <a:gd fmla="val -4853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Ăn một quả khế trả một cục vàng, may túi ba gang mang theo mà đựng.</a:t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fmla="val 50845" name="adj1"/>
              <a:gd fmla="val 98802" name="adj2"/>
            </a:avLst>
          </a:prstGeom>
          <a:solidFill>
            <a:srgbClr val="FF0066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Những quả khế ngon ngọt này bây giờ là của ta. Muốn ăn khế thì phải trả lời đúng những câu hỏi mà ta đưa ra.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5950" y="1061908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06250" y="928710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88230" y="793421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03077" y="2478300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2653" y="2949034"/>
            <a:ext cx="8509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94806" y="4990585"/>
            <a:ext cx="730250" cy="10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"/>
          <p:cNvSpPr/>
          <p:nvPr/>
        </p:nvSpPr>
        <p:spPr>
          <a:xfrm>
            <a:off x="6349842" y="6010787"/>
            <a:ext cx="1846927" cy="375499"/>
          </a:xfrm>
          <a:prstGeom prst="homePlate">
            <a:avLst>
              <a:gd fmla="val 50000" name="adj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2020-08-10T03:18:16Z</dcterms:created>
  <dc:creator>1</dc:creator>
</cp:coreProperties>
</file>