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2" roundtripDataSignature="AMtx7mgYHV3LRhxdtBOrkBHu8qvrz2r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6"/>
          <p:cNvSpPr/>
          <p:nvPr>
            <p:ph idx="2" type="pic"/>
          </p:nvPr>
        </p:nvSpPr>
        <p:spPr>
          <a:xfrm>
            <a:off x="1792288" y="612775"/>
            <a:ext cx="5486400" cy="4114800"/>
          </a:xfrm>
          <a:prstGeom prst="rect">
            <a:avLst/>
          </a:prstGeom>
          <a:noFill/>
          <a:ln>
            <a:noFill/>
          </a:ln>
        </p:spPr>
      </p:sp>
      <p:sp>
        <p:nvSpPr>
          <p:cNvPr id="64" name="Google Shape;64;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14.png"/><Relationship Id="rId7" Type="http://schemas.openxmlformats.org/officeDocument/2006/relationships/image" Target="../media/image21.png"/><Relationship Id="rId8"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5.jpg"/><Relationship Id="rId4" Type="http://schemas.openxmlformats.org/officeDocument/2006/relationships/image" Target="../media/image33.png"/><Relationship Id="rId5"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gif"/><Relationship Id="rId4" Type="http://schemas.openxmlformats.org/officeDocument/2006/relationships/image" Target="../media/image2.jpg"/><Relationship Id="rId5" Type="http://schemas.openxmlformats.org/officeDocument/2006/relationships/image" Target="../media/image2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8.png"/><Relationship Id="rId5"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533400" y="533400"/>
            <a:ext cx="1524000" cy="1490663"/>
          </a:xfrm>
          <a:prstGeom prst="ellipse">
            <a:avLst/>
          </a:prstGeom>
          <a:noFill/>
          <a:ln>
            <a:noFill/>
          </a:ln>
        </p:spPr>
      </p:pic>
      <p:pic>
        <p:nvPicPr>
          <p:cNvPr id="85" name="Google Shape;85;p1"/>
          <p:cNvPicPr preferRelativeResize="0"/>
          <p:nvPr/>
        </p:nvPicPr>
        <p:blipFill rotWithShape="1">
          <a:blip r:embed="rId4">
            <a:alphaModFix/>
          </a:blip>
          <a:srcRect b="0" l="0" r="0" t="0"/>
          <a:stretch/>
        </p:blipFill>
        <p:spPr>
          <a:xfrm>
            <a:off x="6934200" y="381000"/>
            <a:ext cx="2124075" cy="1490663"/>
          </a:xfrm>
          <a:prstGeom prst="ellipse">
            <a:avLst/>
          </a:prstGeom>
          <a:noFill/>
          <a:ln>
            <a:noFill/>
          </a:ln>
        </p:spPr>
      </p:pic>
      <p:pic>
        <p:nvPicPr>
          <p:cNvPr id="86" name="Google Shape;86;p1"/>
          <p:cNvPicPr preferRelativeResize="0"/>
          <p:nvPr/>
        </p:nvPicPr>
        <p:blipFill rotWithShape="1">
          <a:blip r:embed="rId5">
            <a:alphaModFix/>
          </a:blip>
          <a:srcRect b="0" l="0" r="0" t="0"/>
          <a:stretch/>
        </p:blipFill>
        <p:spPr>
          <a:xfrm>
            <a:off x="2933701" y="3365090"/>
            <a:ext cx="3200400" cy="19835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10"/>
          <p:cNvGrpSpPr/>
          <p:nvPr/>
        </p:nvGrpSpPr>
        <p:grpSpPr>
          <a:xfrm>
            <a:off x="220717" y="0"/>
            <a:ext cx="2332704" cy="706728"/>
            <a:chOff x="228600" y="228600"/>
            <a:chExt cx="2332704" cy="838200"/>
          </a:xfrm>
        </p:grpSpPr>
        <p:sp>
          <p:nvSpPr>
            <p:cNvPr id="246" name="Google Shape;246;p10"/>
            <p:cNvSpPr/>
            <p:nvPr/>
          </p:nvSpPr>
          <p:spPr>
            <a:xfrm>
              <a:off x="961104" y="275304"/>
              <a:ext cx="1600200"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 </a:t>
              </a:r>
              <a:r>
                <a:rPr b="1" lang="en-US" sz="4800">
                  <a:solidFill>
                    <a:schemeClr val="lt1"/>
                  </a:solidFill>
                  <a:latin typeface="Calibri"/>
                  <a:ea typeface="Calibri"/>
                  <a:cs typeface="Calibri"/>
                  <a:sym typeface="Calibri"/>
                </a:rPr>
                <a:t>Đọc</a:t>
              </a:r>
              <a:endParaRPr b="1" sz="4800">
                <a:solidFill>
                  <a:schemeClr val="lt1"/>
                </a:solidFill>
                <a:latin typeface="Calibri"/>
                <a:ea typeface="Calibri"/>
                <a:cs typeface="Calibri"/>
                <a:sym typeface="Calibri"/>
              </a:endParaRPr>
            </a:p>
          </p:txBody>
        </p:sp>
        <p:sp>
          <p:nvSpPr>
            <p:cNvPr id="247" name="Google Shape;247;p10"/>
            <p:cNvSpPr/>
            <p:nvPr/>
          </p:nvSpPr>
          <p:spPr>
            <a:xfrm>
              <a:off x="228600" y="228600"/>
              <a:ext cx="914400" cy="8382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2</a:t>
              </a:r>
              <a:endParaRPr b="1" sz="4800">
                <a:solidFill>
                  <a:srgbClr val="1D1B10"/>
                </a:solidFill>
                <a:latin typeface="Calibri"/>
                <a:ea typeface="Calibri"/>
                <a:cs typeface="Calibri"/>
                <a:sym typeface="Calibri"/>
              </a:endParaRPr>
            </a:p>
          </p:txBody>
        </p:sp>
      </p:grpSp>
      <p:pic>
        <p:nvPicPr>
          <p:cNvPr id="248" name="Google Shape;248;p10"/>
          <p:cNvPicPr preferRelativeResize="0"/>
          <p:nvPr/>
        </p:nvPicPr>
        <p:blipFill rotWithShape="1">
          <a:blip r:embed="rId3">
            <a:alphaModFix/>
          </a:blip>
          <a:srcRect b="0" l="0" r="0" t="0"/>
          <a:stretch/>
        </p:blipFill>
        <p:spPr>
          <a:xfrm>
            <a:off x="477892" y="1019091"/>
            <a:ext cx="2033587" cy="1314451"/>
          </a:xfrm>
          <a:prstGeom prst="rect">
            <a:avLst/>
          </a:prstGeom>
          <a:noFill/>
          <a:ln>
            <a:noFill/>
          </a:ln>
        </p:spPr>
      </p:pic>
      <p:pic>
        <p:nvPicPr>
          <p:cNvPr id="249" name="Google Shape;249;p10"/>
          <p:cNvPicPr preferRelativeResize="0"/>
          <p:nvPr/>
        </p:nvPicPr>
        <p:blipFill rotWithShape="1">
          <a:blip r:embed="rId4">
            <a:alphaModFix/>
          </a:blip>
          <a:srcRect b="0" l="0" r="0" t="0"/>
          <a:stretch/>
        </p:blipFill>
        <p:spPr>
          <a:xfrm>
            <a:off x="3602006" y="3815746"/>
            <a:ext cx="2197161" cy="1514475"/>
          </a:xfrm>
          <a:prstGeom prst="rect">
            <a:avLst/>
          </a:prstGeom>
          <a:noFill/>
          <a:ln>
            <a:noFill/>
          </a:ln>
        </p:spPr>
      </p:pic>
      <p:pic>
        <p:nvPicPr>
          <p:cNvPr id="250" name="Google Shape;250;p10"/>
          <p:cNvPicPr preferRelativeResize="0"/>
          <p:nvPr/>
        </p:nvPicPr>
        <p:blipFill rotWithShape="1">
          <a:blip r:embed="rId5">
            <a:alphaModFix/>
          </a:blip>
          <a:srcRect b="0" l="0" r="0" t="0"/>
          <a:stretch/>
        </p:blipFill>
        <p:spPr>
          <a:xfrm>
            <a:off x="6719887" y="928524"/>
            <a:ext cx="2057400" cy="1296550"/>
          </a:xfrm>
          <a:prstGeom prst="rect">
            <a:avLst/>
          </a:prstGeom>
          <a:noFill/>
          <a:ln>
            <a:noFill/>
          </a:ln>
        </p:spPr>
      </p:pic>
      <p:pic>
        <p:nvPicPr>
          <p:cNvPr id="251" name="Google Shape;251;p10"/>
          <p:cNvPicPr preferRelativeResize="0"/>
          <p:nvPr/>
        </p:nvPicPr>
        <p:blipFill rotWithShape="1">
          <a:blip r:embed="rId6">
            <a:alphaModFix/>
          </a:blip>
          <a:srcRect b="0" l="0" r="0" t="0"/>
          <a:stretch/>
        </p:blipFill>
        <p:spPr>
          <a:xfrm>
            <a:off x="293470" y="3810000"/>
            <a:ext cx="2619375" cy="1514475"/>
          </a:xfrm>
          <a:prstGeom prst="rect">
            <a:avLst/>
          </a:prstGeom>
          <a:noFill/>
          <a:ln>
            <a:noFill/>
          </a:ln>
        </p:spPr>
      </p:pic>
      <p:pic>
        <p:nvPicPr>
          <p:cNvPr id="252" name="Google Shape;252;p10"/>
          <p:cNvPicPr preferRelativeResize="0"/>
          <p:nvPr/>
        </p:nvPicPr>
        <p:blipFill rotWithShape="1">
          <a:blip r:embed="rId7">
            <a:alphaModFix/>
          </a:blip>
          <a:srcRect b="0" l="0" r="0" t="0"/>
          <a:stretch/>
        </p:blipFill>
        <p:spPr>
          <a:xfrm>
            <a:off x="3581400" y="942153"/>
            <a:ext cx="2238375" cy="1328080"/>
          </a:xfrm>
          <a:prstGeom prst="rect">
            <a:avLst/>
          </a:prstGeom>
          <a:noFill/>
          <a:ln>
            <a:noFill/>
          </a:ln>
        </p:spPr>
      </p:pic>
      <p:pic>
        <p:nvPicPr>
          <p:cNvPr id="253" name="Google Shape;253;p10"/>
          <p:cNvPicPr preferRelativeResize="0"/>
          <p:nvPr/>
        </p:nvPicPr>
        <p:blipFill rotWithShape="1">
          <a:blip r:embed="rId8">
            <a:alphaModFix/>
          </a:blip>
          <a:srcRect b="0" l="0" r="0" t="0"/>
          <a:stretch/>
        </p:blipFill>
        <p:spPr>
          <a:xfrm>
            <a:off x="6658613" y="3815746"/>
            <a:ext cx="2300288" cy="1523507"/>
          </a:xfrm>
          <a:prstGeom prst="rect">
            <a:avLst/>
          </a:prstGeom>
          <a:noFill/>
          <a:ln>
            <a:noFill/>
          </a:ln>
        </p:spPr>
      </p:pic>
      <p:sp>
        <p:nvSpPr>
          <p:cNvPr id="254" name="Google Shape;254;p10"/>
          <p:cNvSpPr/>
          <p:nvPr/>
        </p:nvSpPr>
        <p:spPr>
          <a:xfrm>
            <a:off x="197067" y="2724067"/>
            <a:ext cx="2595235" cy="685800"/>
          </a:xfrm>
          <a:prstGeom prst="roundRect">
            <a:avLst>
              <a:gd fmla="val 16667" name="adj"/>
            </a:avLst>
          </a:prstGeom>
          <a:solidFill>
            <a:srgbClr val="FFFF0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000000"/>
                </a:solidFill>
                <a:latin typeface="Times New Roman"/>
                <a:ea typeface="Times New Roman"/>
                <a:cs typeface="Times New Roman"/>
                <a:sym typeface="Times New Roman"/>
              </a:rPr>
              <a:t>nụ mướp</a:t>
            </a:r>
            <a:endParaRPr b="0" i="0" sz="4000" u="none" cap="none" strike="noStrike">
              <a:solidFill>
                <a:schemeClr val="dk1"/>
              </a:solidFill>
              <a:latin typeface="Times New Roman"/>
              <a:ea typeface="Times New Roman"/>
              <a:cs typeface="Times New Roman"/>
              <a:sym typeface="Times New Roman"/>
            </a:endParaRPr>
          </a:p>
        </p:txBody>
      </p:sp>
      <p:sp>
        <p:nvSpPr>
          <p:cNvPr id="255" name="Google Shape;255;p10"/>
          <p:cNvSpPr/>
          <p:nvPr/>
        </p:nvSpPr>
        <p:spPr>
          <a:xfrm>
            <a:off x="3161599" y="2743200"/>
            <a:ext cx="3077975" cy="685800"/>
          </a:xfrm>
          <a:prstGeom prst="roundRect">
            <a:avLst>
              <a:gd fmla="val 16667" name="adj"/>
            </a:avLst>
          </a:prstGeom>
          <a:solidFill>
            <a:srgbClr val="FFFF0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cháy đượm</a:t>
            </a:r>
            <a:endParaRPr b="0" i="0" sz="4000" u="none" cap="none" strike="noStrike">
              <a:solidFill>
                <a:schemeClr val="dk1"/>
              </a:solidFill>
              <a:latin typeface="Times New Roman"/>
              <a:ea typeface="Times New Roman"/>
              <a:cs typeface="Times New Roman"/>
              <a:sym typeface="Times New Roman"/>
            </a:endParaRPr>
          </a:p>
        </p:txBody>
      </p:sp>
      <p:sp>
        <p:nvSpPr>
          <p:cNvPr id="256" name="Google Shape;256;p10"/>
          <p:cNvSpPr/>
          <p:nvPr/>
        </p:nvSpPr>
        <p:spPr>
          <a:xfrm>
            <a:off x="6532999" y="2743200"/>
            <a:ext cx="2595235" cy="685800"/>
          </a:xfrm>
          <a:prstGeom prst="roundRect">
            <a:avLst>
              <a:gd fmla="val 16667" name="adj"/>
            </a:avLst>
          </a:prstGeom>
          <a:solidFill>
            <a:srgbClr val="FFFF0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cướp cờ</a:t>
            </a:r>
            <a:endParaRPr b="0" i="0" sz="2400" u="none" cap="none" strike="noStrike">
              <a:solidFill>
                <a:schemeClr val="dk1"/>
              </a:solidFill>
              <a:latin typeface="Times New Roman"/>
              <a:ea typeface="Times New Roman"/>
              <a:cs typeface="Times New Roman"/>
              <a:sym typeface="Times New Roman"/>
            </a:endParaRPr>
          </a:p>
        </p:txBody>
      </p:sp>
      <p:sp>
        <p:nvSpPr>
          <p:cNvPr id="257" name="Google Shape;257;p10"/>
          <p:cNvSpPr/>
          <p:nvPr/>
        </p:nvSpPr>
        <p:spPr>
          <a:xfrm>
            <a:off x="197070" y="5715000"/>
            <a:ext cx="2964530" cy="685800"/>
          </a:xfrm>
          <a:prstGeom prst="roundRect">
            <a:avLst>
              <a:gd fmla="val 16667" name="adj"/>
            </a:avLst>
          </a:prstGeom>
          <a:solidFill>
            <a:srgbClr val="FFFF0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rgbClr val="000000"/>
                </a:solidFill>
                <a:latin typeface="Times New Roman"/>
                <a:ea typeface="Times New Roman"/>
                <a:cs typeface="Times New Roman"/>
                <a:sym typeface="Times New Roman"/>
              </a:rPr>
              <a:t>vườn ươm</a:t>
            </a:r>
            <a:endParaRPr b="0" i="0" sz="2400" u="none" cap="none" strike="noStrike">
              <a:solidFill>
                <a:schemeClr val="dk1"/>
              </a:solidFill>
              <a:latin typeface="Times New Roman"/>
              <a:ea typeface="Times New Roman"/>
              <a:cs typeface="Times New Roman"/>
              <a:sym typeface="Times New Roman"/>
            </a:endParaRPr>
          </a:p>
        </p:txBody>
      </p:sp>
      <p:sp>
        <p:nvSpPr>
          <p:cNvPr id="258" name="Google Shape;258;p10"/>
          <p:cNvSpPr/>
          <p:nvPr/>
        </p:nvSpPr>
        <p:spPr>
          <a:xfrm>
            <a:off x="3688138" y="5675586"/>
            <a:ext cx="2348242" cy="685800"/>
          </a:xfrm>
          <a:prstGeom prst="roundRect">
            <a:avLst>
              <a:gd fmla="val 16667" name="adj"/>
            </a:avLst>
          </a:prstGeom>
          <a:solidFill>
            <a:srgbClr val="FFFF0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ướp cá</a:t>
            </a:r>
            <a:endParaRPr b="0" i="0" sz="2400" u="none" cap="none" strike="noStrike">
              <a:solidFill>
                <a:schemeClr val="dk1"/>
              </a:solidFill>
              <a:latin typeface="Times New Roman"/>
              <a:ea typeface="Times New Roman"/>
              <a:cs typeface="Times New Roman"/>
              <a:sym typeface="Times New Roman"/>
            </a:endParaRPr>
          </a:p>
        </p:txBody>
      </p:sp>
      <p:sp>
        <p:nvSpPr>
          <p:cNvPr id="259" name="Google Shape;259;p10"/>
          <p:cNvSpPr/>
          <p:nvPr/>
        </p:nvSpPr>
        <p:spPr>
          <a:xfrm>
            <a:off x="6511140" y="5715000"/>
            <a:ext cx="2595235" cy="685800"/>
          </a:xfrm>
          <a:prstGeom prst="roundRect">
            <a:avLst>
              <a:gd fmla="val 16667" name="adj"/>
            </a:avLst>
          </a:prstGeom>
          <a:solidFill>
            <a:srgbClr val="FFFF0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Hồ Gươm</a:t>
            </a:r>
            <a:endParaRPr b="0" i="0" sz="40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500"/>
                                        <p:tgtEl>
                                          <p:spTgt spid="2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11"/>
          <p:cNvPicPr preferRelativeResize="0"/>
          <p:nvPr/>
        </p:nvPicPr>
        <p:blipFill rotWithShape="1">
          <a:blip r:embed="rId3">
            <a:alphaModFix/>
          </a:blip>
          <a:srcRect b="0" l="0" r="0" t="0"/>
          <a:stretch/>
        </p:blipFill>
        <p:spPr>
          <a:xfrm>
            <a:off x="467710" y="1600200"/>
            <a:ext cx="7543800" cy="3810000"/>
          </a:xfrm>
          <a:prstGeom prst="rect">
            <a:avLst/>
          </a:prstGeom>
          <a:noFill/>
          <a:ln>
            <a:noFill/>
          </a:ln>
        </p:spPr>
      </p:pic>
      <p:grpSp>
        <p:nvGrpSpPr>
          <p:cNvPr id="265" name="Google Shape;265;p11"/>
          <p:cNvGrpSpPr/>
          <p:nvPr/>
        </p:nvGrpSpPr>
        <p:grpSpPr>
          <a:xfrm>
            <a:off x="228600" y="122904"/>
            <a:ext cx="2514600" cy="838200"/>
            <a:chOff x="228600" y="228600"/>
            <a:chExt cx="2514600" cy="838200"/>
          </a:xfrm>
        </p:grpSpPr>
        <p:sp>
          <p:nvSpPr>
            <p:cNvPr id="266" name="Google Shape;266;p11"/>
            <p:cNvSpPr/>
            <p:nvPr/>
          </p:nvSpPr>
          <p:spPr>
            <a:xfrm>
              <a:off x="961104" y="275304"/>
              <a:ext cx="1782096"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FFFF"/>
                  </a:solidFill>
                  <a:latin typeface="Calibri"/>
                  <a:ea typeface="Calibri"/>
                  <a:cs typeface="Calibri"/>
                  <a:sym typeface="Calibri"/>
                </a:rPr>
                <a:t> </a:t>
              </a:r>
              <a:r>
                <a:rPr b="1" lang="en-US" sz="4800">
                  <a:solidFill>
                    <a:srgbClr val="FFFFFF"/>
                  </a:solidFill>
                  <a:latin typeface="Calibri"/>
                  <a:ea typeface="Calibri"/>
                  <a:cs typeface="Calibri"/>
                  <a:sym typeface="Calibri"/>
                </a:rPr>
                <a:t>Viết </a:t>
              </a:r>
              <a:endParaRPr b="1" sz="4800">
                <a:solidFill>
                  <a:srgbClr val="FFFFFF"/>
                </a:solidFill>
                <a:latin typeface="Calibri"/>
                <a:ea typeface="Calibri"/>
                <a:cs typeface="Calibri"/>
                <a:sym typeface="Calibri"/>
              </a:endParaRPr>
            </a:p>
          </p:txBody>
        </p:sp>
        <p:sp>
          <p:nvSpPr>
            <p:cNvPr id="267" name="Google Shape;267;p11"/>
            <p:cNvSpPr/>
            <p:nvPr/>
          </p:nvSpPr>
          <p:spPr>
            <a:xfrm>
              <a:off x="228600" y="228600"/>
              <a:ext cx="914400" cy="8382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0C0C0C"/>
                  </a:solidFill>
                  <a:latin typeface="Calibri"/>
                  <a:ea typeface="Calibri"/>
                  <a:cs typeface="Calibri"/>
                  <a:sym typeface="Calibri"/>
                </a:rPr>
                <a:t>3</a:t>
              </a:r>
              <a:endParaRPr b="1" sz="4800">
                <a:solidFill>
                  <a:srgbClr val="0C0C0C"/>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2"/>
          <p:cNvPicPr preferRelativeResize="0"/>
          <p:nvPr>
            <p:ph idx="1" type="body"/>
          </p:nvPr>
        </p:nvPicPr>
        <p:blipFill rotWithShape="1">
          <a:blip r:embed="rId3">
            <a:alphaModFix/>
          </a:blip>
          <a:srcRect b="0" l="0" r="0" t="0"/>
          <a:stretch/>
        </p:blipFill>
        <p:spPr>
          <a:xfrm>
            <a:off x="1554163" y="1600200"/>
            <a:ext cx="6034087" cy="4525963"/>
          </a:xfrm>
          <a:prstGeom prst="rect">
            <a:avLst/>
          </a:prstGeom>
          <a:noFill/>
          <a:ln>
            <a:noFill/>
          </a:ln>
        </p:spPr>
      </p:pic>
      <p:grpSp>
        <p:nvGrpSpPr>
          <p:cNvPr id="273" name="Google Shape;273;p12"/>
          <p:cNvGrpSpPr/>
          <p:nvPr/>
        </p:nvGrpSpPr>
        <p:grpSpPr>
          <a:xfrm>
            <a:off x="228600" y="122904"/>
            <a:ext cx="2514600" cy="838200"/>
            <a:chOff x="228600" y="228600"/>
            <a:chExt cx="2514600" cy="838200"/>
          </a:xfrm>
        </p:grpSpPr>
        <p:sp>
          <p:nvSpPr>
            <p:cNvPr id="274" name="Google Shape;274;p12"/>
            <p:cNvSpPr/>
            <p:nvPr/>
          </p:nvSpPr>
          <p:spPr>
            <a:xfrm>
              <a:off x="961104" y="275304"/>
              <a:ext cx="1782096"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FFFF"/>
                  </a:solidFill>
                  <a:latin typeface="Calibri"/>
                  <a:ea typeface="Calibri"/>
                  <a:cs typeface="Calibri"/>
                  <a:sym typeface="Calibri"/>
                </a:rPr>
                <a:t> </a:t>
              </a:r>
              <a:r>
                <a:rPr b="1" lang="en-US" sz="4800">
                  <a:solidFill>
                    <a:srgbClr val="FFFFFF"/>
                  </a:solidFill>
                  <a:latin typeface="Calibri"/>
                  <a:ea typeface="Calibri"/>
                  <a:cs typeface="Calibri"/>
                  <a:sym typeface="Calibri"/>
                </a:rPr>
                <a:t>Viết </a:t>
              </a:r>
              <a:endParaRPr b="1" sz="4800">
                <a:solidFill>
                  <a:srgbClr val="FFFFFF"/>
                </a:solidFill>
                <a:latin typeface="Calibri"/>
                <a:ea typeface="Calibri"/>
                <a:cs typeface="Calibri"/>
                <a:sym typeface="Calibri"/>
              </a:endParaRPr>
            </a:p>
          </p:txBody>
        </p:sp>
        <p:sp>
          <p:nvSpPr>
            <p:cNvPr id="275" name="Google Shape;275;p12"/>
            <p:cNvSpPr/>
            <p:nvPr/>
          </p:nvSpPr>
          <p:spPr>
            <a:xfrm>
              <a:off x="228600" y="228600"/>
              <a:ext cx="914400" cy="8382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0C0C0C"/>
                  </a:solidFill>
                  <a:latin typeface="Calibri"/>
                  <a:ea typeface="Calibri"/>
                  <a:cs typeface="Calibri"/>
                  <a:sym typeface="Calibri"/>
                </a:rPr>
                <a:t>3</a:t>
              </a:r>
              <a:endParaRPr b="1" sz="4800">
                <a:solidFill>
                  <a:srgbClr val="0C0C0C"/>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13"/>
          <p:cNvPicPr preferRelativeResize="0"/>
          <p:nvPr/>
        </p:nvPicPr>
        <p:blipFill rotWithShape="1">
          <a:blip r:embed="rId3">
            <a:alphaModFix/>
          </a:blip>
          <a:srcRect b="0" l="0" r="0" t="0"/>
          <a:stretch/>
        </p:blipFill>
        <p:spPr>
          <a:xfrm>
            <a:off x="0" y="1"/>
            <a:ext cx="9144000" cy="3505200"/>
          </a:xfrm>
          <a:prstGeom prst="rect">
            <a:avLst/>
          </a:prstGeom>
          <a:noFill/>
          <a:ln>
            <a:noFill/>
          </a:ln>
        </p:spPr>
      </p:pic>
      <p:grpSp>
        <p:nvGrpSpPr>
          <p:cNvPr id="281" name="Google Shape;281;p13"/>
          <p:cNvGrpSpPr/>
          <p:nvPr/>
        </p:nvGrpSpPr>
        <p:grpSpPr>
          <a:xfrm>
            <a:off x="-83127" y="596032"/>
            <a:ext cx="1765738" cy="588149"/>
            <a:chOff x="228600" y="228600"/>
            <a:chExt cx="2514600" cy="838200"/>
          </a:xfrm>
        </p:grpSpPr>
        <p:sp>
          <p:nvSpPr>
            <p:cNvPr id="282" name="Google Shape;282;p13"/>
            <p:cNvSpPr/>
            <p:nvPr/>
          </p:nvSpPr>
          <p:spPr>
            <a:xfrm>
              <a:off x="961104" y="275304"/>
              <a:ext cx="1782096"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Đọc</a:t>
              </a:r>
              <a:endParaRPr b="1" sz="4800">
                <a:solidFill>
                  <a:schemeClr val="lt1"/>
                </a:solidFill>
                <a:latin typeface="Calibri"/>
                <a:ea typeface="Calibri"/>
                <a:cs typeface="Calibri"/>
                <a:sym typeface="Calibri"/>
              </a:endParaRPr>
            </a:p>
          </p:txBody>
        </p:sp>
        <p:sp>
          <p:nvSpPr>
            <p:cNvPr id="283" name="Google Shape;283;p13"/>
            <p:cNvSpPr/>
            <p:nvPr/>
          </p:nvSpPr>
          <p:spPr>
            <a:xfrm>
              <a:off x="228600" y="228600"/>
              <a:ext cx="914400" cy="8382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4</a:t>
              </a:r>
              <a:endParaRPr b="1" sz="4800">
                <a:solidFill>
                  <a:srgbClr val="1D1B10"/>
                </a:solidFill>
                <a:latin typeface="Calibri"/>
                <a:ea typeface="Calibri"/>
                <a:cs typeface="Calibri"/>
                <a:sym typeface="Calibri"/>
              </a:endParaRPr>
            </a:p>
          </p:txBody>
        </p:sp>
      </p:grpSp>
      <p:sp>
        <p:nvSpPr>
          <p:cNvPr id="284" name="Google Shape;284;p13"/>
          <p:cNvSpPr txBox="1"/>
          <p:nvPr/>
        </p:nvSpPr>
        <p:spPr>
          <a:xfrm>
            <a:off x="454881" y="3657600"/>
            <a:ext cx="8163612" cy="30460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Times New Roman"/>
                <a:ea typeface="Times New Roman"/>
                <a:cs typeface="Times New Roman"/>
                <a:sym typeface="Times New Roman"/>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dẻo dai hơn đấy.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14"/>
          <p:cNvPicPr preferRelativeResize="0"/>
          <p:nvPr>
            <p:ph idx="1" type="body"/>
          </p:nvPr>
        </p:nvPicPr>
        <p:blipFill rotWithShape="1">
          <a:blip r:embed="rId3">
            <a:alphaModFix/>
          </a:blip>
          <a:srcRect b="0" l="0" r="0" t="0"/>
          <a:stretch/>
        </p:blipFill>
        <p:spPr>
          <a:xfrm>
            <a:off x="6019800" y="3657600"/>
            <a:ext cx="3124200" cy="2971800"/>
          </a:xfrm>
          <a:prstGeom prst="ellipse">
            <a:avLst/>
          </a:prstGeom>
          <a:solidFill>
            <a:schemeClr val="lt1"/>
          </a:solidFill>
          <a:ln cap="flat" cmpd="sng" w="9525">
            <a:solidFill>
              <a:schemeClr val="lt1"/>
            </a:solidFill>
            <a:prstDash val="solid"/>
            <a:round/>
            <a:headEnd len="sm" w="sm" type="none"/>
            <a:tailEnd len="sm" w="sm" type="none"/>
          </a:ln>
        </p:spPr>
      </p:pic>
      <p:grpSp>
        <p:nvGrpSpPr>
          <p:cNvPr id="290" name="Google Shape;290;p14"/>
          <p:cNvGrpSpPr/>
          <p:nvPr/>
        </p:nvGrpSpPr>
        <p:grpSpPr>
          <a:xfrm>
            <a:off x="84392" y="152400"/>
            <a:ext cx="1744408" cy="588149"/>
            <a:chOff x="228600" y="228600"/>
            <a:chExt cx="5739733" cy="838200"/>
          </a:xfrm>
        </p:grpSpPr>
        <p:sp>
          <p:nvSpPr>
            <p:cNvPr id="291" name="Google Shape;291;p14"/>
            <p:cNvSpPr/>
            <p:nvPr/>
          </p:nvSpPr>
          <p:spPr>
            <a:xfrm>
              <a:off x="961104" y="275304"/>
              <a:ext cx="5007229"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Đọc</a:t>
              </a:r>
              <a:endParaRPr b="1" sz="4800">
                <a:solidFill>
                  <a:schemeClr val="lt1"/>
                </a:solidFill>
                <a:latin typeface="Calibri"/>
                <a:ea typeface="Calibri"/>
                <a:cs typeface="Calibri"/>
                <a:sym typeface="Calibri"/>
              </a:endParaRPr>
            </a:p>
          </p:txBody>
        </p:sp>
        <p:sp>
          <p:nvSpPr>
            <p:cNvPr id="292" name="Google Shape;292;p14"/>
            <p:cNvSpPr/>
            <p:nvPr/>
          </p:nvSpPr>
          <p:spPr>
            <a:xfrm>
              <a:off x="228600" y="228600"/>
              <a:ext cx="914400" cy="8382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4</a:t>
              </a:r>
              <a:endParaRPr b="1" sz="4800">
                <a:solidFill>
                  <a:srgbClr val="1D1B10"/>
                </a:solidFill>
                <a:latin typeface="Calibri"/>
                <a:ea typeface="Calibri"/>
                <a:cs typeface="Calibri"/>
                <a:sym typeface="Calibri"/>
              </a:endParaRPr>
            </a:p>
          </p:txBody>
        </p:sp>
      </p:grpSp>
      <p:sp>
        <p:nvSpPr>
          <p:cNvPr id="293" name="Google Shape;293;p14"/>
          <p:cNvSpPr txBox="1"/>
          <p:nvPr/>
        </p:nvSpPr>
        <p:spPr>
          <a:xfrm>
            <a:off x="0" y="756315"/>
            <a:ext cx="9059608" cy="341503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chemeClr val="dk1"/>
                </a:solidFill>
                <a:latin typeface="Times New Roman"/>
                <a:ea typeface="Times New Roman"/>
                <a:cs typeface="Times New Roman"/>
                <a:sym typeface="Times New Roman"/>
              </a:rPr>
              <a:t>Nắng vàng ươm như mật trải khắp sân.   Chú mèo mướp thảnh thơi nằm sưởi nắng bên thềm.   Mắt chú lim dim ra điều thích thú.   Mấy sợi ria mép rung rinh.  Đừng thầy mèo ta hay nằm dài mà nghĩ chú lười.   Sưởi nắng giúp mèo dẻo dai hơn đấy.</a:t>
            </a:r>
            <a:endParaRPr/>
          </a:p>
        </p:txBody>
      </p:sp>
      <p:sp>
        <p:nvSpPr>
          <p:cNvPr id="294" name="Google Shape;294;p14"/>
          <p:cNvSpPr/>
          <p:nvPr/>
        </p:nvSpPr>
        <p:spPr>
          <a:xfrm>
            <a:off x="519812" y="4684767"/>
            <a:ext cx="4703860" cy="1200329"/>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Times New Roman"/>
                <a:ea typeface="Times New Roman"/>
                <a:cs typeface="Times New Roman"/>
                <a:sym typeface="Times New Roman"/>
              </a:rPr>
              <a:t>Đoạn văn chia mấy câu? </a:t>
            </a:r>
            <a:endParaRPr sz="1800">
              <a:solidFill>
                <a:schemeClr val="dk1"/>
              </a:solidFill>
              <a:latin typeface="Times New Roman"/>
              <a:ea typeface="Times New Roman"/>
              <a:cs typeface="Times New Roman"/>
              <a:sym typeface="Times New Roman"/>
            </a:endParaRPr>
          </a:p>
        </p:txBody>
      </p:sp>
      <p:pic>
        <p:nvPicPr>
          <p:cNvPr id="295" name="Google Shape;295;p14"/>
          <p:cNvPicPr preferRelativeResize="0"/>
          <p:nvPr/>
        </p:nvPicPr>
        <p:blipFill rotWithShape="1">
          <a:blip r:embed="rId4">
            <a:alphaModFix/>
          </a:blip>
          <a:srcRect b="0" l="0" r="0" t="0"/>
          <a:stretch/>
        </p:blipFill>
        <p:spPr>
          <a:xfrm>
            <a:off x="8763097" y="838200"/>
            <a:ext cx="347663" cy="652463"/>
          </a:xfrm>
          <a:prstGeom prst="rect">
            <a:avLst/>
          </a:prstGeom>
          <a:noFill/>
          <a:ln>
            <a:noFill/>
          </a:ln>
        </p:spPr>
      </p:pic>
      <p:pic>
        <p:nvPicPr>
          <p:cNvPr id="296" name="Google Shape;296;p14"/>
          <p:cNvPicPr preferRelativeResize="0"/>
          <p:nvPr/>
        </p:nvPicPr>
        <p:blipFill rotWithShape="1">
          <a:blip r:embed="rId4">
            <a:alphaModFix/>
          </a:blip>
          <a:srcRect b="0" l="0" r="0" t="0"/>
          <a:stretch/>
        </p:blipFill>
        <p:spPr>
          <a:xfrm>
            <a:off x="8711882" y="740410"/>
            <a:ext cx="347663" cy="652463"/>
          </a:xfrm>
          <a:prstGeom prst="rect">
            <a:avLst/>
          </a:prstGeom>
          <a:noFill/>
          <a:ln>
            <a:noFill/>
          </a:ln>
        </p:spPr>
      </p:pic>
      <p:sp>
        <p:nvSpPr>
          <p:cNvPr id="297" name="Google Shape;297;p14"/>
          <p:cNvSpPr/>
          <p:nvPr/>
        </p:nvSpPr>
        <p:spPr>
          <a:xfrm>
            <a:off x="377043" y="4791819"/>
            <a:ext cx="6634843" cy="1200329"/>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Times New Roman"/>
                <a:ea typeface="Times New Roman"/>
                <a:cs typeface="Times New Roman"/>
                <a:sym typeface="Times New Roman"/>
              </a:rPr>
              <a:t>Tìm các tiếng có vần ươm, ươp và hãy đọc từ đó.</a:t>
            </a:r>
            <a:endParaRPr sz="1800">
              <a:solidFill>
                <a:schemeClr val="dk1"/>
              </a:solidFill>
              <a:latin typeface="Times New Roman"/>
              <a:ea typeface="Times New Roman"/>
              <a:cs typeface="Times New Roman"/>
              <a:sym typeface="Times New Roman"/>
            </a:endParaRPr>
          </a:p>
        </p:txBody>
      </p:sp>
      <p:cxnSp>
        <p:nvCxnSpPr>
          <p:cNvPr id="298" name="Google Shape;298;p14"/>
          <p:cNvCxnSpPr/>
          <p:nvPr/>
        </p:nvCxnSpPr>
        <p:spPr>
          <a:xfrm>
            <a:off x="2435313" y="1295400"/>
            <a:ext cx="669303" cy="9427"/>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901"/>
              </a:srgbClr>
            </a:outerShdw>
          </a:effectLst>
        </p:spPr>
      </p:cxnSp>
      <p:cxnSp>
        <p:nvCxnSpPr>
          <p:cNvPr id="299" name="Google Shape;299;p14"/>
          <p:cNvCxnSpPr/>
          <p:nvPr/>
        </p:nvCxnSpPr>
        <p:spPr>
          <a:xfrm>
            <a:off x="2371803" y="1828800"/>
            <a:ext cx="669303" cy="9427"/>
          </a:xfrm>
          <a:prstGeom prst="straightConnector1">
            <a:avLst/>
          </a:prstGeom>
          <a:noFill/>
          <a:ln cap="flat" cmpd="sng" w="38100">
            <a:solidFill>
              <a:schemeClr val="accent2"/>
            </a:solidFill>
            <a:prstDash val="solid"/>
            <a:round/>
            <a:headEnd len="sm" w="sm" type="none"/>
            <a:tailEnd len="sm" w="sm" type="none"/>
          </a:ln>
          <a:effectLst>
            <a:outerShdw blurRad="40000" rotWithShape="0" dir="5400000" dist="23000">
              <a:srgbClr val="000000">
                <a:alpha val="34901"/>
              </a:srgbClr>
            </a:outerShdw>
          </a:effectLst>
        </p:spPr>
      </p:cxnSp>
      <p:sp>
        <p:nvSpPr>
          <p:cNvPr id="300" name="Google Shape;300;p14"/>
          <p:cNvSpPr/>
          <p:nvPr/>
        </p:nvSpPr>
        <p:spPr>
          <a:xfrm>
            <a:off x="400667" y="4748364"/>
            <a:ext cx="5344848" cy="1200329"/>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Times New Roman"/>
                <a:ea typeface="Times New Roman"/>
                <a:cs typeface="Times New Roman"/>
                <a:sym typeface="Times New Roman"/>
              </a:rPr>
              <a:t>Mèo mướp đang sưởi nắng ở đâu?</a:t>
            </a:r>
            <a:endParaRPr sz="1800">
              <a:solidFill>
                <a:schemeClr val="dk1"/>
              </a:solidFill>
              <a:latin typeface="Times New Roman"/>
              <a:ea typeface="Times New Roman"/>
              <a:cs typeface="Times New Roman"/>
              <a:sym typeface="Times New Roman"/>
            </a:endParaRPr>
          </a:p>
        </p:txBody>
      </p:sp>
      <p:sp>
        <p:nvSpPr>
          <p:cNvPr id="301" name="Google Shape;301;p14"/>
          <p:cNvSpPr/>
          <p:nvPr/>
        </p:nvSpPr>
        <p:spPr>
          <a:xfrm>
            <a:off x="362295" y="4704909"/>
            <a:ext cx="5834996" cy="1200329"/>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Times New Roman"/>
                <a:ea typeface="Times New Roman"/>
                <a:cs typeface="Times New Roman"/>
                <a:sym typeface="Times New Roman"/>
              </a:rPr>
              <a:t>Đoạn văn nói đến những bộ phận nào của cơ thể mèo?</a:t>
            </a:r>
            <a:endParaRPr sz="1800">
              <a:solidFill>
                <a:schemeClr val="dk1"/>
              </a:solidFill>
              <a:latin typeface="Times New Roman"/>
              <a:ea typeface="Times New Roman"/>
              <a:cs typeface="Times New Roman"/>
              <a:sym typeface="Times New Roman"/>
            </a:endParaRPr>
          </a:p>
        </p:txBody>
      </p:sp>
      <p:sp>
        <p:nvSpPr>
          <p:cNvPr id="302" name="Google Shape;302;p14"/>
          <p:cNvSpPr/>
          <p:nvPr/>
        </p:nvSpPr>
        <p:spPr>
          <a:xfrm>
            <a:off x="366254" y="4793268"/>
            <a:ext cx="6458471" cy="119888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0000"/>
                </a:solidFill>
                <a:latin typeface="Times New Roman"/>
                <a:ea typeface="Times New Roman"/>
                <a:cs typeface="Times New Roman"/>
                <a:sym typeface="Times New Roman"/>
              </a:rPr>
              <a:t>Sưởi nắng có lợi ích gì với chú mèo?</a:t>
            </a:r>
            <a:endParaRPr sz="1800">
              <a:solidFill>
                <a:schemeClr val="dk1"/>
              </a:solidFill>
              <a:latin typeface="Times New Roman"/>
              <a:ea typeface="Times New Roman"/>
              <a:cs typeface="Times New Roman"/>
              <a:sym typeface="Times New Roman"/>
            </a:endParaRPr>
          </a:p>
        </p:txBody>
      </p:sp>
      <p:pic>
        <p:nvPicPr>
          <p:cNvPr id="303" name="Google Shape;303;p14"/>
          <p:cNvPicPr preferRelativeResize="0"/>
          <p:nvPr/>
        </p:nvPicPr>
        <p:blipFill rotWithShape="1">
          <a:blip r:embed="rId4">
            <a:alphaModFix/>
          </a:blip>
          <a:srcRect b="0" l="0" r="0" t="0"/>
          <a:stretch/>
        </p:blipFill>
        <p:spPr>
          <a:xfrm>
            <a:off x="894177" y="2438400"/>
            <a:ext cx="347663" cy="652463"/>
          </a:xfrm>
          <a:prstGeom prst="rect">
            <a:avLst/>
          </a:prstGeom>
          <a:noFill/>
          <a:ln>
            <a:noFill/>
          </a:ln>
        </p:spPr>
      </p:pic>
      <p:pic>
        <p:nvPicPr>
          <p:cNvPr id="304" name="Google Shape;304;p14"/>
          <p:cNvPicPr preferRelativeResize="0"/>
          <p:nvPr/>
        </p:nvPicPr>
        <p:blipFill rotWithShape="1">
          <a:blip r:embed="rId4">
            <a:alphaModFix/>
          </a:blip>
          <a:srcRect b="0" l="0" r="0" t="0"/>
          <a:stretch/>
        </p:blipFill>
        <p:spPr>
          <a:xfrm>
            <a:off x="762317" y="2438400"/>
            <a:ext cx="347663" cy="652463"/>
          </a:xfrm>
          <a:prstGeom prst="rect">
            <a:avLst/>
          </a:prstGeom>
          <a:noFill/>
          <a:ln>
            <a:noFill/>
          </a:ln>
        </p:spPr>
      </p:pic>
      <p:pic>
        <p:nvPicPr>
          <p:cNvPr id="305" name="Google Shape;305;p14"/>
          <p:cNvPicPr preferRelativeResize="0"/>
          <p:nvPr/>
        </p:nvPicPr>
        <p:blipFill rotWithShape="1">
          <a:blip r:embed="rId4">
            <a:alphaModFix/>
          </a:blip>
          <a:srcRect b="0" l="0" r="0" t="0"/>
          <a:stretch/>
        </p:blipFill>
        <p:spPr>
          <a:xfrm>
            <a:off x="6629242" y="2362200"/>
            <a:ext cx="347663" cy="652463"/>
          </a:xfrm>
          <a:prstGeom prst="rect">
            <a:avLst/>
          </a:prstGeom>
          <a:noFill/>
          <a:ln>
            <a:noFill/>
          </a:ln>
        </p:spPr>
      </p:pic>
      <p:pic>
        <p:nvPicPr>
          <p:cNvPr id="306" name="Google Shape;306;p14"/>
          <p:cNvPicPr preferRelativeResize="0"/>
          <p:nvPr/>
        </p:nvPicPr>
        <p:blipFill rotWithShape="1">
          <a:blip r:embed="rId4">
            <a:alphaModFix/>
          </a:blip>
          <a:srcRect b="0" l="0" r="0" t="0"/>
          <a:stretch/>
        </p:blipFill>
        <p:spPr>
          <a:xfrm>
            <a:off x="6477062" y="2319020"/>
            <a:ext cx="347663" cy="652463"/>
          </a:xfrm>
          <a:prstGeom prst="rect">
            <a:avLst/>
          </a:prstGeom>
          <a:noFill/>
          <a:ln>
            <a:noFill/>
          </a:ln>
        </p:spPr>
      </p:pic>
      <p:pic>
        <p:nvPicPr>
          <p:cNvPr id="307" name="Google Shape;307;p14"/>
          <p:cNvPicPr preferRelativeResize="0"/>
          <p:nvPr/>
        </p:nvPicPr>
        <p:blipFill rotWithShape="1">
          <a:blip r:embed="rId4">
            <a:alphaModFix/>
          </a:blip>
          <a:srcRect b="0" l="0" r="0" t="0"/>
          <a:stretch/>
        </p:blipFill>
        <p:spPr>
          <a:xfrm>
            <a:off x="7619780" y="3004920"/>
            <a:ext cx="347663" cy="652463"/>
          </a:xfrm>
          <a:prstGeom prst="rect">
            <a:avLst/>
          </a:prstGeom>
          <a:noFill/>
          <a:ln>
            <a:noFill/>
          </a:ln>
        </p:spPr>
      </p:pic>
      <p:pic>
        <p:nvPicPr>
          <p:cNvPr id="308" name="Google Shape;308;p14"/>
          <p:cNvPicPr preferRelativeResize="0"/>
          <p:nvPr/>
        </p:nvPicPr>
        <p:blipFill rotWithShape="1">
          <a:blip r:embed="rId4">
            <a:alphaModFix/>
          </a:blip>
          <a:srcRect b="0" l="0" r="0" t="0"/>
          <a:stretch/>
        </p:blipFill>
        <p:spPr>
          <a:xfrm>
            <a:off x="7543800" y="2971900"/>
            <a:ext cx="347663" cy="652463"/>
          </a:xfrm>
          <a:prstGeom prst="rect">
            <a:avLst/>
          </a:prstGeom>
          <a:noFill/>
          <a:ln>
            <a:noFill/>
          </a:ln>
        </p:spPr>
      </p:pic>
      <p:pic>
        <p:nvPicPr>
          <p:cNvPr id="309" name="Google Shape;309;p14"/>
          <p:cNvPicPr preferRelativeResize="0"/>
          <p:nvPr/>
        </p:nvPicPr>
        <p:blipFill rotWithShape="1">
          <a:blip r:embed="rId4">
            <a:alphaModFix/>
          </a:blip>
          <a:srcRect b="0" l="0" r="0" t="0"/>
          <a:stretch/>
        </p:blipFill>
        <p:spPr>
          <a:xfrm>
            <a:off x="6400894" y="3505120"/>
            <a:ext cx="347663" cy="652463"/>
          </a:xfrm>
          <a:prstGeom prst="rect">
            <a:avLst/>
          </a:prstGeom>
          <a:noFill/>
          <a:ln>
            <a:noFill/>
          </a:ln>
        </p:spPr>
      </p:pic>
      <p:pic>
        <p:nvPicPr>
          <p:cNvPr id="310" name="Google Shape;310;p14"/>
          <p:cNvPicPr preferRelativeResize="0"/>
          <p:nvPr/>
        </p:nvPicPr>
        <p:blipFill rotWithShape="1">
          <a:blip r:embed="rId4">
            <a:alphaModFix/>
          </a:blip>
          <a:srcRect b="0" l="0" r="0" t="0"/>
          <a:stretch/>
        </p:blipFill>
        <p:spPr>
          <a:xfrm>
            <a:off x="6248714" y="3518455"/>
            <a:ext cx="347663" cy="652463"/>
          </a:xfrm>
          <a:prstGeom prst="rect">
            <a:avLst/>
          </a:prstGeom>
          <a:noFill/>
          <a:ln>
            <a:noFill/>
          </a:ln>
        </p:spPr>
      </p:pic>
      <p:pic>
        <p:nvPicPr>
          <p:cNvPr id="311" name="Google Shape;311;p14"/>
          <p:cNvPicPr preferRelativeResize="0"/>
          <p:nvPr/>
        </p:nvPicPr>
        <p:blipFill rotWithShape="1">
          <a:blip r:embed="rId4">
            <a:alphaModFix/>
          </a:blip>
          <a:srcRect b="0" l="0" r="0" t="0"/>
          <a:stretch/>
        </p:blipFill>
        <p:spPr>
          <a:xfrm>
            <a:off x="2133361" y="1905000"/>
            <a:ext cx="347663" cy="652463"/>
          </a:xfrm>
          <a:prstGeom prst="rect">
            <a:avLst/>
          </a:prstGeom>
          <a:noFill/>
          <a:ln>
            <a:noFill/>
          </a:ln>
        </p:spPr>
      </p:pic>
      <p:pic>
        <p:nvPicPr>
          <p:cNvPr id="312" name="Google Shape;312;p14"/>
          <p:cNvPicPr preferRelativeResize="0"/>
          <p:nvPr/>
        </p:nvPicPr>
        <p:blipFill rotWithShape="1">
          <a:blip r:embed="rId4">
            <a:alphaModFix/>
          </a:blip>
          <a:srcRect b="0" l="0" r="0" t="0"/>
          <a:stretch/>
        </p:blipFill>
        <p:spPr>
          <a:xfrm>
            <a:off x="2057381" y="1905000"/>
            <a:ext cx="347663" cy="6524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500"/>
                                        <p:tgtEl>
                                          <p:spTgt spid="29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 calcmode="lin" valueType="num">
                                      <p:cBhvr additive="base">
                                        <p:cTn dur="500"/>
                                        <p:tgtEl>
                                          <p:spTgt spid="30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 calcmode="lin" valueType="num">
                                      <p:cBhvr additive="base">
                                        <p:cTn dur="500"/>
                                        <p:tgtEl>
                                          <p:spTgt spid="30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7">
                                            <p:txEl>
                                              <p:pRg end="0" st="0"/>
                                            </p:txEl>
                                          </p:spTgt>
                                        </p:tgtEl>
                                        <p:attrNameLst>
                                          <p:attrName>style.visibility</p:attrName>
                                        </p:attrNameLst>
                                      </p:cBhvr>
                                      <p:to>
                                        <p:strVal val="visible"/>
                                      </p:to>
                                    </p:set>
                                    <p:anim calcmode="lin" valueType="num">
                                      <p:cBhvr additive="base">
                                        <p:cTn dur="500"/>
                                        <p:tgtEl>
                                          <p:spTgt spid="2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15"/>
          <p:cNvGrpSpPr/>
          <p:nvPr/>
        </p:nvGrpSpPr>
        <p:grpSpPr>
          <a:xfrm>
            <a:off x="0" y="7883"/>
            <a:ext cx="1765738" cy="588149"/>
            <a:chOff x="228600" y="228600"/>
            <a:chExt cx="2514600" cy="838200"/>
          </a:xfrm>
        </p:grpSpPr>
        <p:sp>
          <p:nvSpPr>
            <p:cNvPr id="318" name="Google Shape;318;p15"/>
            <p:cNvSpPr/>
            <p:nvPr/>
          </p:nvSpPr>
          <p:spPr>
            <a:xfrm>
              <a:off x="961104" y="275304"/>
              <a:ext cx="1782096"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Đọc</a:t>
              </a:r>
              <a:endParaRPr b="1" sz="4800">
                <a:solidFill>
                  <a:schemeClr val="lt1"/>
                </a:solidFill>
                <a:latin typeface="Calibri"/>
                <a:ea typeface="Calibri"/>
                <a:cs typeface="Calibri"/>
                <a:sym typeface="Calibri"/>
              </a:endParaRPr>
            </a:p>
          </p:txBody>
        </p:sp>
        <p:sp>
          <p:nvSpPr>
            <p:cNvPr id="319" name="Google Shape;319;p15"/>
            <p:cNvSpPr/>
            <p:nvPr/>
          </p:nvSpPr>
          <p:spPr>
            <a:xfrm>
              <a:off x="228600" y="228600"/>
              <a:ext cx="914400" cy="8382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4</a:t>
              </a:r>
              <a:endParaRPr b="1" sz="4800">
                <a:solidFill>
                  <a:srgbClr val="1D1B10"/>
                </a:solidFill>
                <a:latin typeface="Calibri"/>
                <a:ea typeface="Calibri"/>
                <a:cs typeface="Calibri"/>
                <a:sym typeface="Calibri"/>
              </a:endParaRPr>
            </a:p>
          </p:txBody>
        </p:sp>
      </p:grpSp>
      <p:pic>
        <p:nvPicPr>
          <p:cNvPr descr="doc sach" id="320" name="Google Shape;320;p15"/>
          <p:cNvPicPr preferRelativeResize="0"/>
          <p:nvPr/>
        </p:nvPicPr>
        <p:blipFill rotWithShape="1">
          <a:blip r:embed="rId3">
            <a:alphaModFix/>
          </a:blip>
          <a:srcRect b="0" l="0" r="0" t="0"/>
          <a:stretch/>
        </p:blipFill>
        <p:spPr>
          <a:xfrm>
            <a:off x="321043" y="1051768"/>
            <a:ext cx="2041157" cy="1245296"/>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
        <p:nvSpPr>
          <p:cNvPr id="321" name="Google Shape;321;p15"/>
          <p:cNvSpPr/>
          <p:nvPr/>
        </p:nvSpPr>
        <p:spPr>
          <a:xfrm>
            <a:off x="2477929" y="928595"/>
            <a:ext cx="3505200" cy="1491641"/>
          </a:xfrm>
          <a:prstGeom prst="wedgeEllipseCallout">
            <a:avLst>
              <a:gd fmla="val -20833" name="adj1"/>
              <a:gd fmla="val 62500" name="adj2"/>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Luyện đọc nhóm 6</a:t>
            </a:r>
            <a:endParaRPr b="0" i="0" sz="1200" u="none" cap="none" strike="noStrike">
              <a:solidFill>
                <a:schemeClr val="dk1"/>
              </a:solidFill>
              <a:latin typeface="Arial"/>
              <a:ea typeface="Arial"/>
              <a:cs typeface="Arial"/>
              <a:sym typeface="Arial"/>
            </a:endParaRPr>
          </a:p>
        </p:txBody>
      </p:sp>
      <p:pic>
        <p:nvPicPr>
          <p:cNvPr id="322" name="Google Shape;322;p15"/>
          <p:cNvPicPr preferRelativeResize="0"/>
          <p:nvPr/>
        </p:nvPicPr>
        <p:blipFill rotWithShape="1">
          <a:blip r:embed="rId4">
            <a:alphaModFix/>
          </a:blip>
          <a:srcRect b="0" l="0" r="0" t="0"/>
          <a:stretch/>
        </p:blipFill>
        <p:spPr>
          <a:xfrm>
            <a:off x="3429000" y="70945"/>
            <a:ext cx="1304925" cy="733425"/>
          </a:xfrm>
          <a:prstGeom prst="rect">
            <a:avLst/>
          </a:prstGeom>
          <a:noFill/>
          <a:ln>
            <a:noFill/>
          </a:ln>
        </p:spPr>
      </p:pic>
      <p:pic>
        <p:nvPicPr>
          <p:cNvPr id="323" name="Google Shape;323;p15"/>
          <p:cNvPicPr preferRelativeResize="0"/>
          <p:nvPr/>
        </p:nvPicPr>
        <p:blipFill rotWithShape="1">
          <a:blip r:embed="rId5">
            <a:alphaModFix/>
          </a:blip>
          <a:srcRect b="0" l="0" r="0" t="0"/>
          <a:stretch/>
        </p:blipFill>
        <p:spPr>
          <a:xfrm>
            <a:off x="6039316" y="40655"/>
            <a:ext cx="3151187" cy="255014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324" name="Google Shape;324;p15"/>
          <p:cNvSpPr/>
          <p:nvPr/>
        </p:nvSpPr>
        <p:spPr>
          <a:xfrm>
            <a:off x="127815" y="3970003"/>
            <a:ext cx="8839201" cy="1446550"/>
          </a:xfrm>
          <a:prstGeom prst="rect">
            <a:avLst/>
          </a:prstGeom>
          <a:solidFill>
            <a:srgbClr val="C2D59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rgbClr val="000000"/>
                </a:solidFill>
                <a:latin typeface="Times New Roman"/>
                <a:ea typeface="Times New Roman"/>
                <a:cs typeface="Times New Roman"/>
                <a:sym typeface="Times New Roman"/>
              </a:rPr>
              <a:t>Nắng vàng ươm như mật trải khắp sân. </a:t>
            </a:r>
            <a:endParaRPr sz="2400">
              <a:solidFill>
                <a:schemeClr val="dk1"/>
              </a:solidFill>
              <a:latin typeface="Times New Roman"/>
              <a:ea typeface="Times New Roman"/>
              <a:cs typeface="Times New Roman"/>
              <a:sym typeface="Times New Roman"/>
            </a:endParaRPr>
          </a:p>
        </p:txBody>
      </p:sp>
      <p:sp>
        <p:nvSpPr>
          <p:cNvPr id="325" name="Google Shape;325;p15"/>
          <p:cNvSpPr/>
          <p:nvPr/>
        </p:nvSpPr>
        <p:spPr>
          <a:xfrm>
            <a:off x="127815" y="3761701"/>
            <a:ext cx="8839201" cy="1754326"/>
          </a:xfrm>
          <a:prstGeom prst="rect">
            <a:avLst/>
          </a:prstGeom>
          <a:solidFill>
            <a:srgbClr val="C2D59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000000"/>
                </a:solidFill>
                <a:latin typeface="Times New Roman"/>
                <a:ea typeface="Times New Roman"/>
                <a:cs typeface="Times New Roman"/>
                <a:sym typeface="Times New Roman"/>
              </a:rPr>
              <a:t>Chú mèo mướp thảnh thơi nằm sưởi nắng bên thềm. </a:t>
            </a:r>
            <a:endParaRPr sz="5400">
              <a:solidFill>
                <a:schemeClr val="dk1"/>
              </a:solidFill>
              <a:latin typeface="Times New Roman"/>
              <a:ea typeface="Times New Roman"/>
              <a:cs typeface="Times New Roman"/>
              <a:sym typeface="Times New Roman"/>
            </a:endParaRPr>
          </a:p>
        </p:txBody>
      </p:sp>
      <p:sp>
        <p:nvSpPr>
          <p:cNvPr id="326" name="Google Shape;326;p15"/>
          <p:cNvSpPr/>
          <p:nvPr/>
        </p:nvSpPr>
        <p:spPr>
          <a:xfrm>
            <a:off x="173562" y="3835193"/>
            <a:ext cx="8686800" cy="1938992"/>
          </a:xfrm>
          <a:prstGeom prst="rect">
            <a:avLst/>
          </a:prstGeom>
          <a:solidFill>
            <a:srgbClr val="C2D59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000000"/>
                </a:solidFill>
                <a:latin typeface="Times New Roman"/>
                <a:ea typeface="Times New Roman"/>
                <a:cs typeface="Times New Roman"/>
                <a:sym typeface="Times New Roman"/>
              </a:rPr>
              <a:t>Mắt chú lim dim ra điều thích thú. </a:t>
            </a:r>
            <a:endParaRPr sz="4000">
              <a:solidFill>
                <a:schemeClr val="dk1"/>
              </a:solidFill>
              <a:latin typeface="Times New Roman"/>
              <a:ea typeface="Times New Roman"/>
              <a:cs typeface="Times New Roman"/>
              <a:sym typeface="Times New Roman"/>
            </a:endParaRPr>
          </a:p>
        </p:txBody>
      </p:sp>
      <p:sp>
        <p:nvSpPr>
          <p:cNvPr id="327" name="Google Shape;327;p15"/>
          <p:cNvSpPr/>
          <p:nvPr/>
        </p:nvSpPr>
        <p:spPr>
          <a:xfrm>
            <a:off x="71442" y="3835193"/>
            <a:ext cx="8895574" cy="2123658"/>
          </a:xfrm>
          <a:prstGeom prst="rect">
            <a:avLst/>
          </a:prstGeom>
          <a:solidFill>
            <a:srgbClr val="C2D59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000000"/>
                </a:solidFill>
                <a:latin typeface="Times New Roman"/>
                <a:ea typeface="Times New Roman"/>
                <a:cs typeface="Times New Roman"/>
                <a:sym typeface="Times New Roman"/>
              </a:rPr>
              <a:t>Mấy sợi ria mép rung rinh. </a:t>
            </a:r>
            <a:endParaRPr sz="4400">
              <a:solidFill>
                <a:schemeClr val="dk1"/>
              </a:solidFill>
              <a:latin typeface="Times New Roman"/>
              <a:ea typeface="Times New Roman"/>
              <a:cs typeface="Times New Roman"/>
              <a:sym typeface="Times New Roman"/>
            </a:endParaRPr>
          </a:p>
        </p:txBody>
      </p:sp>
      <p:sp>
        <p:nvSpPr>
          <p:cNvPr id="328" name="Google Shape;328;p15"/>
          <p:cNvSpPr/>
          <p:nvPr/>
        </p:nvSpPr>
        <p:spPr>
          <a:xfrm>
            <a:off x="135729" y="3908685"/>
            <a:ext cx="8778294" cy="1938992"/>
          </a:xfrm>
          <a:prstGeom prst="rect">
            <a:avLst/>
          </a:prstGeom>
          <a:solidFill>
            <a:srgbClr val="C2D59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rgbClr val="000000"/>
                </a:solidFill>
                <a:latin typeface="Times New Roman"/>
                <a:ea typeface="Times New Roman"/>
                <a:cs typeface="Times New Roman"/>
                <a:sym typeface="Times New Roman"/>
              </a:rPr>
              <a:t>Đừng thầy mèo ta hay nằm dài mà nghĩ chú lười. </a:t>
            </a:r>
            <a:endParaRPr sz="6000">
              <a:solidFill>
                <a:schemeClr val="dk1"/>
              </a:solidFill>
              <a:latin typeface="Times New Roman"/>
              <a:ea typeface="Times New Roman"/>
              <a:cs typeface="Times New Roman"/>
              <a:sym typeface="Times New Roman"/>
            </a:endParaRPr>
          </a:p>
        </p:txBody>
      </p:sp>
      <p:sp>
        <p:nvSpPr>
          <p:cNvPr id="329" name="Google Shape;329;p15"/>
          <p:cNvSpPr/>
          <p:nvPr/>
        </p:nvSpPr>
        <p:spPr>
          <a:xfrm>
            <a:off x="51617" y="3920880"/>
            <a:ext cx="8915399" cy="2123658"/>
          </a:xfrm>
          <a:prstGeom prst="rect">
            <a:avLst/>
          </a:prstGeom>
          <a:solidFill>
            <a:srgbClr val="C2D59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600">
                <a:solidFill>
                  <a:srgbClr val="000000"/>
                </a:solidFill>
                <a:latin typeface="Times New Roman"/>
                <a:ea typeface="Times New Roman"/>
                <a:cs typeface="Times New Roman"/>
                <a:sym typeface="Times New Roman"/>
              </a:rPr>
              <a:t>Sưởi nắng giúp mèo dẻo dai hơn đấy.</a:t>
            </a:r>
            <a:endParaRPr sz="4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grpSp>
        <p:nvGrpSpPr>
          <p:cNvPr id="334" name="Google Shape;334;p16"/>
          <p:cNvGrpSpPr/>
          <p:nvPr/>
        </p:nvGrpSpPr>
        <p:grpSpPr>
          <a:xfrm>
            <a:off x="64376" y="123180"/>
            <a:ext cx="1905000" cy="662467"/>
            <a:chOff x="228600" y="228600"/>
            <a:chExt cx="2209800" cy="838200"/>
          </a:xfrm>
        </p:grpSpPr>
        <p:sp>
          <p:nvSpPr>
            <p:cNvPr id="335" name="Google Shape;335;p16"/>
            <p:cNvSpPr/>
            <p:nvPr/>
          </p:nvSpPr>
          <p:spPr>
            <a:xfrm>
              <a:off x="761999" y="228600"/>
              <a:ext cx="1676401" cy="8382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 </a:t>
              </a:r>
              <a:r>
                <a:rPr b="1" lang="en-US" sz="4200">
                  <a:solidFill>
                    <a:schemeClr val="lt1"/>
                  </a:solidFill>
                  <a:latin typeface="Calibri"/>
                  <a:ea typeface="Calibri"/>
                  <a:cs typeface="Calibri"/>
                  <a:sym typeface="Calibri"/>
                </a:rPr>
                <a:t>Nói</a:t>
              </a:r>
              <a:endParaRPr b="1" sz="4200">
                <a:solidFill>
                  <a:schemeClr val="lt1"/>
                </a:solidFill>
                <a:latin typeface="Calibri"/>
                <a:ea typeface="Calibri"/>
                <a:cs typeface="Calibri"/>
                <a:sym typeface="Calibri"/>
              </a:endParaRPr>
            </a:p>
          </p:txBody>
        </p:sp>
        <p:sp>
          <p:nvSpPr>
            <p:cNvPr id="336" name="Google Shape;336;p16"/>
            <p:cNvSpPr/>
            <p:nvPr/>
          </p:nvSpPr>
          <p:spPr>
            <a:xfrm>
              <a:off x="228600" y="228600"/>
              <a:ext cx="914400" cy="8382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5</a:t>
              </a:r>
              <a:endParaRPr b="1" sz="4800">
                <a:solidFill>
                  <a:srgbClr val="1D1B10"/>
                </a:solidFill>
                <a:latin typeface="Calibri"/>
                <a:ea typeface="Calibri"/>
                <a:cs typeface="Calibri"/>
                <a:sym typeface="Calibri"/>
              </a:endParaRPr>
            </a:p>
          </p:txBody>
        </p:sp>
      </p:grpSp>
      <p:pic>
        <p:nvPicPr>
          <p:cNvPr id="337" name="Google Shape;337;p16"/>
          <p:cNvPicPr preferRelativeResize="0"/>
          <p:nvPr/>
        </p:nvPicPr>
        <p:blipFill rotWithShape="1">
          <a:blip r:embed="rId3">
            <a:alphaModFix/>
          </a:blip>
          <a:srcRect b="0" l="0" r="0" t="0"/>
          <a:stretch/>
        </p:blipFill>
        <p:spPr>
          <a:xfrm>
            <a:off x="502449" y="1349064"/>
            <a:ext cx="8304486" cy="3711575"/>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
        <p:nvSpPr>
          <p:cNvPr id="338" name="Google Shape;338;p16"/>
          <p:cNvSpPr/>
          <p:nvPr/>
        </p:nvSpPr>
        <p:spPr>
          <a:xfrm>
            <a:off x="3482954" y="153986"/>
            <a:ext cx="3408305" cy="584775"/>
          </a:xfrm>
          <a:prstGeom prst="rect">
            <a:avLst/>
          </a:prstGeom>
          <a:solidFill>
            <a:schemeClr val="lt1"/>
          </a:solid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Vật nuôi yêu thích</a:t>
            </a:r>
            <a:endParaRPr sz="1800">
              <a:solidFill>
                <a:schemeClr val="dk1"/>
              </a:solidFill>
              <a:latin typeface="Times New Roman"/>
              <a:ea typeface="Times New Roman"/>
              <a:cs typeface="Times New Roman"/>
              <a:sym typeface="Times New Roman"/>
            </a:endParaRPr>
          </a:p>
        </p:txBody>
      </p:sp>
      <p:sp>
        <p:nvSpPr>
          <p:cNvPr id="339" name="Google Shape;339;p16"/>
          <p:cNvSpPr/>
          <p:nvPr/>
        </p:nvSpPr>
        <p:spPr>
          <a:xfrm>
            <a:off x="452284" y="5624056"/>
            <a:ext cx="7687297" cy="584775"/>
          </a:xfrm>
          <a:prstGeom prst="rect">
            <a:avLst/>
          </a:prstGeom>
          <a:solidFill>
            <a:schemeClr val="lt1"/>
          </a:solid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Tên của các con vật nuôi trong tranh là gì?</a:t>
            </a:r>
            <a:endParaRPr sz="1800">
              <a:solidFill>
                <a:schemeClr val="dk1"/>
              </a:solidFill>
              <a:latin typeface="Times New Roman"/>
              <a:ea typeface="Times New Roman"/>
              <a:cs typeface="Times New Roman"/>
              <a:sym typeface="Times New Roman"/>
            </a:endParaRPr>
          </a:p>
        </p:txBody>
      </p:sp>
      <p:sp>
        <p:nvSpPr>
          <p:cNvPr id="340" name="Google Shape;340;p16"/>
          <p:cNvSpPr/>
          <p:nvPr/>
        </p:nvSpPr>
        <p:spPr>
          <a:xfrm>
            <a:off x="452284" y="5378280"/>
            <a:ext cx="7974965" cy="1076325"/>
          </a:xfrm>
          <a:prstGeom prst="rect">
            <a:avLst/>
          </a:prstGeom>
          <a:solidFill>
            <a:schemeClr val="lt1"/>
          </a:solid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Em thích loài vật nào? Vì sao em thích loài </a:t>
            </a:r>
            <a:endParaRPr/>
          </a:p>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vật này?</a:t>
            </a:r>
            <a:endParaRPr sz="1800">
              <a:solidFill>
                <a:schemeClr val="dk1"/>
              </a:solidFill>
              <a:latin typeface="Times New Roman"/>
              <a:ea typeface="Times New Roman"/>
              <a:cs typeface="Times New Roman"/>
              <a:sym typeface="Times New Roman"/>
            </a:endParaRPr>
          </a:p>
        </p:txBody>
      </p:sp>
      <p:sp>
        <p:nvSpPr>
          <p:cNvPr id="341" name="Google Shape;341;p16"/>
          <p:cNvSpPr/>
          <p:nvPr/>
        </p:nvSpPr>
        <p:spPr>
          <a:xfrm>
            <a:off x="502449" y="5358615"/>
            <a:ext cx="7924800" cy="1076325"/>
          </a:xfrm>
          <a:prstGeom prst="rect">
            <a:avLst/>
          </a:prstGeom>
          <a:solidFill>
            <a:schemeClr val="lt1"/>
          </a:solid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Em hãy kể một câu chuyện với các bạn ở lớp</a:t>
            </a:r>
            <a:endParaRPr b="1" sz="32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200">
                <a:solidFill>
                  <a:srgbClr val="000000"/>
                </a:solidFill>
                <a:latin typeface="Times New Roman"/>
                <a:ea typeface="Times New Roman"/>
                <a:cs typeface="Times New Roman"/>
                <a:sym typeface="Times New Roman"/>
              </a:rPr>
              <a:t>Về con vật nuôi mà em yêu thích nhé.</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a:off x="-13269" y="20480"/>
            <a:ext cx="9144000" cy="6858000"/>
          </a:xfrm>
          <a:prstGeom prst="rect">
            <a:avLst/>
          </a:prstGeom>
          <a:gradFill>
            <a:gsLst>
              <a:gs pos="0">
                <a:srgbClr val="00FF00">
                  <a:alpha val="75686"/>
                </a:srgbClr>
              </a:gs>
              <a:gs pos="100000">
                <a:srgbClr val="FFFFFF">
                  <a:alpha val="75686"/>
                </a:srgbClr>
              </a:gs>
            </a:gsLst>
            <a:lin ang="5400000" scaled="0"/>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pic>
        <p:nvPicPr>
          <p:cNvPr descr="pink_flower_divider_md_wht" id="92" name="Google Shape;92;p2"/>
          <p:cNvPicPr preferRelativeResize="0"/>
          <p:nvPr/>
        </p:nvPicPr>
        <p:blipFill rotWithShape="1">
          <a:blip r:embed="rId3">
            <a:alphaModFix/>
          </a:blip>
          <a:srcRect b="0" l="0" r="0" t="0"/>
          <a:stretch/>
        </p:blipFill>
        <p:spPr>
          <a:xfrm rot="5400000">
            <a:off x="-3007271" y="3076903"/>
            <a:ext cx="6629400" cy="533400"/>
          </a:xfrm>
          <a:prstGeom prst="rect">
            <a:avLst/>
          </a:prstGeom>
          <a:noFill/>
          <a:ln>
            <a:noFill/>
          </a:ln>
        </p:spPr>
      </p:pic>
      <p:pic>
        <p:nvPicPr>
          <p:cNvPr descr="pink_flower_divider_md_wht" id="93" name="Google Shape;93;p2"/>
          <p:cNvPicPr preferRelativeResize="0"/>
          <p:nvPr/>
        </p:nvPicPr>
        <p:blipFill rotWithShape="1">
          <a:blip r:embed="rId3">
            <a:alphaModFix/>
          </a:blip>
          <a:srcRect b="0" l="0" r="0" t="0"/>
          <a:stretch/>
        </p:blipFill>
        <p:spPr>
          <a:xfrm rot="5400000">
            <a:off x="5372100" y="3151789"/>
            <a:ext cx="6629400" cy="457200"/>
          </a:xfrm>
          <a:prstGeom prst="rect">
            <a:avLst/>
          </a:prstGeom>
          <a:noFill/>
          <a:ln>
            <a:noFill/>
          </a:ln>
        </p:spPr>
      </p:pic>
      <p:grpSp>
        <p:nvGrpSpPr>
          <p:cNvPr id="94" name="Google Shape;94;p2"/>
          <p:cNvGrpSpPr/>
          <p:nvPr/>
        </p:nvGrpSpPr>
        <p:grpSpPr>
          <a:xfrm>
            <a:off x="40729" y="5628289"/>
            <a:ext cx="9103272" cy="1066800"/>
            <a:chOff x="0" y="3687"/>
            <a:chExt cx="5760" cy="660"/>
          </a:xfrm>
        </p:grpSpPr>
        <p:pic>
          <p:nvPicPr>
            <p:cNvPr descr="WLILIES" id="95" name="Google Shape;95;p2"/>
            <p:cNvPicPr preferRelativeResize="0"/>
            <p:nvPr/>
          </p:nvPicPr>
          <p:blipFill rotWithShape="1">
            <a:blip r:embed="rId4">
              <a:alphaModFix/>
            </a:blip>
            <a:srcRect b="0" l="0" r="0" t="0"/>
            <a:stretch/>
          </p:blipFill>
          <p:spPr>
            <a:xfrm>
              <a:off x="0" y="3687"/>
              <a:ext cx="1728" cy="660"/>
            </a:xfrm>
            <a:prstGeom prst="rect">
              <a:avLst/>
            </a:prstGeom>
            <a:noFill/>
            <a:ln>
              <a:noFill/>
            </a:ln>
          </p:spPr>
        </p:pic>
        <p:pic>
          <p:nvPicPr>
            <p:cNvPr descr="WLILIES" id="96" name="Google Shape;96;p2"/>
            <p:cNvPicPr preferRelativeResize="0"/>
            <p:nvPr/>
          </p:nvPicPr>
          <p:blipFill rotWithShape="1">
            <a:blip r:embed="rId4">
              <a:alphaModFix/>
            </a:blip>
            <a:srcRect b="0" l="0" r="0" t="0"/>
            <a:stretch/>
          </p:blipFill>
          <p:spPr>
            <a:xfrm>
              <a:off x="1710" y="3687"/>
              <a:ext cx="1728" cy="660"/>
            </a:xfrm>
            <a:prstGeom prst="rect">
              <a:avLst/>
            </a:prstGeom>
            <a:noFill/>
            <a:ln>
              <a:noFill/>
            </a:ln>
          </p:spPr>
        </p:pic>
        <p:pic>
          <p:nvPicPr>
            <p:cNvPr descr="WLILIES" id="97" name="Google Shape;97;p2"/>
            <p:cNvPicPr preferRelativeResize="0"/>
            <p:nvPr/>
          </p:nvPicPr>
          <p:blipFill rotWithShape="1">
            <a:blip r:embed="rId4">
              <a:alphaModFix/>
            </a:blip>
            <a:srcRect b="0" l="0" r="0" t="0"/>
            <a:stretch/>
          </p:blipFill>
          <p:spPr>
            <a:xfrm>
              <a:off x="3426" y="3687"/>
              <a:ext cx="1728" cy="660"/>
            </a:xfrm>
            <a:prstGeom prst="rect">
              <a:avLst/>
            </a:prstGeom>
            <a:noFill/>
            <a:ln>
              <a:noFill/>
            </a:ln>
          </p:spPr>
        </p:pic>
        <p:pic>
          <p:nvPicPr>
            <p:cNvPr descr="WLILIES" id="98" name="Google Shape;98;p2"/>
            <p:cNvPicPr preferRelativeResize="0"/>
            <p:nvPr/>
          </p:nvPicPr>
          <p:blipFill rotWithShape="1">
            <a:blip r:embed="rId4">
              <a:alphaModFix/>
            </a:blip>
            <a:srcRect b="0" l="0" r="64410" t="0"/>
            <a:stretch/>
          </p:blipFill>
          <p:spPr>
            <a:xfrm>
              <a:off x="5145" y="3687"/>
              <a:ext cx="615" cy="660"/>
            </a:xfrm>
            <a:prstGeom prst="rect">
              <a:avLst/>
            </a:prstGeom>
            <a:noFill/>
            <a:ln>
              <a:noFill/>
            </a:ln>
          </p:spPr>
        </p:pic>
      </p:grpSp>
      <p:grpSp>
        <p:nvGrpSpPr>
          <p:cNvPr id="99" name="Google Shape;99;p2"/>
          <p:cNvGrpSpPr/>
          <p:nvPr/>
        </p:nvGrpSpPr>
        <p:grpSpPr>
          <a:xfrm rot="3211918">
            <a:off x="5254365" y="4237771"/>
            <a:ext cx="1162050" cy="3200400"/>
            <a:chOff x="3968" y="312"/>
            <a:chExt cx="792" cy="2760"/>
          </a:xfrm>
        </p:grpSpPr>
        <p:sp>
          <p:nvSpPr>
            <p:cNvPr id="100" name="Google Shape;100;p2"/>
            <p:cNvSpPr/>
            <p:nvPr/>
          </p:nvSpPr>
          <p:spPr>
            <a:xfrm>
              <a:off x="4008" y="312"/>
              <a:ext cx="752" cy="2736"/>
            </a:xfrm>
            <a:custGeom>
              <a:rect b="b" l="l" r="r" t="t"/>
              <a:pathLst>
                <a:path extrusionOk="0" h="2016" w="896">
                  <a:moveTo>
                    <a:pt x="768" y="0"/>
                  </a:moveTo>
                  <a:cubicBezTo>
                    <a:pt x="832" y="360"/>
                    <a:pt x="896" y="720"/>
                    <a:pt x="768" y="1056"/>
                  </a:cubicBezTo>
                  <a:cubicBezTo>
                    <a:pt x="640" y="1392"/>
                    <a:pt x="320" y="1704"/>
                    <a:pt x="0" y="2016"/>
                  </a:cubicBezTo>
                </a:path>
              </a:pathLst>
            </a:custGeom>
            <a:solidFill>
              <a:srgbClr val="006600"/>
            </a:solidFill>
            <a:ln cap="flat" cmpd="sng" w="9525">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7200" u="none" cap="none" strike="noStrike">
                <a:solidFill>
                  <a:srgbClr val="000000"/>
                </a:solidFill>
                <a:latin typeface="Arial"/>
                <a:ea typeface="Arial"/>
                <a:cs typeface="Arial"/>
                <a:sym typeface="Arial"/>
              </a:endParaRPr>
            </a:p>
          </p:txBody>
        </p:sp>
        <p:sp>
          <p:nvSpPr>
            <p:cNvPr id="101" name="Google Shape;101;p2"/>
            <p:cNvSpPr/>
            <p:nvPr/>
          </p:nvSpPr>
          <p:spPr>
            <a:xfrm>
              <a:off x="3968" y="336"/>
              <a:ext cx="688" cy="2736"/>
            </a:xfrm>
            <a:custGeom>
              <a:rect b="b" l="l" r="r" t="t"/>
              <a:pathLst>
                <a:path extrusionOk="0" h="2736" w="688">
                  <a:moveTo>
                    <a:pt x="688" y="0"/>
                  </a:moveTo>
                  <a:cubicBezTo>
                    <a:pt x="456" y="396"/>
                    <a:pt x="224" y="792"/>
                    <a:pt x="112" y="1248"/>
                  </a:cubicBezTo>
                  <a:cubicBezTo>
                    <a:pt x="0" y="1704"/>
                    <a:pt x="32" y="2488"/>
                    <a:pt x="16" y="2736"/>
                  </a:cubicBezTo>
                </a:path>
              </a:pathLst>
            </a:custGeom>
            <a:solidFill>
              <a:srgbClr val="006600"/>
            </a:solidFill>
            <a:ln cap="flat" cmpd="sng" w="9525">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7200" u="none" cap="none" strike="noStrike">
                <a:solidFill>
                  <a:srgbClr val="000000"/>
                </a:solidFill>
                <a:latin typeface="Arial"/>
                <a:ea typeface="Arial"/>
                <a:cs typeface="Arial"/>
                <a:sym typeface="Arial"/>
              </a:endParaRPr>
            </a:p>
          </p:txBody>
        </p:sp>
      </p:grpSp>
      <p:grpSp>
        <p:nvGrpSpPr>
          <p:cNvPr id="102" name="Google Shape;102;p2"/>
          <p:cNvGrpSpPr/>
          <p:nvPr/>
        </p:nvGrpSpPr>
        <p:grpSpPr>
          <a:xfrm rot="-4302495">
            <a:off x="2779516" y="4536096"/>
            <a:ext cx="857250" cy="2667000"/>
            <a:chOff x="1424" y="1968"/>
            <a:chExt cx="688" cy="1344"/>
          </a:xfrm>
        </p:grpSpPr>
        <p:sp>
          <p:nvSpPr>
            <p:cNvPr id="103" name="Google Shape;103;p2"/>
            <p:cNvSpPr/>
            <p:nvPr/>
          </p:nvSpPr>
          <p:spPr>
            <a:xfrm>
              <a:off x="1424" y="1968"/>
              <a:ext cx="560" cy="1344"/>
            </a:xfrm>
            <a:custGeom>
              <a:rect b="b" l="l" r="r" t="t"/>
              <a:pathLst>
                <a:path extrusionOk="0" h="1344" w="656">
                  <a:moveTo>
                    <a:pt x="656" y="1344"/>
                  </a:moveTo>
                  <a:cubicBezTo>
                    <a:pt x="408" y="1336"/>
                    <a:pt x="160" y="1328"/>
                    <a:pt x="80" y="1104"/>
                  </a:cubicBezTo>
                  <a:cubicBezTo>
                    <a:pt x="0" y="880"/>
                    <a:pt x="88" y="440"/>
                    <a:pt x="176" y="0"/>
                  </a:cubicBezTo>
                </a:path>
              </a:pathLst>
            </a:custGeom>
            <a:solidFill>
              <a:srgbClr val="006600"/>
            </a:solidFill>
            <a:ln cap="flat" cmpd="sng" w="9525">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7200" u="none" cap="none" strike="noStrike">
                <a:solidFill>
                  <a:srgbClr val="000000"/>
                </a:solidFill>
                <a:latin typeface="Arial"/>
                <a:ea typeface="Arial"/>
                <a:cs typeface="Arial"/>
                <a:sym typeface="Arial"/>
              </a:endParaRPr>
            </a:p>
          </p:txBody>
        </p:sp>
        <p:sp>
          <p:nvSpPr>
            <p:cNvPr id="104" name="Google Shape;104;p2"/>
            <p:cNvSpPr/>
            <p:nvPr/>
          </p:nvSpPr>
          <p:spPr>
            <a:xfrm>
              <a:off x="1584" y="1968"/>
              <a:ext cx="528" cy="1344"/>
            </a:xfrm>
            <a:custGeom>
              <a:rect b="b" l="l" r="r" t="t"/>
              <a:pathLst>
                <a:path extrusionOk="0" h="1344" w="704">
                  <a:moveTo>
                    <a:pt x="0" y="0"/>
                  </a:moveTo>
                  <a:cubicBezTo>
                    <a:pt x="272" y="200"/>
                    <a:pt x="544" y="400"/>
                    <a:pt x="624" y="624"/>
                  </a:cubicBezTo>
                  <a:cubicBezTo>
                    <a:pt x="704" y="848"/>
                    <a:pt x="504" y="1224"/>
                    <a:pt x="480" y="1344"/>
                  </a:cubicBezTo>
                </a:path>
              </a:pathLst>
            </a:custGeom>
            <a:solidFill>
              <a:srgbClr val="006600"/>
            </a:solidFill>
            <a:ln cap="flat" cmpd="sng" w="9525">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7200" u="none" cap="none" strike="noStrike">
                <a:solidFill>
                  <a:srgbClr val="000000"/>
                </a:solidFill>
                <a:latin typeface="Arial"/>
                <a:ea typeface="Arial"/>
                <a:cs typeface="Arial"/>
                <a:sym typeface="Arial"/>
              </a:endParaRPr>
            </a:p>
          </p:txBody>
        </p:sp>
      </p:grpSp>
      <p:grpSp>
        <p:nvGrpSpPr>
          <p:cNvPr id="105" name="Google Shape;105;p2"/>
          <p:cNvGrpSpPr/>
          <p:nvPr/>
        </p:nvGrpSpPr>
        <p:grpSpPr>
          <a:xfrm rot="-2789464">
            <a:off x="3483109" y="4362211"/>
            <a:ext cx="457200" cy="2070100"/>
            <a:chOff x="1424" y="1968"/>
            <a:chExt cx="688" cy="1344"/>
          </a:xfrm>
        </p:grpSpPr>
        <p:sp>
          <p:nvSpPr>
            <p:cNvPr id="106" name="Google Shape;106;p2"/>
            <p:cNvSpPr/>
            <p:nvPr/>
          </p:nvSpPr>
          <p:spPr>
            <a:xfrm>
              <a:off x="1424" y="1968"/>
              <a:ext cx="560" cy="1344"/>
            </a:xfrm>
            <a:custGeom>
              <a:rect b="b" l="l" r="r" t="t"/>
              <a:pathLst>
                <a:path extrusionOk="0" h="1344" w="656">
                  <a:moveTo>
                    <a:pt x="656" y="1344"/>
                  </a:moveTo>
                  <a:cubicBezTo>
                    <a:pt x="408" y="1336"/>
                    <a:pt x="160" y="1328"/>
                    <a:pt x="80" y="1104"/>
                  </a:cubicBezTo>
                  <a:cubicBezTo>
                    <a:pt x="0" y="880"/>
                    <a:pt x="88" y="440"/>
                    <a:pt x="176" y="0"/>
                  </a:cubicBezTo>
                </a:path>
              </a:pathLst>
            </a:custGeom>
            <a:solidFill>
              <a:srgbClr val="006600"/>
            </a:solidFill>
            <a:ln cap="flat" cmpd="sng" w="9525">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7200" u="none" cap="none" strike="noStrike">
                <a:solidFill>
                  <a:srgbClr val="000000"/>
                </a:solidFill>
                <a:latin typeface="Arial"/>
                <a:ea typeface="Arial"/>
                <a:cs typeface="Arial"/>
                <a:sym typeface="Arial"/>
              </a:endParaRPr>
            </a:p>
          </p:txBody>
        </p:sp>
        <p:sp>
          <p:nvSpPr>
            <p:cNvPr id="107" name="Google Shape;107;p2"/>
            <p:cNvSpPr/>
            <p:nvPr/>
          </p:nvSpPr>
          <p:spPr>
            <a:xfrm>
              <a:off x="1584" y="1968"/>
              <a:ext cx="528" cy="1344"/>
            </a:xfrm>
            <a:custGeom>
              <a:rect b="b" l="l" r="r" t="t"/>
              <a:pathLst>
                <a:path extrusionOk="0" h="1344" w="704">
                  <a:moveTo>
                    <a:pt x="0" y="0"/>
                  </a:moveTo>
                  <a:cubicBezTo>
                    <a:pt x="272" y="200"/>
                    <a:pt x="544" y="400"/>
                    <a:pt x="624" y="624"/>
                  </a:cubicBezTo>
                  <a:cubicBezTo>
                    <a:pt x="704" y="848"/>
                    <a:pt x="504" y="1224"/>
                    <a:pt x="480" y="1344"/>
                  </a:cubicBezTo>
                </a:path>
              </a:pathLst>
            </a:custGeom>
            <a:solidFill>
              <a:srgbClr val="006600"/>
            </a:solidFill>
            <a:ln cap="flat" cmpd="sng" w="9525">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7200" u="none" cap="none" strike="noStrike">
                <a:solidFill>
                  <a:srgbClr val="000000"/>
                </a:solidFill>
                <a:latin typeface="Arial"/>
                <a:ea typeface="Arial"/>
                <a:cs typeface="Arial"/>
                <a:sym typeface="Arial"/>
              </a:endParaRPr>
            </a:p>
          </p:txBody>
        </p:sp>
      </p:grpSp>
      <p:sp>
        <p:nvSpPr>
          <p:cNvPr id="108" name="Google Shape;108;p2"/>
          <p:cNvSpPr/>
          <p:nvPr/>
        </p:nvSpPr>
        <p:spPr>
          <a:xfrm rot="302103">
            <a:off x="4388858" y="3463859"/>
            <a:ext cx="457200" cy="2946400"/>
          </a:xfrm>
          <a:custGeom>
            <a:rect b="b" l="l" r="r" t="t"/>
            <a:pathLst>
              <a:path extrusionOk="0" h="816" w="376">
                <a:moveTo>
                  <a:pt x="0" y="0"/>
                </a:moveTo>
                <a:cubicBezTo>
                  <a:pt x="148" y="148"/>
                  <a:pt x="296" y="296"/>
                  <a:pt x="336" y="432"/>
                </a:cubicBezTo>
                <a:cubicBezTo>
                  <a:pt x="376" y="568"/>
                  <a:pt x="256" y="752"/>
                  <a:pt x="240" y="816"/>
                </a:cubicBezTo>
              </a:path>
            </a:pathLst>
          </a:custGeom>
          <a:noFill/>
          <a:ln cap="flat" cmpd="sng" w="76200">
            <a:solidFill>
              <a:srgbClr val="0066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7200" u="none" cap="none" strike="noStrike">
              <a:solidFill>
                <a:srgbClr val="000000"/>
              </a:solidFill>
              <a:latin typeface="Arial"/>
              <a:ea typeface="Arial"/>
              <a:cs typeface="Arial"/>
              <a:sym typeface="Arial"/>
            </a:endParaRPr>
          </a:p>
        </p:txBody>
      </p:sp>
      <p:sp>
        <p:nvSpPr>
          <p:cNvPr id="109" name="Google Shape;109;p2"/>
          <p:cNvSpPr/>
          <p:nvPr/>
        </p:nvSpPr>
        <p:spPr>
          <a:xfrm>
            <a:off x="3397129" y="1752600"/>
            <a:ext cx="2057400" cy="1828800"/>
          </a:xfrm>
          <a:prstGeom prst="ellipse">
            <a:avLst/>
          </a:prstGeom>
          <a:solidFill>
            <a:srgbClr val="FF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4800" u="none" cap="none" strike="noStrike">
              <a:solidFill>
                <a:srgbClr val="000000"/>
              </a:solidFill>
              <a:latin typeface="Arial"/>
              <a:ea typeface="Arial"/>
              <a:cs typeface="Arial"/>
              <a:sym typeface="Arial"/>
            </a:endParaRPr>
          </a:p>
        </p:txBody>
      </p:sp>
      <p:pic>
        <p:nvPicPr>
          <p:cNvPr descr="25903740877" id="110" name="Google Shape;110;p2"/>
          <p:cNvPicPr preferRelativeResize="0"/>
          <p:nvPr/>
        </p:nvPicPr>
        <p:blipFill rotWithShape="1">
          <a:blip r:embed="rId5">
            <a:alphaModFix/>
          </a:blip>
          <a:srcRect b="0" l="0" r="0" t="0"/>
          <a:stretch/>
        </p:blipFill>
        <p:spPr>
          <a:xfrm>
            <a:off x="3168529" y="1170972"/>
            <a:ext cx="2514600" cy="2420938"/>
          </a:xfrm>
          <a:prstGeom prst="rect">
            <a:avLst/>
          </a:prstGeom>
          <a:noFill/>
          <a:ln>
            <a:noFill/>
          </a:ln>
        </p:spPr>
      </p:pic>
      <p:sp>
        <p:nvSpPr>
          <p:cNvPr id="111" name="Google Shape;111;p2"/>
          <p:cNvSpPr/>
          <p:nvPr/>
        </p:nvSpPr>
        <p:spPr>
          <a:xfrm>
            <a:off x="1390454" y="1123785"/>
            <a:ext cx="2324100" cy="1789112"/>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12" name="Google Shape;112;p2"/>
          <p:cNvSpPr txBox="1"/>
          <p:nvPr/>
        </p:nvSpPr>
        <p:spPr>
          <a:xfrm>
            <a:off x="1382142" y="1398587"/>
            <a:ext cx="2300287" cy="706755"/>
          </a:xfrm>
          <a:prstGeom prst="rect">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1"/>
                </a:solidFill>
                <a:latin typeface="Times New Roman"/>
                <a:ea typeface="Times New Roman"/>
                <a:cs typeface="Times New Roman"/>
                <a:sym typeface="Times New Roman"/>
              </a:rPr>
              <a:t>dược sĩ</a:t>
            </a:r>
            <a:endParaRPr b="1" i="0" sz="4000" u="none" cap="none" strike="noStrike">
              <a:solidFill>
                <a:schemeClr val="dk1"/>
              </a:solidFill>
              <a:latin typeface="Times New Roman"/>
              <a:ea typeface="Times New Roman"/>
              <a:cs typeface="Times New Roman"/>
              <a:sym typeface="Times New Roman"/>
            </a:endParaRPr>
          </a:p>
        </p:txBody>
      </p:sp>
      <p:sp>
        <p:nvSpPr>
          <p:cNvPr id="113" name="Google Shape;113;p2"/>
          <p:cNvSpPr/>
          <p:nvPr/>
        </p:nvSpPr>
        <p:spPr>
          <a:xfrm>
            <a:off x="3359029" y="-78554"/>
            <a:ext cx="2324100" cy="1789112"/>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14" name="Google Shape;114;p2"/>
          <p:cNvSpPr txBox="1"/>
          <p:nvPr/>
        </p:nvSpPr>
        <p:spPr>
          <a:xfrm>
            <a:off x="3290950" y="431033"/>
            <a:ext cx="2705100" cy="768350"/>
          </a:xfrm>
          <a:prstGeom prst="rect">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thước</a:t>
            </a:r>
            <a:r>
              <a:rPr b="1" i="0" lang="en-US" sz="4400" u="none" cap="none" strike="noStrike">
                <a:solidFill>
                  <a:schemeClr val="dk1"/>
                </a:solidFill>
                <a:latin typeface="Arial"/>
                <a:ea typeface="Arial"/>
                <a:cs typeface="Arial"/>
                <a:sym typeface="Arial"/>
              </a:rPr>
              <a:t> </a:t>
            </a:r>
            <a:r>
              <a:rPr b="1" i="0" lang="en-US" sz="4400" u="none" cap="none" strike="noStrike">
                <a:solidFill>
                  <a:schemeClr val="dk1"/>
                </a:solidFill>
                <a:latin typeface="Times New Roman"/>
                <a:ea typeface="Times New Roman"/>
                <a:cs typeface="Times New Roman"/>
                <a:sym typeface="Times New Roman"/>
              </a:rPr>
              <a:t>kẻ</a:t>
            </a:r>
            <a:endParaRPr/>
          </a:p>
        </p:txBody>
      </p:sp>
      <p:sp>
        <p:nvSpPr>
          <p:cNvPr id="115" name="Google Shape;115;p2"/>
          <p:cNvSpPr/>
          <p:nvPr/>
        </p:nvSpPr>
        <p:spPr>
          <a:xfrm>
            <a:off x="5200650" y="1036903"/>
            <a:ext cx="2324100" cy="1787525"/>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16" name="Google Shape;116;p2"/>
          <p:cNvSpPr txBox="1"/>
          <p:nvPr/>
        </p:nvSpPr>
        <p:spPr>
          <a:xfrm>
            <a:off x="5162550" y="1496656"/>
            <a:ext cx="2705100" cy="768350"/>
          </a:xfrm>
          <a:prstGeom prst="rect">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lướt ván</a:t>
            </a:r>
            <a:endParaRPr b="1" i="0" sz="4400" u="none" cap="none" strike="noStrike">
              <a:solidFill>
                <a:schemeClr val="dk1"/>
              </a:solidFill>
              <a:latin typeface="Times New Roman"/>
              <a:ea typeface="Times New Roman"/>
              <a:cs typeface="Times New Roman"/>
              <a:sym typeface="Times New Roman"/>
            </a:endParaRPr>
          </a:p>
        </p:txBody>
      </p:sp>
      <p:sp>
        <p:nvSpPr>
          <p:cNvPr id="117" name="Google Shape;117;p2"/>
          <p:cNvSpPr/>
          <p:nvPr/>
        </p:nvSpPr>
        <p:spPr>
          <a:xfrm>
            <a:off x="4834794" y="2834226"/>
            <a:ext cx="2322512" cy="1789113"/>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18" name="Google Shape;118;p2"/>
          <p:cNvSpPr txBox="1"/>
          <p:nvPr/>
        </p:nvSpPr>
        <p:spPr>
          <a:xfrm>
            <a:off x="4834794" y="3301033"/>
            <a:ext cx="2444750" cy="768350"/>
          </a:xfrm>
          <a:prstGeom prst="rect">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chemeClr val="dk1"/>
                </a:solidFill>
                <a:latin typeface="Times New Roman"/>
                <a:ea typeface="Times New Roman"/>
                <a:cs typeface="Times New Roman"/>
                <a:sym typeface="Times New Roman"/>
              </a:rPr>
              <a:t>ước mơ</a:t>
            </a:r>
            <a:endParaRPr b="1" i="0" sz="4400" u="none" cap="none" strike="noStrike">
              <a:solidFill>
                <a:schemeClr val="dk1"/>
              </a:solidFill>
              <a:latin typeface="Times New Roman"/>
              <a:ea typeface="Times New Roman"/>
              <a:cs typeface="Times New Roman"/>
              <a:sym typeface="Times New Roman"/>
            </a:endParaRPr>
          </a:p>
        </p:txBody>
      </p:sp>
      <p:sp>
        <p:nvSpPr>
          <p:cNvPr id="119" name="Google Shape;119;p2"/>
          <p:cNvSpPr/>
          <p:nvPr/>
        </p:nvSpPr>
        <p:spPr>
          <a:xfrm>
            <a:off x="1807495" y="2971800"/>
            <a:ext cx="2324100" cy="1789112"/>
          </a:xfrm>
          <a:prstGeom prst="ellipse">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20" name="Google Shape;120;p2"/>
          <p:cNvSpPr txBox="1"/>
          <p:nvPr/>
        </p:nvSpPr>
        <p:spPr>
          <a:xfrm>
            <a:off x="1627136" y="3405725"/>
            <a:ext cx="2362200" cy="645160"/>
          </a:xfrm>
          <a:prstGeom prst="rect">
            <a:avLst/>
          </a:prstGeom>
          <a:no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dk1"/>
                </a:solidFill>
                <a:latin typeface="Times New Roman"/>
                <a:ea typeface="Times New Roman"/>
                <a:cs typeface="Times New Roman"/>
                <a:sym typeface="Times New Roman"/>
              </a:rPr>
              <a:t>lướt sóng</a:t>
            </a:r>
            <a:endParaRPr b="1" i="0" sz="36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0" presetSubtype="0">
                                  <p:stCondLst>
                                    <p:cond delay="0"/>
                                  </p:stCondLst>
                                  <p:childTnLst>
                                    <p:animEffect filter="fade" transition="out">
                                      <p:cBhvr>
                                        <p:cTn dur="500"/>
                                        <p:tgtEl>
                                          <p:spTgt spid="99"/>
                                        </p:tgtEl>
                                      </p:cBhvr>
                                    </p:animEffect>
                                    <p:set>
                                      <p:cBhvr>
                                        <p:cTn dur="1" fill="hold">
                                          <p:stCondLst>
                                            <p:cond delay="500"/>
                                          </p:stCondLst>
                                        </p:cTn>
                                        <p:tgtEl>
                                          <p:spTgt spid="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2"/>
                                        </p:tgtEl>
                                      </p:cBhvr>
                                    </p:animEffect>
                                    <p:set>
                                      <p:cBhvr>
                                        <p:cTn dur="1" fill="hold">
                                          <p:stCondLst>
                                            <p:cond delay="500"/>
                                          </p:stCondLst>
                                        </p:cTn>
                                        <p:tgtEl>
                                          <p:spTgt spid="1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5"/>
                                        </p:tgtEl>
                                      </p:cBhvr>
                                    </p:animEffect>
                                    <p:set>
                                      <p:cBhvr>
                                        <p:cTn dur="1" fill="hold">
                                          <p:stCondLst>
                                            <p:cond delay="500"/>
                                          </p:stCondLst>
                                        </p:cTn>
                                        <p:tgtEl>
                                          <p:spTgt spid="10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8"/>
                                        </p:tgtEl>
                                      </p:cBhvr>
                                    </p:animEffect>
                                    <p:set>
                                      <p:cBhvr>
                                        <p:cTn dur="1" fill="hold">
                                          <p:stCondLst>
                                            <p:cond delay="500"/>
                                          </p:stCondLst>
                                        </p:cTn>
                                        <p:tgtEl>
                                          <p:spTgt spid="10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9"/>
                                        </p:tgtEl>
                                      </p:cBhvr>
                                    </p:animEffect>
                                    <p:set>
                                      <p:cBhvr>
                                        <p:cTn dur="1" fill="hold">
                                          <p:stCondLst>
                                            <p:cond delay="500"/>
                                          </p:stCondLst>
                                        </p:cTn>
                                        <p:tgtEl>
                                          <p:spTgt spid="10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0"/>
                                        </p:tgtEl>
                                      </p:cBhvr>
                                    </p:animEffect>
                                    <p:set>
                                      <p:cBhvr>
                                        <p:cTn dur="1" fill="hold">
                                          <p:stCondLst>
                                            <p:cond delay="500"/>
                                          </p:stCondLst>
                                        </p:cTn>
                                        <p:tgtEl>
                                          <p:spTgt spid="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1"/>
                                        </p:tgtEl>
                                      </p:cBhvr>
                                    </p:animEffect>
                                    <p:set>
                                      <p:cBhvr>
                                        <p:cTn dur="1" fill="hold">
                                          <p:stCondLst>
                                            <p:cond delay="500"/>
                                          </p:stCondLst>
                                        </p:cTn>
                                        <p:tgtEl>
                                          <p:spTgt spid="11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3"/>
                                        </p:tgtEl>
                                      </p:cBhvr>
                                    </p:animEffect>
                                    <p:set>
                                      <p:cBhvr>
                                        <p:cTn dur="1" fill="hold">
                                          <p:stCondLst>
                                            <p:cond delay="500"/>
                                          </p:stCondLst>
                                        </p:cTn>
                                        <p:tgtEl>
                                          <p:spTgt spid="11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5"/>
                                        </p:tgtEl>
                                      </p:cBhvr>
                                    </p:animEffect>
                                    <p:set>
                                      <p:cBhvr>
                                        <p:cTn dur="1" fill="hold">
                                          <p:stCondLst>
                                            <p:cond delay="500"/>
                                          </p:stCondLst>
                                        </p:cTn>
                                        <p:tgtEl>
                                          <p:spTgt spid="11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17"/>
                                        </p:tgtEl>
                                      </p:cBhvr>
                                    </p:animEffect>
                                    <p:set>
                                      <p:cBhvr>
                                        <p:cTn dur="1" fill="hold">
                                          <p:stCondLst>
                                            <p:cond delay="500"/>
                                          </p:stCondLst>
                                        </p:cTn>
                                        <p:tgtEl>
                                          <p:spTgt spid="1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9"/>
                                        </p:tgtEl>
                                      </p:cBhvr>
                                    </p:animEffect>
                                    <p:set>
                                      <p:cBhvr>
                                        <p:cTn dur="1" fill="hold">
                                          <p:stCondLst>
                                            <p:cond delay="1000"/>
                                          </p:stCondLst>
                                        </p:cTn>
                                        <p:tgtEl>
                                          <p:spTgt spid="11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b="0" l="0" r="0" t="0"/>
          <a:stretch/>
        </p:blipFill>
        <p:spPr>
          <a:xfrm>
            <a:off x="152400" y="76200"/>
            <a:ext cx="4724400" cy="6553200"/>
          </a:xfrm>
          <a:prstGeom prst="rect">
            <a:avLst/>
          </a:prstGeom>
          <a:noFill/>
          <a:ln>
            <a:noFill/>
          </a:ln>
        </p:spPr>
      </p:pic>
      <p:sp>
        <p:nvSpPr>
          <p:cNvPr id="126" name="Google Shape;126;p3"/>
          <p:cNvSpPr/>
          <p:nvPr/>
        </p:nvSpPr>
        <p:spPr>
          <a:xfrm rot="870465">
            <a:off x="843170" y="1924434"/>
            <a:ext cx="3610066" cy="1407695"/>
          </a:xfrm>
          <a:prstGeom prst="rect">
            <a:avLst/>
          </a:prstGeom>
        </p:spPr>
        <p:txBody>
          <a:bodyPr>
            <a:prstTxWarp prst="textPlain"/>
          </a:bodyPr>
          <a:lstStyle/>
          <a:p>
            <a:pPr lvl="0" algn="l"/>
            <a:r>
              <a:rPr b="1" i="0">
                <a:ln>
                  <a:noFill/>
                </a:ln>
                <a:solidFill>
                  <a:srgbClr val="000000"/>
                </a:solidFill>
                <a:latin typeface="Arial"/>
              </a:rPr>
              <a:t>KHỞI ĐỘNG NÀO ?</a:t>
            </a:r>
          </a:p>
        </p:txBody>
      </p:sp>
      <p:pic>
        <p:nvPicPr>
          <p:cNvPr id="127" name="Google Shape;127;p3"/>
          <p:cNvPicPr preferRelativeResize="0"/>
          <p:nvPr/>
        </p:nvPicPr>
        <p:blipFill rotWithShape="1">
          <a:blip r:embed="rId4">
            <a:alphaModFix/>
          </a:blip>
          <a:srcRect b="31202" l="0" r="0" t="26978"/>
          <a:stretch/>
        </p:blipFill>
        <p:spPr>
          <a:xfrm>
            <a:off x="4857571" y="872974"/>
            <a:ext cx="4267200" cy="713287"/>
          </a:xfrm>
          <a:prstGeom prst="rect">
            <a:avLst/>
          </a:prstGeom>
          <a:solidFill>
            <a:srgbClr val="C5D8F1"/>
          </a:solidFill>
          <a:ln>
            <a:noFill/>
          </a:ln>
        </p:spPr>
      </p:pic>
      <p:pic>
        <p:nvPicPr>
          <p:cNvPr id="128" name="Google Shape;128;p3"/>
          <p:cNvPicPr preferRelativeResize="0"/>
          <p:nvPr/>
        </p:nvPicPr>
        <p:blipFill rotWithShape="1">
          <a:blip r:embed="rId4">
            <a:alphaModFix/>
          </a:blip>
          <a:srcRect b="31202" l="0" r="0" t="26978"/>
          <a:stretch/>
        </p:blipFill>
        <p:spPr>
          <a:xfrm>
            <a:off x="5238571" y="2417258"/>
            <a:ext cx="3886200" cy="667982"/>
          </a:xfrm>
          <a:prstGeom prst="rect">
            <a:avLst/>
          </a:prstGeom>
          <a:solidFill>
            <a:srgbClr val="C5D8F1"/>
          </a:solidFill>
          <a:ln>
            <a:noFill/>
          </a:ln>
        </p:spPr>
      </p:pic>
      <p:pic>
        <p:nvPicPr>
          <p:cNvPr id="129" name="Google Shape;129;p3"/>
          <p:cNvPicPr preferRelativeResize="0"/>
          <p:nvPr/>
        </p:nvPicPr>
        <p:blipFill rotWithShape="1">
          <a:blip r:embed="rId4">
            <a:alphaModFix/>
          </a:blip>
          <a:srcRect b="31202" l="0" r="0" t="26978"/>
          <a:stretch/>
        </p:blipFill>
        <p:spPr>
          <a:xfrm>
            <a:off x="5060731" y="4011114"/>
            <a:ext cx="4114800" cy="667982"/>
          </a:xfrm>
          <a:prstGeom prst="rect">
            <a:avLst/>
          </a:prstGeom>
          <a:solidFill>
            <a:srgbClr val="C5D8F1"/>
          </a:solidFill>
          <a:ln>
            <a:noFill/>
          </a:ln>
        </p:spPr>
      </p:pic>
      <p:pic>
        <p:nvPicPr>
          <p:cNvPr id="130" name="Google Shape;130;p3"/>
          <p:cNvPicPr preferRelativeResize="0"/>
          <p:nvPr/>
        </p:nvPicPr>
        <p:blipFill rotWithShape="1">
          <a:blip r:embed="rId4">
            <a:alphaModFix/>
          </a:blip>
          <a:srcRect b="31202" l="0" r="0" t="26978"/>
          <a:stretch/>
        </p:blipFill>
        <p:spPr>
          <a:xfrm>
            <a:off x="4579884" y="5602426"/>
            <a:ext cx="4571998" cy="667982"/>
          </a:xfrm>
          <a:prstGeom prst="rect">
            <a:avLst/>
          </a:prstGeom>
          <a:solidFill>
            <a:srgbClr val="C5D8F1"/>
          </a:solidFill>
          <a:ln>
            <a:noFill/>
          </a:ln>
        </p:spPr>
      </p:pic>
      <p:sp>
        <p:nvSpPr>
          <p:cNvPr id="131" name="Google Shape;131;p3"/>
          <p:cNvSpPr txBox="1"/>
          <p:nvPr/>
        </p:nvSpPr>
        <p:spPr>
          <a:xfrm>
            <a:off x="6008454" y="76200"/>
            <a:ext cx="3135546" cy="922020"/>
          </a:xfrm>
          <a:prstGeom prst="rect">
            <a:avLst/>
          </a:prstGeom>
          <a:solidFill>
            <a:srgbClr val="C5D8F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5400"/>
              <a:buFont typeface="Arial"/>
              <a:buNone/>
            </a:pPr>
            <a:r>
              <a:rPr b="1" i="0" lang="en-US" sz="5400" u="none" cap="none" strike="noStrike">
                <a:solidFill>
                  <a:schemeClr val="dk1"/>
                </a:solidFill>
                <a:latin typeface="Arial"/>
                <a:ea typeface="Arial"/>
                <a:cs typeface="Arial"/>
                <a:sym typeface="Arial"/>
              </a:rPr>
              <a:t>Q</a:t>
            </a:r>
            <a:r>
              <a:rPr b="1" i="0" lang="en-US" sz="5400" u="none" cap="none" strike="noStrike">
                <a:solidFill>
                  <a:schemeClr val="dk1"/>
                </a:solidFill>
                <a:latin typeface="Times New Roman"/>
                <a:ea typeface="Times New Roman"/>
                <a:cs typeface="Times New Roman"/>
                <a:sym typeface="Times New Roman"/>
              </a:rPr>
              <a:t>uy ước</a:t>
            </a:r>
            <a:endParaRPr b="1" i="0" sz="5400" u="none" cap="none" strike="noStrike">
              <a:solidFill>
                <a:schemeClr val="dk1"/>
              </a:solidFill>
              <a:latin typeface="Times New Roman"/>
              <a:ea typeface="Times New Roman"/>
              <a:cs typeface="Times New Roman"/>
              <a:sym typeface="Times New Roman"/>
            </a:endParaRPr>
          </a:p>
        </p:txBody>
      </p:sp>
      <p:sp>
        <p:nvSpPr>
          <p:cNvPr id="132" name="Google Shape;132;p3"/>
          <p:cNvSpPr txBox="1"/>
          <p:nvPr/>
        </p:nvSpPr>
        <p:spPr>
          <a:xfrm>
            <a:off x="6018964" y="1586261"/>
            <a:ext cx="3135546" cy="829945"/>
          </a:xfrm>
          <a:prstGeom prst="rect">
            <a:avLst/>
          </a:prstGeom>
          <a:solidFill>
            <a:srgbClr val="C5D8F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800"/>
              <a:buFont typeface="Times New Roman"/>
              <a:buNone/>
            </a:pPr>
            <a:r>
              <a:rPr b="1" i="0" lang="en-US" sz="4800" u="none" cap="none" strike="noStrike">
                <a:solidFill>
                  <a:schemeClr val="dk1"/>
                </a:solidFill>
                <a:latin typeface="Times New Roman"/>
                <a:ea typeface="Times New Roman"/>
                <a:cs typeface="Times New Roman"/>
                <a:sym typeface="Times New Roman"/>
              </a:rPr>
              <a:t>Lướt thướt</a:t>
            </a:r>
            <a:endParaRPr b="1" i="0" sz="4800" u="none" cap="none" strike="noStrike">
              <a:solidFill>
                <a:schemeClr val="dk1"/>
              </a:solidFill>
              <a:latin typeface="Times New Roman"/>
              <a:ea typeface="Times New Roman"/>
              <a:cs typeface="Times New Roman"/>
              <a:sym typeface="Times New Roman"/>
            </a:endParaRPr>
          </a:p>
        </p:txBody>
      </p:sp>
      <p:sp>
        <p:nvSpPr>
          <p:cNvPr id="133" name="Google Shape;133;p3"/>
          <p:cNvSpPr txBox="1"/>
          <p:nvPr/>
        </p:nvSpPr>
        <p:spPr>
          <a:xfrm>
            <a:off x="6018964" y="3087784"/>
            <a:ext cx="3135546" cy="922020"/>
          </a:xfrm>
          <a:prstGeom prst="rect">
            <a:avLst/>
          </a:prstGeom>
          <a:solidFill>
            <a:srgbClr val="C5D8F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5400"/>
              <a:buFont typeface="Times New Roman"/>
              <a:buNone/>
            </a:pPr>
            <a:r>
              <a:rPr b="1" i="0" lang="en-US" sz="5400" u="none" cap="none" strike="noStrike">
                <a:solidFill>
                  <a:schemeClr val="dk1"/>
                </a:solidFill>
                <a:latin typeface="Times New Roman"/>
                <a:ea typeface="Times New Roman"/>
                <a:cs typeface="Times New Roman"/>
                <a:sym typeface="Times New Roman"/>
              </a:rPr>
              <a:t>Cái lược</a:t>
            </a:r>
            <a:endParaRPr b="1" i="0" sz="5400" u="none" cap="none" strike="noStrike">
              <a:solidFill>
                <a:schemeClr val="dk1"/>
              </a:solidFill>
              <a:latin typeface="Times New Roman"/>
              <a:ea typeface="Times New Roman"/>
              <a:cs typeface="Times New Roman"/>
              <a:sym typeface="Times New Roman"/>
            </a:endParaRPr>
          </a:p>
        </p:txBody>
      </p:sp>
      <p:sp>
        <p:nvSpPr>
          <p:cNvPr id="134" name="Google Shape;134;p3"/>
          <p:cNvSpPr txBox="1"/>
          <p:nvPr/>
        </p:nvSpPr>
        <p:spPr>
          <a:xfrm>
            <a:off x="5997944" y="4679096"/>
            <a:ext cx="3135546" cy="922020"/>
          </a:xfrm>
          <a:prstGeom prst="rect">
            <a:avLst/>
          </a:prstGeom>
          <a:solidFill>
            <a:srgbClr val="C5D8F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5400"/>
              <a:buFont typeface="Times New Roman"/>
              <a:buNone/>
            </a:pPr>
            <a:r>
              <a:rPr b="1" i="0" lang="en-US" sz="5400" u="none" cap="none" strike="noStrike">
                <a:solidFill>
                  <a:schemeClr val="dk1"/>
                </a:solidFill>
                <a:latin typeface="Times New Roman"/>
                <a:ea typeface="Times New Roman"/>
                <a:cs typeface="Times New Roman"/>
                <a:sym typeface="Times New Roman"/>
              </a:rPr>
              <a:t>Bước đi</a:t>
            </a:r>
            <a:endParaRPr b="1" i="0" sz="54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25"/>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4"/>
          <p:cNvPicPr preferRelativeResize="0"/>
          <p:nvPr/>
        </p:nvPicPr>
        <p:blipFill rotWithShape="1">
          <a:blip r:embed="rId3">
            <a:alphaModFix/>
          </a:blip>
          <a:srcRect b="16747" l="-115" r="115" t="16492"/>
          <a:stretch/>
        </p:blipFill>
        <p:spPr>
          <a:xfrm>
            <a:off x="-47523" y="-14748"/>
            <a:ext cx="9191524" cy="4358148"/>
          </a:xfrm>
          <a:prstGeom prst="rect">
            <a:avLst/>
          </a:prstGeom>
          <a:solidFill>
            <a:srgbClr val="C5D8F1"/>
          </a:solidFill>
          <a:ln cap="flat" cmpd="sng" w="9525">
            <a:solidFill>
              <a:schemeClr val="lt1"/>
            </a:solidFill>
            <a:prstDash val="solid"/>
            <a:round/>
            <a:headEnd len="sm" w="sm" type="none"/>
            <a:tailEnd len="sm" w="sm" type="none"/>
          </a:ln>
        </p:spPr>
      </p:pic>
      <p:pic>
        <p:nvPicPr>
          <p:cNvPr id="140" name="Google Shape;140;p4"/>
          <p:cNvPicPr preferRelativeResize="0"/>
          <p:nvPr/>
        </p:nvPicPr>
        <p:blipFill rotWithShape="1">
          <a:blip r:embed="rId4">
            <a:alphaModFix/>
          </a:blip>
          <a:srcRect b="0" l="0" r="0" t="0"/>
          <a:stretch/>
        </p:blipFill>
        <p:spPr>
          <a:xfrm>
            <a:off x="63975" y="0"/>
            <a:ext cx="2630316" cy="946150"/>
          </a:xfrm>
          <a:prstGeom prst="rect">
            <a:avLst/>
          </a:prstGeom>
          <a:noFill/>
          <a:ln>
            <a:noFill/>
          </a:ln>
        </p:spPr>
      </p:pic>
      <p:pic>
        <p:nvPicPr>
          <p:cNvPr id="141" name="Google Shape;141;p4"/>
          <p:cNvPicPr preferRelativeResize="0"/>
          <p:nvPr/>
        </p:nvPicPr>
        <p:blipFill rotWithShape="1">
          <a:blip r:embed="rId5">
            <a:alphaModFix/>
          </a:blip>
          <a:srcRect b="0" l="0" r="0" t="0"/>
          <a:stretch/>
        </p:blipFill>
        <p:spPr>
          <a:xfrm>
            <a:off x="-170803" y="107949"/>
            <a:ext cx="457200" cy="838201"/>
          </a:xfrm>
          <a:prstGeom prst="rect">
            <a:avLst/>
          </a:prstGeom>
          <a:noFill/>
          <a:ln>
            <a:noFill/>
          </a:ln>
        </p:spPr>
      </p:pic>
      <p:sp>
        <p:nvSpPr>
          <p:cNvPr id="142" name="Google Shape;142;p4"/>
          <p:cNvSpPr txBox="1"/>
          <p:nvPr/>
        </p:nvSpPr>
        <p:spPr>
          <a:xfrm>
            <a:off x="-47523" y="4343400"/>
            <a:ext cx="9089545" cy="1568450"/>
          </a:xfrm>
          <a:prstGeom prst="rect">
            <a:avLst/>
          </a:prstGeom>
          <a:solidFill>
            <a:srgbClr val="C5D8F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800" u="none" cap="none" strike="noStrike">
                <a:solidFill>
                  <a:schemeClr val="dk1"/>
                </a:solidFill>
                <a:latin typeface="Times New Roman"/>
                <a:ea typeface="Times New Roman"/>
                <a:cs typeface="Times New Roman"/>
                <a:sym typeface="Times New Roman"/>
              </a:rPr>
              <a:t>Hoa mướp vàng ươm, bướm bay</a:t>
            </a:r>
            <a:endParaRPr/>
          </a:p>
          <a:p>
            <a:pPr indent="0" lvl="0" marL="0" marR="0" rtl="0" algn="l">
              <a:spcBef>
                <a:spcPts val="0"/>
              </a:spcBef>
              <a:spcAft>
                <a:spcPts val="0"/>
              </a:spcAft>
              <a:buNone/>
            </a:pPr>
            <a:r>
              <a:rPr b="1" lang="en-US" sz="4800">
                <a:solidFill>
                  <a:schemeClr val="dk1"/>
                </a:solidFill>
                <a:latin typeface="Times New Roman"/>
                <a:ea typeface="Times New Roman"/>
                <a:cs typeface="Times New Roman"/>
                <a:sym typeface="Times New Roman"/>
              </a:rPr>
              <a:t> rập rờn.</a:t>
            </a:r>
            <a:endParaRPr/>
          </a:p>
        </p:txBody>
      </p:sp>
      <p:sp>
        <p:nvSpPr>
          <p:cNvPr id="143" name="Google Shape;143;p4"/>
          <p:cNvSpPr/>
          <p:nvPr/>
        </p:nvSpPr>
        <p:spPr>
          <a:xfrm>
            <a:off x="1701667" y="4358148"/>
            <a:ext cx="1407758"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66"/>
                </a:solidFill>
                <a:latin typeface="Times New Roman"/>
                <a:ea typeface="Times New Roman"/>
                <a:cs typeface="Times New Roman"/>
                <a:sym typeface="Times New Roman"/>
              </a:rPr>
              <a:t>ướp</a:t>
            </a:r>
            <a:endParaRPr/>
          </a:p>
        </p:txBody>
      </p:sp>
      <p:sp>
        <p:nvSpPr>
          <p:cNvPr id="144" name="Google Shape;144;p4"/>
          <p:cNvSpPr/>
          <p:nvPr/>
        </p:nvSpPr>
        <p:spPr>
          <a:xfrm>
            <a:off x="4324043" y="4358148"/>
            <a:ext cx="16764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66"/>
                </a:solidFill>
                <a:latin typeface="Times New Roman"/>
                <a:ea typeface="Times New Roman"/>
                <a:cs typeface="Times New Roman"/>
                <a:sym typeface="Times New Roman"/>
              </a:rPr>
              <a:t>ươm</a:t>
            </a:r>
            <a:endParaRPr sz="1800">
              <a:solidFill>
                <a:srgbClr val="FF0066"/>
              </a:solidFill>
              <a:latin typeface="Times New Roman"/>
              <a:ea typeface="Times New Roman"/>
              <a:cs typeface="Times New Roman"/>
              <a:sym typeface="Times New Roman"/>
            </a:endParaRPr>
          </a:p>
        </p:txBody>
      </p:sp>
      <p:sp>
        <p:nvSpPr>
          <p:cNvPr id="145" name="Google Shape;145;p4"/>
          <p:cNvSpPr/>
          <p:nvPr/>
        </p:nvSpPr>
        <p:spPr>
          <a:xfrm>
            <a:off x="6172200" y="4358148"/>
            <a:ext cx="182237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rgbClr val="FF0066"/>
                </a:solidFill>
                <a:latin typeface="Times New Roman"/>
                <a:ea typeface="Times New Roman"/>
                <a:cs typeface="Times New Roman"/>
                <a:sym typeface="Times New Roman"/>
              </a:rPr>
              <a:t>ươm</a:t>
            </a:r>
            <a:endParaRPr sz="1800">
              <a:solidFill>
                <a:srgbClr val="FF0066"/>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p:nvPr/>
        </p:nvSpPr>
        <p:spPr>
          <a:xfrm>
            <a:off x="653441" y="2057400"/>
            <a:ext cx="1600200"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 </a:t>
            </a:r>
            <a:r>
              <a:rPr b="1" lang="en-US" sz="4800">
                <a:solidFill>
                  <a:schemeClr val="lt1"/>
                </a:solidFill>
                <a:latin typeface="Calibri"/>
                <a:ea typeface="Calibri"/>
                <a:cs typeface="Calibri"/>
                <a:sym typeface="Calibri"/>
              </a:rPr>
              <a:t>Đọc</a:t>
            </a:r>
            <a:endParaRPr b="1" sz="4800">
              <a:solidFill>
                <a:schemeClr val="lt1"/>
              </a:solidFill>
              <a:latin typeface="Calibri"/>
              <a:ea typeface="Calibri"/>
              <a:cs typeface="Calibri"/>
              <a:sym typeface="Calibri"/>
            </a:endParaRPr>
          </a:p>
        </p:txBody>
      </p:sp>
      <p:sp>
        <p:nvSpPr>
          <p:cNvPr id="151" name="Google Shape;151;p5"/>
          <p:cNvSpPr/>
          <p:nvPr/>
        </p:nvSpPr>
        <p:spPr>
          <a:xfrm>
            <a:off x="-7307" y="2045295"/>
            <a:ext cx="914400" cy="774105"/>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2</a:t>
            </a:r>
            <a:endParaRPr b="1" sz="4800">
              <a:solidFill>
                <a:srgbClr val="1D1B10"/>
              </a:solidFill>
              <a:latin typeface="Calibri"/>
              <a:ea typeface="Calibri"/>
              <a:cs typeface="Calibri"/>
              <a:sym typeface="Calibri"/>
            </a:endParaRPr>
          </a:p>
        </p:txBody>
      </p:sp>
      <p:sp>
        <p:nvSpPr>
          <p:cNvPr id="152" name="Google Shape;152;p5"/>
          <p:cNvSpPr/>
          <p:nvPr/>
        </p:nvSpPr>
        <p:spPr>
          <a:xfrm>
            <a:off x="2515860" y="1636891"/>
            <a:ext cx="2682875"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rgbClr val="FF0066"/>
                </a:solidFill>
                <a:latin typeface="Times New Roman"/>
                <a:ea typeface="Times New Roman"/>
                <a:cs typeface="Times New Roman"/>
                <a:sym typeface="Times New Roman"/>
              </a:rPr>
              <a:t>ươm </a:t>
            </a:r>
            <a:endParaRPr/>
          </a:p>
        </p:txBody>
      </p:sp>
      <p:sp>
        <p:nvSpPr>
          <p:cNvPr id="153" name="Google Shape;153;p5"/>
          <p:cNvSpPr/>
          <p:nvPr/>
        </p:nvSpPr>
        <p:spPr>
          <a:xfrm>
            <a:off x="6062193" y="1593794"/>
            <a:ext cx="2541270"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rgbClr val="FF0066"/>
                </a:solidFill>
                <a:latin typeface="Times New Roman"/>
                <a:ea typeface="Times New Roman"/>
                <a:cs typeface="Times New Roman"/>
                <a:sym typeface="Times New Roman"/>
              </a:rPr>
              <a:t>ươp</a:t>
            </a:r>
            <a:r>
              <a:rPr b="1" lang="en-US" sz="8800">
                <a:solidFill>
                  <a:srgbClr val="FF0066"/>
                </a:solidFill>
                <a:latin typeface="Arial"/>
                <a:ea typeface="Arial"/>
                <a:cs typeface="Arial"/>
                <a:sym typeface="Arial"/>
              </a:rPr>
              <a:t> </a:t>
            </a:r>
            <a:endParaRPr/>
          </a:p>
        </p:txBody>
      </p:sp>
      <p:sp>
        <p:nvSpPr>
          <p:cNvPr id="154" name="Google Shape;154;p5"/>
          <p:cNvSpPr/>
          <p:nvPr/>
        </p:nvSpPr>
        <p:spPr>
          <a:xfrm>
            <a:off x="2074341" y="3407904"/>
            <a:ext cx="2411782" cy="1126545"/>
          </a:xfrm>
          <a:prstGeom prst="roundRect">
            <a:avLst>
              <a:gd fmla="val 16667" name="adj"/>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5"/>
          <p:cNvSpPr/>
          <p:nvPr/>
        </p:nvSpPr>
        <p:spPr>
          <a:xfrm>
            <a:off x="4441174" y="3407904"/>
            <a:ext cx="2478589" cy="1126545"/>
          </a:xfrm>
          <a:prstGeom prst="roundRect">
            <a:avLst>
              <a:gd fmla="val 16667" name="adj"/>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5"/>
          <p:cNvSpPr/>
          <p:nvPr/>
        </p:nvSpPr>
        <p:spPr>
          <a:xfrm>
            <a:off x="2037555" y="4572162"/>
            <a:ext cx="4897136" cy="1219200"/>
          </a:xfrm>
          <a:prstGeom prst="roundRect">
            <a:avLst>
              <a:gd fmla="val 16667" name="adj"/>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5"/>
          <p:cNvSpPr/>
          <p:nvPr/>
        </p:nvSpPr>
        <p:spPr>
          <a:xfrm>
            <a:off x="2682268" y="3147998"/>
            <a:ext cx="1251585"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chemeClr val="dk1"/>
                </a:solidFill>
                <a:latin typeface="Times New Roman"/>
                <a:ea typeface="Times New Roman"/>
                <a:cs typeface="Times New Roman"/>
                <a:sym typeface="Times New Roman"/>
              </a:rPr>
              <a:t>b</a:t>
            </a:r>
            <a:r>
              <a:rPr b="1" lang="en-US" sz="8800">
                <a:solidFill>
                  <a:srgbClr val="FF0066"/>
                </a:solidFill>
                <a:latin typeface="Arial"/>
                <a:ea typeface="Arial"/>
                <a:cs typeface="Arial"/>
                <a:sym typeface="Arial"/>
              </a:rPr>
              <a:t> </a:t>
            </a:r>
            <a:endParaRPr/>
          </a:p>
        </p:txBody>
      </p:sp>
      <p:sp>
        <p:nvSpPr>
          <p:cNvPr id="158" name="Google Shape;158;p5"/>
          <p:cNvSpPr/>
          <p:nvPr/>
        </p:nvSpPr>
        <p:spPr>
          <a:xfrm>
            <a:off x="4423877" y="3183119"/>
            <a:ext cx="2850515"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rgbClr val="FF0066"/>
                </a:solidFill>
                <a:latin typeface="Times New Roman"/>
                <a:ea typeface="Times New Roman"/>
                <a:cs typeface="Times New Roman"/>
                <a:sym typeface="Times New Roman"/>
              </a:rPr>
              <a:t>ươm</a:t>
            </a:r>
            <a:r>
              <a:rPr b="1" lang="en-US" sz="8800">
                <a:solidFill>
                  <a:srgbClr val="FF0066"/>
                </a:solidFill>
                <a:latin typeface="Arial"/>
                <a:ea typeface="Arial"/>
                <a:cs typeface="Arial"/>
                <a:sym typeface="Arial"/>
              </a:rPr>
              <a:t> </a:t>
            </a:r>
            <a:endParaRPr/>
          </a:p>
        </p:txBody>
      </p:sp>
      <p:sp>
        <p:nvSpPr>
          <p:cNvPr id="159" name="Google Shape;159;p5"/>
          <p:cNvSpPr/>
          <p:nvPr/>
        </p:nvSpPr>
        <p:spPr>
          <a:xfrm>
            <a:off x="3216230" y="4346102"/>
            <a:ext cx="3472180"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chemeClr val="dk1"/>
                </a:solidFill>
                <a:latin typeface="Times New Roman"/>
                <a:ea typeface="Times New Roman"/>
                <a:cs typeface="Times New Roman"/>
                <a:sym typeface="Times New Roman"/>
              </a:rPr>
              <a:t>b</a:t>
            </a:r>
            <a:r>
              <a:rPr b="1" lang="en-US" sz="8800">
                <a:solidFill>
                  <a:srgbClr val="FF0066"/>
                </a:solidFill>
                <a:latin typeface="Times New Roman"/>
                <a:ea typeface="Times New Roman"/>
                <a:cs typeface="Times New Roman"/>
                <a:sym typeface="Times New Roman"/>
              </a:rPr>
              <a:t>ướm</a:t>
            </a:r>
            <a:r>
              <a:rPr b="1" lang="en-US" sz="8800">
                <a:solidFill>
                  <a:srgbClr val="FF0066"/>
                </a:solidFill>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2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2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2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2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2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p:nvPr/>
        </p:nvSpPr>
        <p:spPr>
          <a:xfrm>
            <a:off x="653441" y="43074"/>
            <a:ext cx="1600200"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 </a:t>
            </a:r>
            <a:r>
              <a:rPr b="1" lang="en-US" sz="4800">
                <a:solidFill>
                  <a:schemeClr val="lt1"/>
                </a:solidFill>
                <a:latin typeface="Calibri"/>
                <a:ea typeface="Calibri"/>
                <a:cs typeface="Calibri"/>
                <a:sym typeface="Calibri"/>
              </a:rPr>
              <a:t>Đọc</a:t>
            </a:r>
            <a:endParaRPr b="1" sz="4800">
              <a:solidFill>
                <a:schemeClr val="lt1"/>
              </a:solidFill>
              <a:latin typeface="Calibri"/>
              <a:ea typeface="Calibri"/>
              <a:cs typeface="Calibri"/>
              <a:sym typeface="Calibri"/>
            </a:endParaRPr>
          </a:p>
        </p:txBody>
      </p:sp>
      <p:sp>
        <p:nvSpPr>
          <p:cNvPr id="165" name="Google Shape;165;p6"/>
          <p:cNvSpPr/>
          <p:nvPr/>
        </p:nvSpPr>
        <p:spPr>
          <a:xfrm>
            <a:off x="-17817" y="43074"/>
            <a:ext cx="914400" cy="774105"/>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2</a:t>
            </a:r>
            <a:endParaRPr b="1" sz="4800">
              <a:solidFill>
                <a:srgbClr val="1D1B10"/>
              </a:solidFill>
              <a:latin typeface="Calibri"/>
              <a:ea typeface="Calibri"/>
              <a:cs typeface="Calibri"/>
              <a:sym typeface="Calibri"/>
            </a:endParaRPr>
          </a:p>
        </p:txBody>
      </p:sp>
      <p:sp>
        <p:nvSpPr>
          <p:cNvPr id="166" name="Google Shape;166;p6"/>
          <p:cNvSpPr/>
          <p:nvPr/>
        </p:nvSpPr>
        <p:spPr>
          <a:xfrm>
            <a:off x="2351611" y="-373408"/>
            <a:ext cx="2850515"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rgbClr val="FF0066"/>
                </a:solidFill>
                <a:latin typeface="Times New Roman"/>
                <a:ea typeface="Times New Roman"/>
                <a:cs typeface="Times New Roman"/>
                <a:sym typeface="Times New Roman"/>
              </a:rPr>
              <a:t>ươm</a:t>
            </a:r>
            <a:r>
              <a:rPr b="1" lang="en-US" sz="8800">
                <a:solidFill>
                  <a:srgbClr val="FF0066"/>
                </a:solidFill>
                <a:latin typeface="Arial"/>
                <a:ea typeface="Arial"/>
                <a:cs typeface="Arial"/>
                <a:sym typeface="Arial"/>
              </a:rPr>
              <a:t> </a:t>
            </a:r>
            <a:endParaRPr/>
          </a:p>
        </p:txBody>
      </p:sp>
      <p:sp>
        <p:nvSpPr>
          <p:cNvPr id="167" name="Google Shape;167;p6"/>
          <p:cNvSpPr/>
          <p:nvPr/>
        </p:nvSpPr>
        <p:spPr>
          <a:xfrm>
            <a:off x="5606153" y="-346054"/>
            <a:ext cx="2541270"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rgbClr val="FF0066"/>
                </a:solidFill>
                <a:latin typeface="Times New Roman"/>
                <a:ea typeface="Times New Roman"/>
                <a:cs typeface="Times New Roman"/>
                <a:sym typeface="Times New Roman"/>
              </a:rPr>
              <a:t>ươp</a:t>
            </a:r>
            <a:r>
              <a:rPr b="1" lang="en-US" sz="8800">
                <a:solidFill>
                  <a:srgbClr val="FF0066"/>
                </a:solidFill>
                <a:latin typeface="Arial"/>
                <a:ea typeface="Arial"/>
                <a:cs typeface="Arial"/>
                <a:sym typeface="Arial"/>
              </a:rPr>
              <a:t> </a:t>
            </a:r>
            <a:endParaRPr/>
          </a:p>
        </p:txBody>
      </p:sp>
      <p:sp>
        <p:nvSpPr>
          <p:cNvPr id="168" name="Google Shape;168;p6"/>
          <p:cNvSpPr/>
          <p:nvPr/>
        </p:nvSpPr>
        <p:spPr>
          <a:xfrm>
            <a:off x="1952100" y="983736"/>
            <a:ext cx="2411782" cy="1126545"/>
          </a:xfrm>
          <a:prstGeom prst="roundRect">
            <a:avLst>
              <a:gd fmla="val 16667" name="adj"/>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6"/>
          <p:cNvSpPr/>
          <p:nvPr/>
        </p:nvSpPr>
        <p:spPr>
          <a:xfrm>
            <a:off x="4351129" y="990912"/>
            <a:ext cx="2478589" cy="1126545"/>
          </a:xfrm>
          <a:prstGeom prst="roundRect">
            <a:avLst>
              <a:gd fmla="val 16667" name="adj"/>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6"/>
          <p:cNvSpPr/>
          <p:nvPr/>
        </p:nvSpPr>
        <p:spPr>
          <a:xfrm>
            <a:off x="1932582" y="2089800"/>
            <a:ext cx="4897136" cy="1219200"/>
          </a:xfrm>
          <a:prstGeom prst="roundRect">
            <a:avLst>
              <a:gd fmla="val 16667" name="adj"/>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6"/>
          <p:cNvSpPr/>
          <p:nvPr/>
        </p:nvSpPr>
        <p:spPr>
          <a:xfrm>
            <a:off x="2820847" y="672197"/>
            <a:ext cx="1251585"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chemeClr val="dk1"/>
                </a:solidFill>
                <a:latin typeface="Times New Roman"/>
                <a:ea typeface="Times New Roman"/>
                <a:cs typeface="Times New Roman"/>
                <a:sym typeface="Times New Roman"/>
              </a:rPr>
              <a:t>b</a:t>
            </a:r>
            <a:r>
              <a:rPr b="1" lang="en-US" sz="8800">
                <a:solidFill>
                  <a:srgbClr val="FF0066"/>
                </a:solidFill>
                <a:latin typeface="Arial"/>
                <a:ea typeface="Arial"/>
                <a:cs typeface="Arial"/>
                <a:sym typeface="Arial"/>
              </a:rPr>
              <a:t> </a:t>
            </a:r>
            <a:endParaRPr/>
          </a:p>
        </p:txBody>
      </p:sp>
      <p:sp>
        <p:nvSpPr>
          <p:cNvPr id="172" name="Google Shape;172;p6"/>
          <p:cNvSpPr/>
          <p:nvPr/>
        </p:nvSpPr>
        <p:spPr>
          <a:xfrm>
            <a:off x="4566126" y="726270"/>
            <a:ext cx="2850515"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rgbClr val="FF0066"/>
                </a:solidFill>
                <a:latin typeface="Times New Roman"/>
                <a:ea typeface="Times New Roman"/>
                <a:cs typeface="Times New Roman"/>
                <a:sym typeface="Times New Roman"/>
              </a:rPr>
              <a:t>ươm</a:t>
            </a:r>
            <a:r>
              <a:rPr b="1" lang="en-US" sz="8800">
                <a:solidFill>
                  <a:srgbClr val="FF0066"/>
                </a:solidFill>
                <a:latin typeface="Arial"/>
                <a:ea typeface="Arial"/>
                <a:cs typeface="Arial"/>
                <a:sym typeface="Arial"/>
              </a:rPr>
              <a:t> </a:t>
            </a:r>
            <a:endParaRPr/>
          </a:p>
        </p:txBody>
      </p:sp>
      <p:sp>
        <p:nvSpPr>
          <p:cNvPr id="173" name="Google Shape;173;p6"/>
          <p:cNvSpPr/>
          <p:nvPr/>
        </p:nvSpPr>
        <p:spPr>
          <a:xfrm>
            <a:off x="3233796" y="1816435"/>
            <a:ext cx="3472180"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chemeClr val="dk1"/>
                </a:solidFill>
                <a:latin typeface="Times New Roman"/>
                <a:ea typeface="Times New Roman"/>
                <a:cs typeface="Times New Roman"/>
                <a:sym typeface="Times New Roman"/>
              </a:rPr>
              <a:t>b</a:t>
            </a:r>
            <a:r>
              <a:rPr b="1" lang="en-US" sz="8800">
                <a:solidFill>
                  <a:srgbClr val="FF0066"/>
                </a:solidFill>
                <a:latin typeface="Times New Roman"/>
                <a:ea typeface="Times New Roman"/>
                <a:cs typeface="Times New Roman"/>
                <a:sym typeface="Times New Roman"/>
              </a:rPr>
              <a:t>ướm</a:t>
            </a:r>
            <a:r>
              <a:rPr b="1" lang="en-US" sz="8800">
                <a:solidFill>
                  <a:srgbClr val="FF0066"/>
                </a:solidFill>
                <a:latin typeface="Arial"/>
                <a:ea typeface="Arial"/>
                <a:cs typeface="Arial"/>
                <a:sym typeface="Arial"/>
              </a:rPr>
              <a:t> </a:t>
            </a:r>
            <a:endParaRPr/>
          </a:p>
        </p:txBody>
      </p:sp>
      <p:sp>
        <p:nvSpPr>
          <p:cNvPr id="174" name="Google Shape;174;p6"/>
          <p:cNvSpPr txBox="1"/>
          <p:nvPr/>
        </p:nvSpPr>
        <p:spPr>
          <a:xfrm>
            <a:off x="-17817" y="3309000"/>
            <a:ext cx="2727177"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chườm</a:t>
            </a:r>
            <a:r>
              <a:rPr b="1" lang="en-US" sz="5400">
                <a:solidFill>
                  <a:schemeClr val="dk1"/>
                </a:solidFill>
                <a:latin typeface="Arial"/>
                <a:ea typeface="Arial"/>
                <a:cs typeface="Arial"/>
                <a:sym typeface="Arial"/>
              </a:rPr>
              <a:t> </a:t>
            </a:r>
            <a:endParaRPr/>
          </a:p>
        </p:txBody>
      </p:sp>
      <p:sp>
        <p:nvSpPr>
          <p:cNvPr id="175" name="Google Shape;175;p6"/>
          <p:cNvSpPr txBox="1"/>
          <p:nvPr/>
        </p:nvSpPr>
        <p:spPr>
          <a:xfrm>
            <a:off x="2590807" y="3349897"/>
            <a:ext cx="2372121"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đượm</a:t>
            </a:r>
            <a:r>
              <a:rPr b="1" lang="en-US" sz="5400">
                <a:solidFill>
                  <a:schemeClr val="dk1"/>
                </a:solidFill>
                <a:latin typeface="Arial"/>
                <a:ea typeface="Arial"/>
                <a:cs typeface="Arial"/>
                <a:sym typeface="Arial"/>
              </a:rPr>
              <a:t> </a:t>
            </a:r>
            <a:endParaRPr/>
          </a:p>
        </p:txBody>
      </p:sp>
      <p:sp>
        <p:nvSpPr>
          <p:cNvPr id="176" name="Google Shape;176;p6"/>
          <p:cNvSpPr txBox="1"/>
          <p:nvPr/>
        </p:nvSpPr>
        <p:spPr>
          <a:xfrm>
            <a:off x="4758300" y="3317002"/>
            <a:ext cx="2372121"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 gươm</a:t>
            </a:r>
            <a:r>
              <a:rPr lang="en-US" sz="5400">
                <a:solidFill>
                  <a:schemeClr val="dk1"/>
                </a:solidFill>
                <a:latin typeface="Arial"/>
                <a:ea typeface="Arial"/>
                <a:cs typeface="Arial"/>
                <a:sym typeface="Arial"/>
              </a:rPr>
              <a:t> </a:t>
            </a:r>
            <a:endParaRPr/>
          </a:p>
        </p:txBody>
      </p:sp>
      <p:sp>
        <p:nvSpPr>
          <p:cNvPr id="177" name="Google Shape;177;p6"/>
          <p:cNvSpPr txBox="1"/>
          <p:nvPr/>
        </p:nvSpPr>
        <p:spPr>
          <a:xfrm>
            <a:off x="7239000" y="3349897"/>
            <a:ext cx="2372121"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ướm</a:t>
            </a:r>
            <a:r>
              <a:rPr b="1" lang="en-US" sz="5400">
                <a:solidFill>
                  <a:schemeClr val="dk1"/>
                </a:solidFill>
                <a:latin typeface="Arial"/>
                <a:ea typeface="Arial"/>
                <a:cs typeface="Arial"/>
                <a:sym typeface="Arial"/>
              </a:rPr>
              <a:t> </a:t>
            </a:r>
            <a:endParaRPr/>
          </a:p>
        </p:txBody>
      </p:sp>
      <p:sp>
        <p:nvSpPr>
          <p:cNvPr id="178" name="Google Shape;178;p6"/>
          <p:cNvSpPr/>
          <p:nvPr/>
        </p:nvSpPr>
        <p:spPr>
          <a:xfrm>
            <a:off x="546412" y="4044685"/>
            <a:ext cx="1814258" cy="184305"/>
          </a:xfrm>
          <a:prstGeom prst="mathMin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79" name="Google Shape;179;p6"/>
          <p:cNvSpPr/>
          <p:nvPr/>
        </p:nvSpPr>
        <p:spPr>
          <a:xfrm>
            <a:off x="2817939" y="4136838"/>
            <a:ext cx="1814258" cy="184305"/>
          </a:xfrm>
          <a:prstGeom prst="mathMin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80" name="Google Shape;180;p6"/>
          <p:cNvSpPr/>
          <p:nvPr/>
        </p:nvSpPr>
        <p:spPr>
          <a:xfrm>
            <a:off x="5202126" y="4046111"/>
            <a:ext cx="1814258" cy="184305"/>
          </a:xfrm>
          <a:prstGeom prst="mathMin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81" name="Google Shape;181;p6"/>
          <p:cNvSpPr/>
          <p:nvPr/>
        </p:nvSpPr>
        <p:spPr>
          <a:xfrm>
            <a:off x="7130421" y="4138867"/>
            <a:ext cx="1814258" cy="184305"/>
          </a:xfrm>
          <a:prstGeom prst="mathMin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82" name="Google Shape;182;p6"/>
          <p:cNvSpPr txBox="1"/>
          <p:nvPr/>
        </p:nvSpPr>
        <p:spPr>
          <a:xfrm>
            <a:off x="4942883" y="4963673"/>
            <a:ext cx="1810085"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nượp</a:t>
            </a:r>
            <a:endParaRPr b="1" sz="5400">
              <a:solidFill>
                <a:schemeClr val="dk1"/>
              </a:solidFill>
              <a:latin typeface="Times New Roman"/>
              <a:ea typeface="Times New Roman"/>
              <a:cs typeface="Times New Roman"/>
              <a:sym typeface="Times New Roman"/>
            </a:endParaRPr>
          </a:p>
        </p:txBody>
      </p:sp>
      <p:sp>
        <p:nvSpPr>
          <p:cNvPr id="183" name="Google Shape;183;p6"/>
          <p:cNvSpPr txBox="1"/>
          <p:nvPr/>
        </p:nvSpPr>
        <p:spPr>
          <a:xfrm>
            <a:off x="7280715" y="4963673"/>
            <a:ext cx="3042348"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ướp</a:t>
            </a:r>
            <a:endParaRPr b="1" sz="5400">
              <a:solidFill>
                <a:schemeClr val="dk1"/>
              </a:solidFill>
              <a:latin typeface="Times New Roman"/>
              <a:ea typeface="Times New Roman"/>
              <a:cs typeface="Times New Roman"/>
              <a:sym typeface="Times New Roman"/>
            </a:endParaRPr>
          </a:p>
        </p:txBody>
      </p:sp>
      <p:sp>
        <p:nvSpPr>
          <p:cNvPr id="184" name="Google Shape;184;p6"/>
          <p:cNvSpPr txBox="1"/>
          <p:nvPr/>
        </p:nvSpPr>
        <p:spPr>
          <a:xfrm>
            <a:off x="2190292" y="5007602"/>
            <a:ext cx="237212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Arial"/>
                <a:ea typeface="Arial"/>
                <a:cs typeface="Arial"/>
                <a:sym typeface="Arial"/>
              </a:rPr>
              <a:t>  </a:t>
            </a:r>
            <a:r>
              <a:rPr b="1" lang="en-US" sz="5400">
                <a:solidFill>
                  <a:schemeClr val="dk1"/>
                </a:solidFill>
                <a:latin typeface="Times New Roman"/>
                <a:ea typeface="Times New Roman"/>
                <a:cs typeface="Times New Roman"/>
                <a:sym typeface="Times New Roman"/>
              </a:rPr>
              <a:t>mướp</a:t>
            </a:r>
            <a:endParaRPr/>
          </a:p>
        </p:txBody>
      </p:sp>
      <p:sp>
        <p:nvSpPr>
          <p:cNvPr id="185" name="Google Shape;185;p6"/>
          <p:cNvSpPr txBox="1"/>
          <p:nvPr/>
        </p:nvSpPr>
        <p:spPr>
          <a:xfrm>
            <a:off x="173569" y="4938005"/>
            <a:ext cx="1986242"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lượm</a:t>
            </a:r>
            <a:endParaRPr b="1" sz="5400">
              <a:solidFill>
                <a:schemeClr val="dk1"/>
              </a:solidFill>
              <a:latin typeface="Times New Roman"/>
              <a:ea typeface="Times New Roman"/>
              <a:cs typeface="Times New Roman"/>
              <a:sym typeface="Times New Roman"/>
            </a:endParaRPr>
          </a:p>
        </p:txBody>
      </p:sp>
      <p:sp>
        <p:nvSpPr>
          <p:cNvPr id="186" name="Google Shape;186;p6"/>
          <p:cNvSpPr/>
          <p:nvPr/>
        </p:nvSpPr>
        <p:spPr>
          <a:xfrm flipH="1" rot="10800000">
            <a:off x="259561" y="5740158"/>
            <a:ext cx="1814258" cy="145536"/>
          </a:xfrm>
          <a:prstGeom prst="mathMin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87" name="Google Shape;187;p6"/>
          <p:cNvSpPr/>
          <p:nvPr/>
        </p:nvSpPr>
        <p:spPr>
          <a:xfrm flipH="1" rot="10800000">
            <a:off x="2664101" y="5787346"/>
            <a:ext cx="1762534" cy="196695"/>
          </a:xfrm>
          <a:prstGeom prst="mathMin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88" name="Google Shape;188;p6"/>
          <p:cNvSpPr/>
          <p:nvPr/>
        </p:nvSpPr>
        <p:spPr>
          <a:xfrm>
            <a:off x="5237569" y="5774935"/>
            <a:ext cx="1502260" cy="184305"/>
          </a:xfrm>
          <a:prstGeom prst="mathMin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89" name="Google Shape;189;p6"/>
          <p:cNvSpPr/>
          <p:nvPr/>
        </p:nvSpPr>
        <p:spPr>
          <a:xfrm>
            <a:off x="7448665" y="5736348"/>
            <a:ext cx="1177770" cy="184305"/>
          </a:xfrm>
          <a:prstGeom prst="mathMinus">
            <a:avLst>
              <a:gd fmla="val 23520" name="adj1"/>
            </a:avLst>
          </a:prstGeom>
          <a:solidFill>
            <a:srgbClr val="FF000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20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2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2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9"/>
                                        </p:tgtEl>
                                        <p:attrNameLst>
                                          <p:attrName>style.visibility</p:attrName>
                                        </p:attrNameLst>
                                      </p:cBhvr>
                                      <p:to>
                                        <p:strVal val="visible"/>
                                      </p:to>
                                    </p:set>
                                    <p:anim calcmode="lin" valueType="num">
                                      <p:cBhvr additive="base">
                                        <p:cTn dur="500"/>
                                        <p:tgtEl>
                                          <p:spTgt spid="1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7"/>
          <p:cNvSpPr/>
          <p:nvPr/>
        </p:nvSpPr>
        <p:spPr>
          <a:xfrm>
            <a:off x="653441" y="43074"/>
            <a:ext cx="1600200"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 </a:t>
            </a:r>
            <a:r>
              <a:rPr b="1" lang="en-US" sz="4800">
                <a:solidFill>
                  <a:schemeClr val="lt1"/>
                </a:solidFill>
                <a:latin typeface="Calibri"/>
                <a:ea typeface="Calibri"/>
                <a:cs typeface="Calibri"/>
                <a:sym typeface="Calibri"/>
              </a:rPr>
              <a:t>Đọc</a:t>
            </a:r>
            <a:endParaRPr b="1" sz="4800">
              <a:solidFill>
                <a:schemeClr val="lt1"/>
              </a:solidFill>
              <a:latin typeface="Calibri"/>
              <a:ea typeface="Calibri"/>
              <a:cs typeface="Calibri"/>
              <a:sym typeface="Calibri"/>
            </a:endParaRPr>
          </a:p>
        </p:txBody>
      </p:sp>
      <p:sp>
        <p:nvSpPr>
          <p:cNvPr id="195" name="Google Shape;195;p7"/>
          <p:cNvSpPr/>
          <p:nvPr/>
        </p:nvSpPr>
        <p:spPr>
          <a:xfrm>
            <a:off x="-17817" y="43074"/>
            <a:ext cx="914400" cy="774105"/>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2</a:t>
            </a:r>
            <a:endParaRPr b="1" sz="4800">
              <a:solidFill>
                <a:srgbClr val="1D1B10"/>
              </a:solidFill>
              <a:latin typeface="Calibri"/>
              <a:ea typeface="Calibri"/>
              <a:cs typeface="Calibri"/>
              <a:sym typeface="Calibri"/>
            </a:endParaRPr>
          </a:p>
        </p:txBody>
      </p:sp>
      <p:pic>
        <p:nvPicPr>
          <p:cNvPr id="196" name="Google Shape;196;p7"/>
          <p:cNvPicPr preferRelativeResize="0"/>
          <p:nvPr/>
        </p:nvPicPr>
        <p:blipFill rotWithShape="1">
          <a:blip r:embed="rId3">
            <a:alphaModFix/>
          </a:blip>
          <a:srcRect b="0" l="0" r="0" t="0"/>
          <a:stretch/>
        </p:blipFill>
        <p:spPr>
          <a:xfrm>
            <a:off x="228600" y="1235923"/>
            <a:ext cx="2874961" cy="1931988"/>
          </a:xfrm>
          <a:prstGeom prst="ellipse">
            <a:avLst/>
          </a:prstGeom>
          <a:noFill/>
          <a:ln cap="flat" cmpd="sng" w="9525">
            <a:solidFill>
              <a:srgbClr val="92D050"/>
            </a:solidFill>
            <a:prstDash val="dot"/>
            <a:miter lim="800000"/>
            <a:headEnd len="sm" w="sm" type="none"/>
            <a:tailEnd len="sm" w="sm" type="none"/>
          </a:ln>
        </p:spPr>
      </p:pic>
      <p:pic>
        <p:nvPicPr>
          <p:cNvPr id="197" name="Google Shape;197;p7"/>
          <p:cNvPicPr preferRelativeResize="0"/>
          <p:nvPr/>
        </p:nvPicPr>
        <p:blipFill rotWithShape="1">
          <a:blip r:embed="rId4">
            <a:alphaModFix/>
          </a:blip>
          <a:srcRect b="0" l="0" r="0" t="0"/>
          <a:stretch/>
        </p:blipFill>
        <p:spPr>
          <a:xfrm>
            <a:off x="3657600" y="1501898"/>
            <a:ext cx="2362200" cy="1494631"/>
          </a:xfrm>
          <a:prstGeom prst="roundRect">
            <a:avLst>
              <a:gd fmla="val 8594" name="adj"/>
            </a:avLst>
          </a:prstGeom>
          <a:solidFill>
            <a:srgbClr val="ECECEC"/>
          </a:solidFill>
          <a:ln cap="flat" cmpd="sng" w="9525">
            <a:solidFill>
              <a:srgbClr val="92D050"/>
            </a:solidFill>
            <a:prstDash val="solid"/>
            <a:miter lim="800000"/>
            <a:headEnd len="sm" w="sm" type="none"/>
            <a:tailEnd len="sm" w="sm" type="none"/>
          </a:ln>
          <a:effectLst>
            <a:reflection blurRad="0" dir="5400000" dist="5000" endA="0" endPos="28000" kx="0" rotWithShape="0" algn="bl" stA="38000" stPos="0" sy="-100000" ky="0"/>
          </a:effectLst>
        </p:spPr>
      </p:pic>
      <p:pic>
        <p:nvPicPr>
          <p:cNvPr id="198" name="Google Shape;198;p7"/>
          <p:cNvPicPr preferRelativeResize="0"/>
          <p:nvPr/>
        </p:nvPicPr>
        <p:blipFill rotWithShape="1">
          <a:blip r:embed="rId5">
            <a:alphaModFix/>
          </a:blip>
          <a:srcRect b="0" l="0" r="0" t="0"/>
          <a:stretch/>
        </p:blipFill>
        <p:spPr>
          <a:xfrm>
            <a:off x="6629400" y="1358955"/>
            <a:ext cx="2133600" cy="1685924"/>
          </a:xfrm>
          <a:prstGeom prst="roundRect">
            <a:avLst>
              <a:gd fmla="val 16667" name="adj"/>
            </a:avLst>
          </a:prstGeom>
          <a:noFill/>
          <a:ln>
            <a:noFill/>
          </a:ln>
          <a:effectLst>
            <a:outerShdw blurRad="152400" kx="110000" rotWithShape="0" algn="tl" dir="900000" dist="12000" sy="98000" ky="200000">
              <a:srgbClr val="000000">
                <a:alpha val="29803"/>
              </a:srgbClr>
            </a:outerShdw>
          </a:effectLst>
        </p:spPr>
      </p:pic>
      <p:sp>
        <p:nvSpPr>
          <p:cNvPr id="199" name="Google Shape;199;p7"/>
          <p:cNvSpPr/>
          <p:nvPr/>
        </p:nvSpPr>
        <p:spPr>
          <a:xfrm>
            <a:off x="218281" y="3339293"/>
            <a:ext cx="3352799" cy="914400"/>
          </a:xfrm>
          <a:prstGeom prst="roundRect">
            <a:avLst>
              <a:gd fmla="val 16667" name="adj"/>
            </a:avLst>
          </a:prstGeom>
          <a:solidFill>
            <a:srgbClr val="FFFF0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rgbClr val="000000"/>
                </a:solidFill>
                <a:latin typeface="Times New Roman"/>
                <a:ea typeface="Times New Roman"/>
                <a:cs typeface="Times New Roman"/>
                <a:sym typeface="Times New Roman"/>
              </a:rPr>
              <a:t>Giàn mướp</a:t>
            </a:r>
            <a:endParaRPr b="0" i="0" sz="2800" u="none" cap="none" strike="noStrike">
              <a:solidFill>
                <a:schemeClr val="dk1"/>
              </a:solidFill>
              <a:latin typeface="Times New Roman"/>
              <a:ea typeface="Times New Roman"/>
              <a:cs typeface="Times New Roman"/>
              <a:sym typeface="Times New Roman"/>
            </a:endParaRPr>
          </a:p>
        </p:txBody>
      </p:sp>
      <p:sp>
        <p:nvSpPr>
          <p:cNvPr id="200" name="Google Shape;200;p7"/>
          <p:cNvSpPr/>
          <p:nvPr/>
        </p:nvSpPr>
        <p:spPr>
          <a:xfrm>
            <a:off x="3103561" y="4542376"/>
            <a:ext cx="2895600" cy="914400"/>
          </a:xfrm>
          <a:prstGeom prst="roundRect">
            <a:avLst>
              <a:gd fmla="val 16667" name="adj"/>
            </a:avLst>
          </a:prstGeom>
          <a:solidFill>
            <a:srgbClr val="FFFF0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Con bướm</a:t>
            </a:r>
            <a:endParaRPr b="0" i="0" sz="2400" u="none" cap="none" strike="noStrike">
              <a:solidFill>
                <a:schemeClr val="dk1"/>
              </a:solidFill>
              <a:latin typeface="Times New Roman"/>
              <a:ea typeface="Times New Roman"/>
              <a:cs typeface="Times New Roman"/>
              <a:sym typeface="Times New Roman"/>
            </a:endParaRPr>
          </a:p>
        </p:txBody>
      </p:sp>
      <p:sp>
        <p:nvSpPr>
          <p:cNvPr id="201" name="Google Shape;201;p7"/>
          <p:cNvSpPr/>
          <p:nvPr/>
        </p:nvSpPr>
        <p:spPr>
          <a:xfrm>
            <a:off x="5600700" y="3581400"/>
            <a:ext cx="3733800" cy="914400"/>
          </a:xfrm>
          <a:prstGeom prst="roundRect">
            <a:avLst>
              <a:gd fmla="val 16667" name="adj"/>
            </a:avLst>
          </a:prstGeom>
          <a:solidFill>
            <a:srgbClr val="FFFF00"/>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rgbClr val="000000"/>
                </a:solidFill>
                <a:latin typeface="Times New Roman"/>
                <a:ea typeface="Times New Roman"/>
                <a:cs typeface="Times New Roman"/>
                <a:sym typeface="Times New Roman"/>
              </a:rPr>
              <a:t>Nườm nượp</a:t>
            </a:r>
            <a:endParaRPr b="0" i="0" sz="2800" u="none" cap="none" strike="noStrike">
              <a:solidFill>
                <a:schemeClr val="dk1"/>
              </a:solidFill>
              <a:latin typeface="Times New Roman"/>
              <a:ea typeface="Times New Roman"/>
              <a:cs typeface="Times New Roman"/>
              <a:sym typeface="Times New Roman"/>
            </a:endParaRPr>
          </a:p>
        </p:txBody>
      </p:sp>
      <p:sp>
        <p:nvSpPr>
          <p:cNvPr id="202" name="Google Shape;202;p7"/>
          <p:cNvSpPr txBox="1"/>
          <p:nvPr/>
        </p:nvSpPr>
        <p:spPr>
          <a:xfrm>
            <a:off x="3200400" y="350553"/>
            <a:ext cx="5029200" cy="58477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Nối tranh với các từ và đọc</a:t>
            </a:r>
            <a:endParaRPr b="1" sz="3200">
              <a:solidFill>
                <a:srgbClr val="CC00CC"/>
              </a:solidFill>
              <a:latin typeface="Times New Roman"/>
              <a:ea typeface="Times New Roman"/>
              <a:cs typeface="Times New Roman"/>
              <a:sym typeface="Times New Roman"/>
            </a:endParaRPr>
          </a:p>
        </p:txBody>
      </p:sp>
      <p:cxnSp>
        <p:nvCxnSpPr>
          <p:cNvPr id="203" name="Google Shape;203;p7"/>
          <p:cNvCxnSpPr>
            <a:stCxn id="196" idx="4"/>
            <a:endCxn id="200" idx="0"/>
          </p:cNvCxnSpPr>
          <p:nvPr/>
        </p:nvCxnSpPr>
        <p:spPr>
          <a:xfrm>
            <a:off x="1666081" y="3167911"/>
            <a:ext cx="2885400" cy="1374600"/>
          </a:xfrm>
          <a:prstGeom prst="straightConnector1">
            <a:avLst/>
          </a:prstGeom>
          <a:noFill/>
          <a:ln cap="flat" cmpd="sng" w="9525">
            <a:solidFill>
              <a:schemeClr val="dk1"/>
            </a:solidFill>
            <a:prstDash val="solid"/>
            <a:round/>
            <a:headEnd len="sm" w="sm" type="none"/>
            <a:tailEnd len="sm" w="sm" type="none"/>
          </a:ln>
        </p:spPr>
      </p:cxnSp>
      <p:cxnSp>
        <p:nvCxnSpPr>
          <p:cNvPr id="204" name="Google Shape;204;p7"/>
          <p:cNvCxnSpPr>
            <a:stCxn id="197" idx="2"/>
            <a:endCxn id="201" idx="0"/>
          </p:cNvCxnSpPr>
          <p:nvPr/>
        </p:nvCxnSpPr>
        <p:spPr>
          <a:xfrm>
            <a:off x="4838700" y="2996529"/>
            <a:ext cx="2628900" cy="585000"/>
          </a:xfrm>
          <a:prstGeom prst="straightConnector1">
            <a:avLst/>
          </a:prstGeom>
          <a:noFill/>
          <a:ln cap="flat" cmpd="sng" w="9525">
            <a:solidFill>
              <a:schemeClr val="dk1"/>
            </a:solidFill>
            <a:prstDash val="solid"/>
            <a:round/>
            <a:headEnd len="sm" w="sm" type="none"/>
            <a:tailEnd len="sm" w="sm" type="none"/>
          </a:ln>
        </p:spPr>
      </p:cxnSp>
      <p:cxnSp>
        <p:nvCxnSpPr>
          <p:cNvPr id="205" name="Google Shape;205;p7"/>
          <p:cNvCxnSpPr>
            <a:endCxn id="199" idx="0"/>
          </p:cNvCxnSpPr>
          <p:nvPr/>
        </p:nvCxnSpPr>
        <p:spPr>
          <a:xfrm flipH="1">
            <a:off x="1894680" y="1687493"/>
            <a:ext cx="6019800" cy="165180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2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2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2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2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2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2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8"/>
          <p:cNvSpPr/>
          <p:nvPr/>
        </p:nvSpPr>
        <p:spPr>
          <a:xfrm>
            <a:off x="653441" y="43074"/>
            <a:ext cx="1600200"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 </a:t>
            </a:r>
            <a:r>
              <a:rPr b="1" lang="en-US" sz="4800">
                <a:solidFill>
                  <a:schemeClr val="lt1"/>
                </a:solidFill>
                <a:latin typeface="Calibri"/>
                <a:ea typeface="Calibri"/>
                <a:cs typeface="Calibri"/>
                <a:sym typeface="Calibri"/>
              </a:rPr>
              <a:t>Đọc</a:t>
            </a:r>
            <a:endParaRPr b="1" sz="4800">
              <a:solidFill>
                <a:schemeClr val="lt1"/>
              </a:solidFill>
              <a:latin typeface="Calibri"/>
              <a:ea typeface="Calibri"/>
              <a:cs typeface="Calibri"/>
              <a:sym typeface="Calibri"/>
            </a:endParaRPr>
          </a:p>
        </p:txBody>
      </p:sp>
      <p:sp>
        <p:nvSpPr>
          <p:cNvPr id="211" name="Google Shape;211;p8"/>
          <p:cNvSpPr/>
          <p:nvPr/>
        </p:nvSpPr>
        <p:spPr>
          <a:xfrm>
            <a:off x="-17817" y="43074"/>
            <a:ext cx="914400" cy="774105"/>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2</a:t>
            </a:r>
            <a:endParaRPr b="1" sz="4800">
              <a:solidFill>
                <a:srgbClr val="1D1B10"/>
              </a:solidFill>
              <a:latin typeface="Calibri"/>
              <a:ea typeface="Calibri"/>
              <a:cs typeface="Calibri"/>
              <a:sym typeface="Calibri"/>
            </a:endParaRPr>
          </a:p>
        </p:txBody>
      </p:sp>
      <p:sp>
        <p:nvSpPr>
          <p:cNvPr id="212" name="Google Shape;212;p8"/>
          <p:cNvSpPr/>
          <p:nvPr/>
        </p:nvSpPr>
        <p:spPr>
          <a:xfrm>
            <a:off x="2351611" y="-373408"/>
            <a:ext cx="2850515"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rgbClr val="FF0066"/>
                </a:solidFill>
                <a:latin typeface="Times New Roman"/>
                <a:ea typeface="Times New Roman"/>
                <a:cs typeface="Times New Roman"/>
                <a:sym typeface="Times New Roman"/>
              </a:rPr>
              <a:t>ươm</a:t>
            </a:r>
            <a:r>
              <a:rPr b="1" lang="en-US" sz="8800">
                <a:solidFill>
                  <a:srgbClr val="FF0066"/>
                </a:solidFill>
                <a:latin typeface="Arial"/>
                <a:ea typeface="Arial"/>
                <a:cs typeface="Arial"/>
                <a:sym typeface="Arial"/>
              </a:rPr>
              <a:t> </a:t>
            </a:r>
            <a:endParaRPr/>
          </a:p>
        </p:txBody>
      </p:sp>
      <p:sp>
        <p:nvSpPr>
          <p:cNvPr id="213" name="Google Shape;213;p8"/>
          <p:cNvSpPr/>
          <p:nvPr/>
        </p:nvSpPr>
        <p:spPr>
          <a:xfrm>
            <a:off x="5606153" y="-346054"/>
            <a:ext cx="2541270" cy="14452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rgbClr val="FF0066"/>
                </a:solidFill>
                <a:latin typeface="Times New Roman"/>
                <a:ea typeface="Times New Roman"/>
                <a:cs typeface="Times New Roman"/>
                <a:sym typeface="Times New Roman"/>
              </a:rPr>
              <a:t>ươp</a:t>
            </a:r>
            <a:r>
              <a:rPr b="1" lang="en-US" sz="8800">
                <a:solidFill>
                  <a:srgbClr val="FF0066"/>
                </a:solidFill>
                <a:latin typeface="Arial"/>
                <a:ea typeface="Arial"/>
                <a:cs typeface="Arial"/>
                <a:sym typeface="Arial"/>
              </a:rPr>
              <a:t> </a:t>
            </a:r>
            <a:endParaRPr/>
          </a:p>
        </p:txBody>
      </p:sp>
      <p:sp>
        <p:nvSpPr>
          <p:cNvPr id="214" name="Google Shape;214;p8"/>
          <p:cNvSpPr/>
          <p:nvPr/>
        </p:nvSpPr>
        <p:spPr>
          <a:xfrm>
            <a:off x="1952100" y="983736"/>
            <a:ext cx="2411782" cy="790623"/>
          </a:xfrm>
          <a:prstGeom prst="roundRect">
            <a:avLst>
              <a:gd fmla="val 16667" name="adj"/>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8"/>
          <p:cNvSpPr/>
          <p:nvPr/>
        </p:nvSpPr>
        <p:spPr>
          <a:xfrm>
            <a:off x="4351129" y="990913"/>
            <a:ext cx="2478589" cy="783446"/>
          </a:xfrm>
          <a:prstGeom prst="roundRect">
            <a:avLst>
              <a:gd fmla="val 16667" name="adj"/>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8"/>
          <p:cNvSpPr/>
          <p:nvPr/>
        </p:nvSpPr>
        <p:spPr>
          <a:xfrm>
            <a:off x="1952100" y="1792656"/>
            <a:ext cx="4897136" cy="888880"/>
          </a:xfrm>
          <a:prstGeom prst="roundRect">
            <a:avLst>
              <a:gd fmla="val 16667" name="adj"/>
            </a:avLst>
          </a:prstGeom>
          <a:solidFill>
            <a:srgbClr val="EAF1DD"/>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8"/>
          <p:cNvSpPr/>
          <p:nvPr/>
        </p:nvSpPr>
        <p:spPr>
          <a:xfrm>
            <a:off x="2821663" y="469894"/>
            <a:ext cx="82426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b</a:t>
            </a:r>
            <a:r>
              <a:rPr b="1" lang="en-US" sz="8800">
                <a:solidFill>
                  <a:srgbClr val="FF0066"/>
                </a:solidFill>
                <a:latin typeface="Arial"/>
                <a:ea typeface="Arial"/>
                <a:cs typeface="Arial"/>
                <a:sym typeface="Arial"/>
              </a:rPr>
              <a:t> </a:t>
            </a:r>
            <a:endParaRPr/>
          </a:p>
        </p:txBody>
      </p:sp>
      <p:sp>
        <p:nvSpPr>
          <p:cNvPr id="218" name="Google Shape;218;p8"/>
          <p:cNvSpPr/>
          <p:nvPr/>
        </p:nvSpPr>
        <p:spPr>
          <a:xfrm>
            <a:off x="4572000" y="521933"/>
            <a:ext cx="1814920"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FF0066"/>
                </a:solidFill>
                <a:latin typeface="Times New Roman"/>
                <a:ea typeface="Times New Roman"/>
                <a:cs typeface="Times New Roman"/>
                <a:sym typeface="Times New Roman"/>
              </a:rPr>
              <a:t>ươm</a:t>
            </a:r>
            <a:r>
              <a:rPr b="1" lang="en-US" sz="8800">
                <a:solidFill>
                  <a:srgbClr val="FF0066"/>
                </a:solidFill>
                <a:latin typeface="Arial"/>
                <a:ea typeface="Arial"/>
                <a:cs typeface="Arial"/>
                <a:sym typeface="Arial"/>
              </a:rPr>
              <a:t> </a:t>
            </a:r>
            <a:endParaRPr/>
          </a:p>
        </p:txBody>
      </p:sp>
      <p:sp>
        <p:nvSpPr>
          <p:cNvPr id="219" name="Google Shape;219;p8"/>
          <p:cNvSpPr/>
          <p:nvPr/>
        </p:nvSpPr>
        <p:spPr>
          <a:xfrm>
            <a:off x="3233796" y="1816435"/>
            <a:ext cx="210185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b</a:t>
            </a:r>
            <a:r>
              <a:rPr b="1" lang="en-US" sz="5400">
                <a:solidFill>
                  <a:srgbClr val="FF0066"/>
                </a:solidFill>
                <a:latin typeface="Times New Roman"/>
                <a:ea typeface="Times New Roman"/>
                <a:cs typeface="Times New Roman"/>
                <a:sym typeface="Times New Roman"/>
              </a:rPr>
              <a:t>ướm</a:t>
            </a:r>
            <a:r>
              <a:rPr b="1" lang="en-US" sz="5400">
                <a:solidFill>
                  <a:srgbClr val="FF0066"/>
                </a:solidFill>
                <a:latin typeface="Arial"/>
                <a:ea typeface="Arial"/>
                <a:cs typeface="Arial"/>
                <a:sym typeface="Arial"/>
              </a:rPr>
              <a:t> </a:t>
            </a:r>
            <a:endParaRPr/>
          </a:p>
        </p:txBody>
      </p:sp>
      <p:sp>
        <p:nvSpPr>
          <p:cNvPr id="220" name="Google Shape;220;p8"/>
          <p:cNvSpPr txBox="1"/>
          <p:nvPr/>
        </p:nvSpPr>
        <p:spPr>
          <a:xfrm>
            <a:off x="0" y="2760477"/>
            <a:ext cx="2727177"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chườm</a:t>
            </a:r>
            <a:r>
              <a:rPr b="1" lang="en-US" sz="5400">
                <a:solidFill>
                  <a:schemeClr val="dk1"/>
                </a:solidFill>
                <a:latin typeface="Arial"/>
                <a:ea typeface="Arial"/>
                <a:cs typeface="Arial"/>
                <a:sym typeface="Arial"/>
              </a:rPr>
              <a:t> </a:t>
            </a:r>
            <a:endParaRPr/>
          </a:p>
        </p:txBody>
      </p:sp>
      <p:sp>
        <p:nvSpPr>
          <p:cNvPr id="221" name="Google Shape;221;p8"/>
          <p:cNvSpPr txBox="1"/>
          <p:nvPr/>
        </p:nvSpPr>
        <p:spPr>
          <a:xfrm>
            <a:off x="2570762" y="2792186"/>
            <a:ext cx="2372121"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đượm</a:t>
            </a:r>
            <a:r>
              <a:rPr b="1" lang="en-US" sz="5400">
                <a:solidFill>
                  <a:schemeClr val="dk1"/>
                </a:solidFill>
                <a:latin typeface="Arial"/>
                <a:ea typeface="Arial"/>
                <a:cs typeface="Arial"/>
                <a:sym typeface="Arial"/>
              </a:rPr>
              <a:t> </a:t>
            </a:r>
            <a:endParaRPr/>
          </a:p>
        </p:txBody>
      </p:sp>
      <p:sp>
        <p:nvSpPr>
          <p:cNvPr id="222" name="Google Shape;222;p8"/>
          <p:cNvSpPr txBox="1"/>
          <p:nvPr/>
        </p:nvSpPr>
        <p:spPr>
          <a:xfrm>
            <a:off x="4870546" y="2756940"/>
            <a:ext cx="2372121"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 gươm</a:t>
            </a:r>
            <a:r>
              <a:rPr lang="en-US" sz="5400">
                <a:solidFill>
                  <a:schemeClr val="dk1"/>
                </a:solidFill>
                <a:latin typeface="Arial"/>
                <a:ea typeface="Arial"/>
                <a:cs typeface="Arial"/>
                <a:sym typeface="Arial"/>
              </a:rPr>
              <a:t> </a:t>
            </a:r>
            <a:endParaRPr/>
          </a:p>
        </p:txBody>
      </p:sp>
      <p:sp>
        <p:nvSpPr>
          <p:cNvPr id="223" name="Google Shape;223;p8"/>
          <p:cNvSpPr txBox="1"/>
          <p:nvPr/>
        </p:nvSpPr>
        <p:spPr>
          <a:xfrm>
            <a:off x="7242667" y="2792186"/>
            <a:ext cx="2372121"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ướm</a:t>
            </a:r>
            <a:r>
              <a:rPr b="1" lang="en-US" sz="5400">
                <a:solidFill>
                  <a:schemeClr val="dk1"/>
                </a:solidFill>
                <a:latin typeface="Arial"/>
                <a:ea typeface="Arial"/>
                <a:cs typeface="Arial"/>
                <a:sym typeface="Arial"/>
              </a:rPr>
              <a:t> </a:t>
            </a:r>
            <a:endParaRPr/>
          </a:p>
        </p:txBody>
      </p:sp>
      <p:sp>
        <p:nvSpPr>
          <p:cNvPr id="224" name="Google Shape;224;p8"/>
          <p:cNvSpPr txBox="1"/>
          <p:nvPr/>
        </p:nvSpPr>
        <p:spPr>
          <a:xfrm>
            <a:off x="5036555" y="3760157"/>
            <a:ext cx="1810085"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nượp</a:t>
            </a:r>
            <a:endParaRPr b="1" sz="5400">
              <a:solidFill>
                <a:schemeClr val="dk1"/>
              </a:solidFill>
              <a:latin typeface="Times New Roman"/>
              <a:ea typeface="Times New Roman"/>
              <a:cs typeface="Times New Roman"/>
              <a:sym typeface="Times New Roman"/>
            </a:endParaRPr>
          </a:p>
        </p:txBody>
      </p:sp>
      <p:sp>
        <p:nvSpPr>
          <p:cNvPr id="225" name="Google Shape;225;p8"/>
          <p:cNvSpPr txBox="1"/>
          <p:nvPr/>
        </p:nvSpPr>
        <p:spPr>
          <a:xfrm>
            <a:off x="7295132" y="3803257"/>
            <a:ext cx="3042348"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ướp</a:t>
            </a:r>
            <a:endParaRPr b="1" sz="5400">
              <a:solidFill>
                <a:schemeClr val="dk1"/>
              </a:solidFill>
              <a:latin typeface="Times New Roman"/>
              <a:ea typeface="Times New Roman"/>
              <a:cs typeface="Times New Roman"/>
              <a:sym typeface="Times New Roman"/>
            </a:endParaRPr>
          </a:p>
        </p:txBody>
      </p:sp>
      <p:sp>
        <p:nvSpPr>
          <p:cNvPr id="226" name="Google Shape;226;p8"/>
          <p:cNvSpPr txBox="1"/>
          <p:nvPr/>
        </p:nvSpPr>
        <p:spPr>
          <a:xfrm>
            <a:off x="2215942" y="3819920"/>
            <a:ext cx="237212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Arial"/>
                <a:ea typeface="Arial"/>
                <a:cs typeface="Arial"/>
                <a:sym typeface="Arial"/>
              </a:rPr>
              <a:t>  </a:t>
            </a:r>
            <a:r>
              <a:rPr b="1" lang="en-US" sz="5400">
                <a:solidFill>
                  <a:schemeClr val="dk1"/>
                </a:solidFill>
                <a:latin typeface="Times New Roman"/>
                <a:ea typeface="Times New Roman"/>
                <a:cs typeface="Times New Roman"/>
                <a:sym typeface="Times New Roman"/>
              </a:rPr>
              <a:t>mướp</a:t>
            </a:r>
            <a:endParaRPr/>
          </a:p>
        </p:txBody>
      </p:sp>
      <p:sp>
        <p:nvSpPr>
          <p:cNvPr id="227" name="Google Shape;227;p8"/>
          <p:cNvSpPr txBox="1"/>
          <p:nvPr/>
        </p:nvSpPr>
        <p:spPr>
          <a:xfrm>
            <a:off x="173569" y="3832020"/>
            <a:ext cx="1986242"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Times New Roman"/>
                <a:ea typeface="Times New Roman"/>
                <a:cs typeface="Times New Roman"/>
                <a:sym typeface="Times New Roman"/>
              </a:rPr>
              <a:t>lượm</a:t>
            </a:r>
            <a:endParaRPr b="1" sz="5400">
              <a:solidFill>
                <a:schemeClr val="dk1"/>
              </a:solidFill>
              <a:latin typeface="Times New Roman"/>
              <a:ea typeface="Times New Roman"/>
              <a:cs typeface="Times New Roman"/>
              <a:sym typeface="Times New Roman"/>
            </a:endParaRPr>
          </a:p>
        </p:txBody>
      </p:sp>
      <p:sp>
        <p:nvSpPr>
          <p:cNvPr id="228" name="Google Shape;228;p8"/>
          <p:cNvSpPr/>
          <p:nvPr/>
        </p:nvSpPr>
        <p:spPr>
          <a:xfrm>
            <a:off x="-17817" y="5165340"/>
            <a:ext cx="2895600" cy="701564"/>
          </a:xfrm>
          <a:prstGeom prst="roundRect">
            <a:avLst>
              <a:gd fmla="val 16667" name="adj"/>
            </a:avLst>
          </a:prstGeom>
          <a:solidFill>
            <a:schemeClr val="lt1"/>
          </a:solidFill>
          <a:ln cap="flat" cmpd="sng" w="952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con bướm</a:t>
            </a:r>
            <a:endParaRPr b="0" i="0" sz="2400" u="none" cap="none" strike="noStrike">
              <a:solidFill>
                <a:schemeClr val="dk1"/>
              </a:solidFill>
              <a:latin typeface="Times New Roman"/>
              <a:ea typeface="Times New Roman"/>
              <a:cs typeface="Times New Roman"/>
              <a:sym typeface="Times New Roman"/>
            </a:endParaRPr>
          </a:p>
        </p:txBody>
      </p:sp>
      <p:sp>
        <p:nvSpPr>
          <p:cNvPr id="229" name="Google Shape;229;p8"/>
          <p:cNvSpPr/>
          <p:nvPr/>
        </p:nvSpPr>
        <p:spPr>
          <a:xfrm>
            <a:off x="3130330" y="5165014"/>
            <a:ext cx="3194561" cy="698936"/>
          </a:xfrm>
          <a:prstGeom prst="roundRect">
            <a:avLst>
              <a:gd fmla="val 16667" name="adj"/>
            </a:avLst>
          </a:prstGeom>
          <a:solidFill>
            <a:schemeClr val="lt1"/>
          </a:solidFill>
          <a:ln cap="flat" cmpd="sng" w="9525">
            <a:solidFill>
              <a:srgbClr val="00B050"/>
            </a:solidFill>
            <a:prstDash val="dot"/>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000000"/>
                </a:solidFill>
                <a:latin typeface="Times New Roman"/>
                <a:ea typeface="Times New Roman"/>
                <a:cs typeface="Times New Roman"/>
                <a:sym typeface="Times New Roman"/>
              </a:rPr>
              <a:t>nườm nượp</a:t>
            </a:r>
            <a:endParaRPr b="0" i="0" sz="2000" u="none" cap="none" strike="noStrike">
              <a:solidFill>
                <a:schemeClr val="dk1"/>
              </a:solidFill>
              <a:latin typeface="Times New Roman"/>
              <a:ea typeface="Times New Roman"/>
              <a:cs typeface="Times New Roman"/>
              <a:sym typeface="Times New Roman"/>
            </a:endParaRPr>
          </a:p>
        </p:txBody>
      </p:sp>
      <p:sp>
        <p:nvSpPr>
          <p:cNvPr id="230" name="Google Shape;230;p8"/>
          <p:cNvSpPr/>
          <p:nvPr/>
        </p:nvSpPr>
        <p:spPr>
          <a:xfrm>
            <a:off x="6347772" y="5143993"/>
            <a:ext cx="2938225" cy="719957"/>
          </a:xfrm>
          <a:prstGeom prst="roundRect">
            <a:avLst>
              <a:gd fmla="val 16667" name="adj"/>
            </a:avLst>
          </a:prstGeom>
          <a:solidFill>
            <a:schemeClr val="lt1"/>
          </a:solidFill>
          <a:ln cap="flat" cmpd="sng" w="9525">
            <a:solidFill>
              <a:srgbClr val="92D050"/>
            </a:solidFill>
            <a:prstDash val="dot"/>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600">
                <a:solidFill>
                  <a:srgbClr val="000000"/>
                </a:solidFill>
                <a:latin typeface="Times New Roman"/>
                <a:ea typeface="Times New Roman"/>
                <a:cs typeface="Times New Roman"/>
                <a:sym typeface="Times New Roman"/>
              </a:rPr>
              <a:t>giàn mướp</a:t>
            </a:r>
            <a:endParaRPr b="0" i="0" sz="20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2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2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500"/>
                                        <p:tgtEl>
                                          <p:spTgt spid="2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9"/>
                                        </p:tgtEl>
                                        <p:attrNameLst>
                                          <p:attrName>style.visibility</p:attrName>
                                        </p:attrNameLst>
                                      </p:cBhvr>
                                      <p:to>
                                        <p:strVal val="visible"/>
                                      </p:to>
                                    </p:set>
                                    <p:anim calcmode="lin" valueType="num">
                                      <p:cBhvr additive="base">
                                        <p:cTn dur="500"/>
                                        <p:tgtEl>
                                          <p:spTgt spid="2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0"/>
                                        </p:tgtEl>
                                        <p:attrNameLst>
                                          <p:attrName>style.visibility</p:attrName>
                                        </p:attrNameLst>
                                      </p:cBhvr>
                                      <p:to>
                                        <p:strVal val="visible"/>
                                      </p:to>
                                    </p:set>
                                    <p:anim calcmode="lin" valueType="num">
                                      <p:cBhvr additive="base">
                                        <p:cTn dur="500"/>
                                        <p:tgtEl>
                                          <p:spTgt spid="2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9"/>
          <p:cNvPicPr preferRelativeResize="0"/>
          <p:nvPr/>
        </p:nvPicPr>
        <p:blipFill rotWithShape="1">
          <a:blip r:embed="rId3">
            <a:alphaModFix/>
          </a:blip>
          <a:srcRect b="6557" l="0" r="0" t="0"/>
          <a:stretch/>
        </p:blipFill>
        <p:spPr>
          <a:xfrm>
            <a:off x="444062" y="1447800"/>
            <a:ext cx="7853064" cy="4343400"/>
          </a:xfrm>
          <a:prstGeom prst="rect">
            <a:avLst/>
          </a:prstGeom>
          <a:noFill/>
          <a:ln>
            <a:noFill/>
          </a:ln>
        </p:spPr>
      </p:pic>
      <p:grpSp>
        <p:nvGrpSpPr>
          <p:cNvPr id="236" name="Google Shape;236;p9"/>
          <p:cNvGrpSpPr/>
          <p:nvPr/>
        </p:nvGrpSpPr>
        <p:grpSpPr>
          <a:xfrm>
            <a:off x="97168" y="125778"/>
            <a:ext cx="2133600" cy="681858"/>
            <a:chOff x="228600" y="228600"/>
            <a:chExt cx="2332704" cy="838200"/>
          </a:xfrm>
        </p:grpSpPr>
        <p:sp>
          <p:nvSpPr>
            <p:cNvPr id="237" name="Google Shape;237;p9"/>
            <p:cNvSpPr/>
            <p:nvPr/>
          </p:nvSpPr>
          <p:spPr>
            <a:xfrm>
              <a:off x="961104" y="275304"/>
              <a:ext cx="1600200" cy="762000"/>
            </a:xfrm>
            <a:prstGeom prst="roundRect">
              <a:avLst>
                <a:gd fmla="val 16667"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 </a:t>
              </a:r>
              <a:r>
                <a:rPr b="1" lang="en-US" sz="4800">
                  <a:solidFill>
                    <a:schemeClr val="lt1"/>
                  </a:solidFill>
                  <a:latin typeface="Calibri"/>
                  <a:ea typeface="Calibri"/>
                  <a:cs typeface="Calibri"/>
                  <a:sym typeface="Calibri"/>
                </a:rPr>
                <a:t>Đọc</a:t>
              </a:r>
              <a:endParaRPr b="1" sz="4800">
                <a:solidFill>
                  <a:schemeClr val="lt1"/>
                </a:solidFill>
                <a:latin typeface="Calibri"/>
                <a:ea typeface="Calibri"/>
                <a:cs typeface="Calibri"/>
                <a:sym typeface="Calibri"/>
              </a:endParaRPr>
            </a:p>
          </p:txBody>
        </p:sp>
        <p:sp>
          <p:nvSpPr>
            <p:cNvPr id="238" name="Google Shape;238;p9"/>
            <p:cNvSpPr/>
            <p:nvPr/>
          </p:nvSpPr>
          <p:spPr>
            <a:xfrm>
              <a:off x="228600" y="228600"/>
              <a:ext cx="914400" cy="83820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rgbClr val="1D1B10"/>
                  </a:solidFill>
                  <a:latin typeface="Calibri"/>
                  <a:ea typeface="Calibri"/>
                  <a:cs typeface="Calibri"/>
                  <a:sym typeface="Calibri"/>
                </a:rPr>
                <a:t>2</a:t>
              </a:r>
              <a:endParaRPr b="1" sz="4800">
                <a:solidFill>
                  <a:srgbClr val="1D1B10"/>
                </a:solidFill>
                <a:latin typeface="Calibri"/>
                <a:ea typeface="Calibri"/>
                <a:cs typeface="Calibri"/>
                <a:sym typeface="Calibri"/>
              </a:endParaRPr>
            </a:p>
          </p:txBody>
        </p:sp>
      </p:grpSp>
      <p:sp>
        <p:nvSpPr>
          <p:cNvPr id="239" name="Google Shape;239;p9"/>
          <p:cNvSpPr/>
          <p:nvPr/>
        </p:nvSpPr>
        <p:spPr>
          <a:xfrm>
            <a:off x="2900750" y="227442"/>
            <a:ext cx="5181705" cy="707886"/>
          </a:xfrm>
          <a:prstGeom prst="rect">
            <a:avLst/>
          </a:prstGeom>
          <a:solidFill>
            <a:srgbClr val="FF006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Times New Roman"/>
              <a:buNone/>
            </a:pPr>
            <a:r>
              <a:rPr b="1" i="0" lang="en-US" sz="4000" u="none" cap="none" strike="noStrike">
                <a:solidFill>
                  <a:srgbClr val="000000"/>
                </a:solidFill>
                <a:latin typeface="Times New Roman"/>
                <a:ea typeface="Times New Roman"/>
                <a:cs typeface="Times New Roman"/>
                <a:sym typeface="Times New Roman"/>
              </a:rPr>
              <a:t>Mình cùng thi tài nào! </a:t>
            </a:r>
            <a:endParaRPr b="1" i="0" sz="4000" u="none" cap="none" strike="noStrike">
              <a:solidFill>
                <a:srgbClr val="000000"/>
              </a:solidFill>
              <a:latin typeface="Times New Roman"/>
              <a:ea typeface="Times New Roman"/>
              <a:cs typeface="Times New Roman"/>
              <a:sym typeface="Times New Roman"/>
            </a:endParaRPr>
          </a:p>
        </p:txBody>
      </p:sp>
      <p:sp>
        <p:nvSpPr>
          <p:cNvPr id="240" name="Google Shape;240;p9"/>
          <p:cNvSpPr/>
          <p:nvPr/>
        </p:nvSpPr>
        <p:spPr>
          <a:xfrm>
            <a:off x="846874" y="3200400"/>
            <a:ext cx="6620726" cy="2448472"/>
          </a:xfrm>
          <a:prstGeom prst="rect">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3600">
              <a:solidFill>
                <a:srgbClr val="000000"/>
              </a:solidFill>
              <a:latin typeface="Calibri"/>
              <a:ea typeface="Calibri"/>
              <a:cs typeface="Calibri"/>
              <a:sym typeface="Calibri"/>
            </a:endParaRPr>
          </a:p>
          <a:p>
            <a:pPr indent="0" lvl="0" marL="0" marR="0" rtl="0" algn="ctr">
              <a:spcBef>
                <a:spcPts val="0"/>
              </a:spcBef>
              <a:spcAft>
                <a:spcPts val="0"/>
              </a:spcAft>
              <a:buNone/>
            </a:pPr>
            <a:r>
              <a:rPr b="1" lang="en-US" sz="4000">
                <a:solidFill>
                  <a:srgbClr val="000000"/>
                </a:solidFill>
                <a:latin typeface="Times New Roman"/>
                <a:ea typeface="Times New Roman"/>
                <a:cs typeface="Times New Roman"/>
                <a:sym typeface="Times New Roman"/>
              </a:rPr>
              <a:t>Hãy đoán từ có vần </a:t>
            </a:r>
            <a:r>
              <a:rPr b="1" lang="en-US" sz="4000">
                <a:solidFill>
                  <a:srgbClr val="FF0000"/>
                </a:solidFill>
                <a:latin typeface="Times New Roman"/>
                <a:ea typeface="Times New Roman"/>
                <a:cs typeface="Times New Roman"/>
                <a:sym typeface="Times New Roman"/>
              </a:rPr>
              <a:t>ươm, ươp</a:t>
            </a:r>
            <a:r>
              <a:rPr b="1" lang="en-US" sz="4000">
                <a:solidFill>
                  <a:srgbClr val="000000"/>
                </a:solidFill>
                <a:latin typeface="Times New Roman"/>
                <a:ea typeface="Times New Roman"/>
                <a:cs typeface="Times New Roman"/>
                <a:sym typeface="Times New Roman"/>
              </a:rPr>
              <a:t> qua tranh và đọc từ đó</a:t>
            </a:r>
            <a:endParaRPr b="1" sz="4000">
              <a:solidFill>
                <a:srgbClr val="FF0066"/>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2020-11-10T02:18:00Z</dcterms:created>
  <dc:creator>Windows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EB42AA7333B34D81B45406FC2E33C21B</vt:lpwstr>
  </property>
  <property fmtid="{D5CDD505-2E9C-101B-9397-08002B2CF9AE}" pid="3" name="KSOProductBuildVer">
    <vt:lpwstr>1033-11.2.0.11440</vt:lpwstr>
  </property>
</Properties>
</file>