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B200F-A850-42DF-98E5-1D664C946323}" type="datetimeFigureOut">
              <a:rPr lang="en-US" smtClean="0"/>
              <a:t>29/5/2025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B367D-B97F-421A-B385-920813F972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\Desktop\z3349729050992_320de9c05853b9b819b35417e25184f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Admin\Desktop\z3349729060631_a5d0bd3f15ab19995176834e1d2de8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52400"/>
            <a:ext cx="86868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Admin\Desktop\z3349729062654_af522e9631d3664474cebff1c980df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3</cp:revision>
  <dcterms:created xsi:type="dcterms:W3CDTF">2022-04-18T08:59:03Z</dcterms:created>
  <dcterms:modified xsi:type="dcterms:W3CDTF">2025-05-29T10:35:08Z</dcterms:modified>
</cp:coreProperties>
</file>