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VNI-Avo" panose="020B0604020202020204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7304" y="5609443"/>
            <a:ext cx="11253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>
                <a:latin typeface="VNI-Avo" pitchFamily="2" charset="0"/>
              </a:rPr>
              <a:t>Nhöõng boâng hoàng rung rinh trong gioù</a:t>
            </a:r>
            <a:r>
              <a:rPr lang="en-US" sz="4000" b="1" smtClean="0">
                <a:latin typeface="VNI-Avo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5000" y="5647927"/>
            <a:ext cx="1168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smtClean="0">
                <a:solidFill>
                  <a:srgbClr val="FF0000"/>
                </a:solidFill>
                <a:latin typeface="VNI-Avo" pitchFamily="2" charset="0"/>
              </a:rPr>
              <a:t>ö</a:t>
            </a:r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8269" y="5659322"/>
            <a:ext cx="1227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smtClean="0">
                <a:solidFill>
                  <a:srgbClr val="FF0000"/>
                </a:solidFill>
                <a:latin typeface="VNI-Avo" pitchFamily="2" charset="0"/>
              </a:rPr>
              <a:t>oâ</a:t>
            </a:r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7265" y="5648311"/>
            <a:ext cx="1212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smtClean="0">
                <a:solidFill>
                  <a:srgbClr val="FF0000"/>
                </a:solidFill>
                <a:latin typeface="VNI-Avo" pitchFamily="2" charset="0"/>
              </a:rPr>
              <a:t>oâ</a:t>
            </a:r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87297" y="5659322"/>
            <a:ext cx="1148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smtClean="0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3827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451810" y="5659322"/>
            <a:ext cx="11705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smtClean="0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411"/>
            <a:ext cx="2009049" cy="9707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0725" y="-91311"/>
            <a:ext cx="188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smtClean="0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2475" y="-66327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smtClean="0">
                <a:solidFill>
                  <a:srgbClr val="FF0000"/>
                </a:solidFill>
                <a:latin typeface="VNI-Avo" pitchFamily="2" charset="0"/>
              </a:rPr>
              <a:t>oâ</a:t>
            </a:r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8332" y="-66327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smtClean="0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220862"/>
              </p:ext>
            </p:extLst>
          </p:nvPr>
        </p:nvGraphicFramePr>
        <p:xfrm>
          <a:off x="4266135" y="115757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vi-VN" sz="440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tr</a:t>
                      </a:r>
                      <a:endParaRPr lang="en-US" sz="440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o</a:t>
                      </a:r>
                      <a:r>
                        <a:rPr lang="en-US" sz="4400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ng</a:t>
                      </a:r>
                      <a:endParaRPr lang="en-US" sz="440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vi-VN" sz="4400" b="1" i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tro</a:t>
                      </a:r>
                      <a:r>
                        <a:rPr lang="en-US" sz="4400" b="1" i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ng</a:t>
                      </a:r>
                      <a:endParaRPr lang="en-US" sz="4400" b="1" i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26837" y="2810024"/>
            <a:ext cx="2109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smtClean="0">
                <a:solidFill>
                  <a:srgbClr val="002060"/>
                </a:solidFill>
                <a:latin typeface="VNI-Avo" pitchFamily="2" charset="0"/>
              </a:rPr>
              <a:t>doøng</a:t>
            </a:r>
            <a:endParaRPr lang="en-US" sz="44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0082" y="2816185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smtClean="0">
                <a:solidFill>
                  <a:srgbClr val="002060"/>
                </a:solidFill>
                <a:latin typeface="VNI-Avo" pitchFamily="2" charset="0"/>
              </a:rPr>
              <a:t>voõng</a:t>
            </a:r>
            <a:endParaRPr lang="en-US" sz="44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6677" y="281381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smtClean="0">
                <a:solidFill>
                  <a:srgbClr val="002060"/>
                </a:solidFill>
                <a:latin typeface="VNI-Avo" pitchFamily="2" charset="0"/>
              </a:rPr>
              <a:t>boång</a:t>
            </a:r>
            <a:endParaRPr lang="en-US" sz="44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8982" y="6047147"/>
            <a:ext cx="4077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smtClean="0">
                <a:latin typeface="VNI-Avo" pitchFamily="2" charset="0"/>
              </a:rPr>
              <a:t>chong choùng</a:t>
            </a:r>
            <a:endParaRPr lang="en-US" sz="4400" b="1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7987" y="6065926"/>
            <a:ext cx="3510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smtClean="0">
                <a:latin typeface="VNI-Avo" pitchFamily="2" charset="0"/>
              </a:rPr>
              <a:t>boâng suùng</a:t>
            </a:r>
            <a:endParaRPr lang="en-US" sz="4400" b="1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52635" y="6010865"/>
            <a:ext cx="3763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smtClean="0">
                <a:latin typeface="VNI-Avo" pitchFamily="2" charset="0"/>
              </a:rPr>
              <a:t>baùnh chöng</a:t>
            </a:r>
            <a:endParaRPr lang="en-US" sz="4400" b="1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6836" y="3467855"/>
            <a:ext cx="216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smtClean="0">
                <a:solidFill>
                  <a:srgbClr val="002060"/>
                </a:solidFill>
                <a:latin typeface="VNI-Avo" pitchFamily="2" charset="0"/>
              </a:rPr>
              <a:t>thuùng</a:t>
            </a:r>
            <a:endParaRPr lang="en-US" sz="44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10082" y="3474016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smtClean="0">
                <a:solidFill>
                  <a:srgbClr val="002060"/>
                </a:solidFill>
                <a:latin typeface="VNI-Avo" pitchFamily="2" charset="0"/>
              </a:rPr>
              <a:t>vuõng</a:t>
            </a:r>
            <a:endParaRPr lang="en-US" sz="44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26677" y="347164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smtClean="0">
                <a:solidFill>
                  <a:srgbClr val="002060"/>
                </a:solidFill>
                <a:latin typeface="VNI-Avo" pitchFamily="2" charset="0"/>
              </a:rPr>
              <a:t>ñöïng</a:t>
            </a:r>
            <a:endParaRPr lang="en-US" sz="44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68785" y="-57150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smtClean="0">
                <a:solidFill>
                  <a:srgbClr val="FF0000"/>
                </a:solidFill>
                <a:latin typeface="VNI-Avo" pitchFamily="2" charset="0"/>
              </a:rPr>
              <a:t>ö</a:t>
            </a:r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29158" y="2750935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smtClean="0">
                <a:solidFill>
                  <a:srgbClr val="002060"/>
                </a:solidFill>
                <a:latin typeface="VNI-Avo" pitchFamily="2" charset="0"/>
              </a:rPr>
              <a:t>coäng</a:t>
            </a:r>
            <a:endParaRPr lang="en-US" sz="44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29158" y="3408766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smtClean="0">
                <a:solidFill>
                  <a:srgbClr val="002060"/>
                </a:solidFill>
                <a:latin typeface="VNI-Avo" pitchFamily="2" charset="0"/>
              </a:rPr>
              <a:t>höûng</a:t>
            </a:r>
            <a:endParaRPr lang="en-US" sz="4400" b="1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291" y="4324057"/>
            <a:ext cx="2090576" cy="18236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997" y="4327220"/>
            <a:ext cx="1868518" cy="18685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8" t="801" r="43845" b="17068"/>
          <a:stretch/>
        </p:blipFill>
        <p:spPr>
          <a:xfrm>
            <a:off x="9221586" y="4310756"/>
            <a:ext cx="2067961" cy="16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3" grpId="0"/>
      <p:bldP spid="24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0" y="55762"/>
            <a:ext cx="2264528" cy="893257"/>
          </a:xfrm>
          <a:prstGeom prst="rect">
            <a:avLst/>
          </a:prstGeom>
        </p:spPr>
      </p:pic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95" y="2128365"/>
            <a:ext cx="10774279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"/>
            <a:ext cx="12192000" cy="3830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8109" y="4224850"/>
            <a:ext cx="11849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Nam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theo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ñi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chôï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Chôï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ñ</a:t>
            </a: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vui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vaø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baùn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ñuû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thöù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Ngay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töø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</a:t>
            </a: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oång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daõy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aøng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ñoà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d</a:t>
            </a: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uøng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gia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ñình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Beân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tr</a:t>
            </a: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aøng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rau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thòt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vaø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caù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. Nam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thích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laém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vì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laàn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</a:t>
            </a: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uøng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ñi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chôï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7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184138"/>
            <a:ext cx="7761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VNI-Avo" pitchFamily="2" charset="0"/>
              </a:rPr>
              <a:t>Chôï vaø sieâu thò</a:t>
            </a:r>
            <a:endParaRPr lang="en-US" sz="4400" b="1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965" y="1078022"/>
            <a:ext cx="8761734" cy="568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736</TotalTime>
  <Words>117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VNI-Avo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HDCP</cp:lastModifiedBy>
  <cp:revision>287</cp:revision>
  <dcterms:created xsi:type="dcterms:W3CDTF">2020-10-19T12:51:54Z</dcterms:created>
  <dcterms:modified xsi:type="dcterms:W3CDTF">2023-12-04T03:32:47Z</dcterms:modified>
  <cp:category>Kết nối tri thức với cuộc sống</cp:category>
</cp:coreProperties>
</file>