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A1A3-E8EA-4266-92E5-D50A55227B04}" type="datetimeFigureOut">
              <a:rPr lang="en-US" smtClean="0"/>
              <a:t>29/5/2025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B6AB-A723-44AE-835F-03419AB74A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A1A3-E8EA-4266-92E5-D50A55227B04}" type="datetimeFigureOut">
              <a:rPr lang="en-US" smtClean="0"/>
              <a:t>29/5/2025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B6AB-A723-44AE-835F-03419AB74A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A1A3-E8EA-4266-92E5-D50A55227B04}" type="datetimeFigureOut">
              <a:rPr lang="en-US" smtClean="0"/>
              <a:t>29/5/2025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B6AB-A723-44AE-835F-03419AB74A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A1A3-E8EA-4266-92E5-D50A55227B04}" type="datetimeFigureOut">
              <a:rPr lang="en-US" smtClean="0"/>
              <a:t>29/5/2025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B6AB-A723-44AE-835F-03419AB74A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A1A3-E8EA-4266-92E5-D50A55227B04}" type="datetimeFigureOut">
              <a:rPr lang="en-US" smtClean="0"/>
              <a:t>29/5/2025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B6AB-A723-44AE-835F-03419AB74A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A1A3-E8EA-4266-92E5-D50A55227B04}" type="datetimeFigureOut">
              <a:rPr lang="en-US" smtClean="0"/>
              <a:t>29/5/2025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B6AB-A723-44AE-835F-03419AB74A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A1A3-E8EA-4266-92E5-D50A55227B04}" type="datetimeFigureOut">
              <a:rPr lang="en-US" smtClean="0"/>
              <a:t>29/5/2025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B6AB-A723-44AE-835F-03419AB74A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A1A3-E8EA-4266-92E5-D50A55227B04}" type="datetimeFigureOut">
              <a:rPr lang="en-US" smtClean="0"/>
              <a:t>29/5/2025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B6AB-A723-44AE-835F-03419AB74A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A1A3-E8EA-4266-92E5-D50A55227B04}" type="datetimeFigureOut">
              <a:rPr lang="en-US" smtClean="0"/>
              <a:t>29/5/2025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B6AB-A723-44AE-835F-03419AB74A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A1A3-E8EA-4266-92E5-D50A55227B04}" type="datetimeFigureOut">
              <a:rPr lang="en-US" smtClean="0"/>
              <a:t>29/5/2025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B6AB-A723-44AE-835F-03419AB74A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A1A3-E8EA-4266-92E5-D50A55227B04}" type="datetimeFigureOut">
              <a:rPr lang="en-US" smtClean="0"/>
              <a:t>29/5/2025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B6AB-A723-44AE-835F-03419AB74A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AA1A3-E8EA-4266-92E5-D50A55227B04}" type="datetimeFigureOut">
              <a:rPr lang="en-US" smtClean="0"/>
              <a:t>29/5/2025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2B6AB-A723-44AE-835F-03419AB74AD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Admin\Desktop\z3324041826294_2104b9b6b9a320c882e6998d8e91285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0480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Admin\Desktop\z3324041839768_32a71b6d254b5cc75bc76dfd81c1af9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Admin\Desktop\z3324041831311_f87a77d0ede2d36f2340db9f084df5d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734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Users\Admin\Desktop\z3324041843628_53cb1f410c46cf35312bbcec3f776bb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6</cp:revision>
  <dcterms:created xsi:type="dcterms:W3CDTF">2022-04-07T15:44:43Z</dcterms:created>
  <dcterms:modified xsi:type="dcterms:W3CDTF">2025-05-29T10:33:55Z</dcterms:modified>
</cp:coreProperties>
</file>