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5B46-B35C-4A76-B0E9-01DA6647944B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9F04-10AD-4660-8155-D21DCA28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image" Target="../media/image15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19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214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2643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64880" cy="660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2303"/>
            <a:ext cx="4283592" cy="2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4227"/>
            <a:ext cx="42835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3893476"/>
            <a:ext cx="3948545" cy="29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95400"/>
            <a:ext cx="4048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6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tõ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c</a:t>
            </a:r>
            <a:r>
              <a:rPr lang="en-US" sz="3600" dirty="0" smtClean="0">
                <a:latin typeface=".VnAvant" pitchFamily="34" charset="0"/>
              </a:rPr>
              <a:t>on </a:t>
            </a:r>
            <a:r>
              <a:rPr lang="en-US" sz="3600" dirty="0" err="1" smtClean="0">
                <a:latin typeface=".VnAvant" pitchFamily="34" charset="0"/>
              </a:rPr>
              <a:t>ong</a:t>
            </a:r>
            <a:r>
              <a:rPr lang="en-US" sz="3600" dirty="0" smtClean="0">
                <a:latin typeface=".VnAvant" pitchFamily="34" charset="0"/>
              </a:rPr>
              <a:t>      </a:t>
            </a:r>
            <a:r>
              <a:rPr lang="en-US" sz="3600" dirty="0" err="1" smtClean="0">
                <a:latin typeface=".VnAvant" pitchFamily="34" charset="0"/>
              </a:rPr>
              <a:t>b«ng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hoa</a:t>
            </a:r>
            <a:r>
              <a:rPr lang="en-US" sz="3600" dirty="0" smtClean="0">
                <a:latin typeface=".VnAvant" pitchFamily="34" charset="0"/>
              </a:rPr>
              <a:t>       </a:t>
            </a:r>
            <a:r>
              <a:rPr lang="en-US" sz="3600" dirty="0" err="1" smtClean="0">
                <a:latin typeface=".VnAvant" pitchFamily="34" charset="0"/>
              </a:rPr>
              <a:t>hÝ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höng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c©u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smtClean="0">
                <a:latin typeface=".VnAvant" pitchFamily="34" charset="0"/>
              </a:rPr>
              <a:t>       </a:t>
            </a:r>
            <a:r>
              <a:rPr lang="en-US" sz="3600" dirty="0" err="1" smtClean="0">
                <a:latin typeface=".VnAvant" pitchFamily="34" charset="0"/>
              </a:rPr>
              <a:t>Nh­÷ng</a:t>
            </a:r>
            <a:r>
              <a:rPr lang="en-US" sz="3600" dirty="0" smtClean="0">
                <a:latin typeface=".VnAvant" pitchFamily="34" charset="0"/>
              </a:rPr>
              <a:t> con </a:t>
            </a:r>
            <a:r>
              <a:rPr lang="en-US" sz="3600" dirty="0" err="1" smtClean="0">
                <a:latin typeface=".VnAvant" pitchFamily="34" charset="0"/>
              </a:rPr>
              <a:t>ong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ch¨m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chØ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hót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mËt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cho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hoa</a:t>
            </a:r>
            <a:r>
              <a:rPr lang="en-US" sz="3600" dirty="0" smtClean="0">
                <a:latin typeface=".VnAvant" pitchFamily="34" charset="0"/>
              </a:rPr>
              <a:t>.</a:t>
            </a:r>
            <a:endParaRPr lang="en-US" sz="3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5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091658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383256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t</a:t>
            </a:r>
            <a:r>
              <a:rPr lang="en-US" sz="3200" b="1" dirty="0" err="1" smtClean="0">
                <a:latin typeface=".VnAvant" pitchFamily="34" charset="0"/>
              </a:rPr>
              <a:t>hiÕc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tiÖc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xiÕc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smtClean="0">
                <a:latin typeface=".VnAvant" pitchFamily="34" charset="0"/>
              </a:rPr>
              <a:t>®</a:t>
            </a:r>
            <a:r>
              <a:rPr lang="en-US" sz="3200" b="1" dirty="0" err="1" smtClean="0">
                <a:latin typeface=".VnAvant" pitchFamily="34" charset="0"/>
              </a:rPr>
              <a:t>iÖn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kiÕn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thiÖn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d</a:t>
            </a:r>
            <a:r>
              <a:rPr lang="en-US" sz="3200" b="1" dirty="0" err="1" smtClean="0">
                <a:latin typeface=".VnAvant" pitchFamily="34" charset="0"/>
              </a:rPr>
              <a:t>iÖp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thiÕp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tiÖp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x</a:t>
            </a:r>
            <a:r>
              <a:rPr lang="en-US" sz="3200" b="1" dirty="0" err="1" smtClean="0">
                <a:latin typeface=".VnAvant" pitchFamily="34" charset="0"/>
              </a:rPr>
              <a:t>anh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biÕc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1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b</a:t>
            </a:r>
            <a:r>
              <a:rPr lang="en-US" sz="3200" b="1" dirty="0" err="1" smtClean="0">
                <a:latin typeface=".VnAvant" pitchFamily="34" charset="0"/>
              </a:rPr>
              <a:t>ê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biÓn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7000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Sß</a:t>
            </a:r>
            <a:r>
              <a:rPr lang="en-US" sz="3200" b="1" dirty="0" smtClean="0">
                <a:latin typeface=".VnAvant" pitchFamily="34" charset="0"/>
              </a:rPr>
              <a:t> ®</a:t>
            </a:r>
            <a:r>
              <a:rPr lang="en-US" sz="3200" b="1" dirty="0" err="1" smtClean="0">
                <a:latin typeface=".VnAvant" pitchFamily="34" charset="0"/>
              </a:rPr>
              <a:t>iÖp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4495800"/>
            <a:ext cx="2614613" cy="16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9" y="4572000"/>
            <a:ext cx="2529471" cy="15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4602476"/>
            <a:ext cx="2582180" cy="150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37640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i</a:t>
            </a:r>
            <a:r>
              <a:rPr lang="en-US" sz="9600" dirty="0" err="1" smtClean="0">
                <a:latin typeface="HP001 4 hàng 2 ô ly" pitchFamily="34" charset="0"/>
              </a:rPr>
              <a:t>êc</a:t>
            </a:r>
            <a:r>
              <a:rPr lang="en-US" sz="9600" dirty="0" smtClean="0">
                <a:latin typeface="HP001 4 hàng 2 ô ly" pitchFamily="34" charset="0"/>
              </a:rPr>
              <a:t>   </a:t>
            </a:r>
            <a:r>
              <a:rPr lang="en-US" sz="9600" dirty="0" err="1" smtClean="0">
                <a:latin typeface="HP001 4 hàng 2 ô ly" pitchFamily="34" charset="0"/>
              </a:rPr>
              <a:t>iên</a:t>
            </a:r>
            <a:r>
              <a:rPr lang="en-US" sz="9600" dirty="0" smtClean="0">
                <a:latin typeface="HP001 4 hàng 2 ô ly" pitchFamily="34" charset="0"/>
              </a:rPr>
              <a:t>   </a:t>
            </a:r>
            <a:r>
              <a:rPr lang="en-US" sz="9600" dirty="0" err="1" smtClean="0">
                <a:latin typeface="HP001 4 hàng 2 ô ly" pitchFamily="34" charset="0"/>
              </a:rPr>
              <a:t>iêp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1910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s</a:t>
            </a:r>
            <a:r>
              <a:rPr lang="en-US" sz="9600" dirty="0" err="1" smtClean="0">
                <a:latin typeface="HP001 4 hàng 2 ô ly" pitchFamily="34" charset="0"/>
              </a:rPr>
              <a:t>ò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điệp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954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4267200"/>
            <a:ext cx="883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3200" dirty="0" err="1" smtClean="0">
                <a:latin typeface=".VnAvant" pitchFamily="34" charset="0"/>
              </a:rPr>
              <a:t>VÞnh</a:t>
            </a:r>
            <a:r>
              <a:rPr lang="en-US" sz="3200" dirty="0" smtClean="0">
                <a:latin typeface=".VnAvant" pitchFamily="34" charset="0"/>
              </a:rPr>
              <a:t> H¹ Long lµ </a:t>
            </a:r>
            <a:r>
              <a:rPr lang="en-US" sz="3200" dirty="0" err="1" smtClean="0">
                <a:latin typeface=".VnAvant" pitchFamily="34" charset="0"/>
              </a:rPr>
              <a:t>mét</a:t>
            </a:r>
            <a:r>
              <a:rPr lang="en-US" sz="3200" dirty="0" smtClean="0">
                <a:latin typeface=".VnAvant" pitchFamily="34" charset="0"/>
              </a:rPr>
              <a:t> k× </a:t>
            </a:r>
            <a:r>
              <a:rPr lang="en-US" sz="3200" dirty="0" err="1" smtClean="0">
                <a:latin typeface=".VnAvant" pitchFamily="34" charset="0"/>
              </a:rPr>
              <a:t>quan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thiªn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nhiªn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N¬i</a:t>
            </a:r>
            <a:r>
              <a:rPr lang="en-US" sz="3200" dirty="0" smtClean="0">
                <a:latin typeface=".VnAvant" pitchFamily="34" charset="0"/>
              </a:rPr>
              <a:t> ®©y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hßn</a:t>
            </a:r>
            <a:r>
              <a:rPr lang="en-US" sz="3200" dirty="0" smtClean="0">
                <a:latin typeface=".VnAvant" pitchFamily="34" charset="0"/>
              </a:rPr>
              <a:t> ®¶o </a:t>
            </a:r>
            <a:r>
              <a:rPr lang="en-US" sz="3200" dirty="0" err="1" smtClean="0">
                <a:latin typeface=".VnAvant" pitchFamily="34" charset="0"/>
              </a:rPr>
              <a:t>lín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nhá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trïng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iÖp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soi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bãng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mÆt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biÓn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xanh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biÕc</a:t>
            </a:r>
            <a:r>
              <a:rPr lang="en-US" sz="3200" dirty="0" smtClean="0">
                <a:latin typeface=".VnAvant" pitchFamily="34" charset="0"/>
              </a:rPr>
              <a:t>. Du </a:t>
            </a:r>
            <a:r>
              <a:rPr lang="en-US" sz="3200" dirty="0" err="1" smtClean="0">
                <a:latin typeface=".VnAvant" pitchFamily="34" charset="0"/>
              </a:rPr>
              <a:t>kh¸ch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thÝch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Õn</a:t>
            </a:r>
            <a:r>
              <a:rPr lang="en-US" sz="3200" dirty="0" smtClean="0">
                <a:latin typeface=".VnAvant" pitchFamily="34" charset="0"/>
              </a:rPr>
              <a:t> ®©y ng¾m </a:t>
            </a:r>
            <a:r>
              <a:rPr lang="en-US" sz="3200" dirty="0" err="1" smtClean="0">
                <a:latin typeface=".VnAvant" pitchFamily="34" charset="0"/>
              </a:rPr>
              <a:t>c¶nh</a:t>
            </a:r>
            <a:r>
              <a:rPr lang="en-US" sz="3200" dirty="0" smtClean="0">
                <a:latin typeface=".VnAvant" pitchFamily="34" charset="0"/>
              </a:rPr>
              <a:t>, t¾m </a:t>
            </a:r>
            <a:r>
              <a:rPr lang="en-US" sz="3200" dirty="0" err="1" smtClean="0">
                <a:latin typeface=".VnAvant" pitchFamily="34" charset="0"/>
              </a:rPr>
              <a:t>m¸t</a:t>
            </a:r>
            <a:r>
              <a:rPr lang="en-US" sz="3200" dirty="0" smtClean="0">
                <a:latin typeface=".VnAvant" pitchFamily="34" charset="0"/>
              </a:rPr>
              <a:t> vµ ®i d¹o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b·i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biÓn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166</Words>
  <Application>Microsoft Office PowerPoint</Application>
  <PresentationFormat>On-screen Show (4:3)</PresentationFormat>
  <Paragraphs>38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dưới biển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2020-08-18T12:22:49Z</dcterms:created>
  <dcterms:modified xsi:type="dcterms:W3CDTF">2020-08-18T13:57:21Z</dcterms:modified>
</cp:coreProperties>
</file>