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0" r:id="rId4"/>
  </p:sldMasterIdLst>
  <p:notesMasterIdLst>
    <p:notesMasterId r:id="rId32"/>
  </p:notesMasterIdLst>
  <p:sldIdLst>
    <p:sldId id="260" r:id="rId5"/>
    <p:sldId id="264" r:id="rId6"/>
    <p:sldId id="266" r:id="rId7"/>
    <p:sldId id="256" r:id="rId8"/>
    <p:sldId id="262" r:id="rId9"/>
    <p:sldId id="267" r:id="rId10"/>
    <p:sldId id="268" r:id="rId11"/>
    <p:sldId id="269" r:id="rId12"/>
    <p:sldId id="270" r:id="rId13"/>
    <p:sldId id="352" r:id="rId14"/>
    <p:sldId id="353" r:id="rId15"/>
    <p:sldId id="272" r:id="rId16"/>
    <p:sldId id="271" r:id="rId17"/>
    <p:sldId id="354" r:id="rId18"/>
    <p:sldId id="273" r:id="rId19"/>
    <p:sldId id="274" r:id="rId20"/>
    <p:sldId id="275" r:id="rId21"/>
    <p:sldId id="280" r:id="rId22"/>
    <p:sldId id="257" r:id="rId23"/>
    <p:sldId id="259" r:id="rId24"/>
    <p:sldId id="258" r:id="rId25"/>
    <p:sldId id="355" r:id="rId26"/>
    <p:sldId id="261" r:id="rId27"/>
    <p:sldId id="265" r:id="rId28"/>
    <p:sldId id="356" r:id="rId29"/>
    <p:sldId id="357" r:id="rId30"/>
    <p:sldId id="35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82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9455F6-6851-46AD-A64A-E6C95CA68B61}" type="datetimeFigureOut">
              <a:rPr lang="en-US" smtClean="0"/>
              <a:t>5/29/2025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29FCED-F0A2-457E-A50F-6256ACDC6D08}" type="slidenum">
              <a:rPr lang="en-US" smtClean="0"/>
              <a:t>‹#›</a:t>
            </a:fld>
            <a:endParaRPr lang="en-US"/>
          </a:p>
        </p:txBody>
      </p:sp>
    </p:spTree>
    <p:extLst>
      <p:ext uri="{BB962C8B-B14F-4D97-AF65-F5344CB8AC3E}">
        <p14:creationId xmlns:p14="http://schemas.microsoft.com/office/powerpoint/2010/main" val="1368976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redirect?event=video_description&amp;redir_token=QUFFLUhqa1dtMTNHMTdBSkl6aElDVEl4LWlPZldBM3lNUXxBQ3Jtc0trelZ1WjlEUl9ZS2NGZ0IzOGktWHZveXlTbUhyYVRuc2ZEQXQ5UUtEM2RfYXdsR1pnSXA2UDU0Ml9nalM3WVI3S20td1VSSDNCelQwMEkzaHM4NERDc182QW8xVk05RDlINnRMbHB2Y2xfdy1sY1o4Yw&amp;q=https://www.facebook.com/quynhchigdth/"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Có một lâu đài chứa rất nhiều căn phòng bí mật. Chúng ta hãy cũng khám phá lâu đài này và vượt qua các thử thách ở mỗi căn phòng bí mật nhé.</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100FA-0059-C849-A1A8-399EA1A72E49}"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435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Click vào đáp án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100FA-0059-C849-A1A8-399EA1A72E49}"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872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Click vào đáp án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100FA-0059-C849-A1A8-399EA1A72E49}"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122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100FA-0059-C849-A1A8-399EA1A72E49}"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5977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Đây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sản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phẩm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miễn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phí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phục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vụ</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mục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đích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giáo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dục</a:t>
            </a:r>
            <a:r>
              <a:rPr lang="en-US"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dirty="0"/>
              <a:t>Mình chia sẻ trò chơi nhằm hỗ trợ các thầy cô tạo hứng thú cho HS trong tiết học nên các bạn vui lòng không sử dụng file với mục đích trục lợi cá nhân nhé. </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Nếu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thầy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cô</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cần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hỗ</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trợ</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có</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thể</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hệ</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Zalo</a:t>
            </a:r>
            <a:r>
              <a:rPr lang="en-US" sz="1200" b="0" i="0" kern="1200" dirty="0">
                <a:solidFill>
                  <a:schemeClr val="tx1"/>
                </a:solidFill>
                <a:effectLst/>
                <a:latin typeface="+mn-lt"/>
                <a:ea typeface="+mn-ea"/>
                <a:cs typeface="+mn-cs"/>
              </a:rPr>
              <a:t> 0762673733 </a:t>
            </a:r>
            <a:r>
              <a:rPr lang="en-US" sz="1200" b="0" i="0" kern="1200" dirty="0" err="1">
                <a:solidFill>
                  <a:schemeClr val="tx1"/>
                </a:solidFill>
                <a:effectLst/>
                <a:latin typeface="+mn-lt"/>
                <a:ea typeface="+mn-ea"/>
                <a:cs typeface="+mn-cs"/>
              </a:rPr>
              <a:t>hoặc</a:t>
            </a:r>
            <a:r>
              <a:rPr lang="en-US" sz="1200" b="0" i="0" kern="1200" dirty="0">
                <a:solidFill>
                  <a:schemeClr val="tx1"/>
                </a:solidFill>
                <a:effectLst/>
                <a:latin typeface="+mn-lt"/>
                <a:ea typeface="+mn-ea"/>
                <a:cs typeface="+mn-cs"/>
              </a:rPr>
              <a:t> Facebook: </a:t>
            </a:r>
            <a:r>
              <a:rPr lang="en-US" sz="1200" b="0" i="0" kern="1200" dirty="0">
                <a:solidFill>
                  <a:schemeClr val="tx1"/>
                </a:solidFill>
                <a:effectLst/>
                <a:latin typeface="+mn-lt"/>
                <a:ea typeface="+mn-ea"/>
                <a:cs typeface="+mn-cs"/>
                <a:hlinkClick r:id="rId3"/>
              </a:rPr>
              <a:t>https://www.facebook.com/quynhchigdth/</a:t>
            </a:r>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100FA-0059-C849-A1A8-399EA1A72E49}"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456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BF4993-748C-5B03-076E-CCCFDA227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F7E7F28-A99E-EEDA-7644-D84C714F7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5D75B7F-6C47-ECFD-B1C4-1AD57F07521D}"/>
              </a:ext>
            </a:extLst>
          </p:cNvPr>
          <p:cNvSpPr>
            <a:spLocks noGrp="1"/>
          </p:cNvSpPr>
          <p:nvPr>
            <p:ph type="dt" sz="half" idx="10"/>
          </p:nvPr>
        </p:nvSpPr>
        <p:spPr/>
        <p:txBody>
          <a:bodyPr/>
          <a:lstStyle/>
          <a:p>
            <a:fld id="{F06CDD18-ED42-4272-B7FA-AE5A4506F7A0}" type="datetimeFigureOut">
              <a:rPr lang="en-US" smtClean="0"/>
              <a:t>5/29/2025</a:t>
            </a:fld>
            <a:endParaRPr lang="en-US"/>
          </a:p>
        </p:txBody>
      </p:sp>
      <p:sp>
        <p:nvSpPr>
          <p:cNvPr id="5" name="Footer Placeholder 4">
            <a:extLst>
              <a:ext uri="{FF2B5EF4-FFF2-40B4-BE49-F238E27FC236}">
                <a16:creationId xmlns:a16="http://schemas.microsoft.com/office/drawing/2014/main" xmlns="" id="{0C653F30-E9AC-CFBA-1D48-12BB36F65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79B41B9-BEE7-9EE4-0414-5707821D5B52}"/>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85422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8DD1AE-6D36-01D8-4EC0-322957C33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8156409-1B6C-8884-16A3-B02FF3499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EEAEC37-6538-5139-1F36-6F76D5003BA6}"/>
              </a:ext>
            </a:extLst>
          </p:cNvPr>
          <p:cNvSpPr>
            <a:spLocks noGrp="1"/>
          </p:cNvSpPr>
          <p:nvPr>
            <p:ph type="dt" sz="half" idx="10"/>
          </p:nvPr>
        </p:nvSpPr>
        <p:spPr/>
        <p:txBody>
          <a:bodyPr/>
          <a:lstStyle/>
          <a:p>
            <a:fld id="{F06CDD18-ED42-4272-B7FA-AE5A4506F7A0}" type="datetimeFigureOut">
              <a:rPr lang="en-US" smtClean="0"/>
              <a:t>5/29/2025</a:t>
            </a:fld>
            <a:endParaRPr lang="en-US"/>
          </a:p>
        </p:txBody>
      </p:sp>
      <p:sp>
        <p:nvSpPr>
          <p:cNvPr id="5" name="Footer Placeholder 4">
            <a:extLst>
              <a:ext uri="{FF2B5EF4-FFF2-40B4-BE49-F238E27FC236}">
                <a16:creationId xmlns:a16="http://schemas.microsoft.com/office/drawing/2014/main" xmlns="" id="{64142A66-68E8-240B-19AF-A7A75A001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137AB80-B69B-C36F-79D9-49BB9781A1B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50919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F0F7AA0-1060-DF3E-F9EA-779509E8F3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440567B-4358-6BB3-B0F2-B816BE80CC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DF508F5-A502-3A33-A6FA-1026642A0C3E}"/>
              </a:ext>
            </a:extLst>
          </p:cNvPr>
          <p:cNvSpPr>
            <a:spLocks noGrp="1"/>
          </p:cNvSpPr>
          <p:nvPr>
            <p:ph type="dt" sz="half" idx="10"/>
          </p:nvPr>
        </p:nvSpPr>
        <p:spPr/>
        <p:txBody>
          <a:bodyPr/>
          <a:lstStyle/>
          <a:p>
            <a:fld id="{F06CDD18-ED42-4272-B7FA-AE5A4506F7A0}" type="datetimeFigureOut">
              <a:rPr lang="en-US" smtClean="0"/>
              <a:t>5/29/2025</a:t>
            </a:fld>
            <a:endParaRPr lang="en-US"/>
          </a:p>
        </p:txBody>
      </p:sp>
      <p:sp>
        <p:nvSpPr>
          <p:cNvPr id="5" name="Footer Placeholder 4">
            <a:extLst>
              <a:ext uri="{FF2B5EF4-FFF2-40B4-BE49-F238E27FC236}">
                <a16:creationId xmlns:a16="http://schemas.microsoft.com/office/drawing/2014/main" xmlns="" id="{A7577C3F-24C7-1AD9-6DCF-1E85E8744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289F862-3B1C-D82A-7986-78608622C78C}"/>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457998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5569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90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446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94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9339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944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100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75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E4329A-42F0-913B-D2D2-E4BD426C6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D16AFE6-56D7-E257-303C-C0295AD85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67A0A7-4ED7-73C4-B3D5-F40A11FF6BEC}"/>
              </a:ext>
            </a:extLst>
          </p:cNvPr>
          <p:cNvSpPr>
            <a:spLocks noGrp="1"/>
          </p:cNvSpPr>
          <p:nvPr>
            <p:ph type="dt" sz="half" idx="10"/>
          </p:nvPr>
        </p:nvSpPr>
        <p:spPr/>
        <p:txBody>
          <a:bodyPr/>
          <a:lstStyle/>
          <a:p>
            <a:fld id="{F06CDD18-ED42-4272-B7FA-AE5A4506F7A0}" type="datetimeFigureOut">
              <a:rPr lang="en-US" smtClean="0"/>
              <a:t>5/29/2025</a:t>
            </a:fld>
            <a:endParaRPr lang="en-US"/>
          </a:p>
        </p:txBody>
      </p:sp>
      <p:sp>
        <p:nvSpPr>
          <p:cNvPr id="5" name="Footer Placeholder 4">
            <a:extLst>
              <a:ext uri="{FF2B5EF4-FFF2-40B4-BE49-F238E27FC236}">
                <a16:creationId xmlns:a16="http://schemas.microsoft.com/office/drawing/2014/main" xmlns="" id="{EBC5C173-022F-D918-121B-42B9F03B2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7588478-5DC2-4F5F-7945-E72089B3BAC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4101903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654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557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718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2025/5/29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193849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2025/5/29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982676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805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234568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xmlns=""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xmlns=""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xmlns=""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xmlns=""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689900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78170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79809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997E7C-A524-EE3E-E617-37B9CBBCC3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A3088A6-612C-C5BF-654F-CEC71A5AC0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B95F99D-519D-DA5B-75DE-41BF5CBBF80A}"/>
              </a:ext>
            </a:extLst>
          </p:cNvPr>
          <p:cNvSpPr>
            <a:spLocks noGrp="1"/>
          </p:cNvSpPr>
          <p:nvPr>
            <p:ph type="dt" sz="half" idx="10"/>
          </p:nvPr>
        </p:nvSpPr>
        <p:spPr/>
        <p:txBody>
          <a:bodyPr/>
          <a:lstStyle/>
          <a:p>
            <a:fld id="{F06CDD18-ED42-4272-B7FA-AE5A4506F7A0}" type="datetimeFigureOut">
              <a:rPr lang="en-US" smtClean="0"/>
              <a:t>5/29/2025</a:t>
            </a:fld>
            <a:endParaRPr lang="en-US"/>
          </a:p>
        </p:txBody>
      </p:sp>
      <p:sp>
        <p:nvSpPr>
          <p:cNvPr id="5" name="Footer Placeholder 4">
            <a:extLst>
              <a:ext uri="{FF2B5EF4-FFF2-40B4-BE49-F238E27FC236}">
                <a16:creationId xmlns:a16="http://schemas.microsoft.com/office/drawing/2014/main" xmlns="" id="{1A9EA2E9-46E2-8E4B-EAC3-2A0AA5E02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D19BF11-808B-2B04-B3C2-482BEF647DC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302517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866110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33739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718869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80960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9649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708238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0792538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643665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513654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095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65CF27-E2B9-089C-777A-63E3DC11F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6C55E19-689B-3617-F942-BD5A9DDB88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0846520-4E0A-6DE5-356B-A85759B974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866E41D-F6B3-6901-13A2-DE08BB0EB130}"/>
              </a:ext>
            </a:extLst>
          </p:cNvPr>
          <p:cNvSpPr>
            <a:spLocks noGrp="1"/>
          </p:cNvSpPr>
          <p:nvPr>
            <p:ph type="dt" sz="half" idx="10"/>
          </p:nvPr>
        </p:nvSpPr>
        <p:spPr/>
        <p:txBody>
          <a:bodyPr/>
          <a:lstStyle/>
          <a:p>
            <a:fld id="{F06CDD18-ED42-4272-B7FA-AE5A4506F7A0}" type="datetimeFigureOut">
              <a:rPr lang="en-US" smtClean="0"/>
              <a:t>5/29/2025</a:t>
            </a:fld>
            <a:endParaRPr lang="en-US"/>
          </a:p>
        </p:txBody>
      </p:sp>
      <p:sp>
        <p:nvSpPr>
          <p:cNvPr id="6" name="Footer Placeholder 5">
            <a:extLst>
              <a:ext uri="{FF2B5EF4-FFF2-40B4-BE49-F238E27FC236}">
                <a16:creationId xmlns:a16="http://schemas.microsoft.com/office/drawing/2014/main" xmlns="" id="{29D93878-6767-405A-A359-46D3B21587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D56C8FD-338C-2D7E-9309-8216F95DDB3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9854220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20FF6A-B2CA-0D41-B4AB-DBDD448FDA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E9B25D21-07B7-6246-9D16-CEE572D957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B32BE913-05E1-EB4F-BB2F-5E0B6056BACB}"/>
              </a:ext>
            </a:extLst>
          </p:cNvPr>
          <p:cNvSpPr>
            <a:spLocks noGrp="1"/>
          </p:cNvSpPr>
          <p:nvPr>
            <p:ph type="dt" sz="half" idx="10"/>
          </p:nvPr>
        </p:nvSpPr>
        <p:spPr/>
        <p:txBody>
          <a:bodyPr/>
          <a:lstStyle/>
          <a:p>
            <a:fld id="{FA6E4B90-BE52-9344-9353-22BC0A3CCD24}" type="datetimeFigureOut">
              <a:rPr lang="x-none" smtClean="0"/>
              <a:t>5/29/2025</a:t>
            </a:fld>
            <a:endParaRPr lang="x-none"/>
          </a:p>
        </p:txBody>
      </p:sp>
      <p:sp>
        <p:nvSpPr>
          <p:cNvPr id="5" name="Footer Placeholder 4">
            <a:extLst>
              <a:ext uri="{FF2B5EF4-FFF2-40B4-BE49-F238E27FC236}">
                <a16:creationId xmlns:a16="http://schemas.microsoft.com/office/drawing/2014/main" xmlns="" id="{B4CD89B8-A621-9E41-BF3B-660B875E7C3D}"/>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58D6CDE4-6A5F-EE4D-9398-FA5ACD5E8B72}"/>
              </a:ext>
            </a:extLst>
          </p:cNvPr>
          <p:cNvSpPr>
            <a:spLocks noGrp="1"/>
          </p:cNvSpPr>
          <p:nvPr>
            <p:ph type="sldNum" sz="quarter" idx="12"/>
          </p:nvPr>
        </p:nvSpPr>
        <p:spPr/>
        <p:txBody>
          <a:bodyPr/>
          <a:lstStyle/>
          <a:p>
            <a:fld id="{BA12E2C7-5496-6C4A-B60F-9E3A8B0BCFBF}" type="slidenum">
              <a:rPr lang="x-none" smtClean="0"/>
              <a:t>‹#›</a:t>
            </a:fld>
            <a:endParaRPr lang="x-none"/>
          </a:p>
        </p:txBody>
      </p:sp>
    </p:spTree>
    <p:extLst>
      <p:ext uri="{BB962C8B-B14F-4D97-AF65-F5344CB8AC3E}">
        <p14:creationId xmlns:p14="http://schemas.microsoft.com/office/powerpoint/2010/main" val="22437152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F99B7B-D7DE-094F-8372-FF20A1DD3E47}"/>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906A2D06-48DE-E14D-BE27-60322C3CD2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5DC9E7C3-CE63-5E48-A0DD-ACB6250A69E0}"/>
              </a:ext>
            </a:extLst>
          </p:cNvPr>
          <p:cNvSpPr>
            <a:spLocks noGrp="1"/>
          </p:cNvSpPr>
          <p:nvPr>
            <p:ph type="dt" sz="half" idx="10"/>
          </p:nvPr>
        </p:nvSpPr>
        <p:spPr/>
        <p:txBody>
          <a:bodyPr/>
          <a:lstStyle/>
          <a:p>
            <a:fld id="{FA6E4B90-BE52-9344-9353-22BC0A3CCD24}" type="datetimeFigureOut">
              <a:rPr lang="x-none" smtClean="0"/>
              <a:t>5/29/2025</a:t>
            </a:fld>
            <a:endParaRPr lang="x-none"/>
          </a:p>
        </p:txBody>
      </p:sp>
      <p:sp>
        <p:nvSpPr>
          <p:cNvPr id="5" name="Footer Placeholder 4">
            <a:extLst>
              <a:ext uri="{FF2B5EF4-FFF2-40B4-BE49-F238E27FC236}">
                <a16:creationId xmlns:a16="http://schemas.microsoft.com/office/drawing/2014/main" xmlns="" id="{F853A87A-8399-8C45-85BB-34C706DF666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16DE3E44-D7F0-1042-8589-27DB0EEDCC6A}"/>
              </a:ext>
            </a:extLst>
          </p:cNvPr>
          <p:cNvSpPr>
            <a:spLocks noGrp="1"/>
          </p:cNvSpPr>
          <p:nvPr>
            <p:ph type="sldNum" sz="quarter" idx="12"/>
          </p:nvPr>
        </p:nvSpPr>
        <p:spPr/>
        <p:txBody>
          <a:bodyPr/>
          <a:lstStyle/>
          <a:p>
            <a:fld id="{BA12E2C7-5496-6C4A-B60F-9E3A8B0BCFBF}" type="slidenum">
              <a:rPr lang="x-none" smtClean="0"/>
              <a:t>‹#›</a:t>
            </a:fld>
            <a:endParaRPr lang="x-none"/>
          </a:p>
        </p:txBody>
      </p:sp>
    </p:spTree>
    <p:extLst>
      <p:ext uri="{BB962C8B-B14F-4D97-AF65-F5344CB8AC3E}">
        <p14:creationId xmlns:p14="http://schemas.microsoft.com/office/powerpoint/2010/main" val="23778171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6C393B-41F0-0844-85C5-6094D56AEA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3F74F559-16C2-5448-8B53-D5172B13C1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0AA18A4-88BA-6F4D-8A52-55CC40D65B14}"/>
              </a:ext>
            </a:extLst>
          </p:cNvPr>
          <p:cNvSpPr>
            <a:spLocks noGrp="1"/>
          </p:cNvSpPr>
          <p:nvPr>
            <p:ph type="dt" sz="half" idx="10"/>
          </p:nvPr>
        </p:nvSpPr>
        <p:spPr/>
        <p:txBody>
          <a:bodyPr/>
          <a:lstStyle/>
          <a:p>
            <a:fld id="{FA6E4B90-BE52-9344-9353-22BC0A3CCD24}" type="datetimeFigureOut">
              <a:rPr lang="x-none" smtClean="0"/>
              <a:t>5/29/2025</a:t>
            </a:fld>
            <a:endParaRPr lang="x-none"/>
          </a:p>
        </p:txBody>
      </p:sp>
      <p:sp>
        <p:nvSpPr>
          <p:cNvPr id="5" name="Footer Placeholder 4">
            <a:extLst>
              <a:ext uri="{FF2B5EF4-FFF2-40B4-BE49-F238E27FC236}">
                <a16:creationId xmlns:a16="http://schemas.microsoft.com/office/drawing/2014/main" xmlns="" id="{43E042EF-9A9B-274F-AE43-4321AA2FD00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0C971593-473E-D14B-A2B0-C8F3B321047D}"/>
              </a:ext>
            </a:extLst>
          </p:cNvPr>
          <p:cNvSpPr>
            <a:spLocks noGrp="1"/>
          </p:cNvSpPr>
          <p:nvPr>
            <p:ph type="sldNum" sz="quarter" idx="12"/>
          </p:nvPr>
        </p:nvSpPr>
        <p:spPr/>
        <p:txBody>
          <a:bodyPr/>
          <a:lstStyle/>
          <a:p>
            <a:fld id="{BA12E2C7-5496-6C4A-B60F-9E3A8B0BCFBF}" type="slidenum">
              <a:rPr lang="x-none" smtClean="0"/>
              <a:t>‹#›</a:t>
            </a:fld>
            <a:endParaRPr lang="x-none"/>
          </a:p>
        </p:txBody>
      </p:sp>
    </p:spTree>
    <p:extLst>
      <p:ext uri="{BB962C8B-B14F-4D97-AF65-F5344CB8AC3E}">
        <p14:creationId xmlns:p14="http://schemas.microsoft.com/office/powerpoint/2010/main" val="6357279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5C998A-86C1-E844-879A-DEBA21D43DDA}"/>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627486AC-EDFD-8549-8429-8C32229685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386B7D51-2E59-434C-89C8-506E296B77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xmlns="" id="{D1951AA7-9232-1E43-AAD4-EDC21ED580AA}"/>
              </a:ext>
            </a:extLst>
          </p:cNvPr>
          <p:cNvSpPr>
            <a:spLocks noGrp="1"/>
          </p:cNvSpPr>
          <p:nvPr>
            <p:ph type="dt" sz="half" idx="10"/>
          </p:nvPr>
        </p:nvSpPr>
        <p:spPr/>
        <p:txBody>
          <a:bodyPr/>
          <a:lstStyle/>
          <a:p>
            <a:fld id="{FA6E4B90-BE52-9344-9353-22BC0A3CCD24}" type="datetimeFigureOut">
              <a:rPr lang="x-none" smtClean="0"/>
              <a:t>5/29/2025</a:t>
            </a:fld>
            <a:endParaRPr lang="x-none"/>
          </a:p>
        </p:txBody>
      </p:sp>
      <p:sp>
        <p:nvSpPr>
          <p:cNvPr id="6" name="Footer Placeholder 5">
            <a:extLst>
              <a:ext uri="{FF2B5EF4-FFF2-40B4-BE49-F238E27FC236}">
                <a16:creationId xmlns:a16="http://schemas.microsoft.com/office/drawing/2014/main" xmlns="" id="{0A1D70CE-D43A-774B-A5E7-EE33EADE8320}"/>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268B35C6-8E1A-1C46-A6EE-FA0BF8AAD8F3}"/>
              </a:ext>
            </a:extLst>
          </p:cNvPr>
          <p:cNvSpPr>
            <a:spLocks noGrp="1"/>
          </p:cNvSpPr>
          <p:nvPr>
            <p:ph type="sldNum" sz="quarter" idx="12"/>
          </p:nvPr>
        </p:nvSpPr>
        <p:spPr/>
        <p:txBody>
          <a:bodyPr/>
          <a:lstStyle/>
          <a:p>
            <a:fld id="{BA12E2C7-5496-6C4A-B60F-9E3A8B0BCFBF}" type="slidenum">
              <a:rPr lang="x-none" smtClean="0"/>
              <a:t>‹#›</a:t>
            </a:fld>
            <a:endParaRPr lang="x-none"/>
          </a:p>
        </p:txBody>
      </p:sp>
    </p:spTree>
    <p:extLst>
      <p:ext uri="{BB962C8B-B14F-4D97-AF65-F5344CB8AC3E}">
        <p14:creationId xmlns:p14="http://schemas.microsoft.com/office/powerpoint/2010/main" val="4535083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2D5545-E338-0B4C-91D4-F432F8CCC4B5}"/>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D56C5DE7-BD92-0E44-8DE1-8A282E1C8D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3DFCFDD-7F63-0C48-ADD1-B4A670E777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xmlns="" id="{22932AF3-0A0B-F240-B732-FB7CE82FFB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91940E6-F583-C745-9379-A759AD961D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xmlns="" id="{547672D7-DEBF-F346-9999-EEA55369C233}"/>
              </a:ext>
            </a:extLst>
          </p:cNvPr>
          <p:cNvSpPr>
            <a:spLocks noGrp="1"/>
          </p:cNvSpPr>
          <p:nvPr>
            <p:ph type="dt" sz="half" idx="10"/>
          </p:nvPr>
        </p:nvSpPr>
        <p:spPr/>
        <p:txBody>
          <a:bodyPr/>
          <a:lstStyle/>
          <a:p>
            <a:fld id="{FA6E4B90-BE52-9344-9353-22BC0A3CCD24}" type="datetimeFigureOut">
              <a:rPr lang="x-none" smtClean="0"/>
              <a:t>5/29/2025</a:t>
            </a:fld>
            <a:endParaRPr lang="x-none"/>
          </a:p>
        </p:txBody>
      </p:sp>
      <p:sp>
        <p:nvSpPr>
          <p:cNvPr id="8" name="Footer Placeholder 7">
            <a:extLst>
              <a:ext uri="{FF2B5EF4-FFF2-40B4-BE49-F238E27FC236}">
                <a16:creationId xmlns:a16="http://schemas.microsoft.com/office/drawing/2014/main" xmlns="" id="{3809E083-5674-4943-98FD-EFF509D57EFD}"/>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xmlns="" id="{3B562643-7EDF-5841-A4EE-8C666675E784}"/>
              </a:ext>
            </a:extLst>
          </p:cNvPr>
          <p:cNvSpPr>
            <a:spLocks noGrp="1"/>
          </p:cNvSpPr>
          <p:nvPr>
            <p:ph type="sldNum" sz="quarter" idx="12"/>
          </p:nvPr>
        </p:nvSpPr>
        <p:spPr/>
        <p:txBody>
          <a:bodyPr/>
          <a:lstStyle/>
          <a:p>
            <a:fld id="{BA12E2C7-5496-6C4A-B60F-9E3A8B0BCFBF}" type="slidenum">
              <a:rPr lang="x-none" smtClean="0"/>
              <a:t>‹#›</a:t>
            </a:fld>
            <a:endParaRPr lang="x-none"/>
          </a:p>
        </p:txBody>
      </p:sp>
    </p:spTree>
    <p:extLst>
      <p:ext uri="{BB962C8B-B14F-4D97-AF65-F5344CB8AC3E}">
        <p14:creationId xmlns:p14="http://schemas.microsoft.com/office/powerpoint/2010/main" val="34439255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D27761-1DDD-2F41-A4C9-2D9B687BB0D0}"/>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0019F4A3-B4C3-A24A-BC51-0D045F1A8A24}"/>
              </a:ext>
            </a:extLst>
          </p:cNvPr>
          <p:cNvSpPr>
            <a:spLocks noGrp="1"/>
          </p:cNvSpPr>
          <p:nvPr>
            <p:ph type="dt" sz="half" idx="10"/>
          </p:nvPr>
        </p:nvSpPr>
        <p:spPr/>
        <p:txBody>
          <a:bodyPr/>
          <a:lstStyle/>
          <a:p>
            <a:fld id="{FA6E4B90-BE52-9344-9353-22BC0A3CCD24}" type="datetimeFigureOut">
              <a:rPr lang="x-none" smtClean="0"/>
              <a:t>5/29/2025</a:t>
            </a:fld>
            <a:endParaRPr lang="x-none"/>
          </a:p>
        </p:txBody>
      </p:sp>
      <p:sp>
        <p:nvSpPr>
          <p:cNvPr id="4" name="Footer Placeholder 3">
            <a:extLst>
              <a:ext uri="{FF2B5EF4-FFF2-40B4-BE49-F238E27FC236}">
                <a16:creationId xmlns:a16="http://schemas.microsoft.com/office/drawing/2014/main" xmlns="" id="{45B6AA1A-4A94-C649-9CCD-1DDB39976A80}"/>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20695F9B-1019-EF4B-AC43-02EEB739E5EE}"/>
              </a:ext>
            </a:extLst>
          </p:cNvPr>
          <p:cNvSpPr>
            <a:spLocks noGrp="1"/>
          </p:cNvSpPr>
          <p:nvPr>
            <p:ph type="sldNum" sz="quarter" idx="12"/>
          </p:nvPr>
        </p:nvSpPr>
        <p:spPr/>
        <p:txBody>
          <a:bodyPr/>
          <a:lstStyle/>
          <a:p>
            <a:fld id="{BA12E2C7-5496-6C4A-B60F-9E3A8B0BCFBF}" type="slidenum">
              <a:rPr lang="x-none" smtClean="0"/>
              <a:t>‹#›</a:t>
            </a:fld>
            <a:endParaRPr lang="x-none"/>
          </a:p>
        </p:txBody>
      </p:sp>
    </p:spTree>
    <p:extLst>
      <p:ext uri="{BB962C8B-B14F-4D97-AF65-F5344CB8AC3E}">
        <p14:creationId xmlns:p14="http://schemas.microsoft.com/office/powerpoint/2010/main" val="6389360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5FCB91B-3180-7340-831E-92244F06E4F2}"/>
              </a:ext>
            </a:extLst>
          </p:cNvPr>
          <p:cNvSpPr>
            <a:spLocks noGrp="1"/>
          </p:cNvSpPr>
          <p:nvPr>
            <p:ph type="dt" sz="half" idx="10"/>
          </p:nvPr>
        </p:nvSpPr>
        <p:spPr/>
        <p:txBody>
          <a:bodyPr/>
          <a:lstStyle/>
          <a:p>
            <a:fld id="{FA6E4B90-BE52-9344-9353-22BC0A3CCD24}" type="datetimeFigureOut">
              <a:rPr lang="x-none" smtClean="0"/>
              <a:t>5/29/2025</a:t>
            </a:fld>
            <a:endParaRPr lang="x-none"/>
          </a:p>
        </p:txBody>
      </p:sp>
      <p:sp>
        <p:nvSpPr>
          <p:cNvPr id="3" name="Footer Placeholder 2">
            <a:extLst>
              <a:ext uri="{FF2B5EF4-FFF2-40B4-BE49-F238E27FC236}">
                <a16:creationId xmlns:a16="http://schemas.microsoft.com/office/drawing/2014/main" xmlns="" id="{C87319E6-8CCB-D44E-BBB8-265EE87D1D5B}"/>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xmlns="" id="{5DFF173E-FB89-C64B-9BFE-9F47D2AE3E8A}"/>
              </a:ext>
            </a:extLst>
          </p:cNvPr>
          <p:cNvSpPr>
            <a:spLocks noGrp="1"/>
          </p:cNvSpPr>
          <p:nvPr>
            <p:ph type="sldNum" sz="quarter" idx="12"/>
          </p:nvPr>
        </p:nvSpPr>
        <p:spPr/>
        <p:txBody>
          <a:bodyPr/>
          <a:lstStyle/>
          <a:p>
            <a:fld id="{BA12E2C7-5496-6C4A-B60F-9E3A8B0BCFBF}" type="slidenum">
              <a:rPr lang="x-none" smtClean="0"/>
              <a:t>‹#›</a:t>
            </a:fld>
            <a:endParaRPr lang="x-none"/>
          </a:p>
        </p:txBody>
      </p:sp>
    </p:spTree>
    <p:extLst>
      <p:ext uri="{BB962C8B-B14F-4D97-AF65-F5344CB8AC3E}">
        <p14:creationId xmlns:p14="http://schemas.microsoft.com/office/powerpoint/2010/main" val="35440591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BE1711-3B83-2746-8491-FBDA30A579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BCFC5D2E-4434-7149-B11D-9732B9EB70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xmlns="" id="{943AE5A3-DC1C-C045-AF13-99A8AA1730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184DCB6-DC3A-FD4F-8591-52EAFF186263}"/>
              </a:ext>
            </a:extLst>
          </p:cNvPr>
          <p:cNvSpPr>
            <a:spLocks noGrp="1"/>
          </p:cNvSpPr>
          <p:nvPr>
            <p:ph type="dt" sz="half" idx="10"/>
          </p:nvPr>
        </p:nvSpPr>
        <p:spPr/>
        <p:txBody>
          <a:bodyPr/>
          <a:lstStyle/>
          <a:p>
            <a:fld id="{FA6E4B90-BE52-9344-9353-22BC0A3CCD24}" type="datetimeFigureOut">
              <a:rPr lang="x-none" smtClean="0"/>
              <a:t>5/29/2025</a:t>
            </a:fld>
            <a:endParaRPr lang="x-none"/>
          </a:p>
        </p:txBody>
      </p:sp>
      <p:sp>
        <p:nvSpPr>
          <p:cNvPr id="6" name="Footer Placeholder 5">
            <a:extLst>
              <a:ext uri="{FF2B5EF4-FFF2-40B4-BE49-F238E27FC236}">
                <a16:creationId xmlns:a16="http://schemas.microsoft.com/office/drawing/2014/main" xmlns="" id="{4494908C-E40B-AF40-86C0-CA6D34D81BF8}"/>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672A8B0A-61E5-1D4B-9F4F-1FC6E2377CA3}"/>
              </a:ext>
            </a:extLst>
          </p:cNvPr>
          <p:cNvSpPr>
            <a:spLocks noGrp="1"/>
          </p:cNvSpPr>
          <p:nvPr>
            <p:ph type="sldNum" sz="quarter" idx="12"/>
          </p:nvPr>
        </p:nvSpPr>
        <p:spPr/>
        <p:txBody>
          <a:bodyPr/>
          <a:lstStyle/>
          <a:p>
            <a:fld id="{BA12E2C7-5496-6C4A-B60F-9E3A8B0BCFBF}" type="slidenum">
              <a:rPr lang="x-none" smtClean="0"/>
              <a:t>‹#›</a:t>
            </a:fld>
            <a:endParaRPr lang="x-none"/>
          </a:p>
        </p:txBody>
      </p:sp>
    </p:spTree>
    <p:extLst>
      <p:ext uri="{BB962C8B-B14F-4D97-AF65-F5344CB8AC3E}">
        <p14:creationId xmlns:p14="http://schemas.microsoft.com/office/powerpoint/2010/main" val="30903752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60A0FE-2330-CE40-82DE-BA760F58CF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xmlns="" id="{E6B3CBA9-9196-A747-9989-FDE5042159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xmlns="" id="{D24E9E70-94B7-D64C-A8FD-6C4A5F96D3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B116DF9-FAE5-A44B-A3CD-C894E181A75D}"/>
              </a:ext>
            </a:extLst>
          </p:cNvPr>
          <p:cNvSpPr>
            <a:spLocks noGrp="1"/>
          </p:cNvSpPr>
          <p:nvPr>
            <p:ph type="dt" sz="half" idx="10"/>
          </p:nvPr>
        </p:nvSpPr>
        <p:spPr/>
        <p:txBody>
          <a:bodyPr/>
          <a:lstStyle/>
          <a:p>
            <a:fld id="{FA6E4B90-BE52-9344-9353-22BC0A3CCD24}" type="datetimeFigureOut">
              <a:rPr lang="x-none" smtClean="0"/>
              <a:t>5/29/2025</a:t>
            </a:fld>
            <a:endParaRPr lang="x-none"/>
          </a:p>
        </p:txBody>
      </p:sp>
      <p:sp>
        <p:nvSpPr>
          <p:cNvPr id="6" name="Footer Placeholder 5">
            <a:extLst>
              <a:ext uri="{FF2B5EF4-FFF2-40B4-BE49-F238E27FC236}">
                <a16:creationId xmlns:a16="http://schemas.microsoft.com/office/drawing/2014/main" xmlns="" id="{DB584780-AED7-BD40-A3E3-4DE4FE387A5B}"/>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F0F3E913-2AA4-6B49-9AF1-07C3D522AB5B}"/>
              </a:ext>
            </a:extLst>
          </p:cNvPr>
          <p:cNvSpPr>
            <a:spLocks noGrp="1"/>
          </p:cNvSpPr>
          <p:nvPr>
            <p:ph type="sldNum" sz="quarter" idx="12"/>
          </p:nvPr>
        </p:nvSpPr>
        <p:spPr/>
        <p:txBody>
          <a:bodyPr/>
          <a:lstStyle/>
          <a:p>
            <a:fld id="{BA12E2C7-5496-6C4A-B60F-9E3A8B0BCFBF}" type="slidenum">
              <a:rPr lang="x-none" smtClean="0"/>
              <a:t>‹#›</a:t>
            </a:fld>
            <a:endParaRPr lang="x-none"/>
          </a:p>
        </p:txBody>
      </p:sp>
    </p:spTree>
    <p:extLst>
      <p:ext uri="{BB962C8B-B14F-4D97-AF65-F5344CB8AC3E}">
        <p14:creationId xmlns:p14="http://schemas.microsoft.com/office/powerpoint/2010/main" val="34930823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F25F61-1571-044B-BAEA-762A52CDC8B4}"/>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A8FC55BB-413E-5D47-BB55-FB2C7CE499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9835289F-DA12-D34C-B76A-231317038A1D}"/>
              </a:ext>
            </a:extLst>
          </p:cNvPr>
          <p:cNvSpPr>
            <a:spLocks noGrp="1"/>
          </p:cNvSpPr>
          <p:nvPr>
            <p:ph type="dt" sz="half" idx="10"/>
          </p:nvPr>
        </p:nvSpPr>
        <p:spPr/>
        <p:txBody>
          <a:bodyPr/>
          <a:lstStyle/>
          <a:p>
            <a:fld id="{FA6E4B90-BE52-9344-9353-22BC0A3CCD24}" type="datetimeFigureOut">
              <a:rPr lang="x-none" smtClean="0"/>
              <a:t>5/29/2025</a:t>
            </a:fld>
            <a:endParaRPr lang="x-none"/>
          </a:p>
        </p:txBody>
      </p:sp>
      <p:sp>
        <p:nvSpPr>
          <p:cNvPr id="5" name="Footer Placeholder 4">
            <a:extLst>
              <a:ext uri="{FF2B5EF4-FFF2-40B4-BE49-F238E27FC236}">
                <a16:creationId xmlns:a16="http://schemas.microsoft.com/office/drawing/2014/main" xmlns="" id="{8B2293D5-0D56-4045-A626-BD6D928B634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74E9A832-066E-6449-8F07-967927007CBF}"/>
              </a:ext>
            </a:extLst>
          </p:cNvPr>
          <p:cNvSpPr>
            <a:spLocks noGrp="1"/>
          </p:cNvSpPr>
          <p:nvPr>
            <p:ph type="sldNum" sz="quarter" idx="12"/>
          </p:nvPr>
        </p:nvSpPr>
        <p:spPr/>
        <p:txBody>
          <a:bodyPr/>
          <a:lstStyle/>
          <a:p>
            <a:fld id="{BA12E2C7-5496-6C4A-B60F-9E3A8B0BCFBF}" type="slidenum">
              <a:rPr lang="x-none" smtClean="0"/>
              <a:t>‹#›</a:t>
            </a:fld>
            <a:endParaRPr lang="x-none"/>
          </a:p>
        </p:txBody>
      </p:sp>
    </p:spTree>
    <p:extLst>
      <p:ext uri="{BB962C8B-B14F-4D97-AF65-F5344CB8AC3E}">
        <p14:creationId xmlns:p14="http://schemas.microsoft.com/office/powerpoint/2010/main" val="2670168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586828-0C46-9EA9-16B0-3A0E951BAD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684705E-04FB-86E0-2713-A035ADB3E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860645C-9474-C211-A45E-B4C7F51111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E0F55F9-D0DB-64ED-66DB-ED3DD05061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0875BA2-4317-3763-09D7-8BADF94567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2C25F21-D308-061A-BEC5-98395E5930CE}"/>
              </a:ext>
            </a:extLst>
          </p:cNvPr>
          <p:cNvSpPr>
            <a:spLocks noGrp="1"/>
          </p:cNvSpPr>
          <p:nvPr>
            <p:ph type="dt" sz="half" idx="10"/>
          </p:nvPr>
        </p:nvSpPr>
        <p:spPr/>
        <p:txBody>
          <a:bodyPr/>
          <a:lstStyle/>
          <a:p>
            <a:fld id="{F06CDD18-ED42-4272-B7FA-AE5A4506F7A0}" type="datetimeFigureOut">
              <a:rPr lang="en-US" smtClean="0"/>
              <a:t>5/29/2025</a:t>
            </a:fld>
            <a:endParaRPr lang="en-US"/>
          </a:p>
        </p:txBody>
      </p:sp>
      <p:sp>
        <p:nvSpPr>
          <p:cNvPr id="8" name="Footer Placeholder 7">
            <a:extLst>
              <a:ext uri="{FF2B5EF4-FFF2-40B4-BE49-F238E27FC236}">
                <a16:creationId xmlns:a16="http://schemas.microsoft.com/office/drawing/2014/main" xmlns="" id="{6AC3D3B1-9A11-29F0-1E5E-CDF00C0F3D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82448F7-6EBB-E584-51CF-C59A0353022B}"/>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124737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3344F6A-A0CD-1C4B-AA9B-D6D93853F9C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1E4DCA2E-1F60-A641-AFB4-81A7556A8E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BE5B9B15-D137-BD49-9B30-94049BF10205}"/>
              </a:ext>
            </a:extLst>
          </p:cNvPr>
          <p:cNvSpPr>
            <a:spLocks noGrp="1"/>
          </p:cNvSpPr>
          <p:nvPr>
            <p:ph type="dt" sz="half" idx="10"/>
          </p:nvPr>
        </p:nvSpPr>
        <p:spPr/>
        <p:txBody>
          <a:bodyPr/>
          <a:lstStyle/>
          <a:p>
            <a:fld id="{FA6E4B90-BE52-9344-9353-22BC0A3CCD24}" type="datetimeFigureOut">
              <a:rPr lang="x-none" smtClean="0"/>
              <a:t>5/29/2025</a:t>
            </a:fld>
            <a:endParaRPr lang="x-none"/>
          </a:p>
        </p:txBody>
      </p:sp>
      <p:sp>
        <p:nvSpPr>
          <p:cNvPr id="5" name="Footer Placeholder 4">
            <a:extLst>
              <a:ext uri="{FF2B5EF4-FFF2-40B4-BE49-F238E27FC236}">
                <a16:creationId xmlns:a16="http://schemas.microsoft.com/office/drawing/2014/main" xmlns="" id="{044B6AFC-6EE8-1B40-84D2-FA601AD78511}"/>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CF63A391-2F42-2243-A145-175FFDFCBC3B}"/>
              </a:ext>
            </a:extLst>
          </p:cNvPr>
          <p:cNvSpPr>
            <a:spLocks noGrp="1"/>
          </p:cNvSpPr>
          <p:nvPr>
            <p:ph type="sldNum" sz="quarter" idx="12"/>
          </p:nvPr>
        </p:nvSpPr>
        <p:spPr/>
        <p:txBody>
          <a:bodyPr/>
          <a:lstStyle/>
          <a:p>
            <a:fld id="{BA12E2C7-5496-6C4A-B60F-9E3A8B0BCFBF}" type="slidenum">
              <a:rPr lang="x-none" smtClean="0"/>
              <a:t>‹#›</a:t>
            </a:fld>
            <a:endParaRPr lang="x-none"/>
          </a:p>
        </p:txBody>
      </p:sp>
    </p:spTree>
    <p:extLst>
      <p:ext uri="{BB962C8B-B14F-4D97-AF65-F5344CB8AC3E}">
        <p14:creationId xmlns:p14="http://schemas.microsoft.com/office/powerpoint/2010/main" val="1074933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46FFB2-6D20-9EDA-B75C-76968C9F3F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D7FED36-B89D-72C4-8E1D-7A26F445F97B}"/>
              </a:ext>
            </a:extLst>
          </p:cNvPr>
          <p:cNvSpPr>
            <a:spLocks noGrp="1"/>
          </p:cNvSpPr>
          <p:nvPr>
            <p:ph type="dt" sz="half" idx="10"/>
          </p:nvPr>
        </p:nvSpPr>
        <p:spPr/>
        <p:txBody>
          <a:bodyPr/>
          <a:lstStyle/>
          <a:p>
            <a:fld id="{F06CDD18-ED42-4272-B7FA-AE5A4506F7A0}" type="datetimeFigureOut">
              <a:rPr lang="en-US" smtClean="0"/>
              <a:t>5/29/2025</a:t>
            </a:fld>
            <a:endParaRPr lang="en-US"/>
          </a:p>
        </p:txBody>
      </p:sp>
      <p:sp>
        <p:nvSpPr>
          <p:cNvPr id="4" name="Footer Placeholder 3">
            <a:extLst>
              <a:ext uri="{FF2B5EF4-FFF2-40B4-BE49-F238E27FC236}">
                <a16:creationId xmlns:a16="http://schemas.microsoft.com/office/drawing/2014/main" xmlns="" id="{708C41C1-8C49-AFCC-D0A3-06D5D385D6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79E7408-3272-723A-848C-9ACE05E90A2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476983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6EB0253-D158-0FE7-BFC1-742284AB32F3}"/>
              </a:ext>
            </a:extLst>
          </p:cNvPr>
          <p:cNvSpPr>
            <a:spLocks noGrp="1"/>
          </p:cNvSpPr>
          <p:nvPr>
            <p:ph type="dt" sz="half" idx="10"/>
          </p:nvPr>
        </p:nvSpPr>
        <p:spPr/>
        <p:txBody>
          <a:bodyPr/>
          <a:lstStyle/>
          <a:p>
            <a:fld id="{F06CDD18-ED42-4272-B7FA-AE5A4506F7A0}" type="datetimeFigureOut">
              <a:rPr lang="en-US" smtClean="0"/>
              <a:t>5/29/2025</a:t>
            </a:fld>
            <a:endParaRPr lang="en-US"/>
          </a:p>
        </p:txBody>
      </p:sp>
      <p:sp>
        <p:nvSpPr>
          <p:cNvPr id="3" name="Footer Placeholder 2">
            <a:extLst>
              <a:ext uri="{FF2B5EF4-FFF2-40B4-BE49-F238E27FC236}">
                <a16:creationId xmlns:a16="http://schemas.microsoft.com/office/drawing/2014/main" xmlns="" id="{818E8527-E3BB-7D65-2AB3-C9D3B49B8E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338D920-EC76-0CD3-FDDA-C83EEE95AF4E}"/>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5689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7396A3-7B31-6D1D-06BD-88367F306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908C8F6-E9A6-D264-BB7C-A8AA860E01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D71BE65-8060-C213-05A3-F297E6EA0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872B74C-4F2E-E09F-C7A7-1226909720DD}"/>
              </a:ext>
            </a:extLst>
          </p:cNvPr>
          <p:cNvSpPr>
            <a:spLocks noGrp="1"/>
          </p:cNvSpPr>
          <p:nvPr>
            <p:ph type="dt" sz="half" idx="10"/>
          </p:nvPr>
        </p:nvSpPr>
        <p:spPr/>
        <p:txBody>
          <a:bodyPr/>
          <a:lstStyle/>
          <a:p>
            <a:fld id="{F06CDD18-ED42-4272-B7FA-AE5A4506F7A0}" type="datetimeFigureOut">
              <a:rPr lang="en-US" smtClean="0"/>
              <a:t>5/29/2025</a:t>
            </a:fld>
            <a:endParaRPr lang="en-US"/>
          </a:p>
        </p:txBody>
      </p:sp>
      <p:sp>
        <p:nvSpPr>
          <p:cNvPr id="6" name="Footer Placeholder 5">
            <a:extLst>
              <a:ext uri="{FF2B5EF4-FFF2-40B4-BE49-F238E27FC236}">
                <a16:creationId xmlns:a16="http://schemas.microsoft.com/office/drawing/2014/main" xmlns="" id="{BACEAC62-3CC7-2386-753C-6B712EECA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94F4972-2D75-CCAA-9617-5058D938E6D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20597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FC52F8-46C6-4EC9-BE93-7F68BBA24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952AF0C-9318-A705-08FD-90823391D2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888FC25-16D2-7E2E-D62D-56A809A17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9011C98-B11C-59AE-54FB-22570D4E607D}"/>
              </a:ext>
            </a:extLst>
          </p:cNvPr>
          <p:cNvSpPr>
            <a:spLocks noGrp="1"/>
          </p:cNvSpPr>
          <p:nvPr>
            <p:ph type="dt" sz="half" idx="10"/>
          </p:nvPr>
        </p:nvSpPr>
        <p:spPr/>
        <p:txBody>
          <a:bodyPr/>
          <a:lstStyle/>
          <a:p>
            <a:fld id="{F06CDD18-ED42-4272-B7FA-AE5A4506F7A0}" type="datetimeFigureOut">
              <a:rPr lang="en-US" smtClean="0"/>
              <a:t>5/29/2025</a:t>
            </a:fld>
            <a:endParaRPr lang="en-US"/>
          </a:p>
        </p:txBody>
      </p:sp>
      <p:sp>
        <p:nvSpPr>
          <p:cNvPr id="6" name="Footer Placeholder 5">
            <a:extLst>
              <a:ext uri="{FF2B5EF4-FFF2-40B4-BE49-F238E27FC236}">
                <a16:creationId xmlns:a16="http://schemas.microsoft.com/office/drawing/2014/main" xmlns="" id="{2AD24760-7BEA-AF60-290C-BCFB11C37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9E74451-EF99-99F7-768C-DD3407D27540}"/>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7501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1.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D09248-747F-82A1-3E0D-C31FDFB1E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E92D564-F46B-478F-9252-9EA5C5EDFB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EE87728-97FE-69F5-AD10-C53D11F58F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CDD18-ED42-4272-B7FA-AE5A4506F7A0}" type="datetimeFigureOut">
              <a:rPr lang="en-US" smtClean="0"/>
              <a:t>5/29/2025</a:t>
            </a:fld>
            <a:endParaRPr lang="en-US"/>
          </a:p>
        </p:txBody>
      </p:sp>
      <p:sp>
        <p:nvSpPr>
          <p:cNvPr id="5" name="Footer Placeholder 4">
            <a:extLst>
              <a:ext uri="{FF2B5EF4-FFF2-40B4-BE49-F238E27FC236}">
                <a16:creationId xmlns:a16="http://schemas.microsoft.com/office/drawing/2014/main" xmlns="" id="{CB4D8663-5517-57C1-C2C4-DA58E1CA9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81BEF2C-45BE-8C80-0242-8154B894A3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81D43-C55E-4909-9364-04C418F0D822}"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xmlns="" id="{0F98EF60-3BF5-B65E-A32F-DCB2450CA13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5678" y="95941"/>
            <a:ext cx="1557678" cy="1557678"/>
          </a:xfrm>
          <a:prstGeom prst="rect">
            <a:avLst/>
          </a:prstGeom>
        </p:spPr>
      </p:pic>
    </p:spTree>
    <p:extLst>
      <p:ext uri="{BB962C8B-B14F-4D97-AF65-F5344CB8AC3E}">
        <p14:creationId xmlns:p14="http://schemas.microsoft.com/office/powerpoint/2010/main" val="252519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5/29/2025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xmlns="" id="{56600D89-08CD-8494-9DFD-0590B3E6943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5678" y="95941"/>
            <a:ext cx="1557678" cy="1557678"/>
          </a:xfrm>
          <a:prstGeom prst="rect">
            <a:avLst/>
          </a:prstGeom>
        </p:spPr>
      </p:pic>
    </p:spTree>
    <p:extLst>
      <p:ext uri="{BB962C8B-B14F-4D97-AF65-F5344CB8AC3E}">
        <p14:creationId xmlns:p14="http://schemas.microsoft.com/office/powerpoint/2010/main" val="3703021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xmlns="" id="{6F98B802-A3BE-995A-F85F-AFF22C1A2D19}"/>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566700" y="8654902"/>
            <a:ext cx="1706252" cy="1706252"/>
          </a:xfrm>
          <a:prstGeom prst="rect">
            <a:avLst/>
          </a:prstGeom>
        </p:spPr>
      </p:pic>
    </p:spTree>
    <p:extLst>
      <p:ext uri="{BB962C8B-B14F-4D97-AF65-F5344CB8AC3E}">
        <p14:creationId xmlns:p14="http://schemas.microsoft.com/office/powerpoint/2010/main" val="7707801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56DC7F6-4E50-A94C-A8EE-F055942B95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3E40157C-03FE-664A-8A45-D475E49BD9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B550BAA9-3F62-0A44-A15C-9E7EEEAED7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6E4B90-BE52-9344-9353-22BC0A3CCD24}" type="datetimeFigureOut">
              <a:rPr lang="x-none" smtClean="0"/>
              <a:t>5/29/2025</a:t>
            </a:fld>
            <a:endParaRPr lang="x-none"/>
          </a:p>
        </p:txBody>
      </p:sp>
      <p:sp>
        <p:nvSpPr>
          <p:cNvPr id="5" name="Footer Placeholder 4">
            <a:extLst>
              <a:ext uri="{FF2B5EF4-FFF2-40B4-BE49-F238E27FC236}">
                <a16:creationId xmlns:a16="http://schemas.microsoft.com/office/drawing/2014/main" xmlns="" id="{32391377-C0FD-6447-8DEA-5137F797BF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xmlns="" id="{1AA752B7-DC22-8B4A-98AC-6C81BD685E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12E2C7-5496-6C4A-B60F-9E3A8B0BCFBF}" type="slidenum">
              <a:rPr lang="x-none" smtClean="0"/>
              <a:t>‹#›</a:t>
            </a:fld>
            <a:endParaRPr lang="x-none"/>
          </a:p>
        </p:txBody>
      </p:sp>
    </p:spTree>
    <p:extLst>
      <p:ext uri="{BB962C8B-B14F-4D97-AF65-F5344CB8AC3E}">
        <p14:creationId xmlns:p14="http://schemas.microsoft.com/office/powerpoint/2010/main" val="409288410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8.xml"/><Relationship Id="rId4" Type="http://schemas.openxmlformats.org/officeDocument/2006/relationships/hyperlink" Target="https://www.youtube.com/watch?v=SS4oOWld-KU"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20.svg"/><Relationship Id="rId10" Type="http://schemas.openxmlformats.org/officeDocument/2006/relationships/image" Target="../media/image25.svg"/><Relationship Id="rId4" Type="http://schemas.openxmlformats.org/officeDocument/2006/relationships/image" Target="../media/image13.pn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20.svg"/><Relationship Id="rId10" Type="http://schemas.openxmlformats.org/officeDocument/2006/relationships/image" Target="../media/image25.svg"/><Relationship Id="rId4" Type="http://schemas.openxmlformats.org/officeDocument/2006/relationships/image" Target="../media/image13.pn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8.xml"/><Relationship Id="rId5" Type="http://schemas.openxmlformats.org/officeDocument/2006/relationships/image" Target="../media/image43.jpe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8.xml"/><Relationship Id="rId5" Type="http://schemas.openxmlformats.org/officeDocument/2006/relationships/image" Target="../media/image45.jpe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8.xml"/><Relationship Id="rId5" Type="http://schemas.openxmlformats.org/officeDocument/2006/relationships/image" Target="../media/image47.jpe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2.sv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41.xml"/><Relationship Id="rId7" Type="http://schemas.openxmlformats.org/officeDocument/2006/relationships/image" Target="../media/image5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9.png"/><Relationship Id="rId5" Type="http://schemas.openxmlformats.org/officeDocument/2006/relationships/audio" Target="../media/audio1.wav"/><Relationship Id="rId10" Type="http://schemas.microsoft.com/office/2007/relationships/hdphoto" Target="../media/hdphoto1.wdp"/><Relationship Id="rId4" Type="http://schemas.openxmlformats.org/officeDocument/2006/relationships/notesSlide" Target="../notesSlides/notesSlide1.xml"/><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41.xml"/><Relationship Id="rId5" Type="http://schemas.openxmlformats.org/officeDocument/2006/relationships/image" Target="../media/image1.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2.wav"/><Relationship Id="rId7"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image" Target="../media/image56.png"/><Relationship Id="rId5" Type="http://schemas.openxmlformats.org/officeDocument/2006/relationships/image" Target="../media/image55.jpg"/><Relationship Id="rId4" Type="http://schemas.openxmlformats.org/officeDocument/2006/relationships/audio" Target="../media/audio3.wav"/></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9.jpg"/><Relationship Id="rId1" Type="http://schemas.openxmlformats.org/officeDocument/2006/relationships/slideLayout" Target="../slideLayouts/slideLayout41.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slideLayout" Target="../slideLayouts/slideLayout41.xml"/><Relationship Id="rId7" Type="http://schemas.openxmlformats.org/officeDocument/2006/relationships/audio" Target="../media/audio3.wav"/><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audio" Target="../media/audio4.wav"/><Relationship Id="rId11" Type="http://schemas.openxmlformats.org/officeDocument/2006/relationships/image" Target="../media/image50.png"/><Relationship Id="rId5" Type="http://schemas.openxmlformats.org/officeDocument/2006/relationships/audio" Target="../media/audio2.wav"/><Relationship Id="rId10" Type="http://schemas.openxmlformats.org/officeDocument/2006/relationships/image" Target="../media/image62.png"/><Relationship Id="rId4" Type="http://schemas.openxmlformats.org/officeDocument/2006/relationships/notesSlide" Target="../notesSlides/notesSlide3.xml"/><Relationship Id="rId9" Type="http://schemas.openxmlformats.org/officeDocument/2006/relationships/image" Target="../media/image61.gif"/></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3.jpg"/><Relationship Id="rId1" Type="http://schemas.openxmlformats.org/officeDocument/2006/relationships/slideLayout" Target="../slideLayouts/slideLayout41.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microsoft.com/office/2007/relationships/hdphoto" Target="../media/hdphoto3.wdp"/><Relationship Id="rId5" Type="http://schemas.openxmlformats.org/officeDocument/2006/relationships/image" Target="../media/image65.png"/><Relationship Id="rId4" Type="http://schemas.openxmlformats.org/officeDocument/2006/relationships/image" Target="../media/image64.jpg"/></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1.png"/><Relationship Id="rId3" Type="http://schemas.openxmlformats.org/officeDocument/2006/relationships/audio" Target="../media/audio5.wav"/><Relationship Id="rId7" Type="http://schemas.microsoft.com/office/2007/relationships/hdphoto" Target="../media/hdphoto4.wdp"/><Relationship Id="rId12"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41.xml"/><Relationship Id="rId6" Type="http://schemas.openxmlformats.org/officeDocument/2006/relationships/image" Target="../media/image67.png"/><Relationship Id="rId11" Type="http://schemas.microsoft.com/office/2007/relationships/hdphoto" Target="../media/hdphoto6.wdp"/><Relationship Id="rId5" Type="http://schemas.openxmlformats.org/officeDocument/2006/relationships/image" Target="../media/image66.png"/><Relationship Id="rId15" Type="http://schemas.openxmlformats.org/officeDocument/2006/relationships/image" Target="../media/image1.png"/><Relationship Id="rId10" Type="http://schemas.openxmlformats.org/officeDocument/2006/relationships/image" Target="../media/image69.png"/><Relationship Id="rId4" Type="http://schemas.openxmlformats.org/officeDocument/2006/relationships/audio" Target="../media/audio6.wav"/><Relationship Id="rId9" Type="http://schemas.microsoft.com/office/2007/relationships/hdphoto" Target="../media/hdphoto5.wdp"/><Relationship Id="rId14" Type="http://schemas.microsoft.com/office/2007/relationships/hdphoto" Target="../media/hdphoto7.wdp"/></Relationships>
</file>

<file path=ppt/slides/_rels/slide2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6.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20.svg"/><Relationship Id="rId10" Type="http://schemas.openxmlformats.org/officeDocument/2006/relationships/image" Target="../media/image25.svg"/><Relationship Id="rId4" Type="http://schemas.openxmlformats.org/officeDocument/2006/relationships/image" Target="../media/image13.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2.sv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l="-14992"/>
              </a:stretch>
            </a:blipFill>
          </p:spPr>
          <p:txBody>
            <a:bodyPr/>
            <a:lstStyle/>
            <a:p>
              <a:pPr defTabSz="609630"/>
              <a:endParaRPr lang="en-US" sz="1200">
                <a:solidFill>
                  <a:prstClr val="black"/>
                </a:solidFill>
                <a:latin typeface="Calibri"/>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r="-14802"/>
              </a:stretch>
            </a:blipFill>
          </p:spPr>
          <p:txBody>
            <a:bodyPr/>
            <a:lstStyle/>
            <a:p>
              <a:pPr defTabSz="609630"/>
              <a:endParaRPr lang="en-US" sz="1200">
                <a:solidFill>
                  <a:prstClr val="black"/>
                </a:solidFill>
                <a:latin typeface="Calibri"/>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defTabSz="609630"/>
              <a:endParaRPr lang="en-US" sz="1200">
                <a:solidFill>
                  <a:prstClr val="black"/>
                </a:solidFill>
                <a:latin typeface="Calibri"/>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defTabSz="609630"/>
              <a:endParaRPr lang="en-US" sz="1200">
                <a:solidFill>
                  <a:prstClr val="black"/>
                </a:solidFill>
                <a:latin typeface="Calibri"/>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defTabSz="609630"/>
              <a:endParaRPr lang="en-US" sz="1200">
                <a:solidFill>
                  <a:prstClr val="black"/>
                </a:solidFill>
                <a:latin typeface="Calibri"/>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pic>
        <p:nvPicPr>
          <p:cNvPr id="13" name="Picture 12" descr="A green and yellow text&#10;&#10;Description automatically generated">
            <a:extLst>
              <a:ext uri="{FF2B5EF4-FFF2-40B4-BE49-F238E27FC236}">
                <a16:creationId xmlns:a16="http://schemas.microsoft.com/office/drawing/2014/main" xmlns="" id="{82E49CCA-4AF6-01E2-C5FC-C3065103943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24250" y="1227018"/>
            <a:ext cx="4845540" cy="40879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587374" y="2016761"/>
            <a:ext cx="11134725" cy="2118360"/>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xmlns="" id="{88362B2B-B3E5-A84F-096C-5EFD9D0FF1DB}"/>
              </a:ext>
            </a:extLst>
          </p:cNvPr>
          <p:cNvSpPr txBox="1"/>
          <p:nvPr/>
        </p:nvSpPr>
        <p:spPr>
          <a:xfrm>
            <a:off x="1405890" y="2477770"/>
            <a:ext cx="9763125" cy="1077218"/>
          </a:xfrm>
          <a:prstGeom prst="rect">
            <a:avLst/>
          </a:prstGeom>
          <a:noFill/>
        </p:spPr>
        <p:txBody>
          <a:bodyPr wrap="square" rtlCol="0">
            <a:spAutoFit/>
          </a:bodyPr>
          <a:lstStyle/>
          <a:p>
            <a:pPr lvl="0" algn="ctr"/>
            <a:r>
              <a:rPr lang="en-US" sz="3200" i="1" dirty="0">
                <a:solidFill>
                  <a:prstClr val="black"/>
                </a:solidFill>
                <a:latin typeface="Cambria" panose="02040503050406030204" pitchFamily="18" charset="0"/>
                <a:ea typeface="Cambria" panose="02040503050406030204" pitchFamily="18" charset="0"/>
              </a:rPr>
              <a:t>X</a:t>
            </a:r>
            <a:r>
              <a:rPr lang="vi-VN" sz="3200" i="1" dirty="0">
                <a:solidFill>
                  <a:prstClr val="black"/>
                </a:solidFill>
                <a:latin typeface="Cambria" panose="02040503050406030204" pitchFamily="18" charset="0"/>
                <a:ea typeface="Cambria" panose="02040503050406030204" pitchFamily="18" charset="0"/>
              </a:rPr>
              <a:t>em video về các cuộc đấu tranh thời kì Bắc thuộc</a:t>
            </a:r>
          </a:p>
          <a:p>
            <a:pPr lvl="0" algn="just"/>
            <a:r>
              <a:rPr lang="vi-VN" sz="3200" i="1" dirty="0">
                <a:solidFill>
                  <a:prstClr val="black"/>
                </a:solidFill>
                <a:latin typeface="Cambria" panose="02040503050406030204" pitchFamily="18" charset="0"/>
                <a:ea typeface="Cambria" panose="02040503050406030204" pitchFamily="18" charset="0"/>
                <a:hlinkClick r:id="rId4"/>
              </a:rPr>
              <a:t>https://www.youtube.com/watch?v=SS4oOWld-KU</a:t>
            </a:r>
            <a:endParaRPr lang="vi-VN" sz="3200" i="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2604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216495" y="5753193"/>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743279">
            <a:off x="9269082"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506940">
            <a:off x="10228672" y="923626"/>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389702">
            <a:off x="-1166956" y="889345"/>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3100737">
            <a:off x="-546595" y="-1649839"/>
            <a:ext cx="2725377" cy="4052606"/>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456390">
            <a:off x="9651236" y="5461000"/>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1070216">
            <a:off x="5782770" y="-2019177"/>
            <a:ext cx="3711422" cy="3252134"/>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4437633">
            <a:off x="3479808"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2474619" flipH="1">
            <a:off x="11215605" y="2100977"/>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2207307">
            <a:off x="4843581" y="5532403"/>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xmlns="" id="{B7684E5A-7CA5-FAAD-FEA8-0F37B814C336}"/>
              </a:ext>
            </a:extLst>
          </p:cNvPr>
          <p:cNvSpPr txBox="1"/>
          <p:nvPr/>
        </p:nvSpPr>
        <p:spPr>
          <a:xfrm>
            <a:off x="1779639" y="2113935"/>
            <a:ext cx="831809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Truyện về các cuộc đấu tranh thời kì Bắc thuộc</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33630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57175" y="0"/>
            <a:ext cx="11839575" cy="7000240"/>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68087">
            <a:off x="6101653" y="397570"/>
            <a:ext cx="565653" cy="576461"/>
          </a:xfrm>
          <a:custGeom>
            <a:avLst/>
            <a:gdLst/>
            <a:ahLst/>
            <a:cxnLst/>
            <a:rect l="l" t="t" r="r" b="b"/>
            <a:pathLst>
              <a:path w="848479" h="864692">
                <a:moveTo>
                  <a:pt x="0" y="0"/>
                </a:moveTo>
                <a:lnTo>
                  <a:pt x="848479" y="0"/>
                </a:lnTo>
                <a:lnTo>
                  <a:pt x="848479" y="864692"/>
                </a:lnTo>
                <a:lnTo>
                  <a:pt x="0" y="86469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xmlns="" id="{3A7ABB9D-56EE-306F-875B-255A6A821FCA}"/>
              </a:ext>
            </a:extLst>
          </p:cNvPr>
          <p:cNvSpPr/>
          <p:nvPr/>
        </p:nvSpPr>
        <p:spPr>
          <a:xfrm>
            <a:off x="285750" y="176767"/>
            <a:ext cx="11658600" cy="142851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Đọc</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thông</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tin,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kể</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lại</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một</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số</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câu</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chuyện</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về</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nhân</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vật</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lãnh</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đạo</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đấu</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tranh</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thời</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kì</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Bắc</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thuộc</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Chia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sẻ</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cảm</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nghĩ</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của</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em</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về</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nhân</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vật</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trong</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câu</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chuyện</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114" name="Picture 113">
            <a:extLst>
              <a:ext uri="{FF2B5EF4-FFF2-40B4-BE49-F238E27FC236}">
                <a16:creationId xmlns:a16="http://schemas.microsoft.com/office/drawing/2014/main" xmlns="" id="{9FF829F4-4130-D80B-55A3-4551E98316CB}"/>
              </a:ext>
            </a:extLst>
          </p:cNvPr>
          <p:cNvPicPr>
            <a:picLocks noChangeAspect="1"/>
          </p:cNvPicPr>
          <p:nvPr/>
        </p:nvPicPr>
        <p:blipFill>
          <a:blip r:embed="rId5"/>
          <a:stretch>
            <a:fillRect/>
          </a:stretch>
        </p:blipFill>
        <p:spPr>
          <a:xfrm>
            <a:off x="335280" y="1729245"/>
            <a:ext cx="5233987" cy="4758867"/>
          </a:xfrm>
          <a:prstGeom prst="rect">
            <a:avLst/>
          </a:prstGeom>
        </p:spPr>
      </p:pic>
      <p:pic>
        <p:nvPicPr>
          <p:cNvPr id="116" name="Picture 115">
            <a:extLst>
              <a:ext uri="{FF2B5EF4-FFF2-40B4-BE49-F238E27FC236}">
                <a16:creationId xmlns:a16="http://schemas.microsoft.com/office/drawing/2014/main" xmlns="" id="{B431895F-1641-4AA3-7F1B-1BBF80EC3BFD}"/>
              </a:ext>
            </a:extLst>
          </p:cNvPr>
          <p:cNvPicPr>
            <a:picLocks noChangeAspect="1"/>
          </p:cNvPicPr>
          <p:nvPr/>
        </p:nvPicPr>
        <p:blipFill>
          <a:blip r:embed="rId6"/>
          <a:stretch>
            <a:fillRect/>
          </a:stretch>
        </p:blipFill>
        <p:spPr>
          <a:xfrm>
            <a:off x="5816567" y="1818640"/>
            <a:ext cx="5943950" cy="4560252"/>
          </a:xfrm>
          <a:prstGeom prst="rect">
            <a:avLst/>
          </a:prstGeom>
        </p:spPr>
      </p:pic>
    </p:spTree>
    <p:extLst>
      <p:ext uri="{BB962C8B-B14F-4D97-AF65-F5344CB8AC3E}">
        <p14:creationId xmlns:p14="http://schemas.microsoft.com/office/powerpoint/2010/main" val="372516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4"/>
                                        </p:tgtEl>
                                        <p:attrNameLst>
                                          <p:attrName>style.visibility</p:attrName>
                                        </p:attrNameLst>
                                      </p:cBhvr>
                                      <p:to>
                                        <p:strVal val="visible"/>
                                      </p:to>
                                    </p:set>
                                    <p:animEffect transition="in" filter="wipe(down)">
                                      <p:cBhvr>
                                        <p:cTn id="14" dur="500"/>
                                        <p:tgtEl>
                                          <p:spTgt spid="1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6"/>
                                        </p:tgtEl>
                                        <p:attrNameLst>
                                          <p:attrName>style.visibility</p:attrName>
                                        </p:attrNameLst>
                                      </p:cBhvr>
                                      <p:to>
                                        <p:strVal val="visible"/>
                                      </p:to>
                                    </p:set>
                                    <p:animEffect transition="in" filter="wipe(down)">
                                      <p:cBhvr>
                                        <p:cTn id="19"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B9D4CEFF-128C-221E-A630-5686E0DDABD2}"/>
              </a:ext>
            </a:extLst>
          </p:cNvPr>
          <p:cNvGrpSpPr/>
          <p:nvPr/>
        </p:nvGrpSpPr>
        <p:grpSpPr>
          <a:xfrm>
            <a:off x="87771" y="-405642"/>
            <a:ext cx="11579334" cy="7176942"/>
            <a:chOff x="87771" y="-37096"/>
            <a:chExt cx="11579334" cy="6093441"/>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068124">
              <a:off x="10299552" y="4403758"/>
              <a:ext cx="1357639" cy="124002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21439904">
              <a:off x="10459351" y="-37096"/>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21174668">
              <a:off x="87771" y="4545624"/>
              <a:ext cx="1595273" cy="1291586"/>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0650" y="541830"/>
              <a:ext cx="1850659" cy="131580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09366D7D-E27D-1932-B5B6-1DB09FF8FCB5}"/>
                </a:ext>
              </a:extLst>
            </p:cNvPr>
            <p:cNvSpPr txBox="1"/>
            <p:nvPr/>
          </p:nvSpPr>
          <p:spPr>
            <a:xfrm>
              <a:off x="1339215" y="1683476"/>
              <a:ext cx="9229725" cy="3005083"/>
            </a:xfrm>
            <a:prstGeom prst="rect">
              <a:avLst/>
            </a:prstGeom>
            <a:noFill/>
          </p:spPr>
          <p:txBody>
            <a:bodyPr wrap="square"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Hai Bà Trưng có lòng yêu nước sâu sắc. Hai Bà đã dũng cảm đứng lên chống lại giặc ngoại xâm - nhà Hán để mở ra cuộc đấu tranh chống Bắc thuộc. Dù cuộc khởi nghĩa chống giặc ngoại xâm lần thứ 2 thất bại nhưng tinh thần dũng cảm của hai bà thể hiện ý chí quyết tâm giành độc lập và tinh thần chiến đấu bất khuất của dân tộc ta.</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21283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B9D4CEFF-128C-221E-A630-5686E0DDABD2}"/>
              </a:ext>
            </a:extLst>
          </p:cNvPr>
          <p:cNvGrpSpPr/>
          <p:nvPr/>
        </p:nvGrpSpPr>
        <p:grpSpPr>
          <a:xfrm>
            <a:off x="87771" y="-405642"/>
            <a:ext cx="11579334" cy="7176942"/>
            <a:chOff x="87771" y="-37096"/>
            <a:chExt cx="11579334" cy="6093441"/>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068124">
              <a:off x="10299552" y="4403758"/>
              <a:ext cx="1357639" cy="124002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21439904">
              <a:off x="10459351" y="-37096"/>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21174668">
              <a:off x="87771" y="4545624"/>
              <a:ext cx="1595273" cy="1291586"/>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0650" y="541830"/>
              <a:ext cx="1850659" cy="131580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09366D7D-E27D-1932-B5B6-1DB09FF8FCB5}"/>
                </a:ext>
              </a:extLst>
            </p:cNvPr>
            <p:cNvSpPr txBox="1"/>
            <p:nvPr/>
          </p:nvSpPr>
          <p:spPr>
            <a:xfrm>
              <a:off x="1339215" y="1683476"/>
              <a:ext cx="9229725" cy="2952821"/>
            </a:xfrm>
            <a:prstGeom prst="rect">
              <a:avLst/>
            </a:prstGeom>
            <a:noFill/>
          </p:spPr>
          <p:txBody>
            <a:bodyPr wrap="square"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Ngô Quyền và chiến thắng trên sông Bạch Đằng trở thành biểu tượng của lòng yêu nước và sức mạnh dũng cảm của người Việt Nam trong lịch sử đấu tranh giành độc lập và tự do.</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09999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xmlns="" id="{88362B2B-B3E5-A84F-096C-5EFD9D0FF1DB}"/>
              </a:ext>
            </a:extLst>
          </p:cNvPr>
          <p:cNvSpPr txBox="1"/>
          <p:nvPr/>
        </p:nvSpPr>
        <p:spPr>
          <a:xfrm>
            <a:off x="1438275" y="485775"/>
            <a:ext cx="9763125"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Một số cuộc đấu tranh tiêu biểu trong thời kì Bắc thuộc: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Khởi Nghĩa Hai Bà Trưng: Nguyên nhân, diễn biến, và ý nghĩa">
            <a:extLst>
              <a:ext uri="{FF2B5EF4-FFF2-40B4-BE49-F238E27FC236}">
                <a16:creationId xmlns:a16="http://schemas.microsoft.com/office/drawing/2014/main" xmlns="" id="{ABA90C51-DB7B-13E1-9600-FEDF1DF9F2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675" y="1527505"/>
            <a:ext cx="5710238" cy="42160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xmlns="" id="{144AB813-816F-E50E-ABFA-4A54635E5B40}"/>
              </a:ext>
            </a:extLst>
          </p:cNvPr>
          <p:cNvSpPr/>
          <p:nvPr/>
        </p:nvSpPr>
        <p:spPr>
          <a:xfrm>
            <a:off x="1590675" y="5895975"/>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Khởi nghĩa Hai Bà Trưng</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2" name="Picture 4" descr="176. Khởi nghĩa Bà Triệu và những giá trị lịch sử trường tồn – Lược Sử Tộc  Việt">
            <a:extLst>
              <a:ext uri="{FF2B5EF4-FFF2-40B4-BE49-F238E27FC236}">
                <a16:creationId xmlns:a16="http://schemas.microsoft.com/office/drawing/2014/main" xmlns="" id="{C1E48A3C-94AD-DA56-5B66-E4413E54DC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6049" y="1571624"/>
            <a:ext cx="5400676" cy="41814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xmlns="" id="{E8C531F2-D7F8-790A-6852-0D643A762B33}"/>
              </a:ext>
            </a:extLst>
          </p:cNvPr>
          <p:cNvSpPr/>
          <p:nvPr/>
        </p:nvSpPr>
        <p:spPr>
          <a:xfrm>
            <a:off x="7191375" y="588645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Khởi nghĩa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Triệu</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4369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wipe(down)">
                                      <p:cBhvr>
                                        <p:cTn id="22" dur="5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par>
                                <p:cTn id="28" presetID="22" presetClass="entr" presetSubtype="4" fill="hold" nodeType="withEffect">
                                  <p:stCondLst>
                                    <p:cond delay="0"/>
                                  </p:stCondLst>
                                  <p:childTnLst>
                                    <p:set>
                                      <p:cBhvr>
                                        <p:cTn id="29" dur="1" fill="hold">
                                          <p:stCondLst>
                                            <p:cond delay="0"/>
                                          </p:stCondLst>
                                        </p:cTn>
                                        <p:tgtEl>
                                          <p:spTgt spid="2052"/>
                                        </p:tgtEl>
                                        <p:attrNameLst>
                                          <p:attrName>style.visibility</p:attrName>
                                        </p:attrNameLst>
                                      </p:cBhvr>
                                      <p:to>
                                        <p:strVal val="visible"/>
                                      </p:to>
                                    </p:set>
                                    <p:animEffect transition="in" filter="wipe(down)">
                                      <p:cBhvr>
                                        <p:cTn id="3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xmlns="" id="{88362B2B-B3E5-A84F-096C-5EFD9D0FF1DB}"/>
              </a:ext>
            </a:extLst>
          </p:cNvPr>
          <p:cNvSpPr txBox="1"/>
          <p:nvPr/>
        </p:nvSpPr>
        <p:spPr>
          <a:xfrm>
            <a:off x="1438275" y="485775"/>
            <a:ext cx="9763125"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Một số cuộc đấu tranh tiêu biểu trong thời kì Bắc thuộc: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Khởi nghĩa Lý Bí (542 - 544)">
            <a:extLst>
              <a:ext uri="{FF2B5EF4-FFF2-40B4-BE49-F238E27FC236}">
                <a16:creationId xmlns:a16="http://schemas.microsoft.com/office/drawing/2014/main" xmlns="" id="{8FAD91F9-7AA9-1A04-43C5-E610E96367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5" y="1557338"/>
            <a:ext cx="5889304" cy="380523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xmlns="" id="{2F10A31D-0E4F-04E0-FA26-48689BC37354}"/>
              </a:ext>
            </a:extLst>
          </p:cNvPr>
          <p:cNvSpPr/>
          <p:nvPr/>
        </p:nvSpPr>
        <p:spPr>
          <a:xfrm>
            <a:off x="1428750" y="5534025"/>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Khởi nghĩa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Lý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Bí</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6" name="Picture 4" descr="Khởi nghĩa Phùng Hưng: Nguyên nhân, kết quả và ý nghĩa?">
            <a:extLst>
              <a:ext uri="{FF2B5EF4-FFF2-40B4-BE49-F238E27FC236}">
                <a16:creationId xmlns:a16="http://schemas.microsoft.com/office/drawing/2014/main" xmlns="" id="{C79CFA1B-4F6B-FE06-7853-7AAD39BD53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5549" y="1581150"/>
            <a:ext cx="5610225" cy="37528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xmlns="" id="{19798F3C-6097-35C2-1F92-423F0300CE41}"/>
              </a:ext>
            </a:extLst>
          </p:cNvPr>
          <p:cNvSpPr/>
          <p:nvPr/>
        </p:nvSpPr>
        <p:spPr>
          <a:xfrm>
            <a:off x="7048500" y="554355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Khởi nghĩa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Phùng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Hưng</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5599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wipe(down)">
                                      <p:cBhvr>
                                        <p:cTn id="18"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xmlns="" id="{88362B2B-B3E5-A84F-096C-5EFD9D0FF1DB}"/>
              </a:ext>
            </a:extLst>
          </p:cNvPr>
          <p:cNvSpPr txBox="1"/>
          <p:nvPr/>
        </p:nvSpPr>
        <p:spPr>
          <a:xfrm>
            <a:off x="1438275" y="485775"/>
            <a:ext cx="9763125"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Một số cuộc đấu tranh tiêu biểu trong thời kì Bắc thuộc: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098" name="Picture 2" descr="Ngô Quyền và kinh đô Cổ Loa - HOÀNG THÀNH THĂNG LONG">
            <a:extLst>
              <a:ext uri="{FF2B5EF4-FFF2-40B4-BE49-F238E27FC236}">
                <a16:creationId xmlns:a16="http://schemas.microsoft.com/office/drawing/2014/main" xmlns="" id="{40A99CB3-8C42-DE0B-5A53-956B215DEB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565" y="1521459"/>
            <a:ext cx="5336610" cy="37528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xmlns="" id="{102F08D5-FFD2-7844-1BAB-7ECA57151BC9}"/>
              </a:ext>
            </a:extLst>
          </p:cNvPr>
          <p:cNvSpPr/>
          <p:nvPr/>
        </p:nvSpPr>
        <p:spPr>
          <a:xfrm>
            <a:off x="1258570" y="538480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Khởi nghĩa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Ngô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Quyền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122" name="Picture 2" descr="Mai Thúc Loan : Nhà Đường phải cử 10 vạn quân sang đánh mới khuất phục nổi  'Vua Đen' nước Việt">
            <a:extLst>
              <a:ext uri="{FF2B5EF4-FFF2-40B4-BE49-F238E27FC236}">
                <a16:creationId xmlns:a16="http://schemas.microsoft.com/office/drawing/2014/main" xmlns="" id="{0B711B68-6A54-F4E2-EBCD-B1432CBBBA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3760" y="1532890"/>
            <a:ext cx="5963920" cy="3962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xmlns="" id="{967F4150-0930-E173-42E2-B88F98F3FDC6}"/>
              </a:ext>
            </a:extLst>
          </p:cNvPr>
          <p:cNvSpPr/>
          <p:nvPr/>
        </p:nvSpPr>
        <p:spPr>
          <a:xfrm>
            <a:off x="6616065" y="559562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Khởi nghĩa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Mai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Thúc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Loan</a:t>
            </a:r>
          </a:p>
        </p:txBody>
      </p:sp>
    </p:spTree>
    <p:extLst>
      <p:ext uri="{BB962C8B-B14F-4D97-AF65-F5344CB8AC3E}">
        <p14:creationId xmlns:p14="http://schemas.microsoft.com/office/powerpoint/2010/main" val="213962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wipe(down)">
                                      <p:cBhvr>
                                        <p:cTn id="18"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16" descr="A green and red text on a black background&#10;&#10;Description automatically generated">
            <a:extLst>
              <a:ext uri="{FF2B5EF4-FFF2-40B4-BE49-F238E27FC236}">
                <a16:creationId xmlns:a16="http://schemas.microsoft.com/office/drawing/2014/main" xmlns="" id="{6D058733-8B3E-8782-7C19-487D5DB20D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46759" y="1371600"/>
            <a:ext cx="6022317" cy="4848476"/>
          </a:xfrm>
          <a:prstGeom prst="rect">
            <a:avLst/>
          </a:prstGeom>
        </p:spPr>
      </p:pic>
    </p:spTree>
    <p:extLst>
      <p:ext uri="{BB962C8B-B14F-4D97-AF65-F5344CB8AC3E}">
        <p14:creationId xmlns:p14="http://schemas.microsoft.com/office/powerpoint/2010/main" val="172933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BED50C5-ACF2-AE4E-92CA-71E6EB6DA03F}"/>
              </a:ext>
            </a:extLst>
          </p:cNvPr>
          <p:cNvPicPr>
            <a:picLocks noChangeAspect="1"/>
          </p:cNvPicPr>
          <p:nvPr/>
        </p:nvPicPr>
        <p:blipFill>
          <a:blip r:embed="rId6"/>
          <a:stretch>
            <a:fillRect/>
          </a:stretch>
        </p:blipFill>
        <p:spPr>
          <a:xfrm>
            <a:off x="0" y="0"/>
            <a:ext cx="12192000" cy="6870700"/>
          </a:xfrm>
          <a:prstGeom prst="rect">
            <a:avLst/>
          </a:prstGeom>
        </p:spPr>
      </p:pic>
      <p:pic>
        <p:nvPicPr>
          <p:cNvPr id="7" name="Schizo - Anno Domini Beats.mp3" descr="Schizo - Anno Domini Beats.mp3">
            <a:hlinkClick r:id="" action="ppaction://media"/>
            <a:extLst>
              <a:ext uri="{FF2B5EF4-FFF2-40B4-BE49-F238E27FC236}">
                <a16:creationId xmlns:a16="http://schemas.microsoft.com/office/drawing/2014/main" xmlns="" id="{C6A00DCB-D24B-7445-BBD6-E15806EA323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04" y="6858000"/>
            <a:ext cx="812800" cy="812800"/>
          </a:xfrm>
          <a:prstGeom prst="rect">
            <a:avLst/>
          </a:prstGeom>
        </p:spPr>
      </p:pic>
      <p:pic>
        <p:nvPicPr>
          <p:cNvPr id="9" name="Picture 8">
            <a:extLst>
              <a:ext uri="{FF2B5EF4-FFF2-40B4-BE49-F238E27FC236}">
                <a16:creationId xmlns:a16="http://schemas.microsoft.com/office/drawing/2014/main" xmlns="" id="{005A0679-D85E-4146-B9DB-CD378080DAB3}"/>
              </a:ext>
            </a:extLst>
          </p:cNvPr>
          <p:cNvPicPr>
            <a:picLocks noChangeAspect="1"/>
          </p:cNvPicPr>
          <p:nvPr/>
        </p:nvPicPr>
        <p:blipFill>
          <a:blip r:embed="rId8"/>
          <a:stretch>
            <a:fillRect/>
          </a:stretch>
        </p:blipFill>
        <p:spPr>
          <a:xfrm>
            <a:off x="127000" y="1398173"/>
            <a:ext cx="11938000" cy="3302000"/>
          </a:xfrm>
          <a:prstGeom prst="rect">
            <a:avLst/>
          </a:prstGeom>
        </p:spPr>
      </p:pic>
      <p:pic>
        <p:nvPicPr>
          <p:cNvPr id="11" name="Picture 10">
            <a:hlinkClick r:id="" action="ppaction://hlinkshowjump?jump=nextslide"/>
            <a:extLst>
              <a:ext uri="{FF2B5EF4-FFF2-40B4-BE49-F238E27FC236}">
                <a16:creationId xmlns:a16="http://schemas.microsoft.com/office/drawing/2014/main" xmlns="" id="{053FBB4F-F310-614F-B1F3-37366E8B441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077" b="27821" l="3700" r="35300">
                        <a14:foregroundMark x1="34000" y1="22179" x2="34000" y2="22179"/>
                        <a14:foregroundMark x1="35300" y1="22051" x2="35300" y2="22051"/>
                        <a14:foregroundMark x1="27600" y1="27179" x2="27600" y2="27179"/>
                        <a14:foregroundMark x1="10000" y1="25385" x2="10000" y2="25385"/>
                      </a14:backgroundRemoval>
                    </a14:imgEffect>
                  </a14:imgLayer>
                </a14:imgProps>
              </a:ext>
            </a:extLst>
          </a:blip>
          <a:srcRect r="62973" b="69069"/>
          <a:stretch/>
        </p:blipFill>
        <p:spPr>
          <a:xfrm>
            <a:off x="4766798" y="4700173"/>
            <a:ext cx="2900094" cy="1894077"/>
          </a:xfrm>
          <a:prstGeom prst="rect">
            <a:avLst/>
          </a:prstGeom>
        </p:spPr>
      </p:pic>
    </p:spTree>
    <p:extLst>
      <p:ext uri="{BB962C8B-B14F-4D97-AF65-F5344CB8AC3E}">
        <p14:creationId xmlns:p14="http://schemas.microsoft.com/office/powerpoint/2010/main" val="292236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par>
                                <p:cTn id="7" presetID="26" presetClass="emph" presetSubtype="0" repeatCount="indefinite" fill="hold" nodeType="withEffect">
                                  <p:stCondLst>
                                    <p:cond delay="0"/>
                                  </p:stCondLst>
                                  <p:childTnLst>
                                    <p:animEffect transition="out" filter="fade">
                                      <p:cBhvr>
                                        <p:cTn id="8" dur="1000" tmFilter="0, 0; .2, .5; .8, .5; 1, 0"/>
                                        <p:tgtEl>
                                          <p:spTgt spid="9"/>
                                        </p:tgtEl>
                                      </p:cBhvr>
                                    </p:animEffect>
                                    <p:animScale>
                                      <p:cBhvr>
                                        <p:cTn id="9"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54545" numSld="20">
                <p:cTn id="10" repeatCount="10000" fill="hold" display="0">
                  <p:stCondLst>
                    <p:cond delay="indefinite"/>
                  </p:stCondLst>
                  <p:endCondLst>
                    <p:cond evt="onStopAudio" delay="0">
                      <p:tgtEl>
                        <p:sldTgt/>
                      </p:tgtEl>
                    </p:cond>
                  </p:endCondLst>
                </p:cTn>
                <p:tgtEl>
                  <p:spTgt spid="7"/>
                </p:tgtEl>
              </p:cMediaNode>
            </p:audio>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11"/>
                                        </p:tgtEl>
                                      </p:cBhvr>
                                    </p:animEffect>
                                    <p:animScale>
                                      <p:cBhvr>
                                        <p:cTn id="16" dur="250" autoRev="1" fill="hold"/>
                                        <p:tgtEl>
                                          <p:spTgt spid="11"/>
                                        </p:tgtEl>
                                      </p:cBhvr>
                                      <p:by x="105000" y="105000"/>
                                    </p:animScale>
                                  </p:childTnLst>
                                  <p:subTnLst>
                                    <p:audio>
                                      <p:cMediaNode>
                                        <p:cTn display="0" masterRel="sameClick">
                                          <p:stCondLst>
                                            <p:cond evt="begin" delay="0">
                                              <p:tn val="14"/>
                                            </p:cond>
                                          </p:stCondLst>
                                          <p:endCondLst>
                                            <p:cond evt="onStopAudio" delay="0">
                                              <p:tgtEl>
                                                <p:sldTgt/>
                                              </p:tgtEl>
                                            </p:cond>
                                          </p:endCondLst>
                                        </p:cTn>
                                        <p:tgtEl>
                                          <p:sndTgt r:embed="rId5" name="319200__18hiltc__pixel-game-beep.wav"/>
                                        </p:tgtEl>
                                      </p:cMediaNode>
                                    </p:audio>
                                  </p:subTnLst>
                                </p:cTn>
                              </p:par>
                            </p:childTnLst>
                          </p:cTn>
                        </p:par>
                      </p:childTnLst>
                    </p:cTn>
                  </p:par>
                </p:childTnLst>
              </p:cTn>
              <p:nextCondLst>
                <p:cond evt="onClick" delay="0">
                  <p:tgtEl>
                    <p:spTgt spid="1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Hai bà Trưng Quả phụ tướng_720pFHR">
            <a:hlinkClick r:id="" action="ppaction://media"/>
            <a:extLst>
              <a:ext uri="{FF2B5EF4-FFF2-40B4-BE49-F238E27FC236}">
                <a16:creationId xmlns:a16="http://schemas.microsoft.com/office/drawing/2014/main" xmlns="" id="{B6B0BA7D-C787-B4C3-83CF-8D86A70ACA07}"/>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70881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3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4BDD280-E9B0-374C-B843-E733CFE2B999}"/>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C95166D7-3B61-F044-8245-4C13F7D204AE}"/>
              </a:ext>
            </a:extLst>
          </p:cNvPr>
          <p:cNvPicPr>
            <a:picLocks noChangeAspect="1"/>
          </p:cNvPicPr>
          <p:nvPr/>
        </p:nvPicPr>
        <p:blipFill rotWithShape="1">
          <a:blip r:embed="rId3">
            <a:alphaModFix amt="69000"/>
            <a:extLst>
              <a:ext uri="{BEBA8EAE-BF5A-486C-A8C5-ECC9F3942E4B}">
                <a14:imgProps xmlns:a14="http://schemas.microsoft.com/office/drawing/2010/main">
                  <a14:imgLayer r:embed="rId4">
                    <a14:imgEffect>
                      <a14:backgroundRemoval t="7315" b="90000" l="10000" r="90000">
                        <a14:foregroundMark x1="38600" y1="8333" x2="38600" y2="8333"/>
                        <a14:foregroundMark x1="38600" y1="8333" x2="38600" y2="8333"/>
                        <a14:foregroundMark x1="75100" y1="7315" x2="75100" y2="7315"/>
                        <a14:foregroundMark x1="75100" y1="7315" x2="75100" y2="7315"/>
                      </a14:backgroundRemoval>
                    </a14:imgEffect>
                  </a14:imgLayer>
                </a14:imgProps>
              </a:ext>
            </a:extLst>
          </a:blip>
          <a:srcRect l="20150" t="5000" r="15950" b="12500"/>
          <a:stretch/>
        </p:blipFill>
        <p:spPr>
          <a:xfrm rot="16200000">
            <a:off x="2919284" y="-653603"/>
            <a:ext cx="5855854" cy="8165205"/>
          </a:xfrm>
          <a:prstGeom prst="rect">
            <a:avLst/>
          </a:prstGeom>
          <a:effectLst>
            <a:glow rad="310835">
              <a:schemeClr val="accent2">
                <a:lumMod val="60000"/>
                <a:lumOff val="40000"/>
                <a:alpha val="40000"/>
              </a:schemeClr>
            </a:glow>
          </a:effectLst>
        </p:spPr>
      </p:pic>
      <p:sp>
        <p:nvSpPr>
          <p:cNvPr id="8" name="TextBox 7">
            <a:extLst>
              <a:ext uri="{FF2B5EF4-FFF2-40B4-BE49-F238E27FC236}">
                <a16:creationId xmlns:a16="http://schemas.microsoft.com/office/drawing/2014/main" xmlns="" id="{C1E17ED6-D2BF-FD46-964A-231916D59E0E}"/>
              </a:ext>
            </a:extLst>
          </p:cNvPr>
          <p:cNvSpPr txBox="1"/>
          <p:nvPr/>
        </p:nvSpPr>
        <p:spPr>
          <a:xfrm>
            <a:off x="3511202" y="1681371"/>
            <a:ext cx="467201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400" b="1" i="0" u="none" strike="noStrike" kern="1200" cap="none" spc="0" normalizeH="0" baseline="0" noProof="0" dirty="0">
                <a:ln>
                  <a:noFill/>
                </a:ln>
                <a:solidFill>
                  <a:prstClr val="black"/>
                </a:solidFill>
                <a:effectLst>
                  <a:glow rad="174828">
                    <a:srgbClr val="FFC000">
                      <a:lumMod val="20000"/>
                      <a:lumOff val="80000"/>
                      <a:alpha val="40000"/>
                    </a:srgbClr>
                  </a:glow>
                </a:effectLst>
                <a:uLnTx/>
                <a:uFillTx/>
                <a:latin typeface="Arial" panose="020B0604020202020204"/>
                <a:ea typeface="+mn-ea"/>
                <a:cs typeface="+mn-cs"/>
              </a:rPr>
              <a:t>THỬ THÁCH 1</a:t>
            </a:r>
          </a:p>
        </p:txBody>
      </p:sp>
      <p:sp>
        <p:nvSpPr>
          <p:cNvPr id="9" name="TextBox 8">
            <a:extLst>
              <a:ext uri="{FF2B5EF4-FFF2-40B4-BE49-F238E27FC236}">
                <a16:creationId xmlns:a16="http://schemas.microsoft.com/office/drawing/2014/main" xmlns="" id="{7793716C-E783-AB4C-836E-A4F0E431B61D}"/>
              </a:ext>
            </a:extLst>
          </p:cNvPr>
          <p:cNvSpPr txBox="1"/>
          <p:nvPr/>
        </p:nvSpPr>
        <p:spPr>
          <a:xfrm>
            <a:off x="2518222" y="2767279"/>
            <a:ext cx="6429375" cy="1323439"/>
          </a:xfrm>
          <a:prstGeom prst="rect">
            <a:avLst/>
          </a:prstGeom>
          <a:noFill/>
          <a:effectLst>
            <a:glow>
              <a:schemeClr val="accent1"/>
            </a:glow>
            <a:softEdge rad="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000" b="0" i="1" u="none" strike="noStrike" kern="1200" cap="none" spc="0" normalizeH="0" baseline="0" noProof="0" dirty="0">
                <a:ln>
                  <a:noFill/>
                </a:ln>
                <a:solidFill>
                  <a:prstClr val="black"/>
                </a:solidFill>
                <a:effectLst>
                  <a:glow>
                    <a:srgbClr val="5B9BD5">
                      <a:lumMod val="60000"/>
                      <a:lumOff val="40000"/>
                    </a:srgbClr>
                  </a:glow>
                </a:effectLst>
                <a:uLnTx/>
                <a:uFillTx/>
                <a:latin typeface="Arial" panose="020B0604020202020204" pitchFamily="34" charset="0"/>
                <a:ea typeface="+mn-ea"/>
                <a:cs typeface="Arial" panose="020B0604020202020204" pitchFamily="34" charset="0"/>
              </a:rPr>
              <a:t>Hãy thu thập đủ </a:t>
            </a:r>
            <a:r>
              <a:rPr kumimoji="0" lang="x-none" sz="4000" b="1" i="1" u="none" strike="noStrike" kern="1200" cap="none" spc="0" normalizeH="0" baseline="0" noProof="0" dirty="0">
                <a:ln>
                  <a:noFill/>
                </a:ln>
                <a:solidFill>
                  <a:prstClr val="black"/>
                </a:solidFill>
                <a:effectLst>
                  <a:glow>
                    <a:srgbClr val="5B9BD5">
                      <a:lumMod val="60000"/>
                      <a:lumOff val="40000"/>
                    </a:srgbClr>
                  </a:glow>
                </a:effectLst>
                <a:uLnTx/>
                <a:uFillTx/>
                <a:latin typeface="Arial" panose="020B0604020202020204" pitchFamily="34" charset="0"/>
                <a:ea typeface="+mn-ea"/>
                <a:cs typeface="Arial" panose="020B0604020202020204" pitchFamily="34" charset="0"/>
              </a:rPr>
              <a:t>3 cây kẹo </a:t>
            </a:r>
            <a:r>
              <a:rPr kumimoji="0" lang="x-none" sz="4000" b="0" i="1" u="none" strike="noStrike" kern="1200" cap="none" spc="0" normalizeH="0" baseline="0" noProof="0" dirty="0">
                <a:ln>
                  <a:noFill/>
                </a:ln>
                <a:solidFill>
                  <a:prstClr val="black"/>
                </a:solidFill>
                <a:effectLst>
                  <a:glow>
                    <a:srgbClr val="5B9BD5">
                      <a:lumMod val="60000"/>
                      <a:lumOff val="40000"/>
                    </a:srgbClr>
                  </a:glow>
                </a:effectLst>
                <a:uLnTx/>
                <a:uFillTx/>
                <a:latin typeface="Arial" panose="020B0604020202020204" pitchFamily="34" charset="0"/>
                <a:ea typeface="+mn-ea"/>
                <a:cs typeface="Arial" panose="020B0604020202020204" pitchFamily="34" charset="0"/>
              </a:rPr>
              <a:t>trong căn phòng cú mèo.</a:t>
            </a:r>
          </a:p>
        </p:txBody>
      </p:sp>
      <p:pic>
        <p:nvPicPr>
          <p:cNvPr id="2" name="Picture 1" descr="A round pink label with white text and a black background&#10;&#10;Description automatically generated">
            <a:extLst>
              <a:ext uri="{FF2B5EF4-FFF2-40B4-BE49-F238E27FC236}">
                <a16:creationId xmlns:a16="http://schemas.microsoft.com/office/drawing/2014/main" xmlns="" id="{78879EAB-89D7-151D-78E1-D0BBF3955E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5678" y="95941"/>
            <a:ext cx="1557678" cy="1557678"/>
          </a:xfrm>
          <a:prstGeom prst="rect">
            <a:avLst/>
          </a:prstGeom>
        </p:spPr>
      </p:pic>
    </p:spTree>
    <p:extLst>
      <p:ext uri="{BB962C8B-B14F-4D97-AF65-F5344CB8AC3E}">
        <p14:creationId xmlns:p14="http://schemas.microsoft.com/office/powerpoint/2010/main" val="14896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B32BA13-9E01-3340-8FDC-266306198A75}"/>
              </a:ext>
            </a:extLst>
          </p:cNvPr>
          <p:cNvPicPr>
            <a:picLocks noChangeAspect="1"/>
          </p:cNvPicPr>
          <p:nvPr/>
        </p:nvPicPr>
        <p:blipFill rotWithShape="1">
          <a:blip r:embed="rId5"/>
          <a:srcRect t="4756" b="23130"/>
          <a:stretch/>
        </p:blipFill>
        <p:spPr>
          <a:xfrm>
            <a:off x="0" y="0"/>
            <a:ext cx="12192000" cy="6858000"/>
          </a:xfrm>
          <a:prstGeom prst="rect">
            <a:avLst/>
          </a:prstGeom>
        </p:spPr>
      </p:pic>
      <p:pic>
        <p:nvPicPr>
          <p:cNvPr id="1026" name="Picture 2" descr="Download Halloween Candy Png Download - Halloween Candy Clip Art PNG Image  with No Background - PNGkey.com">
            <a:extLst>
              <a:ext uri="{FF2B5EF4-FFF2-40B4-BE49-F238E27FC236}">
                <a16:creationId xmlns:a16="http://schemas.microsoft.com/office/drawing/2014/main" xmlns="" id="{983ED610-1C89-7B48-A182-79E6E9B6FEE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71851" y="5903553"/>
            <a:ext cx="1028699" cy="7934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wnload Halloween Candy Messages Sticker-9 - Candy PNG Image with No  Background - PNGkey.com">
            <a:extLst>
              <a:ext uri="{FF2B5EF4-FFF2-40B4-BE49-F238E27FC236}">
                <a16:creationId xmlns:a16="http://schemas.microsoft.com/office/drawing/2014/main" xmlns="" id="{F914EFFB-FACB-A64D-9C29-AF2E9BE5B4C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137716">
            <a:off x="9382123" y="5658828"/>
            <a:ext cx="914399" cy="9143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ownload Halloween Candy Png Clipart - Candy Clip Art PNG Image with No  Background - PNGkey.com">
            <a:extLst>
              <a:ext uri="{FF2B5EF4-FFF2-40B4-BE49-F238E27FC236}">
                <a16:creationId xmlns:a16="http://schemas.microsoft.com/office/drawing/2014/main" xmlns="" id="{F5275BED-3924-F545-AE76-67ABD13A47C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7516664">
            <a:off x="355678" y="5538342"/>
            <a:ext cx="850741" cy="985837"/>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xmlns="" id="{39907F57-09A4-6049-B833-0F24D360881C}"/>
              </a:ext>
            </a:extLst>
          </p:cNvPr>
          <p:cNvSpPr/>
          <p:nvPr/>
        </p:nvSpPr>
        <p:spPr>
          <a:xfrm>
            <a:off x="781050" y="826739"/>
            <a:ext cx="10629900" cy="1756559"/>
          </a:xfrm>
          <a:prstGeom prst="roundRect">
            <a:avLst/>
          </a:prstGeom>
          <a:solidFill>
            <a:schemeClr val="bg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x-none" sz="4000" b="1" dirty="0">
                <a:solidFill>
                  <a:prstClr val="black"/>
                </a:solidFill>
              </a:rPr>
              <a:t>Mùa xuân năm 40 đã diễn ra sự kiện quan trọng gì trong lịch sử Việt Nam?</a:t>
            </a:r>
            <a:endParaRPr kumimoji="0" lang="x-none" sz="4000" b="1" i="0" u="none" strike="noStrike" kern="1200" cap="none" spc="0" normalizeH="0" baseline="0" noProof="0" dirty="0">
              <a:ln>
                <a:noFill/>
              </a:ln>
              <a:solidFill>
                <a:prstClr val="black"/>
              </a:solidFill>
              <a:effectLst/>
              <a:uLnTx/>
              <a:uFillTx/>
              <a:latin typeface="Arial" panose="020B0604020202020204"/>
            </a:endParaRPr>
          </a:p>
        </p:txBody>
      </p:sp>
      <p:sp>
        <p:nvSpPr>
          <p:cNvPr id="11" name="Rounded Rectangle 10">
            <a:extLst>
              <a:ext uri="{FF2B5EF4-FFF2-40B4-BE49-F238E27FC236}">
                <a16:creationId xmlns:a16="http://schemas.microsoft.com/office/drawing/2014/main" xmlns="" id="{94C714EB-17CB-ED4F-994F-7A974A30BF3B}"/>
              </a:ext>
            </a:extLst>
          </p:cNvPr>
          <p:cNvSpPr/>
          <p:nvPr/>
        </p:nvSpPr>
        <p:spPr>
          <a:xfrm>
            <a:off x="287557" y="3218720"/>
            <a:ext cx="3412906" cy="1983199"/>
          </a:xfrm>
          <a:prstGeom prst="roundRect">
            <a:avLst/>
          </a:prstGeom>
          <a:solidFill>
            <a:schemeClr val="bg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FF0000"/>
                </a:solidFill>
                <a:latin typeface="Arial" panose="020B0604020202020204"/>
              </a:rPr>
              <a:t>A. Mai Thúc Loan dựng cờ khởi nghĩa chống ách đô hộ của nhà Đường.</a:t>
            </a:r>
            <a:endParaRPr kumimoji="0" lang="x-none" sz="2400" b="1" i="0" u="none" strike="noStrike" kern="1200" cap="none" spc="0" normalizeH="0" baseline="0" noProof="0" dirty="0">
              <a:ln>
                <a:noFill/>
              </a:ln>
              <a:solidFill>
                <a:srgbClr val="FF0000"/>
              </a:solidFill>
              <a:effectLst/>
              <a:uLnTx/>
              <a:uFillTx/>
              <a:latin typeface="Arial" panose="020B0604020202020204"/>
            </a:endParaRPr>
          </a:p>
        </p:txBody>
      </p:sp>
      <p:sp>
        <p:nvSpPr>
          <p:cNvPr id="12" name="Rounded Rectangle 11">
            <a:extLst>
              <a:ext uri="{FF2B5EF4-FFF2-40B4-BE49-F238E27FC236}">
                <a16:creationId xmlns:a16="http://schemas.microsoft.com/office/drawing/2014/main" xmlns="" id="{2DC4A58F-5BF5-CB46-AE0A-5913841D21CD}"/>
              </a:ext>
            </a:extLst>
          </p:cNvPr>
          <p:cNvSpPr/>
          <p:nvPr/>
        </p:nvSpPr>
        <p:spPr>
          <a:xfrm>
            <a:off x="4389547" y="3218720"/>
            <a:ext cx="3412906" cy="1942559"/>
          </a:xfrm>
          <a:prstGeom prst="roundRect">
            <a:avLst/>
          </a:prstGeom>
          <a:solidFill>
            <a:schemeClr val="bg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FF0000"/>
                </a:solidFill>
                <a:latin typeface="Arial" panose="020B0604020202020204"/>
              </a:rPr>
              <a:t>B. Hai Bà Trưng dựng cờ khởi nghĩa chống ách đô hộ của nhà Hán.</a:t>
            </a:r>
            <a:endParaRPr kumimoji="0" lang="x-none" sz="2400" b="1" i="0" u="none" strike="noStrike" kern="1200" cap="none" spc="0" normalizeH="0" baseline="0" noProof="0" dirty="0">
              <a:ln>
                <a:noFill/>
              </a:ln>
              <a:solidFill>
                <a:srgbClr val="FF0000"/>
              </a:solidFill>
              <a:effectLst/>
              <a:uLnTx/>
              <a:uFillTx/>
              <a:latin typeface="Arial" panose="020B0604020202020204"/>
            </a:endParaRPr>
          </a:p>
        </p:txBody>
      </p:sp>
      <p:sp>
        <p:nvSpPr>
          <p:cNvPr id="13" name="Rounded Rectangle 12">
            <a:extLst>
              <a:ext uri="{FF2B5EF4-FFF2-40B4-BE49-F238E27FC236}">
                <a16:creationId xmlns:a16="http://schemas.microsoft.com/office/drawing/2014/main" xmlns="" id="{701E3EE5-060A-964F-BA8C-CD9C6EBC3777}"/>
              </a:ext>
            </a:extLst>
          </p:cNvPr>
          <p:cNvSpPr/>
          <p:nvPr/>
        </p:nvSpPr>
        <p:spPr>
          <a:xfrm>
            <a:off x="8491537" y="3203110"/>
            <a:ext cx="3412906" cy="1998810"/>
          </a:xfrm>
          <a:prstGeom prst="roundRect">
            <a:avLst/>
          </a:prstGeom>
          <a:solidFill>
            <a:schemeClr val="bg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x-none" sz="2800" b="1" dirty="0">
                <a:solidFill>
                  <a:srgbClr val="FF0000"/>
                </a:solidFill>
              </a:rPr>
              <a:t>C. Bà Triệu dựng cờ khởi nghĩa chống ách đô hộ của nhà Ngô.</a:t>
            </a:r>
            <a:endParaRPr kumimoji="0" lang="x-none" sz="2800" b="1" i="0" u="none" strike="noStrike" kern="1200" cap="none" spc="0" normalizeH="0" baseline="0" noProof="0" dirty="0">
              <a:ln>
                <a:noFill/>
              </a:ln>
              <a:solidFill>
                <a:srgbClr val="FF0000"/>
              </a:solidFill>
              <a:effectLst/>
              <a:uLnTx/>
              <a:uFillTx/>
              <a:latin typeface="Arial" panose="020B0604020202020204"/>
            </a:endParaRPr>
          </a:p>
        </p:txBody>
      </p:sp>
    </p:spTree>
    <p:extLst>
      <p:ext uri="{BB962C8B-B14F-4D97-AF65-F5344CB8AC3E}">
        <p14:creationId xmlns:p14="http://schemas.microsoft.com/office/powerpoint/2010/main" val="138584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032"/>
                                        </p:tgtEl>
                                      </p:cBhvr>
                                    </p:animEffect>
                                    <p:animScale>
                                      <p:cBhvr>
                                        <p:cTn id="7" dur="250" autoRev="1" fill="hold"/>
                                        <p:tgtEl>
                                          <p:spTgt spid="1032"/>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1026"/>
                                        </p:tgtEl>
                                      </p:cBhvr>
                                    </p:animEffect>
                                    <p:animScale>
                                      <p:cBhvr>
                                        <p:cTn id="10" dur="250" autoRev="1" fill="hold"/>
                                        <p:tgtEl>
                                          <p:spTgt spid="1026"/>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1028"/>
                                        </p:tgtEl>
                                      </p:cBhvr>
                                    </p:animEffect>
                                    <p:animScale>
                                      <p:cBhvr>
                                        <p:cTn id="13" dur="250" autoRev="1" fill="hold"/>
                                        <p:tgtEl>
                                          <p:spTgt spid="1028"/>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1"/>
                                        </p:tgtEl>
                                        <p:attrNameLst>
                                          <p:attrName>fillcolor</p:attrName>
                                        </p:attrNameLst>
                                      </p:cBhvr>
                                      <p:to>
                                        <a:schemeClr val="accent2"/>
                                      </p:to>
                                    </p:animClr>
                                    <p:set>
                                      <p:cBhvr>
                                        <p:cTn id="41" dur="2000" fill="hold"/>
                                        <p:tgtEl>
                                          <p:spTgt spid="11"/>
                                        </p:tgtEl>
                                        <p:attrNameLst>
                                          <p:attrName>fill.type</p:attrName>
                                        </p:attrNameLst>
                                      </p:cBhvr>
                                      <p:to>
                                        <p:strVal val="solid"/>
                                      </p:to>
                                    </p:set>
                                    <p:set>
                                      <p:cBhvr>
                                        <p:cTn id="42" dur="2000" fill="hold"/>
                                        <p:tgtEl>
                                          <p:spTgt spid="11"/>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3" name="yeah.wav"/>
                                        </p:tgtEl>
                                      </p:cMediaNode>
                                    </p:audio>
                                  </p:subTnLst>
                                </p:cTn>
                              </p:par>
                            </p:childTnLst>
                          </p:cTn>
                        </p:par>
                        <p:par>
                          <p:cTn id="43" fill="hold">
                            <p:stCondLst>
                              <p:cond delay="2000"/>
                            </p:stCondLst>
                            <p:childTnLst>
                              <p:par>
                                <p:cTn id="44" presetID="28" presetClass="exit" presetSubtype="0" fill="hold" nodeType="afterEffect">
                                  <p:stCondLst>
                                    <p:cond delay="0"/>
                                  </p:stCondLst>
                                  <p:childTnLst>
                                    <p:anim calcmode="lin" valueType="num">
                                      <p:cBhvr>
                                        <p:cTn id="45" dur="5000"/>
                                        <p:tgtEl>
                                          <p:spTgt spid="1028"/>
                                        </p:tgtEl>
                                        <p:attrNameLst>
                                          <p:attrName>ppt_x</p:attrName>
                                        </p:attrNameLst>
                                      </p:cBhvr>
                                      <p:tavLst>
                                        <p:tav tm="0">
                                          <p:val>
                                            <p:strVal val="ppt_x"/>
                                          </p:val>
                                        </p:tav>
                                        <p:tav tm="100000">
                                          <p:val>
                                            <p:strVal val="ppt_x"/>
                                          </p:val>
                                        </p:tav>
                                      </p:tavLst>
                                    </p:anim>
                                    <p:anim calcmode="lin" valueType="num">
                                      <p:cBhvr>
                                        <p:cTn id="46" dur="5000"/>
                                        <p:tgtEl>
                                          <p:spTgt spid="1028"/>
                                        </p:tgtEl>
                                        <p:attrNameLst>
                                          <p:attrName>ppt_y</p:attrName>
                                        </p:attrNameLst>
                                      </p:cBhvr>
                                      <p:tavLst>
                                        <p:tav tm="0">
                                          <p:val>
                                            <p:strVal val="ppt_y-1"/>
                                          </p:val>
                                        </p:tav>
                                        <p:tav tm="100000">
                                          <p:val>
                                            <p:strVal val="ppt_y+1"/>
                                          </p:val>
                                        </p:tav>
                                      </p:tavLst>
                                    </p:anim>
                                    <p:set>
                                      <p:cBhvr>
                                        <p:cTn id="47" dur="1" fill="hold">
                                          <p:stCondLst>
                                            <p:cond delay="4999"/>
                                          </p:stCondLst>
                                        </p:cTn>
                                        <p:tgtEl>
                                          <p:spTgt spid="1028"/>
                                        </p:tgtEl>
                                        <p:attrNameLst>
                                          <p:attrName>style.visibility</p:attrName>
                                        </p:attrNameLst>
                                      </p:cBhvr>
                                      <p:to>
                                        <p:strVal val="hidden"/>
                                      </p:to>
                                    </p:set>
                                  </p:childTnLst>
                                </p:cTn>
                              </p:par>
                              <p:par>
                                <p:cTn id="48" presetID="28" presetClass="exit" presetSubtype="0" fill="hold" nodeType="withEffect">
                                  <p:stCondLst>
                                    <p:cond delay="0"/>
                                  </p:stCondLst>
                                  <p:childTnLst>
                                    <p:anim calcmode="lin" valueType="num">
                                      <p:cBhvr>
                                        <p:cTn id="49" dur="5000"/>
                                        <p:tgtEl>
                                          <p:spTgt spid="1032"/>
                                        </p:tgtEl>
                                        <p:attrNameLst>
                                          <p:attrName>ppt_x</p:attrName>
                                        </p:attrNameLst>
                                      </p:cBhvr>
                                      <p:tavLst>
                                        <p:tav tm="0">
                                          <p:val>
                                            <p:strVal val="ppt_x"/>
                                          </p:val>
                                        </p:tav>
                                        <p:tav tm="100000">
                                          <p:val>
                                            <p:strVal val="ppt_x"/>
                                          </p:val>
                                        </p:tav>
                                      </p:tavLst>
                                    </p:anim>
                                    <p:anim calcmode="lin" valueType="num">
                                      <p:cBhvr>
                                        <p:cTn id="50" dur="5000"/>
                                        <p:tgtEl>
                                          <p:spTgt spid="1032"/>
                                        </p:tgtEl>
                                        <p:attrNameLst>
                                          <p:attrName>ppt_y</p:attrName>
                                        </p:attrNameLst>
                                      </p:cBhvr>
                                      <p:tavLst>
                                        <p:tav tm="0">
                                          <p:val>
                                            <p:strVal val="ppt_y-1"/>
                                          </p:val>
                                        </p:tav>
                                        <p:tav tm="100000">
                                          <p:val>
                                            <p:strVal val="ppt_y+1"/>
                                          </p:val>
                                        </p:tav>
                                      </p:tavLst>
                                    </p:anim>
                                    <p:set>
                                      <p:cBhvr>
                                        <p:cTn id="51" dur="1" fill="hold">
                                          <p:stCondLst>
                                            <p:cond delay="4999"/>
                                          </p:stCondLst>
                                        </p:cTn>
                                        <p:tgtEl>
                                          <p:spTgt spid="1032"/>
                                        </p:tgtEl>
                                        <p:attrNameLst>
                                          <p:attrName>style.visibility</p:attrName>
                                        </p:attrNameLst>
                                      </p:cBhvr>
                                      <p:to>
                                        <p:strVal val="hidden"/>
                                      </p:to>
                                    </p:set>
                                  </p:childTnLst>
                                </p:cTn>
                              </p:par>
                              <p:par>
                                <p:cTn id="52" presetID="28" presetClass="exit" presetSubtype="0" fill="hold" nodeType="withEffect">
                                  <p:stCondLst>
                                    <p:cond delay="0"/>
                                  </p:stCondLst>
                                  <p:childTnLst>
                                    <p:anim calcmode="lin" valueType="num">
                                      <p:cBhvr>
                                        <p:cTn id="53" dur="5000"/>
                                        <p:tgtEl>
                                          <p:spTgt spid="1026"/>
                                        </p:tgtEl>
                                        <p:attrNameLst>
                                          <p:attrName>ppt_x</p:attrName>
                                        </p:attrNameLst>
                                      </p:cBhvr>
                                      <p:tavLst>
                                        <p:tav tm="0">
                                          <p:val>
                                            <p:strVal val="ppt_x"/>
                                          </p:val>
                                        </p:tav>
                                        <p:tav tm="100000">
                                          <p:val>
                                            <p:strVal val="ppt_x"/>
                                          </p:val>
                                        </p:tav>
                                      </p:tavLst>
                                    </p:anim>
                                    <p:anim calcmode="lin" valueType="num">
                                      <p:cBhvr>
                                        <p:cTn id="54" dur="5000"/>
                                        <p:tgtEl>
                                          <p:spTgt spid="1026"/>
                                        </p:tgtEl>
                                        <p:attrNameLst>
                                          <p:attrName>ppt_y</p:attrName>
                                        </p:attrNameLst>
                                      </p:cBhvr>
                                      <p:tavLst>
                                        <p:tav tm="0">
                                          <p:val>
                                            <p:strVal val="ppt_y-1"/>
                                          </p:val>
                                        </p:tav>
                                        <p:tav tm="100000">
                                          <p:val>
                                            <p:strVal val="ppt_y+1"/>
                                          </p:val>
                                        </p:tav>
                                      </p:tavLst>
                                    </p:anim>
                                    <p:set>
                                      <p:cBhvr>
                                        <p:cTn id="55" dur="1" fill="hold">
                                          <p:stCondLst>
                                            <p:cond delay="49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2" presetClass="exit" presetSubtype="4" fill="hold" grpId="1" nodeType="clickEffect">
                                  <p:stCondLst>
                                    <p:cond delay="0"/>
                                  </p:stCondLst>
                                  <p:childTnLst>
                                    <p:anim calcmode="lin" valueType="num">
                                      <p:cBhvr additive="base">
                                        <p:cTn id="60" dur="500"/>
                                        <p:tgtEl>
                                          <p:spTgt spid="12"/>
                                        </p:tgtEl>
                                        <p:attrNameLst>
                                          <p:attrName>ppt_x</p:attrName>
                                        </p:attrNameLst>
                                      </p:cBhvr>
                                      <p:tavLst>
                                        <p:tav tm="0">
                                          <p:val>
                                            <p:strVal val="ppt_x"/>
                                          </p:val>
                                        </p:tav>
                                        <p:tav tm="100000">
                                          <p:val>
                                            <p:strVal val="ppt_x"/>
                                          </p:val>
                                        </p:tav>
                                      </p:tavLst>
                                    </p:anim>
                                    <p:anim calcmode="lin" valueType="num">
                                      <p:cBhvr additive="base">
                                        <p:cTn id="61" dur="500"/>
                                        <p:tgtEl>
                                          <p:spTgt spid="12"/>
                                        </p:tgtEl>
                                        <p:attrNameLst>
                                          <p:attrName>ppt_y</p:attrName>
                                        </p:attrNameLst>
                                      </p:cBhvr>
                                      <p:tavLst>
                                        <p:tav tm="0">
                                          <p:val>
                                            <p:strVal val="ppt_y"/>
                                          </p:val>
                                        </p:tav>
                                        <p:tav tm="100000">
                                          <p:val>
                                            <p:strVal val="1+ppt_h/2"/>
                                          </p:val>
                                        </p:tav>
                                      </p:tavLst>
                                    </p:anim>
                                    <p:set>
                                      <p:cBhvr>
                                        <p:cTn id="62"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4" name="348142__nikomyth__witch-s-laugh.wav"/>
                                        </p:tgtEl>
                                      </p:cMediaNode>
                                    </p:audio>
                                  </p:subTnLst>
                                </p:cTn>
                              </p:par>
                            </p:childTnLst>
                          </p:cTn>
                        </p:par>
                      </p:childTnLst>
                    </p:cTn>
                  </p:par>
                </p:childTnLst>
              </p:cTn>
              <p:nextCondLst>
                <p:cond evt="onClick" delay="0">
                  <p:tgtEl>
                    <p:spTgt spid="12"/>
                  </p:tgtEl>
                </p:cond>
              </p:nextCondLst>
            </p:seq>
            <p:seq concurrent="1" nextAc="seek">
              <p:cTn id="63" restart="whenNotActive" fill="hold" evtFilter="cancelBubble" nodeType="interactiveSeq">
                <p:stCondLst>
                  <p:cond evt="onClick" delay="0">
                    <p:tgtEl>
                      <p:spTgt spid="13"/>
                    </p:tgtEl>
                  </p:cond>
                </p:stCondLst>
                <p:endSync evt="end" delay="0">
                  <p:rtn val="all"/>
                </p:endSync>
                <p:childTnLst>
                  <p:par>
                    <p:cTn id="64" fill="hold">
                      <p:stCondLst>
                        <p:cond delay="0"/>
                      </p:stCondLst>
                      <p:childTnLst>
                        <p:par>
                          <p:cTn id="65" fill="hold">
                            <p:stCondLst>
                              <p:cond delay="0"/>
                            </p:stCondLst>
                            <p:childTnLst>
                              <p:par>
                                <p:cTn id="66" presetID="2" presetClass="exit" presetSubtype="4" fill="hold" grpId="1" nodeType="clickEffect">
                                  <p:stCondLst>
                                    <p:cond delay="0"/>
                                  </p:stCondLst>
                                  <p:childTnLst>
                                    <p:anim calcmode="lin" valueType="num">
                                      <p:cBhvr additive="base">
                                        <p:cTn id="67" dur="500"/>
                                        <p:tgtEl>
                                          <p:spTgt spid="13"/>
                                        </p:tgtEl>
                                        <p:attrNameLst>
                                          <p:attrName>ppt_x</p:attrName>
                                        </p:attrNameLst>
                                      </p:cBhvr>
                                      <p:tavLst>
                                        <p:tav tm="0">
                                          <p:val>
                                            <p:strVal val="ppt_x"/>
                                          </p:val>
                                        </p:tav>
                                        <p:tav tm="100000">
                                          <p:val>
                                            <p:strVal val="ppt_x"/>
                                          </p:val>
                                        </p:tav>
                                      </p:tavLst>
                                    </p:anim>
                                    <p:anim calcmode="lin" valueType="num">
                                      <p:cBhvr additive="base">
                                        <p:cTn id="68" dur="500"/>
                                        <p:tgtEl>
                                          <p:spTgt spid="13"/>
                                        </p:tgtEl>
                                        <p:attrNameLst>
                                          <p:attrName>ppt_y</p:attrName>
                                        </p:attrNameLst>
                                      </p:cBhvr>
                                      <p:tavLst>
                                        <p:tav tm="0">
                                          <p:val>
                                            <p:strVal val="ppt_y"/>
                                          </p:val>
                                        </p:tav>
                                        <p:tav tm="100000">
                                          <p:val>
                                            <p:strVal val="1+ppt_h/2"/>
                                          </p:val>
                                        </p:tav>
                                      </p:tavLst>
                                    </p:anim>
                                    <p:set>
                                      <p:cBhvr>
                                        <p:cTn id="69"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4" name="348142__nikomyth__witch-s-laugh.wav"/>
                                        </p:tgtEl>
                                      </p:cMediaNode>
                                    </p:audio>
                                  </p:subTnLst>
                                </p:cTn>
                              </p:par>
                            </p:childTnLst>
                          </p:cTn>
                        </p:par>
                      </p:childTnLst>
                    </p:cTn>
                  </p:par>
                </p:childTnLst>
              </p:cTn>
              <p:nextCondLst>
                <p:cond evt="onClick" delay="0">
                  <p:tgtEl>
                    <p:spTgt spid="13"/>
                  </p:tgtEl>
                </p:cond>
              </p:nextCondLst>
            </p:seq>
          </p:childTnLst>
        </p:cTn>
      </p:par>
    </p:tnLst>
    <p:bldLst>
      <p:bldP spid="6" grpId="0" animBg="1"/>
      <p:bldP spid="11" grpId="0" animBg="1"/>
      <p:bldP spid="12" grpId="0" animBg="1"/>
      <p:bldP spid="12" grpId="1" animBg="1"/>
      <p:bldP spid="13" grpId="0" animBg="1"/>
      <p:bldP spid="1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C6D0D9C-9B55-FE41-BED2-9C2D3318F9B2}"/>
              </a:ext>
            </a:extLst>
          </p:cNvPr>
          <p:cNvPicPr>
            <a:picLocks noChangeAspect="1"/>
          </p:cNvPicPr>
          <p:nvPr/>
        </p:nvPicPr>
        <p:blipFill rotWithShape="1">
          <a:blip r:embed="rId2"/>
          <a:srcRect t="5198" b="22062"/>
          <a:stretch/>
        </p:blipFill>
        <p:spPr>
          <a:xfrm>
            <a:off x="0" y="-1"/>
            <a:ext cx="12192000" cy="6917447"/>
          </a:xfrm>
          <a:prstGeom prst="rect">
            <a:avLst/>
          </a:prstGeom>
        </p:spPr>
      </p:pic>
      <p:pic>
        <p:nvPicPr>
          <p:cNvPr id="6" name="Picture 5">
            <a:extLst>
              <a:ext uri="{FF2B5EF4-FFF2-40B4-BE49-F238E27FC236}">
                <a16:creationId xmlns:a16="http://schemas.microsoft.com/office/drawing/2014/main" xmlns="" id="{F1EC9791-6CAE-4E48-84FA-2080BAAC3AAC}"/>
              </a:ext>
            </a:extLst>
          </p:cNvPr>
          <p:cNvPicPr>
            <a:picLocks noChangeAspect="1"/>
          </p:cNvPicPr>
          <p:nvPr/>
        </p:nvPicPr>
        <p:blipFill rotWithShape="1">
          <a:blip r:embed="rId3">
            <a:alphaModFix amt="69000"/>
            <a:extLst>
              <a:ext uri="{BEBA8EAE-BF5A-486C-A8C5-ECC9F3942E4B}">
                <a14:imgProps xmlns:a14="http://schemas.microsoft.com/office/drawing/2010/main">
                  <a14:imgLayer r:embed="rId4">
                    <a14:imgEffect>
                      <a14:backgroundRemoval t="7315" b="90000" l="10000" r="90000">
                        <a14:foregroundMark x1="38600" y1="8333" x2="38600" y2="8333"/>
                        <a14:foregroundMark x1="38600" y1="8333" x2="38600" y2="8333"/>
                        <a14:foregroundMark x1="75100" y1="7315" x2="75100" y2="7315"/>
                        <a14:foregroundMark x1="75100" y1="7315" x2="75100" y2="7315"/>
                      </a14:backgroundRemoval>
                    </a14:imgEffect>
                  </a14:imgLayer>
                </a14:imgProps>
              </a:ext>
            </a:extLst>
          </a:blip>
          <a:srcRect l="20150" t="5000" r="15950" b="12500"/>
          <a:stretch/>
        </p:blipFill>
        <p:spPr>
          <a:xfrm rot="16200000">
            <a:off x="3168073" y="-882203"/>
            <a:ext cx="5855854" cy="8165205"/>
          </a:xfrm>
          <a:prstGeom prst="rect">
            <a:avLst/>
          </a:prstGeom>
          <a:effectLst>
            <a:glow rad="310835">
              <a:schemeClr val="accent2">
                <a:lumMod val="60000"/>
                <a:lumOff val="40000"/>
                <a:alpha val="87647"/>
              </a:schemeClr>
            </a:glow>
          </a:effectLst>
        </p:spPr>
      </p:pic>
      <p:sp>
        <p:nvSpPr>
          <p:cNvPr id="7" name="TextBox 6">
            <a:extLst>
              <a:ext uri="{FF2B5EF4-FFF2-40B4-BE49-F238E27FC236}">
                <a16:creationId xmlns:a16="http://schemas.microsoft.com/office/drawing/2014/main" xmlns="" id="{5B993938-4CC2-3344-9207-F441E7B54269}"/>
              </a:ext>
            </a:extLst>
          </p:cNvPr>
          <p:cNvSpPr txBox="1"/>
          <p:nvPr/>
        </p:nvSpPr>
        <p:spPr>
          <a:xfrm>
            <a:off x="3759991" y="1452771"/>
            <a:ext cx="467201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400" b="1" i="0" u="none" strike="noStrike" kern="1200" cap="none" spc="0" normalizeH="0" baseline="0" noProof="0" dirty="0">
                <a:ln>
                  <a:noFill/>
                </a:ln>
                <a:solidFill>
                  <a:prstClr val="black"/>
                </a:solidFill>
                <a:effectLst>
                  <a:glow rad="174828">
                    <a:srgbClr val="FFC000">
                      <a:lumMod val="20000"/>
                      <a:lumOff val="80000"/>
                      <a:alpha val="40000"/>
                    </a:srgbClr>
                  </a:glow>
                </a:effectLst>
                <a:uLnTx/>
                <a:uFillTx/>
                <a:latin typeface="Arial" panose="020B0604020202020204"/>
                <a:ea typeface="+mn-ea"/>
                <a:cs typeface="+mn-cs"/>
              </a:rPr>
              <a:t>THỬ THÁCH 2</a:t>
            </a:r>
          </a:p>
        </p:txBody>
      </p:sp>
      <p:sp>
        <p:nvSpPr>
          <p:cNvPr id="8" name="TextBox 7">
            <a:extLst>
              <a:ext uri="{FF2B5EF4-FFF2-40B4-BE49-F238E27FC236}">
                <a16:creationId xmlns:a16="http://schemas.microsoft.com/office/drawing/2014/main" xmlns="" id="{8CE968AC-4455-A34B-A55E-92F9A918488A}"/>
              </a:ext>
            </a:extLst>
          </p:cNvPr>
          <p:cNvSpPr txBox="1"/>
          <p:nvPr/>
        </p:nvSpPr>
        <p:spPr>
          <a:xfrm>
            <a:off x="2480821" y="2494685"/>
            <a:ext cx="6691313" cy="1508105"/>
          </a:xfrm>
          <a:prstGeom prst="rect">
            <a:avLst/>
          </a:prstGeom>
          <a:noFill/>
          <a:effectLst>
            <a:glow>
              <a:schemeClr val="accent1"/>
            </a:glow>
            <a:softEdge rad="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600" b="0" i="1" u="none" strike="noStrike" kern="1200" cap="none" spc="0" normalizeH="0" baseline="0" noProof="0" dirty="0">
                <a:ln>
                  <a:noFill/>
                </a:ln>
                <a:solidFill>
                  <a:prstClr val="black"/>
                </a:solidFill>
                <a:effectLst>
                  <a:glow>
                    <a:srgbClr val="5B9BD5">
                      <a:lumMod val="60000"/>
                      <a:lumOff val="40000"/>
                    </a:srgbClr>
                  </a:glow>
                </a:effectLst>
                <a:uLnTx/>
                <a:uFillTx/>
                <a:latin typeface="Arial" panose="020B0604020202020204" pitchFamily="34" charset="0"/>
                <a:ea typeface="+mn-ea"/>
                <a:cs typeface="Arial" panose="020B0604020202020204" pitchFamily="34" charset="0"/>
              </a:rPr>
              <a:t>Tiêu diệt </a:t>
            </a:r>
            <a:r>
              <a:rPr kumimoji="0" lang="x-none" sz="4600" b="1" i="1" u="none" strike="noStrike" kern="1200" cap="none" spc="0" normalizeH="0" baseline="0" noProof="0" dirty="0">
                <a:ln>
                  <a:noFill/>
                </a:ln>
                <a:solidFill>
                  <a:prstClr val="black"/>
                </a:solidFill>
                <a:effectLst>
                  <a:glow>
                    <a:srgbClr val="5B9BD5">
                      <a:lumMod val="60000"/>
                      <a:lumOff val="40000"/>
                    </a:srgbClr>
                  </a:glow>
                </a:effectLst>
                <a:uLnTx/>
                <a:uFillTx/>
                <a:latin typeface="Arial" panose="020B0604020202020204" pitchFamily="34" charset="0"/>
                <a:ea typeface="+mn-ea"/>
                <a:cs typeface="Arial" panose="020B0604020202020204" pitchFamily="34" charset="0"/>
              </a:rPr>
              <a:t>mụ phù thuỷ </a:t>
            </a:r>
            <a:r>
              <a:rPr kumimoji="0" lang="x-none" sz="4600" b="0" i="1" u="none" strike="noStrike" kern="1200" cap="none" spc="0" normalizeH="0" baseline="0" noProof="0" dirty="0">
                <a:ln>
                  <a:noFill/>
                </a:ln>
                <a:solidFill>
                  <a:prstClr val="black"/>
                </a:solidFill>
                <a:effectLst>
                  <a:glow>
                    <a:srgbClr val="5B9BD5">
                      <a:lumMod val="60000"/>
                      <a:lumOff val="40000"/>
                    </a:srgbClr>
                  </a:glow>
                </a:effectLst>
                <a:uLnTx/>
                <a:uFillTx/>
                <a:latin typeface="Arial" panose="020B0604020202020204" pitchFamily="34" charset="0"/>
                <a:ea typeface="+mn-ea"/>
                <a:cs typeface="Arial" panose="020B0604020202020204" pitchFamily="34" charset="0"/>
              </a:rPr>
              <a:t>trong căn phòng hắc ám.</a:t>
            </a:r>
          </a:p>
        </p:txBody>
      </p:sp>
    </p:spTree>
    <p:extLst>
      <p:ext uri="{BB962C8B-B14F-4D97-AF65-F5344CB8AC3E}">
        <p14:creationId xmlns:p14="http://schemas.microsoft.com/office/powerpoint/2010/main" val="47788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out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B734876-B4A2-0542-9994-A891460DB2CC}"/>
              </a:ext>
            </a:extLst>
          </p:cNvPr>
          <p:cNvPicPr>
            <a:picLocks noChangeAspect="1"/>
          </p:cNvPicPr>
          <p:nvPr/>
        </p:nvPicPr>
        <p:blipFill rotWithShape="1">
          <a:blip r:embed="rId8"/>
          <a:srcRect t="3117" b="25408"/>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EB3BC5DB-72AA-5943-ABD6-DD667CCA3408}"/>
              </a:ext>
            </a:extLst>
          </p:cNvPr>
          <p:cNvPicPr>
            <a:picLocks noChangeAspect="1"/>
          </p:cNvPicPr>
          <p:nvPr/>
        </p:nvPicPr>
        <p:blipFill>
          <a:blip r:embed="rId9"/>
          <a:stretch>
            <a:fillRect/>
          </a:stretch>
        </p:blipFill>
        <p:spPr>
          <a:xfrm>
            <a:off x="5418762" y="3120926"/>
            <a:ext cx="3183277" cy="3858518"/>
          </a:xfrm>
          <a:prstGeom prst="rect">
            <a:avLst/>
          </a:prstGeom>
        </p:spPr>
      </p:pic>
      <p:pic>
        <p:nvPicPr>
          <p:cNvPr id="2050" name="Picture 2" descr="Witch clipart transparent background 3 - Clipart World">
            <a:extLst>
              <a:ext uri="{FF2B5EF4-FFF2-40B4-BE49-F238E27FC236}">
                <a16:creationId xmlns:a16="http://schemas.microsoft.com/office/drawing/2014/main" xmlns="" id="{FD3D46A4-94E5-C24A-8D77-456F36DC30D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32959" y="1785938"/>
            <a:ext cx="2856557" cy="5072062"/>
          </a:xfrm>
          <a:prstGeom prst="rect">
            <a:avLst/>
          </a:prstGeom>
          <a:noFill/>
          <a:extLst>
            <a:ext uri="{909E8E84-426E-40DD-AFC4-6F175D3DCCD1}">
              <a14:hiddenFill xmlns:a14="http://schemas.microsoft.com/office/drawing/2010/main">
                <a:solidFill>
                  <a:srgbClr val="FFFFFF"/>
                </a:solidFill>
              </a14:hiddenFill>
            </a:ext>
          </a:extLst>
        </p:spPr>
      </p:pic>
      <p:pic>
        <p:nvPicPr>
          <p:cNvPr id="10" name="84746__robinhood76__01385-witch-cackle-3-natural.wav" descr="84746__robinhood76__01385-witch-cackle-3-natural.wav">
            <a:hlinkClick r:id="" action="ppaction://media"/>
            <a:extLst>
              <a:ext uri="{FF2B5EF4-FFF2-40B4-BE49-F238E27FC236}">
                <a16:creationId xmlns:a16="http://schemas.microsoft.com/office/drawing/2014/main" xmlns="" id="{6730B0D5-1DE5-554B-93C7-1803E43610A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0" y="6979444"/>
            <a:ext cx="812800" cy="812800"/>
          </a:xfrm>
          <a:prstGeom prst="rect">
            <a:avLst/>
          </a:prstGeom>
        </p:spPr>
      </p:pic>
      <p:sp>
        <p:nvSpPr>
          <p:cNvPr id="12" name="Rounded Rectangle 11">
            <a:extLst>
              <a:ext uri="{FF2B5EF4-FFF2-40B4-BE49-F238E27FC236}">
                <a16:creationId xmlns:a16="http://schemas.microsoft.com/office/drawing/2014/main" xmlns="" id="{6B7E1BAB-3645-7849-9FF2-8C57743F8489}"/>
              </a:ext>
            </a:extLst>
          </p:cNvPr>
          <p:cNvSpPr/>
          <p:nvPr/>
        </p:nvSpPr>
        <p:spPr>
          <a:xfrm>
            <a:off x="812800" y="820531"/>
            <a:ext cx="10629900" cy="1705446"/>
          </a:xfrm>
          <a:prstGeom prst="roundRect">
            <a:avLst/>
          </a:prstGeom>
          <a:solidFill>
            <a:schemeClr val="bg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prstClr val="black"/>
                </a:solidFill>
                <a:latin typeface="Arial" panose="020B0604020202020204"/>
              </a:rPr>
              <a:t>Sau khi khởi nghĩa giành thắng lợi, bà Trưng Trắc xưng Vương, đóng đô ở đâu? </a:t>
            </a:r>
            <a:endParaRPr kumimoji="0" lang="x-none" sz="4000" b="1" i="0" u="none" strike="noStrike" kern="1200" cap="none" spc="0" normalizeH="0" baseline="0" noProof="0" dirty="0">
              <a:ln>
                <a:noFill/>
              </a:ln>
              <a:solidFill>
                <a:prstClr val="black"/>
              </a:solidFill>
              <a:effectLst/>
              <a:uLnTx/>
              <a:uFillTx/>
              <a:latin typeface="Arial" panose="020B0604020202020204"/>
            </a:endParaRPr>
          </a:p>
        </p:txBody>
      </p:sp>
      <p:sp>
        <p:nvSpPr>
          <p:cNvPr id="13" name="Rounded Rectangle 12">
            <a:extLst>
              <a:ext uri="{FF2B5EF4-FFF2-40B4-BE49-F238E27FC236}">
                <a16:creationId xmlns:a16="http://schemas.microsoft.com/office/drawing/2014/main" xmlns="" id="{EED00F1F-6FF2-1B46-AAA5-BD5107301FD9}"/>
              </a:ext>
            </a:extLst>
          </p:cNvPr>
          <p:cNvSpPr/>
          <p:nvPr/>
        </p:nvSpPr>
        <p:spPr>
          <a:xfrm>
            <a:off x="812800" y="5043814"/>
            <a:ext cx="5246724" cy="749912"/>
          </a:xfrm>
          <a:prstGeom prst="roundRect">
            <a:avLst/>
          </a:prstGeom>
          <a:solidFill>
            <a:schemeClr val="bg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000" b="1" i="0" u="none" strike="noStrike" kern="1200" cap="none" spc="0" normalizeH="0" baseline="0" noProof="0" dirty="0">
                <a:ln>
                  <a:noFill/>
                </a:ln>
                <a:solidFill>
                  <a:prstClr val="black"/>
                </a:solidFill>
                <a:effectLst/>
                <a:uLnTx/>
                <a:uFillTx/>
                <a:latin typeface="Arial" panose="020B0604020202020204"/>
                <a:ea typeface="+mn-ea"/>
                <a:cs typeface="+mn-cs"/>
              </a:rPr>
              <a:t>C. </a:t>
            </a:r>
            <a:r>
              <a:rPr kumimoji="0" lang="en-US" sz="4000" b="1" i="0" u="none" strike="noStrike" kern="1200" cap="none" spc="0" normalizeH="0" baseline="0" noProof="0" dirty="0" err="1">
                <a:ln>
                  <a:noFill/>
                </a:ln>
                <a:solidFill>
                  <a:prstClr val="black"/>
                </a:solidFill>
                <a:effectLst/>
                <a:uLnTx/>
                <a:uFillTx/>
                <a:latin typeface="Arial" panose="020B0604020202020204"/>
                <a:ea typeface="+mn-ea"/>
                <a:cs typeface="+mn-cs"/>
              </a:rPr>
              <a:t>Mê</a:t>
            </a:r>
            <a:r>
              <a:rPr kumimoji="0" lang="en-US" sz="4000" b="1" i="0" u="none" strike="noStrike" kern="1200" cap="none" spc="0" normalizeH="0" noProof="0" dirty="0">
                <a:ln>
                  <a:noFill/>
                </a:ln>
                <a:solidFill>
                  <a:prstClr val="black"/>
                </a:solidFill>
                <a:effectLst/>
                <a:uLnTx/>
                <a:uFillTx/>
                <a:latin typeface="Arial" panose="020B0604020202020204"/>
                <a:ea typeface="+mn-ea"/>
                <a:cs typeface="+mn-cs"/>
              </a:rPr>
              <a:t> Linh</a:t>
            </a:r>
            <a:endParaRPr kumimoji="0" lang="x-none" sz="40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 name="Rounded Rectangle 13">
            <a:extLst>
              <a:ext uri="{FF2B5EF4-FFF2-40B4-BE49-F238E27FC236}">
                <a16:creationId xmlns:a16="http://schemas.microsoft.com/office/drawing/2014/main" xmlns="" id="{BEBA13E5-9995-5C4D-A7F6-456201C298A1}"/>
              </a:ext>
            </a:extLst>
          </p:cNvPr>
          <p:cNvSpPr/>
          <p:nvPr/>
        </p:nvSpPr>
        <p:spPr>
          <a:xfrm>
            <a:off x="812800" y="2915010"/>
            <a:ext cx="5246724" cy="749912"/>
          </a:xfrm>
          <a:prstGeom prst="roundRect">
            <a:avLst/>
          </a:prstGeom>
          <a:solidFill>
            <a:schemeClr val="bg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000" b="1" i="0" u="none" strike="noStrike" kern="1200" cap="none" spc="0" normalizeH="0" baseline="0" noProof="0" dirty="0">
                <a:ln>
                  <a:noFill/>
                </a:ln>
                <a:solidFill>
                  <a:prstClr val="black"/>
                </a:solidFill>
                <a:effectLst/>
                <a:uLnTx/>
                <a:uFillTx/>
                <a:latin typeface="Arial" panose="020B0604020202020204"/>
                <a:ea typeface="+mn-ea"/>
                <a:cs typeface="+mn-cs"/>
              </a:rPr>
              <a:t>A. </a:t>
            </a:r>
            <a:r>
              <a:rPr kumimoji="0" lang="en-US" sz="4000" b="1" i="0" u="none" strike="noStrike" kern="1200" cap="none" spc="0" normalizeH="0" baseline="0" noProof="0" dirty="0" err="1">
                <a:ln>
                  <a:noFill/>
                </a:ln>
                <a:solidFill>
                  <a:prstClr val="black"/>
                </a:solidFill>
                <a:effectLst/>
                <a:uLnTx/>
                <a:uFillTx/>
                <a:latin typeface="Arial" panose="020B0604020202020204"/>
                <a:ea typeface="+mn-ea"/>
                <a:cs typeface="+mn-cs"/>
              </a:rPr>
              <a:t>Cổ</a:t>
            </a:r>
            <a:r>
              <a:rPr kumimoji="0" lang="en-US" sz="4000" b="1" i="0" u="none" strike="noStrike" kern="1200" cap="none" spc="0" normalizeH="0" noProof="0" dirty="0">
                <a:ln>
                  <a:noFill/>
                </a:ln>
                <a:solidFill>
                  <a:prstClr val="black"/>
                </a:solidFill>
                <a:effectLst/>
                <a:uLnTx/>
                <a:uFillTx/>
                <a:latin typeface="Arial" panose="020B0604020202020204"/>
                <a:ea typeface="+mn-ea"/>
                <a:cs typeface="+mn-cs"/>
              </a:rPr>
              <a:t> Loa</a:t>
            </a:r>
            <a:endParaRPr kumimoji="0" lang="x-none" sz="40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 name="Rounded Rectangle 14">
            <a:extLst>
              <a:ext uri="{FF2B5EF4-FFF2-40B4-BE49-F238E27FC236}">
                <a16:creationId xmlns:a16="http://schemas.microsoft.com/office/drawing/2014/main" xmlns="" id="{18705024-E87E-D543-973F-1BBBDB750F1C}"/>
              </a:ext>
            </a:extLst>
          </p:cNvPr>
          <p:cNvSpPr/>
          <p:nvPr/>
        </p:nvSpPr>
        <p:spPr>
          <a:xfrm>
            <a:off x="798773" y="3979412"/>
            <a:ext cx="5246724" cy="749912"/>
          </a:xfrm>
          <a:prstGeom prst="roundRect">
            <a:avLst/>
          </a:prstGeom>
          <a:solidFill>
            <a:schemeClr val="bg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000" b="1" i="0" u="none" strike="noStrike" kern="1200" cap="none" spc="0" normalizeH="0" baseline="0" noProof="0" dirty="0">
                <a:ln>
                  <a:noFill/>
                </a:ln>
                <a:solidFill>
                  <a:prstClr val="black"/>
                </a:solidFill>
                <a:effectLst/>
                <a:uLnTx/>
                <a:uFillTx/>
                <a:latin typeface="Arial" panose="020B0604020202020204"/>
                <a:ea typeface="+mn-ea"/>
                <a:cs typeface="+mn-cs"/>
              </a:rPr>
              <a:t>B. </a:t>
            </a:r>
            <a:r>
              <a:rPr kumimoji="0" lang="en-US" sz="4000" b="1" i="0" u="none" strike="noStrike" kern="1200" cap="none" spc="0" normalizeH="0" baseline="0" noProof="0" dirty="0">
                <a:ln>
                  <a:noFill/>
                </a:ln>
                <a:solidFill>
                  <a:prstClr val="black"/>
                </a:solidFill>
                <a:effectLst/>
                <a:uLnTx/>
                <a:uFillTx/>
                <a:latin typeface="Arial" panose="020B0604020202020204"/>
                <a:ea typeface="+mn-ea"/>
                <a:cs typeface="+mn-cs"/>
              </a:rPr>
              <a:t>Phong Châu</a:t>
            </a:r>
            <a:endParaRPr kumimoji="0" lang="x-none" sz="40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89908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08" fill="hold"/>
                                        <p:tgtEl>
                                          <p:spTgt spid="10"/>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050"/>
                                        </p:tgtEl>
                                        <p:attrNameLst>
                                          <p:attrName>r</p:attrName>
                                        </p:attrNameLst>
                                      </p:cBhvr>
                                    </p:animRot>
                                    <p:animRot by="-240000">
                                      <p:cBhvr>
                                        <p:cTn id="9" dur="200" fill="hold">
                                          <p:stCondLst>
                                            <p:cond delay="200"/>
                                          </p:stCondLst>
                                        </p:cTn>
                                        <p:tgtEl>
                                          <p:spTgt spid="2050"/>
                                        </p:tgtEl>
                                        <p:attrNameLst>
                                          <p:attrName>r</p:attrName>
                                        </p:attrNameLst>
                                      </p:cBhvr>
                                    </p:animRot>
                                    <p:animRot by="240000">
                                      <p:cBhvr>
                                        <p:cTn id="10" dur="200" fill="hold">
                                          <p:stCondLst>
                                            <p:cond delay="400"/>
                                          </p:stCondLst>
                                        </p:cTn>
                                        <p:tgtEl>
                                          <p:spTgt spid="2050"/>
                                        </p:tgtEl>
                                        <p:attrNameLst>
                                          <p:attrName>r</p:attrName>
                                        </p:attrNameLst>
                                      </p:cBhvr>
                                    </p:animRot>
                                    <p:animRot by="-240000">
                                      <p:cBhvr>
                                        <p:cTn id="11" dur="200" fill="hold">
                                          <p:stCondLst>
                                            <p:cond delay="600"/>
                                          </p:stCondLst>
                                        </p:cTn>
                                        <p:tgtEl>
                                          <p:spTgt spid="2050"/>
                                        </p:tgtEl>
                                        <p:attrNameLst>
                                          <p:attrName>r</p:attrName>
                                        </p:attrNameLst>
                                      </p:cBhvr>
                                    </p:animRot>
                                    <p:animRot by="120000">
                                      <p:cBhvr>
                                        <p:cTn id="12" dur="200" fill="hold">
                                          <p:stCondLst>
                                            <p:cond delay="800"/>
                                          </p:stCondLst>
                                        </p:cTn>
                                        <p:tgtEl>
                                          <p:spTgt spid="2050"/>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10"/>
                </p:tgtEl>
              </p:cMediaNode>
            </p:audio>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3"/>
                                        </p:tgtEl>
                                        <p:attrNameLst>
                                          <p:attrName>fillcolor</p:attrName>
                                        </p:attrNameLst>
                                      </p:cBhvr>
                                      <p:to>
                                        <a:schemeClr val="accent2"/>
                                      </p:to>
                                    </p:animClr>
                                    <p:set>
                                      <p:cBhvr>
                                        <p:cTn id="41" dur="2000" fill="hold"/>
                                        <p:tgtEl>
                                          <p:spTgt spid="13"/>
                                        </p:tgtEl>
                                        <p:attrNameLst>
                                          <p:attrName>fill.type</p:attrName>
                                        </p:attrNameLst>
                                      </p:cBhvr>
                                      <p:to>
                                        <p:strVal val="solid"/>
                                      </p:to>
                                    </p:set>
                                    <p:set>
                                      <p:cBhvr>
                                        <p:cTn id="42" dur="2000" fill="hold"/>
                                        <p:tgtEl>
                                          <p:spTgt spid="13"/>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5" name="yeah.wav"/>
                                        </p:tgtEl>
                                      </p:cMediaNode>
                                    </p:audio>
                                  </p:subTnLst>
                                </p:cTn>
                              </p:par>
                            </p:childTnLst>
                          </p:cTn>
                        </p:par>
                        <p:par>
                          <p:cTn id="43" fill="hold">
                            <p:stCondLst>
                              <p:cond delay="2000"/>
                            </p:stCondLst>
                            <p:childTnLst>
                              <p:par>
                                <p:cTn id="44" presetID="0" presetClass="path" presetSubtype="0" accel="50000" decel="50000" fill="hold" nodeType="afterEffect">
                                  <p:stCondLst>
                                    <p:cond delay="0"/>
                                  </p:stCondLst>
                                  <p:childTnLst>
                                    <p:animMotion origin="layout" path="M -0.0108 0.07385 C -0.0082 0.03611 -0.01132 0.08264 -0.00846 0.02801 C -0.00781 0.01482 -0.0069 0.00162 -0.00625 -0.01134 C -0.00664 -0.03588 -0.00586 -0.06018 -0.00742 -0.08449 C -0.00859 -0.10347 -0.01145 -0.12222 -0.01445 -0.14051 C -0.01601 -0.15023 -0.01731 -0.16018 -0.01914 -0.16967 C -0.02239 -0.18842 -0.02721 -0.21041 -0.0319 -0.22801 C -0.04088 -0.26134 -0.04531 -0.28032 -0.05664 -0.30717 C -0.06783 -0.33426 -0.08307 -0.37199 -0.09987 -0.39051 C -0.1082 -0.39977 -0.11523 -0.41319 -0.12461 -0.41782 C -0.13828 -0.4243 -0.14947 -0.43125 -0.16328 -0.43449 C -0.17096 -0.43611 -0.17877 -0.43727 -0.18658 -0.43842 C -0.19648 -0.43727 -0.22031 -0.43727 -0.23346 -0.43032 C -0.24192 -0.42569 -0.2694 -0.40764 -0.27799 -0.40115 C -0.28632 -0.39467 -0.29453 -0.38727 -0.30273 -0.38032 C -0.30664 -0.37685 -0.3108 -0.37407 -0.31445 -0.36967 L -0.34596 -0.33217 C -0.34961 -0.32801 -0.35325 -0.3243 -0.35664 -0.31967 C -0.36289 -0.31134 -0.36875 -0.30208 -0.37539 -0.29467 C -0.39075 -0.27754 -0.3819 -0.28865 -0.40117 -0.25949 L -0.42565 -0.22199 C -0.42851 -0.21782 -0.43125 -0.21365 -0.43398 -0.20949 C -0.43867 -0.20185 -0.44401 -0.19514 -0.44804 -0.18634 C -0.45546 -0.17014 -0.46054 -0.16041 -0.46679 -0.14282 C -0.46809 -0.13865 -0.46901 -0.13426 -0.47018 -0.13032 C -0.47994 -0.09861 -0.46718 -0.14328 -0.47721 -0.10717 C -0.47851 -0.09166 -0.47955 -0.08055 -0.47955 -0.06365 C -0.47955 -0.04884 -0.47903 -0.03426 -0.47851 -0.01967 C -0.47825 -0.01412 -0.47786 -0.00856 -0.47721 -0.00301 C -0.47669 0.00185 -0.47565 0.00648 -0.47487 0.01135 C -0.47096 0.04121 -0.47421 0.03357 -0.46445 0.06968 C -0.46106 0.08218 -0.45677 0.09352 -0.45273 0.10533 C -0.45104 0.10972 -0.44349 0.12824 -0.44101 0.13218 C -0.43658 0.13912 -0.4319 0.14584 -0.42695 0.15116 C -0.42513 0.15278 -0.42291 0.15209 -0.42096 0.15301 C -0.41862 0.15417 -0.4164 0.15579 -0.41393 0.15718 C -0.40507 0.15672 -0.39583 0.15834 -0.38711 0.15533 C -0.37656 0.15139 -0.35 0.13426 -0.33554 0.12616 C -0.33216 0.12408 -0.30976 0.11227 -0.30625 0.10949 C -0.28867 0.09514 -0.28997 0.09676 -0.26862 0.07616 C -0.25976 0.06736 -0.25533 0.06204 -0.24752 0.05116 C -0.24479 0.04699 -0.24179 0.04329 -0.23945 0.03866 C -0.23711 0.03426 -0.23554 0.02894 -0.23346 0.02385 C -0.23164 0.01366 -0.2289 0.00347 -0.22773 -0.00717 C -0.22643 -0.01828 -0.22643 -0.0294 -0.22643 -0.04051 C -0.22721 -0.1074 -0.22526 -0.10023 -0.2358 -0.14884 C -0.23997 -0.16805 -0.25546 -0.22037 -0.2569 -0.22384 L -0.27096 -0.25717 C -0.27487 -0.26643 -0.27942 -0.27778 -0.28398 -0.28634 C -0.29401 -0.30578 -0.28984 -0.29629 -0.30039 -0.31365 C -0.30273 -0.31759 -0.30468 -0.32268 -0.30742 -0.32615 C -0.30976 -0.32916 -0.325 -0.34097 -0.32734 -0.34282 C -0.33033 -0.3449 -0.33359 -0.34676 -0.33658 -0.34884 C -0.34023 -0.35162 -0.34349 -0.35509 -0.34726 -0.35717 C -0.35065 -0.35926 -0.35416 -0.36018 -0.35768 -0.36134 L -0.39648 -0.37384 L -0.42226 -0.38217 C -0.42643 -0.38356 -0.43072 -0.38541 -0.43502 -0.38634 C -0.45833 -0.39259 -0.45716 -0.39282 -0.47955 -0.39699 L -0.50299 -0.40115 C -0.50664 -0.40162 -0.51002 -0.40278 -0.51367 -0.40301 C -0.52408 -0.40416 -0.53476 -0.4044 -0.54531 -0.40532 C -0.55612 -0.4044 -0.56718 -0.40463 -0.57799 -0.40301 C -0.57968 -0.40278 -0.59583 -0.39583 -0.59804 -0.39467 C -0.60533 -0.39097 -0.6207 -0.38078 -0.62617 -0.37615 C -0.63971 -0.36389 -0.65468 -0.3419 -0.66471 -0.32384 C -0.67083 -0.31319 -0.67708 -0.30278 -0.68242 -0.29051 C -0.68372 -0.2875 -0.6845 -0.28356 -0.6858 -0.28032 C -0.68841 -0.27384 -0.69179 -0.26828 -0.69414 -0.26134 L -0.70117 -0.24051 C -0.70221 -0.23727 -0.70351 -0.23379 -0.70455 -0.23032 C -0.70664 -0.22407 -0.70898 -0.21805 -0.71054 -0.21134 C -0.71783 -0.17893 -0.70898 -0.21967 -0.71393 -0.19282 C -0.71471 -0.18912 -0.71562 -0.18588 -0.71627 -0.18217 C -0.71679 -0.17963 -0.71718 -0.17685 -0.71757 -0.17384 C -0.71796 -0.1706 -0.71809 -0.1669 -0.71862 -0.16365 C -0.71927 -0.16065 -0.72018 -0.1581 -0.72096 -0.15532 C -0.72148 -0.15115 -0.72174 -0.14676 -0.72226 -0.14282 C -0.72252 -0.13912 -0.72304 -0.13588 -0.7233 -0.13217 C -0.72421 -0.12407 -0.72487 -0.11551 -0.72565 -0.10717 C -0.72617 -0.10301 -0.72656 -0.09907 -0.72695 -0.09467 C -0.72994 -0.05046 -0.72565 -0.11389 -0.72929 -0.05115 C -0.72955 -0.04606 -0.73007 -0.04143 -0.73033 -0.03634 C -0.72955 -0.01273 -0.72903 0.01088 -0.72799 0.03449 C -0.72786 0.03866 -0.72747 0.04283 -0.72695 0.04699 C -0.7263 0.05047 -0.72539 0.05394 -0.72461 0.05718 C -0.72278 0.07593 -0.72447 0.06597 -0.71862 0.08635 L -0.71393 0.10301 C -0.71315 0.10579 -0.71276 0.10903 -0.71158 0.11135 C -0.70768 0.1206 -0.70416 0.1301 -0.69987 0.13866 C -0.69362 0.15116 -0.68854 0.16551 -0.68112 0.17616 C -0.67382 0.18635 -0.63971 0.23681 -0.62851 0.24699 C -0.61145 0.26204 -0.62695 0.24908 -0.60846 0.26135 C -0.60572 0.26343 -0.60312 0.26597 -0.60039 0.26783 C -0.59309 0.27199 -0.57591 0.27662 -0.57096 0.27801 C -0.56328 0.28033 -0.55533 0.28218 -0.54752 0.28449 C -0.54322 0.28565 -0.53906 0.2875 -0.53476 0.28866 C -0.51627 0.29283 -0.50833 0.29306 -0.49023 0.29468 C -0.48737 0.2956 -0.48476 0.29699 -0.4819 0.29699 C -0.46289 0.29699 -0.46458 0.29699 -0.45273 0.29283 C -0.44453 0.28681 -0.44882 0.28982 -0.43984 0.28449 L -0.43632 0.28218 C -0.43476 0.28033 -0.43333 0.27778 -0.43164 0.27616 C -0.42617 0.2706 -0.42916 0.27894 -0.4233 0.26783 C -0.4207 0.2625 -0.41862 0.25672 -0.4164 0.25116 L -0.41289 0.24283 L -0.40937 0.22385 C -0.40846 0.21968 -0.40807 0.21528 -0.4069 0.21135 C -0.40586 0.20718 -0.40442 0.20324 -0.40351 0.19885 C -0.40286 0.1963 -0.40286 0.19329 -0.40234 0.19051 C -0.39414 0.15764 -0.39765 0.175 -0.38945 0.14885 C -0.38763 0.14352 -0.38645 0.13773 -0.38476 0.13218 C -0.38294 0.12709 -0.38059 0.12269 -0.3789 0.11783 C -0.37708 0.11297 -0.37552 0.1081 -0.37408 0.10301 C -0.37356 0.10116 -0.37356 0.09885 -0.37304 0.09699 C -0.372 0.09375 -0.37057 0.09144 -0.3694 0.08866 C -0.36705 0.08172 -0.3651 0.07408 -0.36237 0.06783 C -0.36132 0.06505 -0.36002 0.06227 -0.35898 0.05949 C -0.35768 0.05602 -0.35677 0.05209 -0.35546 0.04885 C -0.35442 0.04653 -0.35299 0.04491 -0.35195 0.04283 C -0.35026 0.03935 -0.34336 0.0257 -0.3414 0.01968 C -0.34036 0.01713 -0.33997 0.01412 -0.33893 0.01135 C -0.33763 0.00787 -0.33567 0.00463 -0.33437 0.00116 C -0.33294 -0.00231 -0.32617 -0.02315 -0.32252 -0.03032 C -0.32031 -0.03449 -0.31783 -0.03865 -0.31549 -0.04282 C -0.31289 -0.04745 -0.31067 -0.0537 -0.30742 -0.05717 C -0.30429 -0.06088 -0.30091 -0.06389 -0.29804 -0.06782 C -0.29648 -0.06967 -0.29505 -0.07222 -0.29336 -0.07384 C -0.29218 -0.075 -0.29088 -0.07523 -0.28971 -0.07615 C -0.27968 -0.08379 -0.28984 -0.07731 -0.28164 -0.08217 C -0.27851 -0.08171 -0.27526 -0.08148 -0.27226 -0.08032 C -0.26809 -0.0787 -0.26406 -0.07546 -0.26054 -0.07199 C -0.25846 -0.0699 -0.25638 -0.06805 -0.25455 -0.06551 C -0.23763 -0.04213 -0.25898 -0.06805 -0.24648 -0.05301 C -0.24531 -0.04722 -0.2444 -0.04305 -0.24414 -0.03634 C -0.24349 -0.02268 -0.24349 -0.00856 -0.24283 0.00533 C -0.24231 0.01922 -0.24205 0.01412 -0.24049 0.02385 C -0.23971 0.0294 -0.2388 0.03496 -0.23815 0.04051 C -0.23567 0.06297 -0.23411 0.0551 -0.23711 0.06551 " pathEditMode="relative" ptsTypes="AAAAAAAAAAAAAAAAAAAAAAAAAAAAAAAAAAAAAAAAAAAAAAAAAAAAAAAAAAAAAAAAAAAAAAAAAAAAAAAAAAAAAAAAAAAAAAAAAAAAAAAAAAAAAAAAAAAAAAAAAAAAAAAAAAAAAAAAAAA">
                                      <p:cBhvr>
                                        <p:cTn id="45" dur="2000" fill="hold"/>
                                        <p:tgtEl>
                                          <p:spTgt spid="2050"/>
                                        </p:tgtEl>
                                        <p:attrNameLst>
                                          <p:attrName>ppt_x</p:attrName>
                                          <p:attrName>ppt_y</p:attrName>
                                        </p:attrNameLst>
                                      </p:cBhvr>
                                    </p:animMotion>
                                  </p:childTnLst>
                                </p:cTn>
                              </p:par>
                              <p:par>
                                <p:cTn id="46" presetID="10" presetClass="exit" presetSubtype="0" fill="hold" grpId="1" nodeType="withEffect">
                                  <p:stCondLst>
                                    <p:cond delay="0"/>
                                  </p:stCondLst>
                                  <p:childTnLst>
                                    <p:animEffect transition="out" filter="fade">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15"/>
                                        </p:tgtEl>
                                      </p:cBhvr>
                                    </p:animEffect>
                                    <p:set>
                                      <p:cBhvr>
                                        <p:cTn id="54" dur="1" fill="hold">
                                          <p:stCondLst>
                                            <p:cond delay="499"/>
                                          </p:stCondLst>
                                        </p:cTn>
                                        <p:tgtEl>
                                          <p:spTgt spid="15"/>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par>
                          <p:cTn id="58" fill="hold">
                            <p:stCondLst>
                              <p:cond delay="4000"/>
                            </p:stCondLst>
                            <p:childTnLst>
                              <p:par>
                                <p:cTn id="59" presetID="53" presetClass="exit" presetSubtype="32" fill="hold" nodeType="afterEffect">
                                  <p:stCondLst>
                                    <p:cond delay="0"/>
                                  </p:stCondLst>
                                  <p:childTnLst>
                                    <p:anim calcmode="lin" valueType="num">
                                      <p:cBhvr>
                                        <p:cTn id="60" dur="500"/>
                                        <p:tgtEl>
                                          <p:spTgt spid="2050"/>
                                        </p:tgtEl>
                                        <p:attrNameLst>
                                          <p:attrName>ppt_w</p:attrName>
                                        </p:attrNameLst>
                                      </p:cBhvr>
                                      <p:tavLst>
                                        <p:tav tm="0">
                                          <p:val>
                                            <p:strVal val="ppt_w"/>
                                          </p:val>
                                        </p:tav>
                                        <p:tav tm="100000">
                                          <p:val>
                                            <p:fltVal val="0"/>
                                          </p:val>
                                        </p:tav>
                                      </p:tavLst>
                                    </p:anim>
                                    <p:anim calcmode="lin" valueType="num">
                                      <p:cBhvr>
                                        <p:cTn id="61" dur="500"/>
                                        <p:tgtEl>
                                          <p:spTgt spid="2050"/>
                                        </p:tgtEl>
                                        <p:attrNameLst>
                                          <p:attrName>ppt_h</p:attrName>
                                        </p:attrNameLst>
                                      </p:cBhvr>
                                      <p:tavLst>
                                        <p:tav tm="0">
                                          <p:val>
                                            <p:strVal val="ppt_h"/>
                                          </p:val>
                                        </p:tav>
                                        <p:tav tm="100000">
                                          <p:val>
                                            <p:fltVal val="0"/>
                                          </p:val>
                                        </p:tav>
                                      </p:tavLst>
                                    </p:anim>
                                    <p:animEffect transition="out" filter="fade">
                                      <p:cBhvr>
                                        <p:cTn id="62" dur="500"/>
                                        <p:tgtEl>
                                          <p:spTgt spid="2050"/>
                                        </p:tgtEl>
                                      </p:cBhvr>
                                    </p:animEffect>
                                    <p:set>
                                      <p:cBhvr>
                                        <p:cTn id="63" dur="1" fill="hold">
                                          <p:stCondLst>
                                            <p:cond delay="499"/>
                                          </p:stCondLst>
                                        </p:cTn>
                                        <p:tgtEl>
                                          <p:spTgt spid="2050"/>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6" name="100896__robinhood76__01683-witch-groan.wav"/>
                                        </p:tgtEl>
                                      </p:cMediaNode>
                                    </p:audio>
                                  </p:subTnLst>
                                </p:cTn>
                              </p:par>
                            </p:childTnLst>
                          </p:cTn>
                        </p:par>
                      </p:childTnLst>
                    </p:cTn>
                  </p:par>
                </p:childTnLst>
              </p:cTn>
              <p:nextCondLst>
                <p:cond evt="onClick" delay="0">
                  <p:tgtEl>
                    <p:spTgt spid="13"/>
                  </p:tgtEl>
                </p:cond>
              </p:nextCondLst>
            </p:seq>
            <p:seq concurrent="1" nextAc="seek">
              <p:cTn id="64" restart="whenNotActive" fill="hold" evtFilter="cancelBubble" nodeType="interactiveSeq">
                <p:stCondLst>
                  <p:cond evt="onClick" delay="0">
                    <p:tgtEl>
                      <p:spTgt spid="14"/>
                    </p:tgtEl>
                  </p:cond>
                </p:stCondLst>
                <p:endSync evt="end" delay="0">
                  <p:rtn val="all"/>
                </p:endSync>
                <p:childTnLst>
                  <p:par>
                    <p:cTn id="65" fill="hold">
                      <p:stCondLst>
                        <p:cond delay="0"/>
                      </p:stCondLst>
                      <p:childTnLst>
                        <p:par>
                          <p:cTn id="66" fill="hold">
                            <p:stCondLst>
                              <p:cond delay="0"/>
                            </p:stCondLst>
                            <p:childTnLst>
                              <p:par>
                                <p:cTn id="67" presetID="2" presetClass="exit" presetSubtype="4" fill="hold" grpId="1" nodeType="clickEffect">
                                  <p:stCondLst>
                                    <p:cond delay="0"/>
                                  </p:stCondLst>
                                  <p:childTnLst>
                                    <p:anim calcmode="lin" valueType="num">
                                      <p:cBhvr additive="base">
                                        <p:cTn id="68" dur="500"/>
                                        <p:tgtEl>
                                          <p:spTgt spid="14"/>
                                        </p:tgtEl>
                                        <p:attrNameLst>
                                          <p:attrName>ppt_x</p:attrName>
                                        </p:attrNameLst>
                                      </p:cBhvr>
                                      <p:tavLst>
                                        <p:tav tm="0">
                                          <p:val>
                                            <p:strVal val="ppt_x"/>
                                          </p:val>
                                        </p:tav>
                                        <p:tav tm="100000">
                                          <p:val>
                                            <p:strVal val="ppt_x"/>
                                          </p:val>
                                        </p:tav>
                                      </p:tavLst>
                                    </p:anim>
                                    <p:anim calcmode="lin" valueType="num">
                                      <p:cBhvr additive="base">
                                        <p:cTn id="69" dur="500"/>
                                        <p:tgtEl>
                                          <p:spTgt spid="14"/>
                                        </p:tgtEl>
                                        <p:attrNameLst>
                                          <p:attrName>ppt_y</p:attrName>
                                        </p:attrNameLst>
                                      </p:cBhvr>
                                      <p:tavLst>
                                        <p:tav tm="0">
                                          <p:val>
                                            <p:strVal val="ppt_y"/>
                                          </p:val>
                                        </p:tav>
                                        <p:tav tm="100000">
                                          <p:val>
                                            <p:strVal val="1+ppt_h/2"/>
                                          </p:val>
                                        </p:tav>
                                      </p:tavLst>
                                    </p:anim>
                                    <p:set>
                                      <p:cBhvr>
                                        <p:cTn id="70"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7" name="348142__nikomyth__witch-s-laugh.wav"/>
                                        </p:tgtEl>
                                      </p:cMediaNode>
                                    </p:audio>
                                  </p:subTnLst>
                                </p:cTn>
                              </p:par>
                            </p:childTnLst>
                          </p:cTn>
                        </p:par>
                      </p:childTnLst>
                    </p:cTn>
                  </p:par>
                </p:childTnLst>
              </p:cTn>
              <p:nextCondLst>
                <p:cond evt="onClick" delay="0">
                  <p:tgtEl>
                    <p:spTgt spid="14"/>
                  </p:tgtEl>
                </p:cond>
              </p:nextCondLst>
            </p:seq>
            <p:seq concurrent="1" nextAc="seek">
              <p:cTn id="71" restart="whenNotActive" fill="hold" evtFilter="cancelBubble" nodeType="interactiveSeq">
                <p:stCondLst>
                  <p:cond evt="onClick" delay="0">
                    <p:tgtEl>
                      <p:spTgt spid="15"/>
                    </p:tgtEl>
                  </p:cond>
                </p:stCondLst>
                <p:endSync evt="end" delay="0">
                  <p:rtn val="all"/>
                </p:endSync>
                <p:childTnLst>
                  <p:par>
                    <p:cTn id="72" fill="hold">
                      <p:stCondLst>
                        <p:cond delay="0"/>
                      </p:stCondLst>
                      <p:childTnLst>
                        <p:par>
                          <p:cTn id="73" fill="hold">
                            <p:stCondLst>
                              <p:cond delay="0"/>
                            </p:stCondLst>
                            <p:childTnLst>
                              <p:par>
                                <p:cTn id="74" presetID="2" presetClass="exit" presetSubtype="4" fill="hold" grpId="1" nodeType="clickEffect">
                                  <p:stCondLst>
                                    <p:cond delay="0"/>
                                  </p:stCondLst>
                                  <p:childTnLst>
                                    <p:anim calcmode="lin" valueType="num">
                                      <p:cBhvr additive="base">
                                        <p:cTn id="75" dur="500"/>
                                        <p:tgtEl>
                                          <p:spTgt spid="15"/>
                                        </p:tgtEl>
                                        <p:attrNameLst>
                                          <p:attrName>ppt_x</p:attrName>
                                        </p:attrNameLst>
                                      </p:cBhvr>
                                      <p:tavLst>
                                        <p:tav tm="0">
                                          <p:val>
                                            <p:strVal val="ppt_x"/>
                                          </p:val>
                                        </p:tav>
                                        <p:tav tm="100000">
                                          <p:val>
                                            <p:strVal val="ppt_x"/>
                                          </p:val>
                                        </p:tav>
                                      </p:tavLst>
                                    </p:anim>
                                    <p:anim calcmode="lin" valueType="num">
                                      <p:cBhvr additive="base">
                                        <p:cTn id="76" dur="500"/>
                                        <p:tgtEl>
                                          <p:spTgt spid="15"/>
                                        </p:tgtEl>
                                        <p:attrNameLst>
                                          <p:attrName>ppt_y</p:attrName>
                                        </p:attrNameLst>
                                      </p:cBhvr>
                                      <p:tavLst>
                                        <p:tav tm="0">
                                          <p:val>
                                            <p:strVal val="ppt_y"/>
                                          </p:val>
                                        </p:tav>
                                        <p:tav tm="100000">
                                          <p:val>
                                            <p:strVal val="1+ppt_h/2"/>
                                          </p:val>
                                        </p:tav>
                                      </p:tavLst>
                                    </p:anim>
                                    <p:set>
                                      <p:cBhvr>
                                        <p:cTn id="77"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7" name="348142__nikomyth__witch-s-laugh.wav"/>
                                        </p:tgtEl>
                                      </p:cMediaNode>
                                    </p:audio>
                                  </p:subTnLst>
                                </p:cTn>
                              </p:par>
                            </p:childTnLst>
                          </p:cTn>
                        </p:par>
                      </p:childTnLst>
                    </p:cTn>
                  </p:par>
                </p:childTnLst>
              </p:cTn>
              <p:nextCondLst>
                <p:cond evt="onClick" delay="0">
                  <p:tgtEl>
                    <p:spTgt spid="15"/>
                  </p:tgtEl>
                </p:cond>
              </p:nextCondLst>
            </p:seq>
          </p:childTnLst>
        </p:cTn>
      </p:par>
    </p:tnLst>
    <p:bldLst>
      <p:bldP spid="12" grpId="0" animBg="1"/>
      <p:bldP spid="12" grpId="1" animBg="1"/>
      <p:bldP spid="13" grpId="0" animBg="1"/>
      <p:bldP spid="13" grpId="1" animBg="1"/>
      <p:bldP spid="14" grpId="0" animBg="1"/>
      <p:bldP spid="14" grpId="1" animBg="1"/>
      <p:bldP spid="14" grpId="2" animBg="1"/>
      <p:bldP spid="15" grpId="0" animBg="1"/>
      <p:bldP spid="15" grpId="1" animBg="1"/>
      <p:bldP spid="15"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C6D0D9C-9B55-FE41-BED2-9C2D3318F9B2}"/>
              </a:ext>
            </a:extLst>
          </p:cNvPr>
          <p:cNvPicPr>
            <a:picLocks noChangeAspect="1"/>
          </p:cNvPicPr>
          <p:nvPr/>
        </p:nvPicPr>
        <p:blipFill rotWithShape="1">
          <a:blip r:embed="rId2"/>
          <a:srcRect t="6529" b="20731"/>
          <a:stretch/>
        </p:blipFill>
        <p:spPr>
          <a:xfrm>
            <a:off x="0" y="-1"/>
            <a:ext cx="12192000" cy="6917447"/>
          </a:xfrm>
          <a:prstGeom prst="rect">
            <a:avLst/>
          </a:prstGeom>
        </p:spPr>
      </p:pic>
      <p:pic>
        <p:nvPicPr>
          <p:cNvPr id="6" name="Picture 5">
            <a:extLst>
              <a:ext uri="{FF2B5EF4-FFF2-40B4-BE49-F238E27FC236}">
                <a16:creationId xmlns:a16="http://schemas.microsoft.com/office/drawing/2014/main" xmlns="" id="{F1EC9791-6CAE-4E48-84FA-2080BAAC3AAC}"/>
              </a:ext>
            </a:extLst>
          </p:cNvPr>
          <p:cNvPicPr>
            <a:picLocks noChangeAspect="1"/>
          </p:cNvPicPr>
          <p:nvPr/>
        </p:nvPicPr>
        <p:blipFill rotWithShape="1">
          <a:blip r:embed="rId3">
            <a:alphaModFix amt="69000"/>
            <a:extLst>
              <a:ext uri="{BEBA8EAE-BF5A-486C-A8C5-ECC9F3942E4B}">
                <a14:imgProps xmlns:a14="http://schemas.microsoft.com/office/drawing/2010/main">
                  <a14:imgLayer r:embed="rId4">
                    <a14:imgEffect>
                      <a14:backgroundRemoval t="7315" b="90000" l="10000" r="90000">
                        <a14:foregroundMark x1="38600" y1="8333" x2="38600" y2="8333"/>
                        <a14:foregroundMark x1="38600" y1="8333" x2="38600" y2="8333"/>
                        <a14:foregroundMark x1="75100" y1="7315" x2="75100" y2="7315"/>
                        <a14:foregroundMark x1="75100" y1="7315" x2="75100" y2="7315"/>
                      </a14:backgroundRemoval>
                    </a14:imgEffect>
                  </a14:imgLayer>
                </a14:imgProps>
              </a:ext>
            </a:extLst>
          </a:blip>
          <a:srcRect l="20150" t="5000" r="15950" b="12500"/>
          <a:stretch/>
        </p:blipFill>
        <p:spPr>
          <a:xfrm rot="16200000">
            <a:off x="3168073" y="-882203"/>
            <a:ext cx="5855854" cy="8165205"/>
          </a:xfrm>
          <a:prstGeom prst="rect">
            <a:avLst/>
          </a:prstGeom>
          <a:effectLst>
            <a:glow rad="310835">
              <a:schemeClr val="accent2">
                <a:lumMod val="60000"/>
                <a:lumOff val="40000"/>
                <a:alpha val="87647"/>
              </a:schemeClr>
            </a:glow>
          </a:effectLst>
        </p:spPr>
      </p:pic>
      <p:sp>
        <p:nvSpPr>
          <p:cNvPr id="7" name="TextBox 6">
            <a:extLst>
              <a:ext uri="{FF2B5EF4-FFF2-40B4-BE49-F238E27FC236}">
                <a16:creationId xmlns:a16="http://schemas.microsoft.com/office/drawing/2014/main" xmlns="" id="{5B993938-4CC2-3344-9207-F441E7B54269}"/>
              </a:ext>
            </a:extLst>
          </p:cNvPr>
          <p:cNvSpPr txBox="1"/>
          <p:nvPr/>
        </p:nvSpPr>
        <p:spPr>
          <a:xfrm>
            <a:off x="3759991" y="1452771"/>
            <a:ext cx="467201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400" b="1" i="0" u="none" strike="noStrike" kern="1200" cap="none" spc="0" normalizeH="0" baseline="0" noProof="0" dirty="0">
                <a:ln>
                  <a:noFill/>
                </a:ln>
                <a:solidFill>
                  <a:prstClr val="black"/>
                </a:solidFill>
                <a:effectLst>
                  <a:glow rad="174828">
                    <a:srgbClr val="FFC000">
                      <a:lumMod val="20000"/>
                      <a:lumOff val="80000"/>
                      <a:alpha val="40000"/>
                    </a:srgbClr>
                  </a:glow>
                </a:effectLst>
                <a:uLnTx/>
                <a:uFillTx/>
                <a:latin typeface="Arial" panose="020B0604020202020204"/>
                <a:ea typeface="+mn-ea"/>
                <a:cs typeface="+mn-cs"/>
              </a:rPr>
              <a:t>THỬ THÁCH 3</a:t>
            </a:r>
          </a:p>
        </p:txBody>
      </p:sp>
      <p:sp>
        <p:nvSpPr>
          <p:cNvPr id="8" name="TextBox 7">
            <a:extLst>
              <a:ext uri="{FF2B5EF4-FFF2-40B4-BE49-F238E27FC236}">
                <a16:creationId xmlns:a16="http://schemas.microsoft.com/office/drawing/2014/main" xmlns="" id="{8CE968AC-4455-A34B-A55E-92F9A918488A}"/>
              </a:ext>
            </a:extLst>
          </p:cNvPr>
          <p:cNvSpPr txBox="1"/>
          <p:nvPr/>
        </p:nvSpPr>
        <p:spPr>
          <a:xfrm>
            <a:off x="2663702" y="2704669"/>
            <a:ext cx="6480298" cy="1508105"/>
          </a:xfrm>
          <a:prstGeom prst="rect">
            <a:avLst/>
          </a:prstGeom>
          <a:noFill/>
          <a:effectLst>
            <a:glow>
              <a:schemeClr val="accent1"/>
            </a:glow>
            <a:softEdge rad="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600" b="0" i="1" u="none" strike="noStrike" kern="1200" cap="none" spc="0" normalizeH="0" baseline="0" noProof="0" dirty="0">
                <a:ln>
                  <a:noFill/>
                </a:ln>
                <a:solidFill>
                  <a:prstClr val="black"/>
                </a:solidFill>
                <a:effectLst>
                  <a:glow>
                    <a:srgbClr val="5B9BD5">
                      <a:lumMod val="60000"/>
                      <a:lumOff val="40000"/>
                    </a:srgbClr>
                  </a:glow>
                </a:effectLst>
                <a:uLnTx/>
                <a:uFillTx/>
                <a:latin typeface="Arial" panose="020B0604020202020204" pitchFamily="34" charset="0"/>
                <a:ea typeface="+mn-ea"/>
                <a:cs typeface="Arial" panose="020B0604020202020204" pitchFamily="34" charset="0"/>
              </a:rPr>
              <a:t>Tìm </a:t>
            </a:r>
            <a:r>
              <a:rPr kumimoji="0" lang="x-none" sz="4600" b="1" i="1" u="none" strike="noStrike" kern="1200" cap="none" spc="0" normalizeH="0" baseline="0" noProof="0" dirty="0">
                <a:ln>
                  <a:noFill/>
                </a:ln>
                <a:solidFill>
                  <a:prstClr val="black"/>
                </a:solidFill>
                <a:effectLst>
                  <a:glow>
                    <a:srgbClr val="5B9BD5">
                      <a:lumMod val="60000"/>
                      <a:lumOff val="40000"/>
                    </a:srgbClr>
                  </a:glow>
                </a:effectLst>
                <a:uLnTx/>
                <a:uFillTx/>
                <a:latin typeface="Arial" panose="020B0604020202020204" pitchFamily="34" charset="0"/>
                <a:ea typeface="+mn-ea"/>
                <a:cs typeface="Arial" panose="020B0604020202020204" pitchFamily="34" charset="0"/>
              </a:rPr>
              <a:t>lọ nước tàng hình </a:t>
            </a:r>
            <a:r>
              <a:rPr kumimoji="0" lang="x-none" sz="4600" b="0" i="1" u="none" strike="noStrike" kern="1200" cap="none" spc="0" normalizeH="0" baseline="0" noProof="0" dirty="0">
                <a:ln>
                  <a:noFill/>
                </a:ln>
                <a:solidFill>
                  <a:prstClr val="black"/>
                </a:solidFill>
                <a:effectLst>
                  <a:glow>
                    <a:srgbClr val="5B9BD5">
                      <a:lumMod val="60000"/>
                      <a:lumOff val="40000"/>
                    </a:srgbClr>
                  </a:glow>
                </a:effectLst>
                <a:uLnTx/>
                <a:uFillTx/>
                <a:latin typeface="Arial" panose="020B0604020202020204" pitchFamily="34" charset="0"/>
                <a:ea typeface="+mn-ea"/>
                <a:cs typeface="Arial" panose="020B0604020202020204" pitchFamily="34" charset="0"/>
              </a:rPr>
              <a:t>trong căn hầm bí mật.</a:t>
            </a:r>
          </a:p>
        </p:txBody>
      </p:sp>
    </p:spTree>
    <p:extLst>
      <p:ext uri="{BB962C8B-B14F-4D97-AF65-F5344CB8AC3E}">
        <p14:creationId xmlns:p14="http://schemas.microsoft.com/office/powerpoint/2010/main" val="2114166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out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2C75C55-FE7A-B447-8135-B367EDD45BF3}"/>
              </a:ext>
            </a:extLst>
          </p:cNvPr>
          <p:cNvPicPr>
            <a:picLocks noChangeAspect="1"/>
          </p:cNvPicPr>
          <p:nvPr/>
        </p:nvPicPr>
        <p:blipFill rotWithShape="1">
          <a:blip r:embed="rId4"/>
          <a:srcRect l="5455" t="11376" b="20368"/>
          <a:stretch/>
        </p:blipFill>
        <p:spPr>
          <a:xfrm>
            <a:off x="0" y="0"/>
            <a:ext cx="12192000" cy="6858000"/>
          </a:xfrm>
          <a:prstGeom prst="rect">
            <a:avLst/>
          </a:prstGeom>
        </p:spPr>
      </p:pic>
      <p:sp>
        <p:nvSpPr>
          <p:cNvPr id="6" name="Rounded Rectangle 5">
            <a:extLst>
              <a:ext uri="{FF2B5EF4-FFF2-40B4-BE49-F238E27FC236}">
                <a16:creationId xmlns:a16="http://schemas.microsoft.com/office/drawing/2014/main" xmlns="" id="{8E9AD514-3782-BB4B-8ED8-FC834B6FC346}"/>
              </a:ext>
            </a:extLst>
          </p:cNvPr>
          <p:cNvSpPr/>
          <p:nvPr/>
        </p:nvSpPr>
        <p:spPr>
          <a:xfrm>
            <a:off x="781050" y="826739"/>
            <a:ext cx="10629900" cy="1756559"/>
          </a:xfrm>
          <a:prstGeom prst="roundRect">
            <a:avLst/>
          </a:prstGeom>
          <a:solidFill>
            <a:schemeClr val="bg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b="1" dirty="0">
                <a:solidFill>
                  <a:prstClr val="black"/>
                </a:solidFill>
                <a:latin typeface="Arial" panose="020B0604020202020204"/>
              </a:rPr>
              <a:t>Năm 544 đánh dấu sự ra đời của nhà nước</a:t>
            </a:r>
            <a:r>
              <a:rPr lang="en-US" sz="5400" b="1" dirty="0">
                <a:solidFill>
                  <a:prstClr val="black"/>
                </a:solidFill>
                <a:latin typeface="Arial" panose="020B0604020202020204"/>
              </a:rPr>
              <a:t>?</a:t>
            </a:r>
            <a:endParaRPr kumimoji="0" lang="x-none" sz="54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Rounded Rectangle 6">
            <a:extLst>
              <a:ext uri="{FF2B5EF4-FFF2-40B4-BE49-F238E27FC236}">
                <a16:creationId xmlns:a16="http://schemas.microsoft.com/office/drawing/2014/main" xmlns="" id="{4F5612BA-7F30-B242-AADB-8D50D1174414}"/>
              </a:ext>
            </a:extLst>
          </p:cNvPr>
          <p:cNvSpPr/>
          <p:nvPr/>
        </p:nvSpPr>
        <p:spPr>
          <a:xfrm>
            <a:off x="2073343" y="2945737"/>
            <a:ext cx="7928785" cy="1756559"/>
          </a:xfrm>
          <a:prstGeom prst="roundRect">
            <a:avLst/>
          </a:prstGeom>
          <a:solidFill>
            <a:schemeClr val="bg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 panose="020B0604020202020204"/>
                <a:ea typeface="+mn-ea"/>
                <a:cs typeface="+mn-cs"/>
              </a:rPr>
              <a:t>Vạn</a:t>
            </a:r>
            <a:r>
              <a:rPr kumimoji="0" lang="en-US" sz="6600" b="1" i="0" u="none" strike="noStrike" kern="1200" cap="none" spc="0" normalizeH="0" noProof="0" dirty="0">
                <a:ln>
                  <a:noFill/>
                </a:ln>
                <a:solidFill>
                  <a:srgbClr val="FF0000"/>
                </a:solidFill>
                <a:effectLst/>
                <a:uLnTx/>
                <a:uFillTx/>
                <a:latin typeface="Arial" panose="020B0604020202020204"/>
                <a:ea typeface="+mn-ea"/>
                <a:cs typeface="+mn-cs"/>
              </a:rPr>
              <a:t> Xuân</a:t>
            </a:r>
            <a:endParaRPr kumimoji="0" lang="x-none" sz="6600" b="1" i="0" u="none" strike="noStrike" kern="1200" cap="none" spc="0" normalizeH="0" baseline="0" noProof="0" dirty="0">
              <a:ln>
                <a:noFill/>
              </a:ln>
              <a:solidFill>
                <a:srgbClr val="FF0000"/>
              </a:solidFill>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xmlns="" id="{CFED5A49-907D-3B4F-9297-EE075483D1C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700" r="92800">
                        <a14:foregroundMark x1="4700" y1="30513" x2="4700" y2="30513"/>
                        <a14:foregroundMark x1="4700" y1="30513" x2="4700" y2="30513"/>
                        <a14:foregroundMark x1="29600" y1="38333" x2="29600" y2="38333"/>
                        <a14:foregroundMark x1="29600" y1="38333" x2="29600" y2="38333"/>
                        <a14:foregroundMark x1="9000" y1="27436" x2="9000" y2="27436"/>
                        <a14:foregroundMark x1="9000" y1="27436" x2="9000" y2="27436"/>
                        <a14:foregroundMark x1="5100" y1="29487" x2="10300" y2="28077"/>
                        <a14:foregroundMark x1="51200" y1="34231" x2="49600" y2="67308"/>
                        <a14:foregroundMark x1="38700" y1="47564" x2="36700" y2="55256"/>
                        <a14:foregroundMark x1="36700" y1="55256" x2="36500" y2="58205"/>
                        <a14:foregroundMark x1="55200" y1="42436" x2="55200" y2="42436"/>
                        <a14:foregroundMark x1="55200" y1="42436" x2="55200" y2="42436"/>
                        <a14:foregroundMark x1="55900" y1="41410" x2="57800" y2="43077"/>
                        <a14:foregroundMark x1="61100" y1="48974" x2="63900" y2="55769"/>
                        <a14:foregroundMark x1="63900" y1="55769" x2="63700" y2="58718"/>
                        <a14:foregroundMark x1="64000" y1="55769" x2="64000" y2="55769"/>
                        <a14:foregroundMark x1="64000" y1="55769" x2="64000" y2="55769"/>
                        <a14:foregroundMark x1="64300" y1="56026" x2="64300" y2="56026"/>
                        <a14:foregroundMark x1="64300" y1="56026" x2="64300" y2="56026"/>
                        <a14:foregroundMark x1="64200" y1="58846" x2="64200" y2="58846"/>
                        <a14:foregroundMark x1="64200" y1="58846" x2="64200" y2="58846"/>
                        <a14:foregroundMark x1="82300" y1="22821" x2="82600" y2="69744"/>
                        <a14:foregroundMark x1="82600" y1="69744" x2="82100" y2="72821"/>
                        <a14:foregroundMark x1="84000" y1="44103" x2="83900" y2="68974"/>
                        <a14:foregroundMark x1="73900" y1="35897" x2="72700" y2="51026"/>
                        <a14:foregroundMark x1="72500" y1="44103" x2="71900" y2="51026"/>
                        <a14:foregroundMark x1="46300" y1="57692" x2="48200" y2="67179"/>
                        <a14:foregroundMark x1="48200" y1="67179" x2="53600" y2="67692"/>
                        <a14:foregroundMark x1="53600" y1="67692" x2="57400" y2="60385"/>
                        <a14:foregroundMark x1="57400" y1="60385" x2="57100" y2="60128"/>
                        <a14:foregroundMark x1="87100" y1="29359" x2="87100" y2="29359"/>
                        <a14:foregroundMark x1="87100" y1="29359" x2="87100" y2="29359"/>
                        <a14:foregroundMark x1="92800" y1="50897" x2="92800" y2="50897"/>
                        <a14:foregroundMark x1="92800" y1="50897" x2="92800" y2="50897"/>
                      </a14:backgroundRemoval>
                    </a14:imgEffect>
                  </a14:imgLayer>
                </a14:imgProps>
              </a:ext>
            </a:extLst>
          </a:blip>
          <a:srcRect r="63981"/>
          <a:stretch/>
        </p:blipFill>
        <p:spPr>
          <a:xfrm>
            <a:off x="652506" y="4227970"/>
            <a:ext cx="1420837" cy="3076863"/>
          </a:xfrm>
          <a:prstGeom prst="rect">
            <a:avLst/>
          </a:prstGeom>
        </p:spPr>
      </p:pic>
    </p:spTree>
    <p:extLst>
      <p:ext uri="{BB962C8B-B14F-4D97-AF65-F5344CB8AC3E}">
        <p14:creationId xmlns:p14="http://schemas.microsoft.com/office/powerpoint/2010/main" val="296572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3" name="349201__hotlavaman__magic-mall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xmlns="" id="{5EDFF8A0-682F-B840-BC86-4D32F69890F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2735" y="3684971"/>
            <a:ext cx="4167817" cy="25398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4BB8CF55-AAE5-7E48-A0C0-A08F23F5320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50000" y1="62778" x2="50000" y2="62778"/>
                      </a14:backgroundRemoval>
                    </a14:imgEffect>
                  </a14:imgLayer>
                </a14:imgProps>
              </a:ext>
            </a:extLst>
          </a:blip>
          <a:srcRect l="19797" t="23180" r="16762" b="25333"/>
          <a:stretch/>
        </p:blipFill>
        <p:spPr>
          <a:xfrm>
            <a:off x="882894" y="3391501"/>
            <a:ext cx="3268151" cy="2864546"/>
          </a:xfrm>
          <a:prstGeom prst="rect">
            <a:avLst/>
          </a:prstGeom>
        </p:spPr>
      </p:pic>
      <p:sp>
        <p:nvSpPr>
          <p:cNvPr id="19" name="Rounded Rectangle 18">
            <a:extLst>
              <a:ext uri="{FF2B5EF4-FFF2-40B4-BE49-F238E27FC236}">
                <a16:creationId xmlns:a16="http://schemas.microsoft.com/office/drawing/2014/main" xmlns="" id="{0314DEAF-FA23-4A44-88A9-3373983E5CBB}"/>
              </a:ext>
            </a:extLst>
          </p:cNvPr>
          <p:cNvSpPr/>
          <p:nvPr/>
        </p:nvSpPr>
        <p:spPr>
          <a:xfrm>
            <a:off x="139968" y="1103280"/>
            <a:ext cx="12077173" cy="118494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5400" b="1" i="0" u="none" strike="noStrike" kern="1200" cap="none" spc="0" normalizeH="0" baseline="0" noProof="0" dirty="0">
                <a:ln>
                  <a:noFill/>
                </a:ln>
                <a:solidFill>
                  <a:prstClr val="white"/>
                </a:solidFill>
                <a:effectLst>
                  <a:glow rad="294159">
                    <a:srgbClr val="FFC000">
                      <a:alpha val="40000"/>
                    </a:srgbClr>
                  </a:glow>
                </a:effectLst>
                <a:uLnTx/>
                <a:uFillTx/>
                <a:latin typeface="Arial" panose="020B0604020202020204"/>
                <a:ea typeface="+mn-ea"/>
                <a:cs typeface="+mn-cs"/>
              </a:rPr>
              <a:t>Chúc mừng bạn đã vượt qua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5400" b="1" i="0" u="none" strike="noStrike" kern="1200" cap="none" spc="0" normalizeH="0" baseline="0" noProof="0" dirty="0">
                <a:ln>
                  <a:noFill/>
                </a:ln>
                <a:solidFill>
                  <a:prstClr val="white"/>
                </a:solidFill>
                <a:effectLst>
                  <a:glow rad="294159">
                    <a:srgbClr val="FFC000">
                      <a:alpha val="40000"/>
                    </a:srgbClr>
                  </a:glow>
                </a:effectLst>
                <a:uLnTx/>
                <a:uFillTx/>
                <a:latin typeface="Arial" panose="020B0604020202020204"/>
                <a:ea typeface="+mn-ea"/>
                <a:cs typeface="+mn-cs"/>
              </a:rPr>
              <a:t>tất cả các thử thách!</a:t>
            </a:r>
          </a:p>
        </p:txBody>
      </p:sp>
      <p:pic>
        <p:nvPicPr>
          <p:cNvPr id="23" name="Picture 22">
            <a:extLst>
              <a:ext uri="{FF2B5EF4-FFF2-40B4-BE49-F238E27FC236}">
                <a16:creationId xmlns:a16="http://schemas.microsoft.com/office/drawing/2014/main" xmlns="" id="{3CD86232-8633-3B4C-937D-EDC30C0BD64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27000" y1="36004" x2="27000" y2="36004"/>
                        <a14:foregroundMark x1="27000" y1="36004" x2="27000" y2="36004"/>
                        <a14:foregroundMark x1="25800" y1="37355" x2="25800" y2="37355"/>
                        <a14:foregroundMark x1="25600" y1="37355" x2="25600" y2="37355"/>
                        <a14:foregroundMark x1="24800" y1="37355" x2="24800" y2="37355"/>
                        <a14:foregroundMark x1="24800" y1="37355" x2="24800" y2="37355"/>
                        <a14:foregroundMark x1="27300" y1="34749" x2="24300" y2="38610"/>
                        <a14:backgroundMark x1="20000" y1="41023" x2="20000" y2="41023"/>
                        <a14:backgroundMark x1="20000" y1="41023" x2="20000" y2="41023"/>
                        <a14:backgroundMark x1="22706" y1="37620" x2="21000" y2="38417"/>
                        <a14:backgroundMark x1="25145" y1="34795" x2="17300" y2="39961"/>
                        <a14:backgroundMark x1="23615" y1="38185" x2="23300" y2="38610"/>
                        <a14:backgroundMark x1="26200" y1="32819" x2="23500" y2="33977"/>
                        <a14:backgroundMark x1="28300" y1="33205" x2="27190" y2="34681"/>
                      </a14:backgroundRemoval>
                    </a14:imgEffect>
                  </a14:imgLayer>
                </a14:imgProps>
              </a:ext>
            </a:extLst>
          </a:blip>
          <a:stretch>
            <a:fillRect/>
          </a:stretch>
        </p:blipFill>
        <p:spPr>
          <a:xfrm>
            <a:off x="4623107" y="3705308"/>
            <a:ext cx="3110896" cy="3222888"/>
          </a:xfrm>
          <a:prstGeom prst="rect">
            <a:avLst/>
          </a:prstGeom>
        </p:spPr>
      </p:pic>
      <p:pic>
        <p:nvPicPr>
          <p:cNvPr id="18" name="Picture 17">
            <a:extLst>
              <a:ext uri="{FF2B5EF4-FFF2-40B4-BE49-F238E27FC236}">
                <a16:creationId xmlns:a16="http://schemas.microsoft.com/office/drawing/2014/main" xmlns="" id="{D3025198-0695-8F4D-805F-7622D1A8340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874" b="90418" l="2700" r="98400">
                        <a14:foregroundMark x1="7500" y1="27727" x2="7500" y2="27727"/>
                        <a14:foregroundMark x1="7300" y1="27727" x2="7300" y2="27727"/>
                        <a14:foregroundMark x1="2800" y1="34047" x2="2800" y2="34047"/>
                        <a14:foregroundMark x1="2800" y1="34047" x2="2800" y2="34047"/>
                        <a14:foregroundMark x1="22200" y1="87156" x2="22200" y2="87156"/>
                        <a14:foregroundMark x1="22200" y1="87156" x2="22200" y2="87156"/>
                        <a14:foregroundMark x1="63600" y1="31397" x2="63600" y2="31397"/>
                        <a14:foregroundMark x1="63600" y1="31397" x2="63600" y2="31397"/>
                        <a14:foregroundMark x1="49500" y1="31397" x2="49500" y2="31397"/>
                        <a14:foregroundMark x1="49500" y1="31397" x2="49500" y2="31397"/>
                        <a14:foregroundMark x1="25800" y1="20897" x2="68400" y2="12640"/>
                        <a14:foregroundMark x1="68400" y1="12640" x2="71100" y2="11723"/>
                        <a14:foregroundMark x1="16900" y1="25892" x2="16900" y2="25892"/>
                        <a14:foregroundMark x1="16900" y1="25892" x2="16900" y2="25892"/>
                        <a14:foregroundMark x1="13500" y1="21713" x2="22400" y2="40571"/>
                        <a14:foregroundMark x1="11100" y1="19878" x2="11100" y2="19878"/>
                        <a14:foregroundMark x1="11100" y1="19878" x2="11100" y2="19878"/>
                        <a14:foregroundMark x1="10300" y1="21101" x2="10300" y2="21101"/>
                        <a14:foregroundMark x1="10300" y1="21101" x2="10300" y2="21101"/>
                        <a14:foregroundMark x1="9500" y1="21305" x2="11700" y2="20489"/>
                        <a14:foregroundMark x1="72900" y1="3874" x2="79200" y2="18960"/>
                        <a14:foregroundMark x1="79200" y1="18960" x2="86600" y2="30989"/>
                        <a14:foregroundMark x1="94400" y1="43527" x2="94400" y2="43527"/>
                        <a14:foregroundMark x1="94400" y1="43527" x2="94400" y2="43527"/>
                        <a14:foregroundMark x1="98400" y1="43119" x2="98400" y2="43119"/>
                        <a14:foregroundMark x1="98200" y1="43119" x2="98200" y2="43119"/>
                        <a14:foregroundMark x1="21000" y1="90418" x2="21000" y2="90418"/>
                        <a14:foregroundMark x1="21000" y1="90418" x2="21000" y2="90418"/>
                      </a14:backgroundRemoval>
                    </a14:imgEffect>
                  </a14:imgLayer>
                </a14:imgProps>
              </a:ext>
            </a:extLst>
          </a:blip>
          <a:stretch>
            <a:fillRect/>
          </a:stretch>
        </p:blipFill>
        <p:spPr>
          <a:xfrm>
            <a:off x="4817860" y="3500419"/>
            <a:ext cx="3110896" cy="3051789"/>
          </a:xfrm>
          <a:prstGeom prst="rect">
            <a:avLst/>
          </a:prstGeom>
        </p:spPr>
      </p:pic>
      <p:pic>
        <p:nvPicPr>
          <p:cNvPr id="3076" name="Picture 4" descr="Ghost, spooky, halloween icon - Free download on Iconfinder">
            <a:extLst>
              <a:ext uri="{FF2B5EF4-FFF2-40B4-BE49-F238E27FC236}">
                <a16:creationId xmlns:a16="http://schemas.microsoft.com/office/drawing/2014/main" xmlns="" id="{7325BC97-F95A-C14C-8F51-A5F0C791A32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79218" y="3130306"/>
            <a:ext cx="3522002" cy="352200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49996510-E154-EC45-ACEE-71FEE306415F}"/>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backgroundMark x1="51000" y1="79630" x2="51000" y2="79630"/>
                        <a14:backgroundMark x1="51000" y1="79630" x2="51000" y2="79630"/>
                      </a14:backgroundRemoval>
                    </a14:imgEffect>
                  </a14:imgLayer>
                </a14:imgProps>
              </a:ext>
            </a:extLst>
          </a:blip>
          <a:stretch>
            <a:fillRect/>
          </a:stretch>
        </p:blipFill>
        <p:spPr>
          <a:xfrm>
            <a:off x="8123509" y="3137947"/>
            <a:ext cx="3522002" cy="3803763"/>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xmlns="" id="{A3D82E9E-7F41-BA24-4633-F312B00C05B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15678" y="95941"/>
            <a:ext cx="1557678" cy="1557678"/>
          </a:xfrm>
          <a:prstGeom prst="rect">
            <a:avLst/>
          </a:prstGeom>
        </p:spPr>
      </p:pic>
    </p:spTree>
    <p:extLst>
      <p:ext uri="{BB962C8B-B14F-4D97-AF65-F5344CB8AC3E}">
        <p14:creationId xmlns:p14="http://schemas.microsoft.com/office/powerpoint/2010/main" val="2944317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23" presetClass="exit" presetSubtype="32" fill="hold" nodeType="clickEffect">
                                  <p:stCondLst>
                                    <p:cond delay="0"/>
                                  </p:stCondLst>
                                  <p:childTnLst>
                                    <p:anim calcmode="lin" valueType="num">
                                      <p:cBhvr>
                                        <p:cTn id="29" dur="500"/>
                                        <p:tgtEl>
                                          <p:spTgt spid="9"/>
                                        </p:tgtEl>
                                        <p:attrNameLst>
                                          <p:attrName>ppt_w</p:attrName>
                                        </p:attrNameLst>
                                      </p:cBhvr>
                                      <p:tavLst>
                                        <p:tav tm="0">
                                          <p:val>
                                            <p:strVal val="ppt_w"/>
                                          </p:val>
                                        </p:tav>
                                        <p:tav tm="100000">
                                          <p:val>
                                            <p:fltVal val="0"/>
                                          </p:val>
                                        </p:tav>
                                      </p:tavLst>
                                    </p:anim>
                                    <p:anim calcmode="lin" valueType="num">
                                      <p:cBhvr>
                                        <p:cTn id="30" dur="500"/>
                                        <p:tgtEl>
                                          <p:spTgt spid="9"/>
                                        </p:tgtEl>
                                        <p:attrNameLst>
                                          <p:attrName>ppt_h</p:attrName>
                                        </p:attrNameLst>
                                      </p:cBhvr>
                                      <p:tavLst>
                                        <p:tav tm="0">
                                          <p:val>
                                            <p:strVal val="ppt_h"/>
                                          </p:val>
                                        </p:tav>
                                        <p:tav tm="100000">
                                          <p:val>
                                            <p:fltVal val="0"/>
                                          </p:val>
                                        </p:tav>
                                      </p:tavLst>
                                    </p:anim>
                                    <p:set>
                                      <p:cBhvr>
                                        <p:cTn id="31" dur="1" fill="hold">
                                          <p:stCondLst>
                                            <p:cond delay="499"/>
                                          </p:stCondLst>
                                        </p:cTn>
                                        <p:tgtEl>
                                          <p:spTgt spid="9"/>
                                        </p:tgtEl>
                                        <p:attrNameLst>
                                          <p:attrName>style.visibility</p:attrName>
                                        </p:attrNameLst>
                                      </p:cBhvr>
                                      <p:to>
                                        <p:strVal val="hidden"/>
                                      </p:to>
                                    </p:set>
                                  </p:childTnLst>
                                </p:cTn>
                              </p:par>
                              <p:par>
                                <p:cTn id="32" presetID="53" presetClass="entr" presetSubtype="16" fill="hold" nodeType="withEffect">
                                  <p:stCondLst>
                                    <p:cond delay="0"/>
                                  </p:stCondLst>
                                  <p:childTnLst>
                                    <p:set>
                                      <p:cBhvr>
                                        <p:cTn id="33" dur="1" fill="hold">
                                          <p:stCondLst>
                                            <p:cond delay="0"/>
                                          </p:stCondLst>
                                        </p:cTn>
                                        <p:tgtEl>
                                          <p:spTgt spid="3074"/>
                                        </p:tgtEl>
                                        <p:attrNameLst>
                                          <p:attrName>style.visibility</p:attrName>
                                        </p:attrNameLst>
                                      </p:cBhvr>
                                      <p:to>
                                        <p:strVal val="visible"/>
                                      </p:to>
                                    </p:set>
                                    <p:anim calcmode="lin" valueType="num">
                                      <p:cBhvr>
                                        <p:cTn id="34" dur="500" fill="hold"/>
                                        <p:tgtEl>
                                          <p:spTgt spid="3074"/>
                                        </p:tgtEl>
                                        <p:attrNameLst>
                                          <p:attrName>ppt_w</p:attrName>
                                        </p:attrNameLst>
                                      </p:cBhvr>
                                      <p:tavLst>
                                        <p:tav tm="0">
                                          <p:val>
                                            <p:fltVal val="0"/>
                                          </p:val>
                                        </p:tav>
                                        <p:tav tm="100000">
                                          <p:val>
                                            <p:strVal val="#ppt_w"/>
                                          </p:val>
                                        </p:tav>
                                      </p:tavLst>
                                    </p:anim>
                                    <p:anim calcmode="lin" valueType="num">
                                      <p:cBhvr>
                                        <p:cTn id="35" dur="500" fill="hold"/>
                                        <p:tgtEl>
                                          <p:spTgt spid="3074"/>
                                        </p:tgtEl>
                                        <p:attrNameLst>
                                          <p:attrName>ppt_h</p:attrName>
                                        </p:attrNameLst>
                                      </p:cBhvr>
                                      <p:tavLst>
                                        <p:tav tm="0">
                                          <p:val>
                                            <p:fltVal val="0"/>
                                          </p:val>
                                        </p:tav>
                                        <p:tav tm="100000">
                                          <p:val>
                                            <p:strVal val="#ppt_h"/>
                                          </p:val>
                                        </p:tav>
                                      </p:tavLst>
                                    </p:anim>
                                    <p:animEffect transition="in" filter="fade">
                                      <p:cBhvr>
                                        <p:cTn id="36" dur="500"/>
                                        <p:tgtEl>
                                          <p:spTgt spid="3074"/>
                                        </p:tgtEl>
                                      </p:cBhvr>
                                    </p:animEffect>
                                  </p:childTnLst>
                                  <p:subTnLst>
                                    <p:audio>
                                      <p:cMediaNode>
                                        <p:cTn display="0" masterRel="sameClick">
                                          <p:stCondLst>
                                            <p:cond evt="begin" delay="0">
                                              <p:tn val="32"/>
                                            </p:cond>
                                          </p:stCondLst>
                                          <p:endCondLst>
                                            <p:cond evt="onStopAudio" delay="0">
                                              <p:tgtEl>
                                                <p:sldTgt/>
                                              </p:tgtEl>
                                            </p:cond>
                                          </p:endCondLst>
                                        </p:cTn>
                                        <p:tgtEl>
                                          <p:sndTgt r:embed="rId3" name="349201__hotlavaman__magic-mallet.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23" presetClass="exit" presetSubtype="32" fill="hold" nodeType="clickEffect">
                                  <p:stCondLst>
                                    <p:cond delay="0"/>
                                  </p:stCondLst>
                                  <p:childTnLst>
                                    <p:anim calcmode="lin" valueType="num">
                                      <p:cBhvr>
                                        <p:cTn id="41" dur="500"/>
                                        <p:tgtEl>
                                          <p:spTgt spid="18"/>
                                        </p:tgtEl>
                                        <p:attrNameLst>
                                          <p:attrName>ppt_w</p:attrName>
                                        </p:attrNameLst>
                                      </p:cBhvr>
                                      <p:tavLst>
                                        <p:tav tm="0">
                                          <p:val>
                                            <p:strVal val="ppt_w"/>
                                          </p:val>
                                        </p:tav>
                                        <p:tav tm="100000">
                                          <p:val>
                                            <p:fltVal val="0"/>
                                          </p:val>
                                        </p:tav>
                                      </p:tavLst>
                                    </p:anim>
                                    <p:anim calcmode="lin" valueType="num">
                                      <p:cBhvr>
                                        <p:cTn id="42" dur="500"/>
                                        <p:tgtEl>
                                          <p:spTgt spid="18"/>
                                        </p:tgtEl>
                                        <p:attrNameLst>
                                          <p:attrName>ppt_h</p:attrName>
                                        </p:attrNameLst>
                                      </p:cBhvr>
                                      <p:tavLst>
                                        <p:tav tm="0">
                                          <p:val>
                                            <p:strVal val="ppt_h"/>
                                          </p:val>
                                        </p:tav>
                                        <p:tav tm="100000">
                                          <p:val>
                                            <p:fltVal val="0"/>
                                          </p:val>
                                        </p:tav>
                                      </p:tavLst>
                                    </p:anim>
                                    <p:set>
                                      <p:cBhvr>
                                        <p:cTn id="43" dur="1" fill="hold">
                                          <p:stCondLst>
                                            <p:cond delay="499"/>
                                          </p:stCondLst>
                                        </p:cTn>
                                        <p:tgtEl>
                                          <p:spTgt spid="18"/>
                                        </p:tgtEl>
                                        <p:attrNameLst>
                                          <p:attrName>style.visibility</p:attrName>
                                        </p:attrNameLst>
                                      </p:cBhvr>
                                      <p:to>
                                        <p:strVal val="hidden"/>
                                      </p:to>
                                    </p:set>
                                  </p:childTnLst>
                                </p:cTn>
                              </p:par>
                              <p:par>
                                <p:cTn id="44" presetID="53" presetClass="entr" presetSubtype="16"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Effect transition="in" filter="fade">
                                      <p:cBhvr>
                                        <p:cTn id="48" dur="500"/>
                                        <p:tgtEl>
                                          <p:spTgt spid="23"/>
                                        </p:tgtEl>
                                      </p:cBhvr>
                                    </p:animEffect>
                                  </p:childTnLst>
                                  <p:subTnLst>
                                    <p:audio>
                                      <p:cMediaNode>
                                        <p:cTn display="0" masterRel="sameClick">
                                          <p:stCondLst>
                                            <p:cond evt="begin" delay="0">
                                              <p:tn val="44"/>
                                            </p:cond>
                                          </p:stCondLst>
                                          <p:endCondLst>
                                            <p:cond evt="onStopAudio" delay="0">
                                              <p:tgtEl>
                                                <p:sldTgt/>
                                              </p:tgtEl>
                                            </p:cond>
                                          </p:endCondLst>
                                        </p:cTn>
                                        <p:tgtEl>
                                          <p:sndTgt r:embed="rId3" name="349201__hotlavaman__magic-mallet.wav"/>
                                        </p:tgtEl>
                                      </p:cMediaNode>
                                    </p:audio>
                                  </p:subTnLst>
                                </p:cTn>
                              </p:par>
                            </p:childTnLst>
                          </p:cTn>
                        </p:par>
                      </p:childTnLst>
                    </p:cTn>
                  </p:par>
                </p:childTnLst>
              </p:cTn>
              <p:nextCondLst>
                <p:cond evt="onClick" delay="0">
                  <p:tgtEl>
                    <p:spTgt spid="18"/>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53" presetClass="exit" presetSubtype="32" fill="hold" nodeType="clickEffect">
                                  <p:stCondLst>
                                    <p:cond delay="0"/>
                                  </p:stCondLst>
                                  <p:childTnLst>
                                    <p:anim calcmode="lin" valueType="num">
                                      <p:cBhvr>
                                        <p:cTn id="53" dur="500"/>
                                        <p:tgtEl>
                                          <p:spTgt spid="21"/>
                                        </p:tgtEl>
                                        <p:attrNameLst>
                                          <p:attrName>ppt_w</p:attrName>
                                        </p:attrNameLst>
                                      </p:cBhvr>
                                      <p:tavLst>
                                        <p:tav tm="0">
                                          <p:val>
                                            <p:strVal val="ppt_w"/>
                                          </p:val>
                                        </p:tav>
                                        <p:tav tm="100000">
                                          <p:val>
                                            <p:fltVal val="0"/>
                                          </p:val>
                                        </p:tav>
                                      </p:tavLst>
                                    </p:anim>
                                    <p:anim calcmode="lin" valueType="num">
                                      <p:cBhvr>
                                        <p:cTn id="54" dur="500"/>
                                        <p:tgtEl>
                                          <p:spTgt spid="21"/>
                                        </p:tgtEl>
                                        <p:attrNameLst>
                                          <p:attrName>ppt_h</p:attrName>
                                        </p:attrNameLst>
                                      </p:cBhvr>
                                      <p:tavLst>
                                        <p:tav tm="0">
                                          <p:val>
                                            <p:strVal val="ppt_h"/>
                                          </p:val>
                                        </p:tav>
                                        <p:tav tm="100000">
                                          <p:val>
                                            <p:fltVal val="0"/>
                                          </p:val>
                                        </p:tav>
                                      </p:tavLst>
                                    </p:anim>
                                    <p:animEffect transition="out" filter="fade">
                                      <p:cBhvr>
                                        <p:cTn id="55" dur="500"/>
                                        <p:tgtEl>
                                          <p:spTgt spid="21"/>
                                        </p:tgtEl>
                                      </p:cBhvr>
                                    </p:animEffect>
                                    <p:set>
                                      <p:cBhvr>
                                        <p:cTn id="56" dur="1" fill="hold">
                                          <p:stCondLst>
                                            <p:cond delay="499"/>
                                          </p:stCondLst>
                                        </p:cTn>
                                        <p:tgtEl>
                                          <p:spTgt spid="21"/>
                                        </p:tgtEl>
                                        <p:attrNameLst>
                                          <p:attrName>style.visibility</p:attrName>
                                        </p:attrNameLst>
                                      </p:cBhvr>
                                      <p:to>
                                        <p:strVal val="hidden"/>
                                      </p:to>
                                    </p:set>
                                  </p:childTnLst>
                                </p:cTn>
                              </p:par>
                              <p:par>
                                <p:cTn id="57" presetID="53" presetClass="entr" presetSubtype="16" fill="hold" nodeType="withEffect">
                                  <p:stCondLst>
                                    <p:cond delay="0"/>
                                  </p:stCondLst>
                                  <p:childTnLst>
                                    <p:set>
                                      <p:cBhvr>
                                        <p:cTn id="58" dur="1" fill="hold">
                                          <p:stCondLst>
                                            <p:cond delay="0"/>
                                          </p:stCondLst>
                                        </p:cTn>
                                        <p:tgtEl>
                                          <p:spTgt spid="3076"/>
                                        </p:tgtEl>
                                        <p:attrNameLst>
                                          <p:attrName>style.visibility</p:attrName>
                                        </p:attrNameLst>
                                      </p:cBhvr>
                                      <p:to>
                                        <p:strVal val="visible"/>
                                      </p:to>
                                    </p:set>
                                    <p:anim calcmode="lin" valueType="num">
                                      <p:cBhvr>
                                        <p:cTn id="59" dur="500" fill="hold"/>
                                        <p:tgtEl>
                                          <p:spTgt spid="3076"/>
                                        </p:tgtEl>
                                        <p:attrNameLst>
                                          <p:attrName>ppt_w</p:attrName>
                                        </p:attrNameLst>
                                      </p:cBhvr>
                                      <p:tavLst>
                                        <p:tav tm="0">
                                          <p:val>
                                            <p:fltVal val="0"/>
                                          </p:val>
                                        </p:tav>
                                        <p:tav tm="100000">
                                          <p:val>
                                            <p:strVal val="#ppt_w"/>
                                          </p:val>
                                        </p:tav>
                                      </p:tavLst>
                                    </p:anim>
                                    <p:anim calcmode="lin" valueType="num">
                                      <p:cBhvr>
                                        <p:cTn id="60" dur="500" fill="hold"/>
                                        <p:tgtEl>
                                          <p:spTgt spid="3076"/>
                                        </p:tgtEl>
                                        <p:attrNameLst>
                                          <p:attrName>ppt_h</p:attrName>
                                        </p:attrNameLst>
                                      </p:cBhvr>
                                      <p:tavLst>
                                        <p:tav tm="0">
                                          <p:val>
                                            <p:fltVal val="0"/>
                                          </p:val>
                                        </p:tav>
                                        <p:tav tm="100000">
                                          <p:val>
                                            <p:strVal val="#ppt_h"/>
                                          </p:val>
                                        </p:tav>
                                      </p:tavLst>
                                    </p:anim>
                                    <p:animEffect transition="in" filter="fade">
                                      <p:cBhvr>
                                        <p:cTn id="61" dur="500"/>
                                        <p:tgtEl>
                                          <p:spTgt spid="3076"/>
                                        </p:tgtEl>
                                      </p:cBhvr>
                                    </p:animEffect>
                                  </p:childTnLst>
                                  <p:subTnLst>
                                    <p:audio>
                                      <p:cMediaNode>
                                        <p:cTn display="0" masterRel="sameClick">
                                          <p:stCondLst>
                                            <p:cond evt="begin" delay="0">
                                              <p:tn val="57"/>
                                            </p:cond>
                                          </p:stCondLst>
                                          <p:endCondLst>
                                            <p:cond evt="onStopAudio" delay="0">
                                              <p:tgtEl>
                                                <p:sldTgt/>
                                              </p:tgtEl>
                                            </p:cond>
                                          </p:endCondLst>
                                        </p:cTn>
                                        <p:tgtEl>
                                          <p:sndTgt r:embed="rId4" name="540686__metrostock99__boo-and-laugh.wav"/>
                                        </p:tgtEl>
                                      </p:cMediaNode>
                                    </p:audio>
                                  </p:subTnLst>
                                </p:cTn>
                              </p:par>
                            </p:childTnLst>
                          </p:cTn>
                        </p:par>
                      </p:childTnLst>
                    </p:cTn>
                  </p:par>
                </p:childTnLst>
              </p:cTn>
              <p:nextCondLst>
                <p:cond evt="onClick" delay="0">
                  <p:tgtEl>
                    <p:spTgt spid="21"/>
                  </p:tgtEl>
                </p:cond>
              </p:nextCondLst>
            </p:seq>
          </p:childTnLst>
        </p:cTn>
      </p:par>
    </p:tnLst>
    <p:bldLst>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05410" y="-2273935"/>
            <a:ext cx="12530455" cy="11353800"/>
            <a:chOff x="232" y="1062"/>
            <a:chExt cx="14109" cy="12784"/>
          </a:xfrm>
        </p:grpSpPr>
        <p:sp>
          <p:nvSpPr>
            <p:cNvPr id="37" name="椭圆 36"/>
            <p:cNvSpPr/>
            <p:nvPr/>
          </p:nvSpPr>
          <p:spPr>
            <a:xfrm>
              <a:off x="6020" y="1062"/>
              <a:ext cx="8321" cy="8321"/>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5" name="组合 34"/>
          <p:cNvGrpSpPr/>
          <p:nvPr/>
        </p:nvGrpSpPr>
        <p:grpSpPr>
          <a:xfrm>
            <a:off x="-389255" y="-291959"/>
            <a:ext cx="12814300" cy="7835265"/>
            <a:chOff x="-613" y="-602"/>
            <a:chExt cx="20180" cy="12339"/>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30" name="图片 29" descr="纸张"/>
              <p:cNvPicPr>
                <a:picLocks noChangeAspect="1"/>
              </p:cNvPicPr>
              <p:nvPr/>
            </p:nvPicPr>
            <p:blipFill>
              <a:blip r:embed="rId3"/>
              <a:stretch>
                <a:fillRect/>
              </a:stretch>
            </p:blipFill>
            <p:spPr>
              <a:xfrm>
                <a:off x="9437" y="8023"/>
                <a:ext cx="3672" cy="3672"/>
              </a:xfrm>
              <a:prstGeom prst="rect">
                <a:avLst/>
              </a:prstGeom>
            </p:spPr>
          </p:pic>
          <p:pic>
            <p:nvPicPr>
              <p:cNvPr id="31" name="图片 30" descr="书本"/>
              <p:cNvPicPr>
                <a:picLocks noChangeAspect="1"/>
              </p:cNvPicPr>
              <p:nvPr/>
            </p:nvPicPr>
            <p:blipFill>
              <a:blip r:embed="rId4"/>
              <a:stretch>
                <a:fillRect/>
              </a:stretch>
            </p:blipFill>
            <p:spPr>
              <a:xfrm>
                <a:off x="-28" y="0"/>
                <a:ext cx="3055" cy="3055"/>
              </a:xfrm>
              <a:prstGeom prst="rect">
                <a:avLst/>
              </a:prstGeom>
            </p:spPr>
          </p:pic>
          <p:pic>
            <p:nvPicPr>
              <p:cNvPr id="32" name="图片 31" descr="冰激凌"/>
              <p:cNvPicPr>
                <a:picLocks noChangeAspect="1"/>
              </p:cNvPicPr>
              <p:nvPr/>
            </p:nvPicPr>
            <p:blipFill>
              <a:blip r:embed="rId5"/>
              <a:stretch>
                <a:fillRect/>
              </a:stretch>
            </p:blipFill>
            <p:spPr>
              <a:xfrm>
                <a:off x="15830" y="431"/>
                <a:ext cx="3698" cy="3698"/>
              </a:xfrm>
              <a:prstGeom prst="rect">
                <a:avLst/>
              </a:prstGeom>
            </p:spPr>
          </p:pic>
          <p:pic>
            <p:nvPicPr>
              <p:cNvPr id="33" name="图片 32" descr="笔"/>
              <p:cNvPicPr>
                <a:picLocks noChangeAspect="1"/>
              </p:cNvPicPr>
              <p:nvPr/>
            </p:nvPicPr>
            <p:blipFill>
              <a:blip r:embed="rId6"/>
              <a:stretch>
                <a:fillRect/>
              </a:stretch>
            </p:blipFill>
            <p:spPr>
              <a:xfrm>
                <a:off x="10305" y="-270"/>
                <a:ext cx="2467" cy="2467"/>
              </a:xfrm>
              <a:prstGeom prst="rect">
                <a:avLst/>
              </a:prstGeom>
            </p:spPr>
          </p:pic>
          <p:pic>
            <p:nvPicPr>
              <p:cNvPr id="34" name="图片 33" descr="草莓"/>
              <p:cNvPicPr>
                <a:picLocks noChangeAspect="1"/>
              </p:cNvPicPr>
              <p:nvPr/>
            </p:nvPicPr>
            <p:blipFill>
              <a:blip r:embed="rId7"/>
              <a:stretch>
                <a:fillRect/>
              </a:stretch>
            </p:blipFill>
            <p:spPr>
              <a:xfrm>
                <a:off x="5773" y="7407"/>
                <a:ext cx="2698" cy="2698"/>
              </a:xfrm>
              <a:prstGeom prst="rect">
                <a:avLst/>
              </a:prstGeom>
            </p:spPr>
          </p:pic>
        </p:grpSp>
      </p:grpSp>
      <p:pic>
        <p:nvPicPr>
          <p:cNvPr id="3" name="Picture 2" descr="A person wearing a garment&#10;&#10;Description automatically generated with low confidence">
            <a:extLst>
              <a:ext uri="{FF2B5EF4-FFF2-40B4-BE49-F238E27FC236}">
                <a16:creationId xmlns:a16="http://schemas.microsoft.com/office/drawing/2014/main" xmlns="" id="{CF91BA66-919C-43CD-A544-304CBC1897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7428" y="2747063"/>
            <a:ext cx="2208280" cy="4085090"/>
          </a:xfrm>
          <a:prstGeom prst="rect">
            <a:avLst/>
          </a:prstGeom>
        </p:spPr>
      </p:pic>
      <p:pic>
        <p:nvPicPr>
          <p:cNvPr id="7" name="Picture 6" descr="A child holding a flag&#10;&#10;Description automatically generated with low confidence">
            <a:extLst>
              <a:ext uri="{FF2B5EF4-FFF2-40B4-BE49-F238E27FC236}">
                <a16:creationId xmlns:a16="http://schemas.microsoft.com/office/drawing/2014/main" xmlns="" id="{812754A9-19D4-4A25-A3BE-C4B5D84320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0573" y="3043559"/>
            <a:ext cx="3936201" cy="3733093"/>
          </a:xfrm>
          <a:prstGeom prst="rect">
            <a:avLst/>
          </a:prstGeom>
        </p:spPr>
      </p:pic>
      <p:pic>
        <p:nvPicPr>
          <p:cNvPr id="2" name="Picture 1">
            <a:extLst>
              <a:ext uri="{FF2B5EF4-FFF2-40B4-BE49-F238E27FC236}">
                <a16:creationId xmlns:a16="http://schemas.microsoft.com/office/drawing/2014/main" xmlns="" id="{16E1326D-672A-4C0B-B5AA-EC59A5994958}"/>
              </a:ext>
            </a:extLst>
          </p:cNvPr>
          <p:cNvPicPr>
            <a:picLocks noChangeAspect="1"/>
          </p:cNvPicPr>
          <p:nvPr/>
        </p:nvPicPr>
        <p:blipFill>
          <a:blip r:embed="rId10"/>
          <a:stretch>
            <a:fillRect/>
          </a:stretch>
        </p:blipFill>
        <p:spPr>
          <a:xfrm>
            <a:off x="3296172" y="1932702"/>
            <a:ext cx="5523455" cy="2554445"/>
          </a:xfrm>
          <a:prstGeom prst="rect">
            <a:avLst/>
          </a:prstGeom>
        </p:spPr>
      </p:pic>
    </p:spTree>
    <p:extLst>
      <p:ext uri="{BB962C8B-B14F-4D97-AF65-F5344CB8AC3E}">
        <p14:creationId xmlns:p14="http://schemas.microsoft.com/office/powerpoint/2010/main" val="23392089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B9D4CEFF-128C-221E-A630-5686E0DDABD2}"/>
              </a:ext>
            </a:extLst>
          </p:cNvPr>
          <p:cNvGrpSpPr/>
          <p:nvPr/>
        </p:nvGrpSpPr>
        <p:grpSpPr>
          <a:xfrm>
            <a:off x="21813" y="0"/>
            <a:ext cx="11941298" cy="6218913"/>
            <a:chOff x="21813" y="0"/>
            <a:chExt cx="11941298" cy="6218913"/>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r="-74505"/>
                </a:stretch>
              </a:blipFill>
            </p:spPr>
            <p:txBody>
              <a:bodyPr/>
              <a:lstStyle/>
              <a:p>
                <a:pPr defTabSz="609630"/>
                <a:endParaRPr lang="en-US" sz="1200">
                  <a:solidFill>
                    <a:prstClr val="black"/>
                  </a:solidFill>
                  <a:latin typeface="Calibri"/>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l="-74505"/>
                </a:stretch>
              </a:blipFill>
            </p:spPr>
            <p:txBody>
              <a:bodyPr/>
              <a:lstStyle/>
              <a:p>
                <a:pPr defTabSz="609630"/>
                <a:endParaRPr lang="en-US" sz="1200">
                  <a:solidFill>
                    <a:prstClr val="black"/>
                  </a:solidFill>
                  <a:latin typeface="Calibri"/>
                </a:endParaRPr>
              </a:p>
            </p:txBody>
          </p:sp>
        </p:grpSp>
        <p:sp>
          <p:nvSpPr>
            <p:cNvPr id="8" name="Freeform 8"/>
            <p:cNvSpPr/>
            <p:nvPr/>
          </p:nvSpPr>
          <p:spPr>
            <a:xfrm rot="1068124">
              <a:off x="10193462" y="44444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60096">
              <a:off x="10364101" y="173167"/>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425332">
              <a:off x="21813" y="4110945"/>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234950"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en-US" sz="1200">
                <a:solidFill>
                  <a:prstClr val="black"/>
                </a:solidFill>
                <a:latin typeface="Calibri"/>
              </a:endParaRPr>
            </a:p>
          </p:txBody>
        </p:sp>
        <p:sp>
          <p:nvSpPr>
            <p:cNvPr id="9" name="TextBox 8">
              <a:extLst>
                <a:ext uri="{FF2B5EF4-FFF2-40B4-BE49-F238E27FC236}">
                  <a16:creationId xmlns:a16="http://schemas.microsoft.com/office/drawing/2014/main" xmlns="" id="{09366D7D-E27D-1932-B5B6-1DB09FF8FCB5}"/>
                </a:ext>
              </a:extLst>
            </p:cNvPr>
            <p:cNvSpPr txBox="1"/>
            <p:nvPr/>
          </p:nvSpPr>
          <p:spPr>
            <a:xfrm>
              <a:off x="1724025" y="1901825"/>
              <a:ext cx="8905875" cy="1938992"/>
            </a:xfrm>
            <a:prstGeom prst="rect">
              <a:avLst/>
            </a:prstGeom>
            <a:noFill/>
          </p:spPr>
          <p:txBody>
            <a:bodyPr wrap="square" rtlCol="0">
              <a:spAutoFit/>
            </a:bodyPr>
            <a:lstStyle/>
            <a:p>
              <a:pPr algn="ctr" defTabSz="609630"/>
              <a:r>
                <a:rPr lang="en-US" sz="6000" dirty="0">
                  <a:solidFill>
                    <a:prstClr val="black"/>
                  </a:solidFill>
                  <a:latin typeface="Cambria" panose="02040503050406030204" pitchFamily="18" charset="0"/>
                  <a:ea typeface="Cambria" panose="02040503050406030204" pitchFamily="18" charset="0"/>
                </a:rPr>
                <a:t>C</a:t>
              </a:r>
              <a:r>
                <a:rPr lang="vi-VN" sz="6000" dirty="0">
                  <a:solidFill>
                    <a:prstClr val="black"/>
                  </a:solidFill>
                  <a:latin typeface="Cambria" panose="02040503050406030204" pitchFamily="18" charset="0"/>
                  <a:ea typeface="Cambria" panose="02040503050406030204" pitchFamily="18" charset="0"/>
                </a:rPr>
                <a:t>hia sẻ những điều em biết về Hai Bà Trưng</a:t>
              </a:r>
              <a:endParaRPr lang="en-US" sz="6000" dirty="0">
                <a:solidFill>
                  <a:prstClr val="black"/>
                </a:solidFill>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10;&#10;Description automatically generated">
            <a:extLst>
              <a:ext uri="{FF2B5EF4-FFF2-40B4-BE49-F238E27FC236}">
                <a16:creationId xmlns:a16="http://schemas.microsoft.com/office/drawing/2014/main" xmlns="" id="{FF1C7604-1276-AF58-AB98-7D0F87D3E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0C1FE233-7134-EF7D-8BC3-59EC11C9BAAA}"/>
              </a:ext>
            </a:extLst>
          </p:cNvPr>
          <p:cNvSpPr/>
          <p:nvPr/>
        </p:nvSpPr>
        <p:spPr>
          <a:xfrm>
            <a:off x="514350" y="380999"/>
            <a:ext cx="10706100" cy="3238501"/>
          </a:xfrm>
          <a:prstGeom prst="roundRect">
            <a:avLst/>
          </a:prstGeom>
          <a:solidFill>
            <a:schemeClr val="lt1">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a:extLst>
              <a:ext uri="{FF2B5EF4-FFF2-40B4-BE49-F238E27FC236}">
                <a16:creationId xmlns:a16="http://schemas.microsoft.com/office/drawing/2014/main" xmlns="" id="{366F1C8B-5CFF-B930-6B22-BC528DA424F2}"/>
              </a:ext>
            </a:extLst>
          </p:cNvPr>
          <p:cNvPicPr>
            <a:picLocks noChangeAspect="1"/>
          </p:cNvPicPr>
          <p:nvPr/>
        </p:nvPicPr>
        <p:blipFill>
          <a:blip r:embed="rId3"/>
          <a:stretch>
            <a:fillRect/>
          </a:stretch>
        </p:blipFill>
        <p:spPr>
          <a:xfrm>
            <a:off x="790132" y="1393973"/>
            <a:ext cx="10211685" cy="2450804"/>
          </a:xfrm>
          <a:prstGeom prst="rect">
            <a:avLst/>
          </a:prstGeom>
        </p:spPr>
      </p:pic>
      <p:pic>
        <p:nvPicPr>
          <p:cNvPr id="12" name="Picture 11">
            <a:extLst>
              <a:ext uri="{FF2B5EF4-FFF2-40B4-BE49-F238E27FC236}">
                <a16:creationId xmlns:a16="http://schemas.microsoft.com/office/drawing/2014/main" xmlns="" id="{12E997CB-7C3F-DA81-FAF5-DF6EEFEA8AF2}"/>
              </a:ext>
            </a:extLst>
          </p:cNvPr>
          <p:cNvPicPr>
            <a:picLocks noChangeAspect="1"/>
          </p:cNvPicPr>
          <p:nvPr/>
        </p:nvPicPr>
        <p:blipFill>
          <a:blip r:embed="rId4"/>
          <a:stretch>
            <a:fillRect/>
          </a:stretch>
        </p:blipFill>
        <p:spPr>
          <a:xfrm>
            <a:off x="2267780" y="309690"/>
            <a:ext cx="7218290" cy="1457070"/>
          </a:xfrm>
          <a:prstGeom prst="rect">
            <a:avLst/>
          </a:prstGeom>
        </p:spPr>
      </p:pic>
    </p:spTree>
    <p:extLst>
      <p:ext uri="{BB962C8B-B14F-4D97-AF65-F5344CB8AC3E}">
        <p14:creationId xmlns:p14="http://schemas.microsoft.com/office/powerpoint/2010/main" val="13958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489520" y="327287"/>
            <a:ext cx="11212961" cy="6343126"/>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defTabSz="609630"/>
              <a:endParaRPr lang="en-US" sz="1200">
                <a:solidFill>
                  <a:prstClr val="black"/>
                </a:solidFill>
                <a:latin typeface="Calibri"/>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sp>
        <p:nvSpPr>
          <p:cNvPr id="6" name="Freeform 6"/>
          <p:cNvSpPr/>
          <p:nvPr/>
        </p:nvSpPr>
        <p:spPr>
          <a:xfrm rot="-68087">
            <a:off x="6101653" y="397570"/>
            <a:ext cx="565653" cy="576461"/>
          </a:xfrm>
          <a:custGeom>
            <a:avLst/>
            <a:gdLst/>
            <a:ahLst/>
            <a:cxnLst/>
            <a:rect l="l" t="t" r="r" b="b"/>
            <a:pathLst>
              <a:path w="848479" h="864692">
                <a:moveTo>
                  <a:pt x="0" y="0"/>
                </a:moveTo>
                <a:lnTo>
                  <a:pt x="848479" y="0"/>
                </a:lnTo>
                <a:lnTo>
                  <a:pt x="848479" y="864692"/>
                </a:lnTo>
                <a:lnTo>
                  <a:pt x="0" y="864692"/>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0067924" y="4457700"/>
            <a:ext cx="1829707" cy="2212713"/>
          </a:xfrm>
          <a:custGeom>
            <a:avLst/>
            <a:gdLst/>
            <a:ahLst/>
            <a:cxnLst/>
            <a:rect l="l" t="t" r="r" b="b"/>
            <a:pathLst>
              <a:path w="6412092" h="8789537">
                <a:moveTo>
                  <a:pt x="0" y="0"/>
                </a:moveTo>
                <a:lnTo>
                  <a:pt x="6412092" y="0"/>
                </a:lnTo>
                <a:lnTo>
                  <a:pt x="6412092" y="8789538"/>
                </a:lnTo>
                <a:lnTo>
                  <a:pt x="0" y="8789538"/>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pic>
        <p:nvPicPr>
          <p:cNvPr id="9" name="Picture 8">
            <a:extLst>
              <a:ext uri="{FF2B5EF4-FFF2-40B4-BE49-F238E27FC236}">
                <a16:creationId xmlns:a16="http://schemas.microsoft.com/office/drawing/2014/main" xmlns="" id="{A7CCC541-377D-6235-8F6E-81B7D995FF0D}"/>
              </a:ext>
            </a:extLst>
          </p:cNvPr>
          <p:cNvPicPr>
            <a:picLocks noChangeAspect="1"/>
          </p:cNvPicPr>
          <p:nvPr/>
        </p:nvPicPr>
        <p:blipFill>
          <a:blip r:embed="rId6"/>
          <a:stretch>
            <a:fillRect/>
          </a:stretch>
        </p:blipFill>
        <p:spPr>
          <a:xfrm>
            <a:off x="4001429" y="903694"/>
            <a:ext cx="4932091" cy="859611"/>
          </a:xfrm>
          <a:prstGeom prst="rect">
            <a:avLst/>
          </a:prstGeom>
        </p:spPr>
      </p:pic>
      <p:sp>
        <p:nvSpPr>
          <p:cNvPr id="10" name="TextBox 9">
            <a:extLst>
              <a:ext uri="{FF2B5EF4-FFF2-40B4-BE49-F238E27FC236}">
                <a16:creationId xmlns:a16="http://schemas.microsoft.com/office/drawing/2014/main" xmlns="" id="{B95A31F0-93D4-4854-192C-27000DAE83AD}"/>
              </a:ext>
            </a:extLst>
          </p:cNvPr>
          <p:cNvSpPr txBox="1"/>
          <p:nvPr/>
        </p:nvSpPr>
        <p:spPr>
          <a:xfrm>
            <a:off x="1485899" y="1819275"/>
            <a:ext cx="9496425" cy="3023200"/>
          </a:xfrm>
          <a:prstGeom prst="rect">
            <a:avLst/>
          </a:prstGeom>
          <a:noFill/>
        </p:spPr>
        <p:txBody>
          <a:bodyPr wrap="square" rtlCol="0">
            <a:spAutoFit/>
          </a:bodyPr>
          <a:lstStyle/>
          <a:p>
            <a:pPr marL="342900" marR="0" indent="-342900" algn="just">
              <a:lnSpc>
                <a:spcPct val="115000"/>
              </a:lnSpc>
              <a:spcBef>
                <a:spcPts val="0"/>
              </a:spcBef>
              <a:spcAft>
                <a:spcPts val="0"/>
              </a:spcAft>
              <a:buFont typeface="Wingdings" panose="05000000000000000000" pitchFamily="2" charset="2"/>
              <a:buChar char="q"/>
            </a:pPr>
            <a:r>
              <a:rPr lang="vi-VN" sz="2800" dirty="0">
                <a:latin typeface="Cambria" panose="02040503050406030204" pitchFamily="18" charset="0"/>
                <a:ea typeface="Cambria" panose="02040503050406030204" pitchFamily="18" charset="0"/>
              </a:rPr>
              <a:t>Kể được tên và vẽ được đường thời gian thể hiện một số cuộc khởi nghĩa tiêu biểu trong thời kì Bắc thuộc (ví dụ: 179 TCN, 40, 248, 542, 938,...).</a:t>
            </a:r>
          </a:p>
          <a:p>
            <a:pPr marL="342900" marR="0" indent="-342900" algn="just">
              <a:lnSpc>
                <a:spcPct val="115000"/>
              </a:lnSpc>
              <a:spcBef>
                <a:spcPts val="0"/>
              </a:spcBef>
              <a:spcAft>
                <a:spcPts val="0"/>
              </a:spcAft>
              <a:buFont typeface="Wingdings" panose="05000000000000000000" pitchFamily="2" charset="2"/>
              <a:buChar char="q"/>
            </a:pPr>
            <a:r>
              <a:rPr lang="vi-VN" sz="2800" dirty="0">
                <a:latin typeface="Cambria" panose="02040503050406030204" pitchFamily="18" charset="0"/>
                <a:ea typeface="Cambria" panose="02040503050406030204" pitchFamily="18" charset="0"/>
              </a:rPr>
              <a:t>Vận dụng kiến thức, kĩ năng đã học: sưu tầm và kể lại được một số câu chuyện về Hai Bà Trưng, Bà Triệu, Lý Bí, Phùng Hưng, Ngô Quyền,...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descr="A red and green text on a black background&#10;&#10;Description automatically generated">
            <a:extLst>
              <a:ext uri="{FF2B5EF4-FFF2-40B4-BE49-F238E27FC236}">
                <a16:creationId xmlns:a16="http://schemas.microsoft.com/office/drawing/2014/main" xmlns="" id="{1AF13773-A56A-9769-16F0-4381EADE90E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44148" y="970165"/>
            <a:ext cx="7456054" cy="5584420"/>
          </a:xfrm>
          <a:prstGeom prst="rect">
            <a:avLst/>
          </a:prstGeom>
        </p:spPr>
      </p:pic>
    </p:spTree>
    <p:extLst>
      <p:ext uri="{BB962C8B-B14F-4D97-AF65-F5344CB8AC3E}">
        <p14:creationId xmlns:p14="http://schemas.microsoft.com/office/powerpoint/2010/main" val="175924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609630"/>
            <a:endParaRPr lang="en-US" sz="1200">
              <a:solidFill>
                <a:prstClr val="black"/>
              </a:solidFill>
              <a:latin typeface="Calibri"/>
            </a:endParaRPr>
          </a:p>
        </p:txBody>
      </p:sp>
      <p:sp>
        <p:nvSpPr>
          <p:cNvPr id="3" name="Freeform 3"/>
          <p:cNvSpPr/>
          <p:nvPr/>
        </p:nvSpPr>
        <p:spPr>
          <a:xfrm>
            <a:off x="2216495" y="5753193"/>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1743279">
            <a:off x="9269082"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1506940">
            <a:off x="10228672" y="923626"/>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1389702">
            <a:off x="-1166956" y="889345"/>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3100737">
            <a:off x="-546595" y="-1649839"/>
            <a:ext cx="2725377" cy="4052606"/>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456390">
            <a:off x="9651236" y="5461000"/>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rot="1070216">
            <a:off x="5782770" y="-2019177"/>
            <a:ext cx="3711422" cy="3252134"/>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4437633">
            <a:off x="3479808"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rot="-2474619" flipH="1">
            <a:off x="11215605" y="2100977"/>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rot="-2207307">
            <a:off x="4843581" y="5532403"/>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18" name="TextBox 17">
            <a:extLst>
              <a:ext uri="{FF2B5EF4-FFF2-40B4-BE49-F238E27FC236}">
                <a16:creationId xmlns:a16="http://schemas.microsoft.com/office/drawing/2014/main" xmlns="" id="{B7684E5A-7CA5-FAAD-FEA8-0F37B814C336}"/>
              </a:ext>
            </a:extLst>
          </p:cNvPr>
          <p:cNvSpPr txBox="1"/>
          <p:nvPr/>
        </p:nvSpPr>
        <p:spPr>
          <a:xfrm>
            <a:off x="1779639" y="2113935"/>
            <a:ext cx="8318090" cy="1446550"/>
          </a:xfrm>
          <a:prstGeom prst="rect">
            <a:avLst/>
          </a:prstGeom>
          <a:noFill/>
        </p:spPr>
        <p:txBody>
          <a:bodyPr wrap="square" rtlCol="0">
            <a:spAutoFit/>
          </a:bodyPr>
          <a:lstStyle/>
          <a:p>
            <a:pPr algn="ctr"/>
            <a:r>
              <a:rPr lang="nl-NL" sz="4400" b="1" dirty="0">
                <a:effectLst/>
                <a:latin typeface="Cambria" panose="02040503050406030204" pitchFamily="18" charset="0"/>
                <a:ea typeface="Cambria" panose="02040503050406030204" pitchFamily="18" charset="0"/>
              </a:rPr>
              <a:t>1. Các cuộc đấu tranh tiêu biểu thời kì Bắc thuộc</a:t>
            </a:r>
            <a:endParaRPr lang="en-US" sz="4400" dirty="0">
              <a:effectLst/>
              <a:latin typeface="Cambria" panose="02040503050406030204" pitchFamily="18" charset="0"/>
              <a:ea typeface="Cambria" panose="020405030504060302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2118360"/>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xmlns="" id="{0D86AFAF-886E-591E-4F55-FE5AB3FEAB6A}"/>
              </a:ext>
            </a:extLst>
          </p:cNvPr>
          <p:cNvSpPr txBox="1"/>
          <p:nvPr/>
        </p:nvSpPr>
        <p:spPr>
          <a:xfrm>
            <a:off x="1638300" y="1000125"/>
            <a:ext cx="9191625" cy="2400300"/>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xmlns="" id="{88362B2B-B3E5-A84F-096C-5EFD9D0FF1DB}"/>
              </a:ext>
            </a:extLst>
          </p:cNvPr>
          <p:cNvSpPr txBox="1"/>
          <p:nvPr/>
        </p:nvSpPr>
        <p:spPr>
          <a:xfrm>
            <a:off x="1456690" y="689610"/>
            <a:ext cx="9763125" cy="1077218"/>
          </a:xfrm>
          <a:prstGeom prst="rect">
            <a:avLst/>
          </a:prstGeom>
          <a:noFill/>
        </p:spPr>
        <p:txBody>
          <a:bodyPr wrap="square" rtlCol="0">
            <a:spAutoFit/>
          </a:bodyPr>
          <a:lstStyle/>
          <a:p>
            <a:pPr algn="just"/>
            <a:r>
              <a:rPr lang="vi-VN" sz="3200" i="1" dirty="0">
                <a:latin typeface="Cambria" panose="02040503050406030204" pitchFamily="18" charset="0"/>
                <a:ea typeface="Cambria" panose="02040503050406030204" pitchFamily="18" charset="0"/>
              </a:rPr>
              <a:t>Đọc thông tin, kể tên và vẽ đường thời gian thể hiện một số cuộc đấu tranh tiêu biểu trong thời kì Bắc thuộc.</a:t>
            </a:r>
            <a:endParaRPr lang="en-US" sz="32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xmlns="" id="{06EA4D17-B233-D373-B049-42B69EE5602D}"/>
              </a:ext>
            </a:extLst>
          </p:cNvPr>
          <p:cNvPicPr>
            <a:picLocks noChangeAspect="1"/>
          </p:cNvPicPr>
          <p:nvPr/>
        </p:nvPicPr>
        <p:blipFill>
          <a:blip r:embed="rId4"/>
          <a:stretch>
            <a:fillRect/>
          </a:stretch>
        </p:blipFill>
        <p:spPr>
          <a:xfrm>
            <a:off x="0" y="2780792"/>
            <a:ext cx="12192000" cy="3511296"/>
          </a:xfrm>
          <a:prstGeom prst="rect">
            <a:avLst/>
          </a:prstGeom>
        </p:spPr>
      </p:pic>
    </p:spTree>
    <p:extLst>
      <p:ext uri="{BB962C8B-B14F-4D97-AF65-F5344CB8AC3E}">
        <p14:creationId xmlns:p14="http://schemas.microsoft.com/office/powerpoint/2010/main" val="313000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9" name="Straight Arrow Connector 8">
            <a:extLst>
              <a:ext uri="{FF2B5EF4-FFF2-40B4-BE49-F238E27FC236}">
                <a16:creationId xmlns:a16="http://schemas.microsoft.com/office/drawing/2014/main" xmlns="" id="{98C2CF24-DFA0-68CB-4A3B-CC1020CDC756}"/>
              </a:ext>
            </a:extLst>
          </p:cNvPr>
          <p:cNvCxnSpPr>
            <a:cxnSpLocks/>
          </p:cNvCxnSpPr>
          <p:nvPr/>
        </p:nvCxnSpPr>
        <p:spPr>
          <a:xfrm>
            <a:off x="1381760" y="2682240"/>
            <a:ext cx="10312400"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F90FF6F0-70F8-1708-97C8-7BCC8A85A54D}"/>
              </a:ext>
            </a:extLst>
          </p:cNvPr>
          <p:cNvSpPr txBox="1"/>
          <p:nvPr/>
        </p:nvSpPr>
        <p:spPr>
          <a:xfrm>
            <a:off x="1361440" y="1971040"/>
            <a:ext cx="2194560" cy="523220"/>
          </a:xfrm>
          <a:prstGeom prst="rect">
            <a:avLst/>
          </a:prstGeom>
          <a:noFill/>
        </p:spPr>
        <p:txBody>
          <a:bodyPr wrap="square" rtlCol="0">
            <a:spAutoFit/>
          </a:bodyPr>
          <a:lstStyle/>
          <a:p>
            <a:r>
              <a:rPr lang="en-US" sz="2800" dirty="0" err="1"/>
              <a:t>Sự</a:t>
            </a:r>
            <a:r>
              <a:rPr lang="en-US" sz="2800" dirty="0"/>
              <a:t> </a:t>
            </a:r>
            <a:r>
              <a:rPr lang="en-US" sz="2800" dirty="0" err="1"/>
              <a:t>kiện</a:t>
            </a:r>
            <a:endParaRPr lang="en-US" sz="2800" dirty="0"/>
          </a:p>
        </p:txBody>
      </p:sp>
      <p:sp>
        <p:nvSpPr>
          <p:cNvPr id="12" name="TextBox 11">
            <a:extLst>
              <a:ext uri="{FF2B5EF4-FFF2-40B4-BE49-F238E27FC236}">
                <a16:creationId xmlns:a16="http://schemas.microsoft.com/office/drawing/2014/main" xmlns="" id="{FF4E0783-82B9-6256-E622-B88B09F5C732}"/>
              </a:ext>
            </a:extLst>
          </p:cNvPr>
          <p:cNvSpPr txBox="1"/>
          <p:nvPr/>
        </p:nvSpPr>
        <p:spPr>
          <a:xfrm>
            <a:off x="1371600" y="2987040"/>
            <a:ext cx="2194560" cy="523220"/>
          </a:xfrm>
          <a:prstGeom prst="rect">
            <a:avLst/>
          </a:prstGeom>
          <a:noFill/>
        </p:spPr>
        <p:txBody>
          <a:bodyPr wrap="square" rtlCol="0">
            <a:spAutoFit/>
          </a:bodyPr>
          <a:lstStyle/>
          <a:p>
            <a:r>
              <a:rPr lang="en-US" sz="2800" dirty="0" err="1"/>
              <a:t>Thời</a:t>
            </a:r>
            <a:r>
              <a:rPr lang="en-US" sz="2800" dirty="0"/>
              <a:t> </a:t>
            </a:r>
            <a:r>
              <a:rPr lang="en-US" sz="2800" dirty="0" err="1"/>
              <a:t>gian</a:t>
            </a:r>
            <a:endParaRPr lang="en-US" sz="2800" dirty="0"/>
          </a:p>
        </p:txBody>
      </p:sp>
      <p:cxnSp>
        <p:nvCxnSpPr>
          <p:cNvPr id="17" name="Straight Connector 16">
            <a:extLst>
              <a:ext uri="{FF2B5EF4-FFF2-40B4-BE49-F238E27FC236}">
                <a16:creationId xmlns:a16="http://schemas.microsoft.com/office/drawing/2014/main" xmlns="" id="{BCF3EEE1-6C93-B2BD-1116-D092EF7DC4B6}"/>
              </a:ext>
            </a:extLst>
          </p:cNvPr>
          <p:cNvCxnSpPr/>
          <p:nvPr/>
        </p:nvCxnSpPr>
        <p:spPr>
          <a:xfrm>
            <a:off x="3586480" y="2255520"/>
            <a:ext cx="0" cy="100584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xmlns="" id="{BA086142-AADB-81C2-0AD5-15B27B6F677A}"/>
              </a:ext>
            </a:extLst>
          </p:cNvPr>
          <p:cNvSpPr/>
          <p:nvPr/>
        </p:nvSpPr>
        <p:spPr>
          <a:xfrm>
            <a:off x="2865120" y="1645920"/>
            <a:ext cx="1422400" cy="609600"/>
          </a:xfrm>
          <a:prstGeom prst="rect">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Triệu</a:t>
            </a:r>
            <a:r>
              <a:rPr lang="en-US" dirty="0">
                <a:solidFill>
                  <a:srgbClr val="002060"/>
                </a:solidFill>
              </a:rPr>
              <a:t> </a:t>
            </a:r>
            <a:r>
              <a:rPr lang="en-US" dirty="0" err="1">
                <a:solidFill>
                  <a:srgbClr val="002060"/>
                </a:solidFill>
              </a:rPr>
              <a:t>Đà</a:t>
            </a:r>
            <a:r>
              <a:rPr lang="en-US" dirty="0">
                <a:solidFill>
                  <a:srgbClr val="002060"/>
                </a:solidFill>
              </a:rPr>
              <a:t> </a:t>
            </a:r>
            <a:r>
              <a:rPr lang="en-US" dirty="0" err="1">
                <a:solidFill>
                  <a:srgbClr val="002060"/>
                </a:solidFill>
              </a:rPr>
              <a:t>xâm</a:t>
            </a:r>
            <a:r>
              <a:rPr lang="en-US" dirty="0">
                <a:solidFill>
                  <a:srgbClr val="002060"/>
                </a:solidFill>
              </a:rPr>
              <a:t> </a:t>
            </a:r>
            <a:r>
              <a:rPr lang="en-US" dirty="0" err="1">
                <a:solidFill>
                  <a:srgbClr val="002060"/>
                </a:solidFill>
              </a:rPr>
              <a:t>lược</a:t>
            </a:r>
            <a:endParaRPr lang="en-US" dirty="0">
              <a:solidFill>
                <a:srgbClr val="002060"/>
              </a:solidFill>
            </a:endParaRPr>
          </a:p>
        </p:txBody>
      </p:sp>
      <p:sp>
        <p:nvSpPr>
          <p:cNvPr id="19" name="Rectangle 18">
            <a:extLst>
              <a:ext uri="{FF2B5EF4-FFF2-40B4-BE49-F238E27FC236}">
                <a16:creationId xmlns:a16="http://schemas.microsoft.com/office/drawing/2014/main" xmlns="" id="{E2D8EE4E-F4AE-D47E-A8AB-01EF49CE9783}"/>
              </a:ext>
            </a:extLst>
          </p:cNvPr>
          <p:cNvSpPr/>
          <p:nvPr/>
        </p:nvSpPr>
        <p:spPr>
          <a:xfrm>
            <a:off x="2987040" y="3291840"/>
            <a:ext cx="1097280" cy="609600"/>
          </a:xfrm>
          <a:prstGeom prst="rect">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rPr>
              <a:t>179 TCN</a:t>
            </a:r>
          </a:p>
        </p:txBody>
      </p:sp>
      <p:cxnSp>
        <p:nvCxnSpPr>
          <p:cNvPr id="20" name="Straight Connector 19">
            <a:extLst>
              <a:ext uri="{FF2B5EF4-FFF2-40B4-BE49-F238E27FC236}">
                <a16:creationId xmlns:a16="http://schemas.microsoft.com/office/drawing/2014/main" xmlns="" id="{4D5D8B94-83BF-0612-DF1F-9D7A17C45A72}"/>
              </a:ext>
            </a:extLst>
          </p:cNvPr>
          <p:cNvCxnSpPr/>
          <p:nvPr/>
        </p:nvCxnSpPr>
        <p:spPr>
          <a:xfrm>
            <a:off x="5394960" y="2245360"/>
            <a:ext cx="0" cy="100584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xmlns="" id="{B5BA132A-935E-FA8D-4D60-7F3555C50E5E}"/>
              </a:ext>
            </a:extLst>
          </p:cNvPr>
          <p:cNvSpPr/>
          <p:nvPr/>
        </p:nvSpPr>
        <p:spPr>
          <a:xfrm>
            <a:off x="4673600" y="1635760"/>
            <a:ext cx="1422400" cy="609600"/>
          </a:xfrm>
          <a:prstGeom prst="rect">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Khởi</a:t>
            </a:r>
            <a:r>
              <a:rPr lang="en-US" dirty="0">
                <a:solidFill>
                  <a:srgbClr val="002060"/>
                </a:solidFill>
              </a:rPr>
              <a:t> </a:t>
            </a:r>
            <a:r>
              <a:rPr lang="en-US" dirty="0" err="1">
                <a:solidFill>
                  <a:srgbClr val="002060"/>
                </a:solidFill>
              </a:rPr>
              <a:t>nghĩa</a:t>
            </a:r>
            <a:r>
              <a:rPr lang="en-US" dirty="0">
                <a:solidFill>
                  <a:srgbClr val="002060"/>
                </a:solidFill>
              </a:rPr>
              <a:t> Hai </a:t>
            </a:r>
            <a:r>
              <a:rPr lang="en-US" dirty="0" err="1">
                <a:solidFill>
                  <a:srgbClr val="002060"/>
                </a:solidFill>
              </a:rPr>
              <a:t>Bà</a:t>
            </a:r>
            <a:r>
              <a:rPr lang="en-US" dirty="0">
                <a:solidFill>
                  <a:srgbClr val="002060"/>
                </a:solidFill>
              </a:rPr>
              <a:t> </a:t>
            </a:r>
            <a:r>
              <a:rPr lang="en-US" dirty="0" err="1">
                <a:solidFill>
                  <a:srgbClr val="002060"/>
                </a:solidFill>
              </a:rPr>
              <a:t>Trưng</a:t>
            </a:r>
            <a:endParaRPr lang="en-US" dirty="0">
              <a:solidFill>
                <a:srgbClr val="002060"/>
              </a:solidFill>
            </a:endParaRPr>
          </a:p>
        </p:txBody>
      </p:sp>
      <p:sp>
        <p:nvSpPr>
          <p:cNvPr id="22" name="Rectangle 21">
            <a:extLst>
              <a:ext uri="{FF2B5EF4-FFF2-40B4-BE49-F238E27FC236}">
                <a16:creationId xmlns:a16="http://schemas.microsoft.com/office/drawing/2014/main" xmlns="" id="{C750DAE5-3263-0783-7342-E2B7B0FAFDA9}"/>
              </a:ext>
            </a:extLst>
          </p:cNvPr>
          <p:cNvSpPr/>
          <p:nvPr/>
        </p:nvSpPr>
        <p:spPr>
          <a:xfrm>
            <a:off x="4795520" y="3281680"/>
            <a:ext cx="1097280" cy="609600"/>
          </a:xfrm>
          <a:prstGeom prst="rect">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40</a:t>
            </a:r>
          </a:p>
        </p:txBody>
      </p:sp>
      <p:cxnSp>
        <p:nvCxnSpPr>
          <p:cNvPr id="23" name="Straight Connector 22">
            <a:extLst>
              <a:ext uri="{FF2B5EF4-FFF2-40B4-BE49-F238E27FC236}">
                <a16:creationId xmlns:a16="http://schemas.microsoft.com/office/drawing/2014/main" xmlns="" id="{7942F294-CCDA-34A6-ECE8-D6CDBFC31AFE}"/>
              </a:ext>
            </a:extLst>
          </p:cNvPr>
          <p:cNvCxnSpPr/>
          <p:nvPr/>
        </p:nvCxnSpPr>
        <p:spPr>
          <a:xfrm>
            <a:off x="7244080" y="2235200"/>
            <a:ext cx="0" cy="100584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xmlns="" id="{0267D432-ABDD-1270-806B-41D37CF15C5E}"/>
              </a:ext>
            </a:extLst>
          </p:cNvPr>
          <p:cNvSpPr/>
          <p:nvPr/>
        </p:nvSpPr>
        <p:spPr>
          <a:xfrm>
            <a:off x="6522720" y="1625600"/>
            <a:ext cx="1422400" cy="609600"/>
          </a:xfrm>
          <a:prstGeom prst="rect">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Khởi</a:t>
            </a:r>
            <a:r>
              <a:rPr lang="en-US" dirty="0">
                <a:solidFill>
                  <a:srgbClr val="002060"/>
                </a:solidFill>
              </a:rPr>
              <a:t> </a:t>
            </a:r>
            <a:r>
              <a:rPr lang="en-US" dirty="0" err="1">
                <a:solidFill>
                  <a:srgbClr val="002060"/>
                </a:solidFill>
              </a:rPr>
              <a:t>nghĩa</a:t>
            </a:r>
            <a:r>
              <a:rPr lang="en-US" dirty="0">
                <a:solidFill>
                  <a:srgbClr val="002060"/>
                </a:solidFill>
              </a:rPr>
              <a:t> </a:t>
            </a:r>
            <a:r>
              <a:rPr lang="en-US" dirty="0" err="1">
                <a:solidFill>
                  <a:srgbClr val="002060"/>
                </a:solidFill>
              </a:rPr>
              <a:t>Bà</a:t>
            </a:r>
            <a:r>
              <a:rPr lang="en-US" dirty="0">
                <a:solidFill>
                  <a:srgbClr val="002060"/>
                </a:solidFill>
              </a:rPr>
              <a:t> </a:t>
            </a:r>
            <a:r>
              <a:rPr lang="en-US" dirty="0" err="1">
                <a:solidFill>
                  <a:srgbClr val="002060"/>
                </a:solidFill>
              </a:rPr>
              <a:t>Triệu</a:t>
            </a:r>
            <a:endParaRPr lang="en-US" dirty="0">
              <a:solidFill>
                <a:srgbClr val="002060"/>
              </a:solidFill>
            </a:endParaRPr>
          </a:p>
        </p:txBody>
      </p:sp>
      <p:sp>
        <p:nvSpPr>
          <p:cNvPr id="25" name="Rectangle 24">
            <a:extLst>
              <a:ext uri="{FF2B5EF4-FFF2-40B4-BE49-F238E27FC236}">
                <a16:creationId xmlns:a16="http://schemas.microsoft.com/office/drawing/2014/main" xmlns="" id="{44B0F697-59DB-F498-6DA7-782316199FFF}"/>
              </a:ext>
            </a:extLst>
          </p:cNvPr>
          <p:cNvSpPr/>
          <p:nvPr/>
        </p:nvSpPr>
        <p:spPr>
          <a:xfrm>
            <a:off x="6644640" y="3271520"/>
            <a:ext cx="1097280" cy="609600"/>
          </a:xfrm>
          <a:prstGeom prst="rect">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248</a:t>
            </a:r>
          </a:p>
        </p:txBody>
      </p:sp>
      <p:cxnSp>
        <p:nvCxnSpPr>
          <p:cNvPr id="26" name="Straight Connector 25">
            <a:extLst>
              <a:ext uri="{FF2B5EF4-FFF2-40B4-BE49-F238E27FC236}">
                <a16:creationId xmlns:a16="http://schemas.microsoft.com/office/drawing/2014/main" xmlns="" id="{EDD52AF7-F5A5-AD2C-026F-B2BC862AF34D}"/>
              </a:ext>
            </a:extLst>
          </p:cNvPr>
          <p:cNvCxnSpPr/>
          <p:nvPr/>
        </p:nvCxnSpPr>
        <p:spPr>
          <a:xfrm>
            <a:off x="9032240" y="2235200"/>
            <a:ext cx="0" cy="100584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xmlns="" id="{AA510319-BDF9-2946-0FF2-4F8886088492}"/>
              </a:ext>
            </a:extLst>
          </p:cNvPr>
          <p:cNvSpPr/>
          <p:nvPr/>
        </p:nvSpPr>
        <p:spPr>
          <a:xfrm>
            <a:off x="8310880" y="1625600"/>
            <a:ext cx="1422400" cy="609600"/>
          </a:xfrm>
          <a:prstGeom prst="rect">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Khởi</a:t>
            </a:r>
            <a:r>
              <a:rPr lang="en-US" dirty="0">
                <a:solidFill>
                  <a:srgbClr val="002060"/>
                </a:solidFill>
              </a:rPr>
              <a:t> </a:t>
            </a:r>
            <a:r>
              <a:rPr lang="en-US" dirty="0" err="1">
                <a:solidFill>
                  <a:srgbClr val="002060"/>
                </a:solidFill>
              </a:rPr>
              <a:t>nghĩa</a:t>
            </a:r>
            <a:r>
              <a:rPr lang="en-US" dirty="0">
                <a:solidFill>
                  <a:srgbClr val="002060"/>
                </a:solidFill>
              </a:rPr>
              <a:t> Lý </a:t>
            </a:r>
            <a:r>
              <a:rPr lang="en-US" dirty="0" err="1">
                <a:solidFill>
                  <a:srgbClr val="002060"/>
                </a:solidFill>
              </a:rPr>
              <a:t>Bí</a:t>
            </a:r>
            <a:endParaRPr lang="en-US" dirty="0">
              <a:solidFill>
                <a:srgbClr val="002060"/>
              </a:solidFill>
            </a:endParaRPr>
          </a:p>
        </p:txBody>
      </p:sp>
      <p:sp>
        <p:nvSpPr>
          <p:cNvPr id="28" name="Rectangle 27">
            <a:extLst>
              <a:ext uri="{FF2B5EF4-FFF2-40B4-BE49-F238E27FC236}">
                <a16:creationId xmlns:a16="http://schemas.microsoft.com/office/drawing/2014/main" xmlns="" id="{85C9D517-BE94-C17A-035D-C84F931D55A8}"/>
              </a:ext>
            </a:extLst>
          </p:cNvPr>
          <p:cNvSpPr/>
          <p:nvPr/>
        </p:nvSpPr>
        <p:spPr>
          <a:xfrm>
            <a:off x="8432800" y="3271520"/>
            <a:ext cx="1097280" cy="609600"/>
          </a:xfrm>
          <a:prstGeom prst="rect">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542</a:t>
            </a:r>
          </a:p>
        </p:txBody>
      </p:sp>
      <p:cxnSp>
        <p:nvCxnSpPr>
          <p:cNvPr id="29" name="Straight Connector 28">
            <a:extLst>
              <a:ext uri="{FF2B5EF4-FFF2-40B4-BE49-F238E27FC236}">
                <a16:creationId xmlns:a16="http://schemas.microsoft.com/office/drawing/2014/main" xmlns="" id="{86203B76-2A17-4D6C-0045-4E8E15A2D2FD}"/>
              </a:ext>
            </a:extLst>
          </p:cNvPr>
          <p:cNvCxnSpPr/>
          <p:nvPr/>
        </p:nvCxnSpPr>
        <p:spPr>
          <a:xfrm>
            <a:off x="10830560" y="2255520"/>
            <a:ext cx="0" cy="100584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xmlns="" id="{1303CB26-87E6-638A-BB34-F54B0A79FCE9}"/>
              </a:ext>
            </a:extLst>
          </p:cNvPr>
          <p:cNvSpPr/>
          <p:nvPr/>
        </p:nvSpPr>
        <p:spPr>
          <a:xfrm>
            <a:off x="10109200" y="1645920"/>
            <a:ext cx="1422400" cy="609600"/>
          </a:xfrm>
          <a:prstGeom prst="rect">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Khởi</a:t>
            </a:r>
            <a:r>
              <a:rPr lang="en-US" dirty="0">
                <a:solidFill>
                  <a:srgbClr val="002060"/>
                </a:solidFill>
              </a:rPr>
              <a:t> </a:t>
            </a:r>
            <a:r>
              <a:rPr lang="en-US" dirty="0" err="1">
                <a:solidFill>
                  <a:srgbClr val="002060"/>
                </a:solidFill>
              </a:rPr>
              <a:t>nghĩa</a:t>
            </a:r>
            <a:r>
              <a:rPr lang="en-US" dirty="0">
                <a:solidFill>
                  <a:srgbClr val="002060"/>
                </a:solidFill>
              </a:rPr>
              <a:t> Ngô </a:t>
            </a:r>
            <a:r>
              <a:rPr lang="en-US" dirty="0" err="1">
                <a:solidFill>
                  <a:srgbClr val="002060"/>
                </a:solidFill>
              </a:rPr>
              <a:t>Quyền</a:t>
            </a:r>
            <a:endParaRPr lang="en-US" dirty="0">
              <a:solidFill>
                <a:srgbClr val="002060"/>
              </a:solidFill>
            </a:endParaRPr>
          </a:p>
        </p:txBody>
      </p:sp>
      <p:sp>
        <p:nvSpPr>
          <p:cNvPr id="31" name="Rectangle 30">
            <a:extLst>
              <a:ext uri="{FF2B5EF4-FFF2-40B4-BE49-F238E27FC236}">
                <a16:creationId xmlns:a16="http://schemas.microsoft.com/office/drawing/2014/main" xmlns="" id="{4D96DDE4-1C6A-F267-B770-69A6B0761BE3}"/>
              </a:ext>
            </a:extLst>
          </p:cNvPr>
          <p:cNvSpPr/>
          <p:nvPr/>
        </p:nvSpPr>
        <p:spPr>
          <a:xfrm>
            <a:off x="10231120" y="3291840"/>
            <a:ext cx="1097280" cy="609600"/>
          </a:xfrm>
          <a:prstGeom prst="rect">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938</a:t>
            </a:r>
          </a:p>
        </p:txBody>
      </p:sp>
    </p:spTree>
    <p:extLst>
      <p:ext uri="{BB962C8B-B14F-4D97-AF65-F5344CB8AC3E}">
        <p14:creationId xmlns:p14="http://schemas.microsoft.com/office/powerpoint/2010/main" val="278374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down)">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down)">
                                      <p:cBhvr>
                                        <p:cTn id="40" dur="500"/>
                                        <p:tgtEl>
                                          <p:spTgt spid="23"/>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down)">
                                      <p:cBhvr>
                                        <p:cTn id="43" dur="500"/>
                                        <p:tgtEl>
                                          <p:spTgt spid="24"/>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down)">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down)">
                                      <p:cBhvr>
                                        <p:cTn id="51" dur="500"/>
                                        <p:tgtEl>
                                          <p:spTgt spid="26"/>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wipe(down)">
                                      <p:cBhvr>
                                        <p:cTn id="54" dur="500"/>
                                        <p:tgtEl>
                                          <p:spTgt spid="27"/>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down)">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wipe(down)">
                                      <p:cBhvr>
                                        <p:cTn id="62" dur="500"/>
                                        <p:tgtEl>
                                          <p:spTgt spid="29"/>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wipe(down)">
                                      <p:cBhvr>
                                        <p:cTn id="65" dur="500"/>
                                        <p:tgtEl>
                                          <p:spTgt spid="30"/>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wipe(down)">
                                      <p:cBhvr>
                                        <p:cTn id="6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8" grpId="0" animBg="1"/>
      <p:bldP spid="19" grpId="0" animBg="1"/>
      <p:bldP spid="21" grpId="0" animBg="1"/>
      <p:bldP spid="22" grpId="0" animBg="1"/>
      <p:bldP spid="24" grpId="0" animBg="1"/>
      <p:bldP spid="25" grpId="0" animBg="1"/>
      <p:bldP spid="27" grpId="0" animBg="1"/>
      <p:bldP spid="28" grpId="0" animBg="1"/>
      <p:bldP spid="30" grpId="0" animBg="1"/>
      <p:bldP spid="3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TotalTime>
  <Words>682</Words>
  <Application>Microsoft Office PowerPoint</Application>
  <PresentationFormat>Widescreen</PresentationFormat>
  <Paragraphs>61</Paragraphs>
  <Slides>27</Slides>
  <Notes>5</Notes>
  <HiddenSlides>0</HiddenSlides>
  <MMClips>3</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27</vt:i4>
      </vt:variant>
    </vt:vector>
  </HeadingPairs>
  <TitlesOfParts>
    <vt:vector size="38" baseType="lpstr">
      <vt:lpstr>微软雅黑</vt:lpstr>
      <vt:lpstr>宋体</vt:lpstr>
      <vt:lpstr>Arial</vt:lpstr>
      <vt:lpstr>Calibri</vt:lpstr>
      <vt:lpstr>Calibri Light</vt:lpstr>
      <vt:lpstr>Cambria</vt:lpstr>
      <vt:lpstr>Wingdings</vt:lpstr>
      <vt:lpstr>Office Theme</vt:lpstr>
      <vt:lpstr>1_Office Theme</vt:lpstr>
      <vt:lpstr>自定义设计方案</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MRS HUYEN</cp:lastModifiedBy>
  <cp:revision>33</cp:revision>
  <dcterms:created xsi:type="dcterms:W3CDTF">2024-09-13T02:51:48Z</dcterms:created>
  <dcterms:modified xsi:type="dcterms:W3CDTF">2025-05-29T10:01:16Z</dcterms:modified>
</cp:coreProperties>
</file>