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m4a" ContentType="audio/mp4"/>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1.xml" ContentType="application/vnd.openxmlformats-officedocument.presentationml.tags+xml"/>
  <Override PartName="/ppt/activeX/activeX1.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Lst>
  <p:notesMasterIdLst>
    <p:notesMasterId r:id="rId45"/>
  </p:notesMasterIdLst>
  <p:sldIdLst>
    <p:sldId id="279" r:id="rId13"/>
    <p:sldId id="280" r:id="rId14"/>
    <p:sldId id="257" r:id="rId15"/>
    <p:sldId id="256" r:id="rId16"/>
    <p:sldId id="281" r:id="rId17"/>
    <p:sldId id="282" r:id="rId18"/>
    <p:sldId id="283" r:id="rId19"/>
    <p:sldId id="284" r:id="rId20"/>
    <p:sldId id="285" r:id="rId21"/>
    <p:sldId id="286" r:id="rId22"/>
    <p:sldId id="287" r:id="rId23"/>
    <p:sldId id="288" r:id="rId24"/>
    <p:sldId id="269" r:id="rId25"/>
    <p:sldId id="289" r:id="rId26"/>
    <p:sldId id="271" r:id="rId27"/>
    <p:sldId id="273" r:id="rId28"/>
    <p:sldId id="275" r:id="rId29"/>
    <p:sldId id="277" r:id="rId30"/>
    <p:sldId id="290" r:id="rId31"/>
    <p:sldId id="291" r:id="rId32"/>
    <p:sldId id="278" r:id="rId33"/>
    <p:sldId id="292" r:id="rId34"/>
    <p:sldId id="300" r:id="rId35"/>
    <p:sldId id="272" r:id="rId36"/>
    <p:sldId id="301" r:id="rId37"/>
    <p:sldId id="302" r:id="rId38"/>
    <p:sldId id="303" r:id="rId39"/>
    <p:sldId id="304" r:id="rId40"/>
    <p:sldId id="305" r:id="rId41"/>
    <p:sldId id="306" r:id="rId42"/>
    <p:sldId id="307" r:id="rId43"/>
    <p:sldId id="441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4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7E18354-C476-CE0C-E206-D4086BB15A89}"/>
              </a:ext>
            </a:extLst>
          </p:cNvPr>
          <p:cNvSpPr>
            <a:spLocks noGrp="1"/>
          </p:cNvSpPr>
          <p:nvPr>
            <p:ph type="dt" sz="half" idx="10"/>
          </p:nvPr>
        </p:nvSpPr>
        <p:spPr/>
        <p:txBody>
          <a:bodyPr/>
          <a:lstStyle/>
          <a:p>
            <a:fld id="{CB5A94AA-BE27-4BED-86C4-8A50CA4767B5}" type="datetimeFigureOut">
              <a:rPr lang="en-US" smtClean="0"/>
              <a:t>10/18/2024</a:t>
            </a:fld>
            <a:endParaRPr lang="en-US"/>
          </a:p>
        </p:txBody>
      </p:sp>
      <p:sp>
        <p:nvSpPr>
          <p:cNvPr id="5" name="Footer Placeholder 4">
            <a:extLst>
              <a:ext uri="{FF2B5EF4-FFF2-40B4-BE49-F238E27FC236}">
                <a16:creationId xmlns:a16="http://schemas.microsoft.com/office/drawing/2014/main" xmlns=""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CDB7095-39F7-D731-8647-154107814AAE}"/>
              </a:ext>
            </a:extLst>
          </p:cNvPr>
          <p:cNvSpPr>
            <a:spLocks noGrp="1"/>
          </p:cNvSpPr>
          <p:nvPr>
            <p:ph type="dt" sz="half" idx="10"/>
          </p:nvPr>
        </p:nvSpPr>
        <p:spPr/>
        <p:txBody>
          <a:bodyPr/>
          <a:lstStyle/>
          <a:p>
            <a:fld id="{CB5A94AA-BE27-4BED-86C4-8A50CA4767B5}" type="datetimeFigureOut">
              <a:rPr lang="en-US" smtClean="0"/>
              <a:t>10/18/2024</a:t>
            </a:fld>
            <a:endParaRPr lang="en-US"/>
          </a:p>
        </p:txBody>
      </p:sp>
      <p:sp>
        <p:nvSpPr>
          <p:cNvPr id="5" name="Footer Placeholder 4">
            <a:extLst>
              <a:ext uri="{FF2B5EF4-FFF2-40B4-BE49-F238E27FC236}">
                <a16:creationId xmlns:a16="http://schemas.microsoft.com/office/drawing/2014/main" xmlns=""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69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06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24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4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23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95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1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2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2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FF2F55-F722-0153-6E9F-C745FB176F1F}"/>
              </a:ext>
            </a:extLst>
          </p:cNvPr>
          <p:cNvSpPr>
            <a:spLocks noGrp="1"/>
          </p:cNvSpPr>
          <p:nvPr>
            <p:ph type="dt" sz="half" idx="10"/>
          </p:nvPr>
        </p:nvSpPr>
        <p:spPr/>
        <p:txBody>
          <a:bodyPr/>
          <a:lstStyle/>
          <a:p>
            <a:fld id="{CB5A94AA-BE27-4BED-86C4-8A50CA4767B5}" type="datetimeFigureOut">
              <a:rPr lang="en-US" smtClean="0"/>
              <a:t>10/18/2024</a:t>
            </a:fld>
            <a:endParaRPr lang="en-US"/>
          </a:p>
        </p:txBody>
      </p:sp>
      <p:sp>
        <p:nvSpPr>
          <p:cNvPr id="5" name="Footer Placeholder 4">
            <a:extLst>
              <a:ext uri="{FF2B5EF4-FFF2-40B4-BE49-F238E27FC236}">
                <a16:creationId xmlns:a16="http://schemas.microsoft.com/office/drawing/2014/main" xmlns=""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22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5" name="Footer Placeholder 4">
            <a:extLst>
              <a:ext uri="{FF2B5EF4-FFF2-40B4-BE49-F238E27FC236}">
                <a16:creationId xmlns:a16="http://schemas.microsoft.com/office/drawing/2014/main" xmlns=""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5" name="Footer Placeholder 4">
            <a:extLst>
              <a:ext uri="{FF2B5EF4-FFF2-40B4-BE49-F238E27FC236}">
                <a16:creationId xmlns:a16="http://schemas.microsoft.com/office/drawing/2014/main" xmlns=""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5" name="Footer Placeholder 4">
            <a:extLst>
              <a:ext uri="{FF2B5EF4-FFF2-40B4-BE49-F238E27FC236}">
                <a16:creationId xmlns:a16="http://schemas.microsoft.com/office/drawing/2014/main" xmlns=""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6" name="Footer Placeholder 5">
            <a:extLst>
              <a:ext uri="{FF2B5EF4-FFF2-40B4-BE49-F238E27FC236}">
                <a16:creationId xmlns:a16="http://schemas.microsoft.com/office/drawing/2014/main" xmlns=""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8" name="Footer Placeholder 7">
            <a:extLst>
              <a:ext uri="{FF2B5EF4-FFF2-40B4-BE49-F238E27FC236}">
                <a16:creationId xmlns:a16="http://schemas.microsoft.com/office/drawing/2014/main" xmlns=""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4" name="Footer Placeholder 3">
            <a:extLst>
              <a:ext uri="{FF2B5EF4-FFF2-40B4-BE49-F238E27FC236}">
                <a16:creationId xmlns:a16="http://schemas.microsoft.com/office/drawing/2014/main" xmlns=""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3" name="Footer Placeholder 2">
            <a:extLst>
              <a:ext uri="{FF2B5EF4-FFF2-40B4-BE49-F238E27FC236}">
                <a16:creationId xmlns:a16="http://schemas.microsoft.com/office/drawing/2014/main" xmlns=""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6" name="Footer Placeholder 5">
            <a:extLst>
              <a:ext uri="{FF2B5EF4-FFF2-40B4-BE49-F238E27FC236}">
                <a16:creationId xmlns:a16="http://schemas.microsoft.com/office/drawing/2014/main" xmlns=""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6" name="Footer Placeholder 5">
            <a:extLst>
              <a:ext uri="{FF2B5EF4-FFF2-40B4-BE49-F238E27FC236}">
                <a16:creationId xmlns:a16="http://schemas.microsoft.com/office/drawing/2014/main" xmlns=""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10/18/2024</a:t>
            </a:fld>
            <a:endParaRPr lang="en-US"/>
          </a:p>
        </p:txBody>
      </p:sp>
      <p:sp>
        <p:nvSpPr>
          <p:cNvPr id="5" name="Footer Placeholder 4">
            <a:extLst>
              <a:ext uri="{FF2B5EF4-FFF2-40B4-BE49-F238E27FC236}">
                <a16:creationId xmlns:a16="http://schemas.microsoft.com/office/drawing/2014/main" xmlns=""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5" name="Footer Placeholder 4">
            <a:extLst>
              <a:ext uri="{FF2B5EF4-FFF2-40B4-BE49-F238E27FC236}">
                <a16:creationId xmlns:a16="http://schemas.microsoft.com/office/drawing/2014/main" xmlns=""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5" name="Footer Placeholder 4">
            <a:extLst>
              <a:ext uri="{FF2B5EF4-FFF2-40B4-BE49-F238E27FC236}">
                <a16:creationId xmlns:a16="http://schemas.microsoft.com/office/drawing/2014/main" xmlns=""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2024/10/18</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567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528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73648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2024/10/18</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9923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2024/10/18</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1984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2024/10/18</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55033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2024/10/18</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2725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2024/10/18</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62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10/18/2024</a:t>
            </a:fld>
            <a:endParaRPr lang="en-US"/>
          </a:p>
        </p:txBody>
      </p:sp>
      <p:sp>
        <p:nvSpPr>
          <p:cNvPr id="5" name="Footer Placeholder 4">
            <a:extLst>
              <a:ext uri="{FF2B5EF4-FFF2-40B4-BE49-F238E27FC236}">
                <a16:creationId xmlns:a16="http://schemas.microsoft.com/office/drawing/2014/main" xmlns=""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2024/10/18</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69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2024/10/18</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52302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2024/10/18</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1547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10/18/2024</a:t>
            </a:fld>
            <a:endParaRPr lang="en-US"/>
          </a:p>
        </p:txBody>
      </p:sp>
      <p:sp>
        <p:nvSpPr>
          <p:cNvPr id="5" name="Footer Placeholder 4">
            <a:extLst>
              <a:ext uri="{FF2B5EF4-FFF2-40B4-BE49-F238E27FC236}">
                <a16:creationId xmlns:a16="http://schemas.microsoft.com/office/drawing/2014/main" xmlns=""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10/18/2024</a:t>
            </a:fld>
            <a:endParaRPr lang="en-US"/>
          </a:p>
        </p:txBody>
      </p:sp>
      <p:sp>
        <p:nvSpPr>
          <p:cNvPr id="6" name="Footer Placeholder 5">
            <a:extLst>
              <a:ext uri="{FF2B5EF4-FFF2-40B4-BE49-F238E27FC236}">
                <a16:creationId xmlns:a16="http://schemas.microsoft.com/office/drawing/2014/main" xmlns=""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10/18/2024</a:t>
            </a:fld>
            <a:endParaRPr lang="en-US"/>
          </a:p>
        </p:txBody>
      </p:sp>
      <p:sp>
        <p:nvSpPr>
          <p:cNvPr id="8" name="Footer Placeholder 7">
            <a:extLst>
              <a:ext uri="{FF2B5EF4-FFF2-40B4-BE49-F238E27FC236}">
                <a16:creationId xmlns:a16="http://schemas.microsoft.com/office/drawing/2014/main" xmlns=""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10/18/2024</a:t>
            </a:fld>
            <a:endParaRPr lang="en-US"/>
          </a:p>
        </p:txBody>
      </p:sp>
      <p:sp>
        <p:nvSpPr>
          <p:cNvPr id="4" name="Footer Placeholder 3">
            <a:extLst>
              <a:ext uri="{FF2B5EF4-FFF2-40B4-BE49-F238E27FC236}">
                <a16:creationId xmlns:a16="http://schemas.microsoft.com/office/drawing/2014/main" xmlns=""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10/18/2024</a:t>
            </a:fld>
            <a:endParaRPr lang="en-US"/>
          </a:p>
        </p:txBody>
      </p:sp>
      <p:sp>
        <p:nvSpPr>
          <p:cNvPr id="3" name="Footer Placeholder 2">
            <a:extLst>
              <a:ext uri="{FF2B5EF4-FFF2-40B4-BE49-F238E27FC236}">
                <a16:creationId xmlns:a16="http://schemas.microsoft.com/office/drawing/2014/main" xmlns=""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10/18/2024</a:t>
            </a:fld>
            <a:endParaRPr lang="en-US"/>
          </a:p>
        </p:txBody>
      </p:sp>
      <p:sp>
        <p:nvSpPr>
          <p:cNvPr id="6" name="Footer Placeholder 5">
            <a:extLst>
              <a:ext uri="{FF2B5EF4-FFF2-40B4-BE49-F238E27FC236}">
                <a16:creationId xmlns:a16="http://schemas.microsoft.com/office/drawing/2014/main" xmlns=""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AA1172-05DB-3996-B8B3-8914034C25E0}"/>
              </a:ext>
            </a:extLst>
          </p:cNvPr>
          <p:cNvSpPr>
            <a:spLocks noGrp="1"/>
          </p:cNvSpPr>
          <p:nvPr>
            <p:ph type="dt" sz="half" idx="10"/>
          </p:nvPr>
        </p:nvSpPr>
        <p:spPr/>
        <p:txBody>
          <a:bodyPr/>
          <a:lstStyle/>
          <a:p>
            <a:fld id="{CB5A94AA-BE27-4BED-86C4-8A50CA4767B5}" type="datetimeFigureOut">
              <a:rPr lang="en-US" smtClean="0"/>
              <a:t>10/18/2024</a:t>
            </a:fld>
            <a:endParaRPr lang="en-US"/>
          </a:p>
        </p:txBody>
      </p:sp>
      <p:sp>
        <p:nvSpPr>
          <p:cNvPr id="5" name="Footer Placeholder 4">
            <a:extLst>
              <a:ext uri="{FF2B5EF4-FFF2-40B4-BE49-F238E27FC236}">
                <a16:creationId xmlns:a16="http://schemas.microsoft.com/office/drawing/2014/main" xmlns=""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10/18/2024</a:t>
            </a:fld>
            <a:endParaRPr lang="en-US"/>
          </a:p>
        </p:txBody>
      </p:sp>
      <p:sp>
        <p:nvSpPr>
          <p:cNvPr id="6" name="Footer Placeholder 5">
            <a:extLst>
              <a:ext uri="{FF2B5EF4-FFF2-40B4-BE49-F238E27FC236}">
                <a16:creationId xmlns:a16="http://schemas.microsoft.com/office/drawing/2014/main" xmlns=""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10/18/2024</a:t>
            </a:fld>
            <a:endParaRPr lang="en-US"/>
          </a:p>
        </p:txBody>
      </p:sp>
      <p:sp>
        <p:nvSpPr>
          <p:cNvPr id="5" name="Footer Placeholder 4">
            <a:extLst>
              <a:ext uri="{FF2B5EF4-FFF2-40B4-BE49-F238E27FC236}">
                <a16:creationId xmlns:a16="http://schemas.microsoft.com/office/drawing/2014/main" xmlns=""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10/18/2024</a:t>
            </a:fld>
            <a:endParaRPr lang="en-US"/>
          </a:p>
        </p:txBody>
      </p:sp>
      <p:sp>
        <p:nvSpPr>
          <p:cNvPr id="5" name="Footer Placeholder 4">
            <a:extLst>
              <a:ext uri="{FF2B5EF4-FFF2-40B4-BE49-F238E27FC236}">
                <a16:creationId xmlns:a16="http://schemas.microsoft.com/office/drawing/2014/main" xmlns=""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62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80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53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08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77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29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35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12419D7-EAAF-990E-068F-1B49C87BB053}"/>
              </a:ext>
            </a:extLst>
          </p:cNvPr>
          <p:cNvSpPr>
            <a:spLocks noGrp="1"/>
          </p:cNvSpPr>
          <p:nvPr>
            <p:ph type="dt" sz="half" idx="10"/>
          </p:nvPr>
        </p:nvSpPr>
        <p:spPr/>
        <p:txBody>
          <a:bodyPr/>
          <a:lstStyle/>
          <a:p>
            <a:fld id="{CB5A94AA-BE27-4BED-86C4-8A50CA4767B5}" type="datetimeFigureOut">
              <a:rPr lang="en-US" smtClean="0"/>
              <a:t>10/18/2024</a:t>
            </a:fld>
            <a:endParaRPr lang="en-US"/>
          </a:p>
        </p:txBody>
      </p:sp>
      <p:sp>
        <p:nvSpPr>
          <p:cNvPr id="5" name="Footer Placeholder 4">
            <a:extLst>
              <a:ext uri="{FF2B5EF4-FFF2-40B4-BE49-F238E27FC236}">
                <a16:creationId xmlns:a16="http://schemas.microsoft.com/office/drawing/2014/main" xmlns=""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32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90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04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3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16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12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0E1BB39-534B-3620-EDEF-E89DEDB8F531}"/>
              </a:ext>
            </a:extLst>
          </p:cNvPr>
          <p:cNvSpPr>
            <a:spLocks noGrp="1"/>
          </p:cNvSpPr>
          <p:nvPr>
            <p:ph type="dt" sz="half" idx="10"/>
          </p:nvPr>
        </p:nvSpPr>
        <p:spPr/>
        <p:txBody>
          <a:bodyPr/>
          <a:lstStyle/>
          <a:p>
            <a:fld id="{CB5A94AA-BE27-4BED-86C4-8A50CA4767B5}" type="datetimeFigureOut">
              <a:rPr lang="en-US" smtClean="0"/>
              <a:t>10/18/2024</a:t>
            </a:fld>
            <a:endParaRPr lang="en-US"/>
          </a:p>
        </p:txBody>
      </p:sp>
      <p:sp>
        <p:nvSpPr>
          <p:cNvPr id="6" name="Footer Placeholder 5">
            <a:extLst>
              <a:ext uri="{FF2B5EF4-FFF2-40B4-BE49-F238E27FC236}">
                <a16:creationId xmlns:a16="http://schemas.microsoft.com/office/drawing/2014/main" xmlns=""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433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9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32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116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6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9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93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9414304-AC9A-8736-69BA-A5E7443F2E85}"/>
              </a:ext>
            </a:extLst>
          </p:cNvPr>
          <p:cNvSpPr>
            <a:spLocks noGrp="1"/>
          </p:cNvSpPr>
          <p:nvPr>
            <p:ph type="dt" sz="half" idx="10"/>
          </p:nvPr>
        </p:nvSpPr>
        <p:spPr/>
        <p:txBody>
          <a:bodyPr/>
          <a:lstStyle/>
          <a:p>
            <a:fld id="{CB5A94AA-BE27-4BED-86C4-8A50CA4767B5}" type="datetimeFigureOut">
              <a:rPr lang="en-US" smtClean="0"/>
              <a:t>10/18/2024</a:t>
            </a:fld>
            <a:endParaRPr lang="en-US"/>
          </a:p>
        </p:txBody>
      </p:sp>
      <p:sp>
        <p:nvSpPr>
          <p:cNvPr id="8" name="Footer Placeholder 7">
            <a:extLst>
              <a:ext uri="{FF2B5EF4-FFF2-40B4-BE49-F238E27FC236}">
                <a16:creationId xmlns:a16="http://schemas.microsoft.com/office/drawing/2014/main" xmlns=""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4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9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7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86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2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6107C0D-8036-5A94-FFD9-BDC2960B75FF}"/>
              </a:ext>
            </a:extLst>
          </p:cNvPr>
          <p:cNvSpPr>
            <a:spLocks noGrp="1"/>
          </p:cNvSpPr>
          <p:nvPr>
            <p:ph type="dt" sz="half" idx="10"/>
          </p:nvPr>
        </p:nvSpPr>
        <p:spPr/>
        <p:txBody>
          <a:bodyPr/>
          <a:lstStyle/>
          <a:p>
            <a:fld id="{CB5A94AA-BE27-4BED-86C4-8A50CA4767B5}" type="datetimeFigureOut">
              <a:rPr lang="en-US" smtClean="0"/>
              <a:t>10/18/2024</a:t>
            </a:fld>
            <a:endParaRPr lang="en-US"/>
          </a:p>
        </p:txBody>
      </p:sp>
      <p:sp>
        <p:nvSpPr>
          <p:cNvPr id="4" name="Footer Placeholder 3">
            <a:extLst>
              <a:ext uri="{FF2B5EF4-FFF2-40B4-BE49-F238E27FC236}">
                <a16:creationId xmlns:a16="http://schemas.microsoft.com/office/drawing/2014/main" xmlns=""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6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83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48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8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14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38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69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99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922FEC8-1186-084D-DA6D-6AAEEB41613B}"/>
              </a:ext>
            </a:extLst>
          </p:cNvPr>
          <p:cNvSpPr>
            <a:spLocks noGrp="1"/>
          </p:cNvSpPr>
          <p:nvPr>
            <p:ph type="dt" sz="half" idx="10"/>
          </p:nvPr>
        </p:nvSpPr>
        <p:spPr/>
        <p:txBody>
          <a:bodyPr/>
          <a:lstStyle/>
          <a:p>
            <a:fld id="{CB5A94AA-BE27-4BED-86C4-8A50CA4767B5}" type="datetimeFigureOut">
              <a:rPr lang="en-US" smtClean="0"/>
              <a:t>10/18/2024</a:t>
            </a:fld>
            <a:endParaRPr lang="en-US"/>
          </a:p>
        </p:txBody>
      </p:sp>
      <p:sp>
        <p:nvSpPr>
          <p:cNvPr id="3" name="Footer Placeholder 2">
            <a:extLst>
              <a:ext uri="{FF2B5EF4-FFF2-40B4-BE49-F238E27FC236}">
                <a16:creationId xmlns:a16="http://schemas.microsoft.com/office/drawing/2014/main" xmlns=""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65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84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50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51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8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7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510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6330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78EEA0D-AF5C-CED6-5D9F-56CD748CA65B}"/>
              </a:ext>
            </a:extLst>
          </p:cNvPr>
          <p:cNvSpPr>
            <a:spLocks noGrp="1"/>
          </p:cNvSpPr>
          <p:nvPr>
            <p:ph type="dt" sz="half" idx="10"/>
          </p:nvPr>
        </p:nvSpPr>
        <p:spPr/>
        <p:txBody>
          <a:bodyPr/>
          <a:lstStyle/>
          <a:p>
            <a:fld id="{CB5A94AA-BE27-4BED-86C4-8A50CA4767B5}" type="datetimeFigureOut">
              <a:rPr lang="en-US" smtClean="0"/>
              <a:t>10/18/2024</a:t>
            </a:fld>
            <a:endParaRPr lang="en-US"/>
          </a:p>
        </p:txBody>
      </p:sp>
      <p:sp>
        <p:nvSpPr>
          <p:cNvPr id="6" name="Footer Placeholder 5">
            <a:extLst>
              <a:ext uri="{FF2B5EF4-FFF2-40B4-BE49-F238E27FC236}">
                <a16:creationId xmlns:a16="http://schemas.microsoft.com/office/drawing/2014/main" xmlns=""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637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949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68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36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777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403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017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953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742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5" name="Footer Placeholder 4">
            <a:extLst>
              <a:ext uri="{FF2B5EF4-FFF2-40B4-BE49-F238E27FC236}">
                <a16:creationId xmlns:a16="http://schemas.microsoft.com/office/drawing/2014/main" xmlns=""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81025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C1BA3AF-197A-5024-F27D-4199043B308B}"/>
              </a:ext>
            </a:extLst>
          </p:cNvPr>
          <p:cNvSpPr>
            <a:spLocks noGrp="1"/>
          </p:cNvSpPr>
          <p:nvPr>
            <p:ph type="dt" sz="half" idx="10"/>
          </p:nvPr>
        </p:nvSpPr>
        <p:spPr/>
        <p:txBody>
          <a:bodyPr/>
          <a:lstStyle/>
          <a:p>
            <a:fld id="{CB5A94AA-BE27-4BED-86C4-8A50CA4767B5}" type="datetimeFigureOut">
              <a:rPr lang="en-US" smtClean="0"/>
              <a:t>10/18/2024</a:t>
            </a:fld>
            <a:endParaRPr lang="en-US"/>
          </a:p>
        </p:txBody>
      </p:sp>
      <p:sp>
        <p:nvSpPr>
          <p:cNvPr id="6" name="Footer Placeholder 5">
            <a:extLst>
              <a:ext uri="{FF2B5EF4-FFF2-40B4-BE49-F238E27FC236}">
                <a16:creationId xmlns:a16="http://schemas.microsoft.com/office/drawing/2014/main" xmlns=""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5" name="Footer Placeholder 4">
            <a:extLst>
              <a:ext uri="{FF2B5EF4-FFF2-40B4-BE49-F238E27FC236}">
                <a16:creationId xmlns:a16="http://schemas.microsoft.com/office/drawing/2014/main" xmlns=""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144620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5" name="Footer Placeholder 4">
            <a:extLst>
              <a:ext uri="{FF2B5EF4-FFF2-40B4-BE49-F238E27FC236}">
                <a16:creationId xmlns:a16="http://schemas.microsoft.com/office/drawing/2014/main" xmlns=""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806660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6" name="Footer Placeholder 5">
            <a:extLst>
              <a:ext uri="{FF2B5EF4-FFF2-40B4-BE49-F238E27FC236}">
                <a16:creationId xmlns:a16="http://schemas.microsoft.com/office/drawing/2014/main" xmlns=""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710310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8" name="Footer Placeholder 7">
            <a:extLst>
              <a:ext uri="{FF2B5EF4-FFF2-40B4-BE49-F238E27FC236}">
                <a16:creationId xmlns:a16="http://schemas.microsoft.com/office/drawing/2014/main" xmlns=""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3581169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4" name="Footer Placeholder 3">
            <a:extLst>
              <a:ext uri="{FF2B5EF4-FFF2-40B4-BE49-F238E27FC236}">
                <a16:creationId xmlns:a16="http://schemas.microsoft.com/office/drawing/2014/main" xmlns=""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235513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3" name="Footer Placeholder 2">
            <a:extLst>
              <a:ext uri="{FF2B5EF4-FFF2-40B4-BE49-F238E27FC236}">
                <a16:creationId xmlns:a16="http://schemas.microsoft.com/office/drawing/2014/main" xmlns=""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09352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6" name="Footer Placeholder 5">
            <a:extLst>
              <a:ext uri="{FF2B5EF4-FFF2-40B4-BE49-F238E27FC236}">
                <a16:creationId xmlns:a16="http://schemas.microsoft.com/office/drawing/2014/main" xmlns=""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7701012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6" name="Footer Placeholder 5">
            <a:extLst>
              <a:ext uri="{FF2B5EF4-FFF2-40B4-BE49-F238E27FC236}">
                <a16:creationId xmlns:a16="http://schemas.microsoft.com/office/drawing/2014/main" xmlns=""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00750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5" name="Footer Placeholder 4">
            <a:extLst>
              <a:ext uri="{FF2B5EF4-FFF2-40B4-BE49-F238E27FC236}">
                <a16:creationId xmlns:a16="http://schemas.microsoft.com/office/drawing/2014/main" xmlns=""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913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10/18/2024</a:t>
            </a:fld>
            <a:endParaRPr lang="en-US"/>
          </a:p>
        </p:txBody>
      </p:sp>
      <p:sp>
        <p:nvSpPr>
          <p:cNvPr id="5" name="Footer Placeholder 4">
            <a:extLst>
              <a:ext uri="{FF2B5EF4-FFF2-40B4-BE49-F238E27FC236}">
                <a16:creationId xmlns:a16="http://schemas.microsoft.com/office/drawing/2014/main" xmlns=""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661247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10/18/2024</a:t>
            </a:fld>
            <a:endParaRPr lang="en-US"/>
          </a:p>
        </p:txBody>
      </p:sp>
      <p:sp>
        <p:nvSpPr>
          <p:cNvPr id="5" name="Footer Placeholder 4">
            <a:extLst>
              <a:ext uri="{FF2B5EF4-FFF2-40B4-BE49-F238E27FC236}">
                <a16:creationId xmlns:a16="http://schemas.microsoft.com/office/drawing/2014/main" xmlns=""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BB60DF83-2A63-2607-5CFB-E90F30F3A5EE}"/>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3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xmlns=""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2024/10/18</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7881313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xmlns="" id="{FD89B903-79DE-05CA-CA3F-33300DBB55D0}"/>
              </a:ext>
            </a:extLst>
          </p:cNvPr>
          <p:cNvPicPr>
            <a:picLocks noChangeAspect="1"/>
          </p:cNvPicPr>
          <p:nvPr userDrawn="1"/>
        </p:nvPicPr>
        <p:blipFill>
          <a:blip r:embed="rId13"/>
          <a:stretch>
            <a:fillRect/>
          </a:stretch>
        </p:blipFill>
        <p:spPr>
          <a:xfrm>
            <a:off x="12295966" y="-208711"/>
            <a:ext cx="1936500" cy="1936500"/>
          </a:xfrm>
          <a:prstGeom prst="rect">
            <a:avLst/>
          </a:prstGeom>
        </p:spPr>
      </p:pic>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xmlns="" id="{5837707E-AA0C-C4A7-3B3A-05C1754E4DEB}"/>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946364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542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58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78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5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803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xmlns=""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7206925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47.svg"/><Relationship Id="rId12" Type="http://schemas.openxmlformats.org/officeDocument/2006/relationships/image" Target="../media/image15.svg"/><Relationship Id="rId2" Type="http://schemas.openxmlformats.org/officeDocument/2006/relationships/image" Target="../media/image38.png"/><Relationship Id="rId1" Type="http://schemas.openxmlformats.org/officeDocument/2006/relationships/slideLayout" Target="../slideLayouts/slideLayout29.xml"/><Relationship Id="rId6" Type="http://schemas.openxmlformats.org/officeDocument/2006/relationships/image" Target="../media/image40.png"/><Relationship Id="rId11" Type="http://schemas.openxmlformats.org/officeDocument/2006/relationships/image" Target="../media/image13.png"/><Relationship Id="rId5" Type="http://schemas.openxmlformats.org/officeDocument/2006/relationships/image" Target="../media/image21.png"/><Relationship Id="rId10" Type="http://schemas.openxmlformats.org/officeDocument/2006/relationships/image" Target="../media/image42.png"/><Relationship Id="rId4" Type="http://schemas.openxmlformats.org/officeDocument/2006/relationships/image" Target="../media/image45.svg"/><Relationship Id="rId9"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52.svg"/><Relationship Id="rId2" Type="http://schemas.openxmlformats.org/officeDocument/2006/relationships/image" Target="../media/image38.png"/><Relationship Id="rId1" Type="http://schemas.openxmlformats.org/officeDocument/2006/relationships/slideLayout" Target="../slideLayouts/slideLayout29.xml"/><Relationship Id="rId6" Type="http://schemas.openxmlformats.org/officeDocument/2006/relationships/image" Target="../media/image40.png"/><Relationship Id="rId11" Type="http://schemas.openxmlformats.org/officeDocument/2006/relationships/image" Target="../media/image43.jpeg"/><Relationship Id="rId5" Type="http://schemas.openxmlformats.org/officeDocument/2006/relationships/image" Target="../media/image21.png"/><Relationship Id="rId10" Type="http://schemas.openxmlformats.org/officeDocument/2006/relationships/image" Target="../media/image42.png"/><Relationship Id="rId4" Type="http://schemas.openxmlformats.org/officeDocument/2006/relationships/image" Target="../media/image51.svg"/><Relationship Id="rId9" Type="http://schemas.openxmlformats.org/officeDocument/2006/relationships/image" Target="../media/image53.svg"/></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40.xml"/><Relationship Id="rId6" Type="http://schemas.openxmlformats.org/officeDocument/2006/relationships/image" Target="../media/image59.svg"/><Relationship Id="rId11" Type="http://schemas.openxmlformats.org/officeDocument/2006/relationships/image" Target="../media/image15.svg"/><Relationship Id="rId5" Type="http://schemas.openxmlformats.org/officeDocument/2006/relationships/image" Target="../media/image47.png"/><Relationship Id="rId10" Type="http://schemas.openxmlformats.org/officeDocument/2006/relationships/image" Target="../media/image13.png"/><Relationship Id="rId4" Type="http://schemas.openxmlformats.org/officeDocument/2006/relationships/image" Target="../media/image46.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51.xml"/><Relationship Id="rId6" Type="http://schemas.openxmlformats.org/officeDocument/2006/relationships/image" Target="../media/image63.svg"/><Relationship Id="rId11" Type="http://schemas.openxmlformats.org/officeDocument/2006/relationships/image" Target="../media/image15.svg"/><Relationship Id="rId5" Type="http://schemas.openxmlformats.org/officeDocument/2006/relationships/image" Target="../media/image47.png"/><Relationship Id="rId10" Type="http://schemas.openxmlformats.org/officeDocument/2006/relationships/image" Target="../media/image13.png"/><Relationship Id="rId4" Type="http://schemas.openxmlformats.org/officeDocument/2006/relationships/image" Target="../media/image46.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62.xml"/><Relationship Id="rId6" Type="http://schemas.openxmlformats.org/officeDocument/2006/relationships/image" Target="../media/image51.png"/><Relationship Id="rId5" Type="http://schemas.openxmlformats.org/officeDocument/2006/relationships/image" Target="../media/image61.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73.xml"/><Relationship Id="rId6" Type="http://schemas.openxmlformats.org/officeDocument/2006/relationships/image" Target="../media/image59.svg"/><Relationship Id="rId11" Type="http://schemas.openxmlformats.org/officeDocument/2006/relationships/image" Target="../media/image15.svg"/><Relationship Id="rId5" Type="http://schemas.openxmlformats.org/officeDocument/2006/relationships/image" Target="../media/image47.png"/><Relationship Id="rId10" Type="http://schemas.openxmlformats.org/officeDocument/2006/relationships/image" Target="../media/image13.png"/><Relationship Id="rId4" Type="http://schemas.openxmlformats.org/officeDocument/2006/relationships/image" Target="../media/image46.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3.xml"/><Relationship Id="rId6" Type="http://schemas.openxmlformats.org/officeDocument/2006/relationships/image" Target="../media/image66.svg"/><Relationship Id="rId5" Type="http://schemas.openxmlformats.org/officeDocument/2006/relationships/image" Target="../media/image48.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106.xml"/><Relationship Id="rId5" Type="http://schemas.openxmlformats.org/officeDocument/2006/relationships/image" Target="../media/image54.png"/><Relationship Id="rId4" Type="http://schemas.openxmlformats.org/officeDocument/2006/relationships/image" Target="../media/image69.sv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60.png"/><Relationship Id="rId18" Type="http://schemas.microsoft.com/office/2007/relationships/hdphoto" Target="../media/hdphoto4.wdp"/><Relationship Id="rId3" Type="http://schemas.openxmlformats.org/officeDocument/2006/relationships/audio" Target="../media/media2.m4a"/><Relationship Id="rId7" Type="http://schemas.openxmlformats.org/officeDocument/2006/relationships/image" Target="../media/image57.png"/><Relationship Id="rId12" Type="http://schemas.openxmlformats.org/officeDocument/2006/relationships/image" Target="../media/image79.svg"/><Relationship Id="rId17" Type="http://schemas.openxmlformats.org/officeDocument/2006/relationships/image" Target="../media/image62.png"/><Relationship Id="rId2" Type="http://schemas.microsoft.com/office/2007/relationships/media" Target="../media/media2.m4a"/><Relationship Id="rId16" Type="http://schemas.microsoft.com/office/2007/relationships/hdphoto" Target="../media/hdphoto3.wdp"/><Relationship Id="rId20" Type="http://schemas.openxmlformats.org/officeDocument/2006/relationships/image" Target="../media/image64.png"/><Relationship Id="rId1" Type="http://schemas.openxmlformats.org/officeDocument/2006/relationships/tags" Target="../tags/tag1.xml"/><Relationship Id="rId6" Type="http://schemas.openxmlformats.org/officeDocument/2006/relationships/image" Target="../media/image73.sv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77.svg"/><Relationship Id="rId19" Type="http://schemas.openxmlformats.org/officeDocument/2006/relationships/image" Target="../media/image63.png"/><Relationship Id="rId4" Type="http://schemas.openxmlformats.org/officeDocument/2006/relationships/slideLayout" Target="../slideLayouts/slideLayout84.xml"/><Relationship Id="rId9" Type="http://schemas.openxmlformats.org/officeDocument/2006/relationships/image" Target="../media/image58.png"/><Relationship Id="rId14" Type="http://schemas.openxmlformats.org/officeDocument/2006/relationships/image" Target="../media/image81.sv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90.xml"/><Relationship Id="rId7" Type="http://schemas.openxmlformats.org/officeDocument/2006/relationships/image" Target="../media/image68.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7.emf"/><Relationship Id="rId5" Type="http://schemas.openxmlformats.org/officeDocument/2006/relationships/image" Target="../media/image66.jpg"/><Relationship Id="rId4" Type="http://schemas.openxmlformats.org/officeDocument/2006/relationships/notesSlide" Target="../notesSlides/notesSlide1.xml"/><Relationship Id="rId9" Type="http://schemas.openxmlformats.org/officeDocument/2006/relationships/image" Target="../media/image65.wmf"/></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0.png"/><Relationship Id="rId7" Type="http://schemas.openxmlformats.org/officeDocument/2006/relationships/image" Target="../media/image73.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93.sv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93.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6.jpg"/><Relationship Id="rId1" Type="http://schemas.openxmlformats.org/officeDocument/2006/relationships/slideLayout" Target="../slideLayouts/slideLayout112.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112.xml"/><Relationship Id="rId5" Type="http://schemas.openxmlformats.org/officeDocument/2006/relationships/image" Target="../media/image82.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5.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xmlns="" id="{C1E7E8B4-7819-5AF6-3AFD-D779FF4B79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10" b="7521"/>
          <a:stretch/>
        </p:blipFill>
        <p:spPr>
          <a:xfrm>
            <a:off x="2448560" y="2941093"/>
            <a:ext cx="6964680" cy="3916907"/>
          </a:xfrm>
          <a:prstGeom prst="rect">
            <a:avLst/>
          </a:prstGeom>
        </p:spPr>
      </p:pic>
      <p:pic>
        <p:nvPicPr>
          <p:cNvPr id="2" name="Picture 1">
            <a:extLst>
              <a:ext uri="{FF2B5EF4-FFF2-40B4-BE49-F238E27FC236}">
                <a16:creationId xmlns:a16="http://schemas.microsoft.com/office/drawing/2014/main" xmlns="" id="{58DA3D36-E493-D44B-C566-1B53C91B260C}"/>
              </a:ext>
            </a:extLst>
          </p:cNvPr>
          <p:cNvPicPr>
            <a:picLocks noChangeAspect="1"/>
          </p:cNvPicPr>
          <p:nvPr/>
        </p:nvPicPr>
        <p:blipFill>
          <a:blip r:embed="rId4"/>
          <a:stretch>
            <a:fillRect/>
          </a:stretch>
        </p:blipFill>
        <p:spPr>
          <a:xfrm>
            <a:off x="2275520" y="1216067"/>
            <a:ext cx="7397121" cy="1967147"/>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xmlns=""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xmlns=""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xmlns=""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xmlns=""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xmlns=""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xmlns=""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xmlns=""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xmlns=""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xmlns=""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xmlns=""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xmlns=""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xmlns=""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xmlns=""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xmlns=""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xmlns=""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xmlns=""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xmlns=""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xmlns=""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xmlns=""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xmlns=""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xmlns=""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xmlns=""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xmlns=""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xmlns=""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xmlns=""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xmlns=""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xmlns=""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xmlns=""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a:extLst>
              <a:ext uri="{FF2B5EF4-FFF2-40B4-BE49-F238E27FC236}">
                <a16:creationId xmlns:a16="http://schemas.microsoft.com/office/drawing/2014/main" xmlns="" id="{B6E7ADAF-BD08-1D59-3E88-2127F8DD73F2}"/>
              </a:ext>
            </a:extLst>
          </p:cNvPr>
          <p:cNvGrpSpPr/>
          <p:nvPr/>
        </p:nvGrpSpPr>
        <p:grpSpPr>
          <a:xfrm>
            <a:off x="4222866" y="2542059"/>
            <a:ext cx="7681587" cy="3682646"/>
            <a:chOff x="4841104" y="3804755"/>
            <a:chExt cx="5956331" cy="2855537"/>
          </a:xfrm>
        </p:grpSpPr>
        <p:grpSp>
          <p:nvGrpSpPr>
            <p:cNvPr id="8" name="Group 7">
              <a:extLst>
                <a:ext uri="{FF2B5EF4-FFF2-40B4-BE49-F238E27FC236}">
                  <a16:creationId xmlns:a16="http://schemas.microsoft.com/office/drawing/2014/main" xmlns=""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xmlns=""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a:extLst>
                  <a:ext uri="{FF2B5EF4-FFF2-40B4-BE49-F238E27FC236}">
                    <a16:creationId xmlns:a16="http://schemas.microsoft.com/office/drawing/2014/main" xmlns=""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a:extLst>
                <a:ext uri="{FF2B5EF4-FFF2-40B4-BE49-F238E27FC236}">
                  <a16:creationId xmlns:a16="http://schemas.microsoft.com/office/drawing/2014/main" xmlns=""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xmlns=""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xmlns=""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xmlns=""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xmlns=""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xmlns=""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xmlns=""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xmlns=""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xmlns=""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xmlns="" id="{74692C46-1C40-1B8B-97C4-EE2C2A8A11D5}"/>
              </a:ext>
            </a:extLst>
          </p:cNvPr>
          <p:cNvPicPr>
            <a:picLocks noChangeAspect="1"/>
          </p:cNvPicPr>
          <p:nvPr/>
        </p:nvPicPr>
        <p:blipFill>
          <a:blip r:embed="rId6"/>
          <a:srcRect/>
          <a:stretch>
            <a:fillRect/>
          </a:stretch>
        </p:blipFill>
        <p:spPr>
          <a:xfrm>
            <a:off x="2220003" y="2852016"/>
            <a:ext cx="1815577" cy="3842491"/>
          </a:xfrm>
          <a:prstGeom prst="rect">
            <a:avLst/>
          </a:prstGeom>
        </p:spPr>
      </p:pic>
      <p:pic>
        <p:nvPicPr>
          <p:cNvPr id="21" name="Picture 20">
            <a:extLst>
              <a:ext uri="{FF2B5EF4-FFF2-40B4-BE49-F238E27FC236}">
                <a16:creationId xmlns:a16="http://schemas.microsoft.com/office/drawing/2014/main" xmlns="" id="{CBDCCBCD-D18E-DB77-6915-5693D7E651E4}"/>
              </a:ext>
            </a:extLst>
          </p:cNvPr>
          <p:cNvPicPr>
            <a:picLocks noChangeAspect="1"/>
          </p:cNvPicPr>
          <p:nvPr/>
        </p:nvPicPr>
        <p:blipFill>
          <a:blip r:embed="rId7"/>
          <a:srcRect/>
          <a:stretch>
            <a:fillRect/>
          </a:stretch>
        </p:blipFill>
        <p:spPr>
          <a:xfrm>
            <a:off x="535348" y="2879554"/>
            <a:ext cx="1497369" cy="3814953"/>
          </a:xfrm>
          <a:prstGeom prst="rect">
            <a:avLst/>
          </a:prstGeom>
        </p:spPr>
      </p:pic>
      <p:pic>
        <p:nvPicPr>
          <p:cNvPr id="22" name="Picture 21">
            <a:extLst>
              <a:ext uri="{FF2B5EF4-FFF2-40B4-BE49-F238E27FC236}">
                <a16:creationId xmlns:a16="http://schemas.microsoft.com/office/drawing/2014/main" xmlns="" id="{A0FACFBF-A80B-5F77-5884-243D09925424}"/>
              </a:ext>
            </a:extLst>
          </p:cNvPr>
          <p:cNvPicPr>
            <a:picLocks noChangeAspect="1"/>
          </p:cNvPicPr>
          <p:nvPr/>
        </p:nvPicPr>
        <p:blipFill>
          <a:blip r:embed="rId8"/>
          <a:stretch>
            <a:fillRect/>
          </a:stretch>
        </p:blipFill>
        <p:spPr>
          <a:xfrm>
            <a:off x="133067" y="765369"/>
            <a:ext cx="12058933" cy="1383912"/>
          </a:xfrm>
          <a:prstGeom prst="rect">
            <a:avLst/>
          </a:prstGeom>
        </p:spPr>
      </p:pic>
    </p:spTree>
    <p:extLst>
      <p:ext uri="{BB962C8B-B14F-4D97-AF65-F5344CB8AC3E}">
        <p14:creationId xmlns:p14="http://schemas.microsoft.com/office/powerpoint/2010/main" val="35634679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xmlns=""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xmlns=""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prstClr val="black"/>
              </a:solidFill>
              <a:latin typeface="Calibri"/>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494807" y="3774049"/>
              <a:ext cx="3800475" cy="3323987"/>
            </a:xfrm>
            <a:prstGeom prst="rect">
              <a:avLst/>
            </a:prstGeom>
          </p:spPr>
          <p:txBody>
            <a:bodyPr wrap="square" lIns="0" tIns="0" rIns="0" bIns="0" rtlCol="0" anchor="t">
              <a:spAutoFit/>
            </a:bodyPr>
            <a:lstStyle/>
            <a:p>
              <a:pPr algn="ctr" defTabSz="609630"/>
              <a:r>
                <a:rPr lang="en-US" sz="7200" dirty="0" err="1">
                  <a:solidFill>
                    <a:srgbClr val="FF0000"/>
                  </a:solidFill>
                  <a:latin typeface="Cambria" panose="02040503050406030204" pitchFamily="18" charset="0"/>
                  <a:ea typeface="Cambria" panose="02040503050406030204" pitchFamily="18" charset="0"/>
                </a:rPr>
                <a:t>Nóng</a:t>
              </a:r>
              <a:r>
                <a:rPr lang="en-US" sz="7200" dirty="0">
                  <a:solidFill>
                    <a:srgbClr val="FF0000"/>
                  </a:solidFill>
                  <a:latin typeface="Cambria" panose="02040503050406030204" pitchFamily="18" charset="0"/>
                  <a:ea typeface="Cambria" panose="02040503050406030204" pitchFamily="18" charset="0"/>
                </a:rPr>
                <a:t> </a:t>
              </a:r>
              <a:r>
                <a:rPr lang="en-US" sz="7200" dirty="0" err="1">
                  <a:solidFill>
                    <a:srgbClr val="FF0000"/>
                  </a:solidFill>
                  <a:latin typeface="Cambria" panose="02040503050406030204" pitchFamily="18" charset="0"/>
                  <a:ea typeface="Cambria" panose="02040503050406030204" pitchFamily="18" charset="0"/>
                </a:rPr>
                <a:t>rẫy</a:t>
              </a:r>
              <a:endParaRPr lang="en-US" sz="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870250" y="2770323"/>
            <a:ext cx="5864550" cy="1373389"/>
          </a:xfrm>
          <a:prstGeom prst="rect">
            <a:avLst/>
          </a:prstGeom>
        </p:spPr>
        <p:txBody>
          <a:bodyPr wrap="square" lIns="0" tIns="0" rIns="0" bIns="0" rtlCol="0" anchor="t">
            <a:spAutoFit/>
          </a:bodyPr>
          <a:lstStyle/>
          <a:p>
            <a:pPr algn="just" defTabSz="609630">
              <a:lnSpc>
                <a:spcPts val="5600"/>
              </a:lnSpc>
            </a:pPr>
            <a:r>
              <a:rPr lang="en-US" sz="4000" b="1" dirty="0">
                <a:solidFill>
                  <a:srgbClr val="000000"/>
                </a:solidFill>
                <a:latin typeface="Cambria"/>
              </a:rPr>
              <a:t> </a:t>
            </a:r>
            <a:r>
              <a:rPr lang="en-US" sz="4000" b="1" dirty="0" err="1">
                <a:solidFill>
                  <a:srgbClr val="000000"/>
                </a:solidFill>
                <a:latin typeface="Cambria"/>
              </a:rPr>
              <a:t>rất</a:t>
            </a:r>
            <a:r>
              <a:rPr lang="en-US" sz="4000" b="1" dirty="0">
                <a:solidFill>
                  <a:srgbClr val="000000"/>
                </a:solidFill>
                <a:latin typeface="Cambria"/>
              </a:rPr>
              <a:t> </a:t>
            </a:r>
            <a:r>
              <a:rPr lang="en-US" sz="4000" b="1" dirty="0" err="1">
                <a:solidFill>
                  <a:srgbClr val="000000"/>
                </a:solidFill>
                <a:latin typeface="Cambria"/>
              </a:rPr>
              <a:t>nóng</a:t>
            </a:r>
            <a:r>
              <a:rPr lang="en-US" sz="4000" b="1" dirty="0">
                <a:solidFill>
                  <a:srgbClr val="000000"/>
                </a:solidFill>
                <a:latin typeface="Cambria"/>
              </a:rPr>
              <a:t>, do </a:t>
            </a:r>
            <a:r>
              <a:rPr lang="en-US" sz="4000" b="1" dirty="0" err="1">
                <a:solidFill>
                  <a:srgbClr val="000000"/>
                </a:solidFill>
                <a:latin typeface="Cambria"/>
              </a:rPr>
              <a:t>nhiệt</a:t>
            </a:r>
            <a:r>
              <a:rPr lang="en-US" sz="4000" b="1" dirty="0">
                <a:solidFill>
                  <a:srgbClr val="000000"/>
                </a:solidFill>
                <a:latin typeface="Cambria"/>
              </a:rPr>
              <a:t> </a:t>
            </a:r>
            <a:r>
              <a:rPr lang="en-US" sz="4000" b="1" dirty="0" err="1">
                <a:solidFill>
                  <a:srgbClr val="000000"/>
                </a:solidFill>
                <a:latin typeface="Cambria"/>
              </a:rPr>
              <a:t>độ</a:t>
            </a:r>
            <a:r>
              <a:rPr lang="en-US" sz="4000" b="1" dirty="0">
                <a:solidFill>
                  <a:srgbClr val="000000"/>
                </a:solidFill>
                <a:latin typeface="Cambria"/>
              </a:rPr>
              <a:t> </a:t>
            </a:r>
            <a:r>
              <a:rPr lang="en-US" sz="4000" b="1" dirty="0" err="1">
                <a:solidFill>
                  <a:srgbClr val="000000"/>
                </a:solidFill>
                <a:latin typeface="Cambria"/>
              </a:rPr>
              <a:t>cao</a:t>
            </a:r>
            <a:r>
              <a:rPr lang="en-US" sz="4000" b="1" dirty="0">
                <a:solidFill>
                  <a:srgbClr val="000000"/>
                </a:solidFill>
                <a:latin typeface="Cambria"/>
              </a:rPr>
              <a:t> </a:t>
            </a:r>
            <a:r>
              <a:rPr lang="en-US" sz="4000" b="1" dirty="0" err="1">
                <a:solidFill>
                  <a:srgbClr val="000000"/>
                </a:solidFill>
                <a:latin typeface="Cambria"/>
              </a:rPr>
              <a:t>quá</a:t>
            </a:r>
            <a:r>
              <a:rPr lang="en-US" sz="4000" b="1" dirty="0">
                <a:solidFill>
                  <a:srgbClr val="000000"/>
                </a:solidFill>
                <a:latin typeface="Cambria"/>
              </a:rPr>
              <a:t> </a:t>
            </a:r>
            <a:r>
              <a:rPr lang="en-US" sz="4000" b="1" dirty="0" err="1">
                <a:solidFill>
                  <a:srgbClr val="000000"/>
                </a:solidFill>
                <a:latin typeface="Cambria"/>
              </a:rPr>
              <a:t>mức</a:t>
            </a:r>
            <a:r>
              <a:rPr lang="en-US" sz="4000" b="1" dirty="0">
                <a:solidFill>
                  <a:srgbClr val="000000"/>
                </a:solidFill>
                <a:latin typeface="Cambria"/>
              </a:rPr>
              <a:t> </a:t>
            </a:r>
            <a:r>
              <a:rPr lang="en-US" sz="4000" b="1" dirty="0" err="1">
                <a:solidFill>
                  <a:srgbClr val="000000"/>
                </a:solidFill>
                <a:latin typeface="Cambria"/>
              </a:rPr>
              <a:t>của</a:t>
            </a:r>
            <a:r>
              <a:rPr lang="en-US" sz="4000" b="1" dirty="0">
                <a:solidFill>
                  <a:srgbClr val="000000"/>
                </a:solidFill>
                <a:latin typeface="Cambria"/>
              </a:rPr>
              <a:t> </a:t>
            </a:r>
            <a:r>
              <a:rPr lang="en-US" sz="4000" b="1" dirty="0" err="1">
                <a:solidFill>
                  <a:srgbClr val="000000"/>
                </a:solidFill>
                <a:latin typeface="Cambria"/>
              </a:rPr>
              <a:t>lửa</a:t>
            </a:r>
            <a:r>
              <a:rPr lang="en-US" sz="4000" b="1" dirty="0">
                <a:solidFill>
                  <a:srgbClr val="000000"/>
                </a:solidFill>
                <a:latin typeface="Cambria"/>
              </a:rPr>
              <a:t>, </a:t>
            </a:r>
            <a:r>
              <a:rPr lang="en-US" sz="4000" b="1" dirty="0" err="1">
                <a:solidFill>
                  <a:srgbClr val="000000"/>
                </a:solidFill>
                <a:latin typeface="Cambria"/>
              </a:rPr>
              <a:t>điện</a:t>
            </a:r>
            <a:r>
              <a:rPr lang="en-US" sz="4000" b="1" dirty="0">
                <a:solidFill>
                  <a:srgbClr val="000000"/>
                </a:solidFill>
                <a:latin typeface="Cambria"/>
              </a:rPr>
              <a:t>,...</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sp>
        <p:nvSpPr>
          <p:cNvPr id="9" name="Freeform 2">
            <a:extLst>
              <a:ext uri="{FF2B5EF4-FFF2-40B4-BE49-F238E27FC236}">
                <a16:creationId xmlns:a16="http://schemas.microsoft.com/office/drawing/2014/main" xmlns="" id="{990235A1-BA74-BC74-4235-6AA914E148D4}"/>
              </a:ext>
            </a:extLst>
          </p:cNvPr>
          <p:cNvSpPr/>
          <p:nvPr/>
        </p:nvSpPr>
        <p:spPr>
          <a:xfrm rot="21303152">
            <a:off x="8905585" y="4331469"/>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509094" y="4416986"/>
              <a:ext cx="4057650" cy="138499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mác</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-ma</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813100" y="2922723"/>
            <a:ext cx="5864550" cy="1436291"/>
          </a:xfrm>
          <a:prstGeom prst="rect">
            <a:avLst/>
          </a:prstGeom>
        </p:spPr>
        <p:txBody>
          <a:bodyPr wrap="square" lIns="0" tIns="0" rIns="0" bIns="0" rtlCol="0" anchor="t">
            <a:spAutoFit/>
          </a:bodyPr>
          <a:lstStyle/>
          <a:p>
            <a:pPr lvl="0" algn="just" defTabSz="609630">
              <a:lnSpc>
                <a:spcPts val="5600"/>
              </a:lnSpc>
            </a:pPr>
            <a:r>
              <a:rPr lang="en-US" sz="4800" b="1" dirty="0" err="1">
                <a:solidFill>
                  <a:srgbClr val="000000"/>
                </a:solidFill>
                <a:latin typeface="Cambria"/>
              </a:rPr>
              <a:t>đá</a:t>
            </a:r>
            <a:r>
              <a:rPr lang="en-US" sz="4800" b="1" dirty="0">
                <a:solidFill>
                  <a:srgbClr val="000000"/>
                </a:solidFill>
                <a:latin typeface="Cambria"/>
              </a:rPr>
              <a:t> </a:t>
            </a:r>
            <a:r>
              <a:rPr lang="en-US" sz="4800" b="1" dirty="0" err="1">
                <a:solidFill>
                  <a:srgbClr val="000000"/>
                </a:solidFill>
                <a:latin typeface="Cambria"/>
              </a:rPr>
              <a:t>nóng</a:t>
            </a:r>
            <a:r>
              <a:rPr lang="en-US" sz="4800" b="1" dirty="0">
                <a:solidFill>
                  <a:srgbClr val="000000"/>
                </a:solidFill>
                <a:latin typeface="Cambria"/>
              </a:rPr>
              <a:t> </a:t>
            </a:r>
            <a:r>
              <a:rPr lang="en-US" sz="4800" b="1" dirty="0" err="1">
                <a:solidFill>
                  <a:srgbClr val="000000"/>
                </a:solidFill>
                <a:latin typeface="Cambria"/>
              </a:rPr>
              <a:t>chảy</a:t>
            </a:r>
            <a:r>
              <a:rPr lang="en-US" sz="4800" b="1" dirty="0">
                <a:solidFill>
                  <a:srgbClr val="000000"/>
                </a:solidFill>
                <a:latin typeface="Cambria"/>
              </a:rPr>
              <a:t> </a:t>
            </a:r>
            <a:r>
              <a:rPr lang="en-US" sz="4800" b="1" dirty="0" err="1">
                <a:solidFill>
                  <a:srgbClr val="000000"/>
                </a:solidFill>
                <a:latin typeface="Cambria"/>
              </a:rPr>
              <a:t>trong</a:t>
            </a:r>
            <a:r>
              <a:rPr lang="en-US" sz="4800" b="1" dirty="0">
                <a:solidFill>
                  <a:srgbClr val="000000"/>
                </a:solidFill>
                <a:latin typeface="Cambria"/>
              </a:rPr>
              <a:t> </a:t>
            </a:r>
            <a:r>
              <a:rPr lang="en-US" sz="4800" b="1" dirty="0" err="1">
                <a:solidFill>
                  <a:srgbClr val="000000"/>
                </a:solidFill>
                <a:latin typeface="Cambria"/>
              </a:rPr>
              <a:t>lòng</a:t>
            </a:r>
            <a:r>
              <a:rPr lang="en-US" sz="4800" b="1" dirty="0">
                <a:solidFill>
                  <a:srgbClr val="000000"/>
                </a:solidFill>
                <a:latin typeface="Cambria"/>
              </a:rPr>
              <a:t> </a:t>
            </a:r>
            <a:r>
              <a:rPr lang="en-US" sz="4800" b="1" dirty="0" err="1">
                <a:solidFill>
                  <a:srgbClr val="000000"/>
                </a:solidFill>
                <a:latin typeface="Cambria"/>
              </a:rPr>
              <a:t>đất</a:t>
            </a:r>
            <a:r>
              <a:rPr lang="en-US" sz="4800" b="1" dirty="0">
                <a:solidFill>
                  <a:srgbClr val="000000"/>
                </a:solidFill>
                <a:latin typeface="Cambria"/>
              </a:rPr>
              <a:t> </a:t>
            </a:r>
            <a:endParaRPr kumimoji="0" lang="en-US" sz="4800" b="1" i="0" u="none" strike="noStrike" kern="1200" cap="none" spc="0" normalizeH="0" baseline="0" noProof="0" dirty="0">
              <a:ln>
                <a:noFill/>
              </a:ln>
              <a:solidFill>
                <a:srgbClr val="000000"/>
              </a:solidFill>
              <a:effectLst/>
              <a:uLnTx/>
              <a:uFillTx/>
              <a:latin typeface="Cambria"/>
            </a:endParaRP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1026" name="Picture 2" descr="Mắc ma – Wikipedia tiếng Việt">
            <a:extLst>
              <a:ext uri="{FF2B5EF4-FFF2-40B4-BE49-F238E27FC236}">
                <a16:creationId xmlns:a16="http://schemas.microsoft.com/office/drawing/2014/main" xmlns="" id="{EAFBD9C9-5C5E-C866-7986-89D0BAE76E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67700" y="4502944"/>
            <a:ext cx="3524250" cy="220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90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5">
                <a:extLst>
                  <a:ext uri="{96DAC541-7B7A-43D3-8B79-37D633B846F1}">
                    <asvg:svgBlip xmlns:asvg="http://schemas.microsoft.com/office/drawing/2016/SVG/main" xmlns="" r:embed="rId6"/>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0" y="2379710"/>
              <a:ext cx="14894358" cy="5380449"/>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dáng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nón</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tròn</a:t>
              </a:r>
              <a:r>
                <a:rPr lang="en-US" sz="3000" b="1" dirty="0">
                  <a:solidFill>
                    <a:srgbClr val="820624"/>
                  </a:solidFill>
                  <a:latin typeface="Cambria Bold"/>
                </a:rPr>
                <a:t> </a:t>
              </a:r>
              <a:r>
                <a:rPr lang="en-US" sz="3000" b="1" dirty="0" err="1">
                  <a:solidFill>
                    <a:srgbClr val="820624"/>
                  </a:solidFill>
                  <a:latin typeface="Cambria Bold"/>
                </a:rPr>
                <a:t>thoai</a:t>
              </a:r>
              <a:r>
                <a:rPr lang="en-US" sz="3000" b="1" dirty="0">
                  <a:solidFill>
                    <a:srgbClr val="820624"/>
                  </a:solidFill>
                  <a:latin typeface="Cambria Bold"/>
                </a:rPr>
                <a:t> </a:t>
              </a:r>
              <a:r>
                <a:rPr lang="en-US" sz="3000" b="1" dirty="0" err="1">
                  <a:solidFill>
                    <a:srgbClr val="820624"/>
                  </a:solidFill>
                  <a:latin typeface="Cambria Bold"/>
                </a:rPr>
                <a:t>thoải</a:t>
              </a:r>
              <a:r>
                <a:rPr lang="en-US" sz="3000" b="1" dirty="0">
                  <a:solidFill>
                    <a:srgbClr val="820624"/>
                  </a:solidFill>
                  <a:latin typeface="Cambria Bold"/>
                </a:rPr>
                <a:t>.</a:t>
              </a:r>
            </a:p>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hoạt</a:t>
              </a:r>
              <a:r>
                <a:rPr lang="en-US" sz="3000" b="1" dirty="0">
                  <a:solidFill>
                    <a:srgbClr val="820624"/>
                  </a:solidFill>
                  <a:latin typeface="Cambria Bold"/>
                </a:rPr>
                <a:t> </a:t>
              </a:r>
              <a:r>
                <a:rPr lang="en-US" sz="3000" b="1" dirty="0" err="1">
                  <a:solidFill>
                    <a:srgbClr val="820624"/>
                  </a:solidFill>
                  <a:latin typeface="Cambria Bold"/>
                </a:rPr>
                <a:t>động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lửa</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khói</a:t>
              </a:r>
              <a:r>
                <a:rPr lang="en-US" sz="3000" b="1" dirty="0">
                  <a:solidFill>
                    <a:srgbClr val="820624"/>
                  </a:solidFill>
                  <a:latin typeface="Cambria Bold"/>
                </a:rPr>
                <a:t>, </a:t>
              </a:r>
              <a:r>
                <a:rPr lang="en-US" sz="3000" b="1" dirty="0" err="1">
                  <a:solidFill>
                    <a:srgbClr val="820624"/>
                  </a:solidFill>
                  <a:latin typeface="Cambria Bold"/>
                </a:rPr>
                <a:t>khí</a:t>
              </a:r>
              <a:r>
                <a:rPr lang="en-US" sz="3000" b="1" dirty="0">
                  <a:solidFill>
                    <a:srgbClr val="820624"/>
                  </a:solidFill>
                  <a:latin typeface="Cambria Bold"/>
                </a:rPr>
                <a:t>, </a:t>
              </a:r>
              <a:r>
                <a:rPr lang="en-US" sz="3000" b="1" dirty="0" err="1">
                  <a:solidFill>
                    <a:srgbClr val="820624"/>
                  </a:solidFill>
                  <a:latin typeface="Cambria Bold"/>
                </a:rPr>
                <a:t>hoặc</a:t>
              </a:r>
              <a:r>
                <a:rPr lang="en-US" sz="3000" b="1" dirty="0">
                  <a:solidFill>
                    <a:srgbClr val="820624"/>
                  </a:solidFill>
                  <a:latin typeface="Cambria Bold"/>
                </a:rPr>
                <a:t> </a:t>
              </a:r>
              <a:r>
                <a:rPr lang="en-US" sz="3000" b="1" dirty="0" err="1">
                  <a:solidFill>
                    <a:srgbClr val="820624"/>
                  </a:solidFill>
                  <a:latin typeface="Cambria Bold"/>
                </a:rPr>
                <a:t>các</a:t>
              </a:r>
              <a:r>
                <a:rPr lang="en-US" sz="3000" b="1" dirty="0">
                  <a:solidFill>
                    <a:srgbClr val="820624"/>
                  </a:solidFill>
                  <a:latin typeface="Cambria Bold"/>
                </a:rPr>
                <a:t> </a:t>
              </a:r>
              <a:r>
                <a:rPr lang="en-US" sz="3000" b="1" dirty="0" err="1">
                  <a:solidFill>
                    <a:srgbClr val="820624"/>
                  </a:solidFill>
                  <a:latin typeface="Cambria Bold"/>
                </a:rPr>
                <a:t>đám</a:t>
              </a:r>
              <a:r>
                <a:rPr lang="en-US" sz="3000" b="1" dirty="0">
                  <a:solidFill>
                    <a:srgbClr val="820624"/>
                  </a:solidFill>
                  <a:latin typeface="Cambria Bold"/>
                </a:rPr>
                <a:t> </a:t>
              </a:r>
              <a:r>
                <a:rPr lang="en-US" sz="3000" b="1" dirty="0" err="1">
                  <a:solidFill>
                    <a:srgbClr val="820624"/>
                  </a:solidFill>
                  <a:latin typeface="Cambria Bold"/>
                </a:rPr>
                <a:t>mây</a:t>
              </a:r>
              <a:r>
                <a:rPr lang="en-US" sz="3000" b="1" dirty="0">
                  <a:solidFill>
                    <a:srgbClr val="820624"/>
                  </a:solidFill>
                  <a:latin typeface="Cambria Bold"/>
                </a:rPr>
                <a:t> </a:t>
              </a:r>
              <a:r>
                <a:rPr lang="en-US" sz="3000" b="1" dirty="0" err="1">
                  <a:solidFill>
                    <a:srgbClr val="820624"/>
                  </a:solidFill>
                  <a:latin typeface="Cambria Bold"/>
                </a:rPr>
                <a:t>tro</a:t>
              </a:r>
              <a:r>
                <a:rPr lang="en-US" sz="3000" b="1" dirty="0">
                  <a:solidFill>
                    <a:srgbClr val="820624"/>
                  </a:solidFill>
                  <a:latin typeface="Cambria Bold"/>
                </a:rPr>
                <a:t>.</a:t>
              </a: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807843" y="2002513"/>
              <a:ext cx="15961790" cy="2215992"/>
            </a:xfrm>
            <a:prstGeom prst="rect">
              <a:avLst/>
            </a:prstGeom>
          </p:spPr>
          <p:txBody>
            <a:bodyPr lIns="0" tIns="0" rIns="0" bIns="0" rtlCol="0" anchor="t">
              <a:spAutoFit/>
            </a:bodyPr>
            <a:lstStyle/>
            <a:p>
              <a:pPr algn="ctr" defTabSz="609630"/>
              <a:r>
                <a:rPr lang="vi-VN" sz="3600" dirty="0">
                  <a:solidFill>
                    <a:srgbClr val="000000"/>
                  </a:solidFill>
                  <a:latin typeface="Cambria Bold"/>
                </a:rPr>
                <a:t>Những đặc điểm dưới đây của núi lửa được miêu tả như thế nào?</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xmlns="" id="{B327228F-3637-7923-5F92-B996AD8C106E}"/>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3" name="Group 12"/>
          <p:cNvGrpSpPr/>
          <p:nvPr/>
        </p:nvGrpSpPr>
        <p:grpSpPr>
          <a:xfrm>
            <a:off x="3759135" y="2250871"/>
            <a:ext cx="7747065" cy="3362010"/>
            <a:chOff x="5638702" y="3376305"/>
            <a:chExt cx="11620598" cy="5043017"/>
          </a:xfrm>
        </p:grpSpPr>
        <p:sp>
          <p:nvSpPr>
            <p:cNvPr id="8" name="Freeform 8"/>
            <p:cNvSpPr/>
            <p:nvPr/>
          </p:nvSpPr>
          <p:spPr>
            <a:xfrm>
              <a:off x="5638702" y="3376305"/>
              <a:ext cx="11620598" cy="5043017"/>
            </a:xfrm>
            <a:custGeom>
              <a:avLst/>
              <a:gdLst/>
              <a:ahLst/>
              <a:cxnLst/>
              <a:rect l="l" t="t" r="r" b="b"/>
              <a:pathLst>
                <a:path w="11620598" h="5043017">
                  <a:moveTo>
                    <a:pt x="0" y="0"/>
                  </a:moveTo>
                  <a:lnTo>
                    <a:pt x="11620598" y="0"/>
                  </a:lnTo>
                  <a:lnTo>
                    <a:pt x="11620598" y="5043017"/>
                  </a:lnTo>
                  <a:lnTo>
                    <a:pt x="0" y="5043017"/>
                  </a:lnTo>
                  <a:lnTo>
                    <a:pt x="0" y="0"/>
                  </a:lnTo>
                  <a:close/>
                </a:path>
              </a:pathLst>
            </a:custGeom>
            <a:blipFill>
              <a:blip r:embed="rId5">
                <a:extLst>
                  <a:ext uri="{96DAC541-7B7A-43D3-8B79-37D633B846F1}">
                    <asvg:svgBlip xmlns:asvg="http://schemas.microsoft.com/office/drawing/2016/SVG/main" xmlns=""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9" name="TextBox 9"/>
            <p:cNvSpPr txBox="1"/>
            <p:nvPr/>
          </p:nvSpPr>
          <p:spPr>
            <a:xfrm>
              <a:off x="5638702" y="4785725"/>
              <a:ext cx="11170767" cy="2769990"/>
            </a:xfrm>
            <a:prstGeom prst="rect">
              <a:avLst/>
            </a:prstGeom>
          </p:spPr>
          <p:txBody>
            <a:bodyPr lIns="0" tIns="0" rIns="0" bIns="0" rtlCol="0" anchor="t">
              <a:spAutoFit/>
            </a:bodyPr>
            <a:lstStyle/>
            <a:p>
              <a:pPr algn="ctr" defTabSz="609630"/>
              <a:r>
                <a:rPr lang="vi-VN" sz="4000" dirty="0">
                  <a:solidFill>
                    <a:srgbClr val="820624"/>
                  </a:solidFill>
                  <a:latin typeface="Cambria Bold"/>
                </a:rPr>
                <a:t>Vì cả Trái Đất và củ hành đều có đặc điểm cấu tạo là gồm nhiều lớp khác nhau. </a:t>
              </a:r>
              <a:endParaRPr lang="en-US" sz="4000" dirty="0">
                <a:solidFill>
                  <a:srgbClr val="820624"/>
                </a:solidFill>
                <a:latin typeface="Cambria Bold"/>
              </a:endParaRPr>
            </a:p>
          </p:txBody>
        </p:sp>
      </p:gr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Vì sao Trái Đất được miêu tả “y hệt một củ hành khổng lồ”? Em nghĩ gì về hình ảnh đó?</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4" name="Freeform 2">
            <a:extLst>
              <a:ext uri="{FF2B5EF4-FFF2-40B4-BE49-F238E27FC236}">
                <a16:creationId xmlns:a16="http://schemas.microsoft.com/office/drawing/2014/main" xmlns="" id="{6C3858BE-8503-1CBF-8971-9D35530C6292}"/>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231106"/>
          </a:xfrm>
          <a:prstGeom prst="rect">
            <a:avLst/>
          </a:prstGeom>
        </p:spPr>
        <p:txBody>
          <a:bodyPr lIns="0" tIns="0" rIns="0" bIns="0" rtlCol="0" anchor="t">
            <a:spAutoFit/>
          </a:bodyPr>
          <a:lstStyle/>
          <a:p>
            <a:pPr algn="ctr" defTabSz="609630"/>
            <a:r>
              <a:rPr lang="vi-VN" sz="4000" dirty="0">
                <a:solidFill>
                  <a:srgbClr val="000000"/>
                </a:solidFill>
                <a:latin typeface="Cambria Bold"/>
              </a:rPr>
              <a:t>Lớp vỏ Trái Đất và mác-ma bên dưới được miêu tả như thế nào?</a:t>
            </a:r>
            <a:endParaRPr lang="en-US" sz="4000" dirty="0">
              <a:solidFill>
                <a:srgbClr val="000000"/>
              </a:solidFill>
              <a:latin typeface="Cambria Bold"/>
            </a:endParaRPr>
          </a:p>
        </p:txBody>
      </p:sp>
      <p:grpSp>
        <p:nvGrpSpPr>
          <p:cNvPr id="11" name="Group 8">
            <a:extLst>
              <a:ext uri="{FF2B5EF4-FFF2-40B4-BE49-F238E27FC236}">
                <a16:creationId xmlns:a16="http://schemas.microsoft.com/office/drawing/2014/main" xmlns="" id="{A7B75D3B-78FA-36E3-8B8E-9CE6B6E707EF}"/>
              </a:ext>
            </a:extLst>
          </p:cNvPr>
          <p:cNvGrpSpPr/>
          <p:nvPr/>
        </p:nvGrpSpPr>
        <p:grpSpPr>
          <a:xfrm>
            <a:off x="3009900" y="2275446"/>
            <a:ext cx="8367002" cy="4047811"/>
            <a:chOff x="0" y="0"/>
            <a:chExt cx="15494130" cy="8095623"/>
          </a:xfrm>
        </p:grpSpPr>
        <p:sp>
          <p:nvSpPr>
            <p:cNvPr id="12" name="Freeform 9">
              <a:extLst>
                <a:ext uri="{FF2B5EF4-FFF2-40B4-BE49-F238E27FC236}">
                  <a16:creationId xmlns:a16="http://schemas.microsoft.com/office/drawing/2014/main" xmlns="" id="{1A1673DC-C056-3CDF-514E-FFF7C8286D47}"/>
                </a:ext>
              </a:extLst>
            </p:cNvPr>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7">
                <a:extLst>
                  <a:ext uri="{96DAC541-7B7A-43D3-8B79-37D633B846F1}">
                    <asvg:svgBlip xmlns:asvg="http://schemas.microsoft.com/office/drawing/2016/SVG/main" xmlns="" r:embed="rId8"/>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xmlns="" id="{57EAA51E-4D36-7F28-B35C-2BEB94B5643F}"/>
                </a:ext>
              </a:extLst>
            </p:cNvPr>
            <p:cNvSpPr txBox="1"/>
            <p:nvPr/>
          </p:nvSpPr>
          <p:spPr>
            <a:xfrm>
              <a:off x="0" y="2379710"/>
              <a:ext cx="14894359" cy="5356981"/>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Lớp vỏ Trái Đất: </a:t>
              </a:r>
              <a:r>
                <a:rPr lang="vi-VN" sz="2800" dirty="0">
                  <a:solidFill>
                    <a:srgbClr val="FF0000"/>
                  </a:solidFill>
                  <a:latin typeface="Cambria" panose="02040503050406030204" pitchFamily="18" charset="0"/>
                  <a:ea typeface="Cambria" panose="02040503050406030204" pitchFamily="18" charset="0"/>
                </a:rPr>
                <a:t>rất cứng, là nơi con người đi lại, nhảy nhót, có thể nứt ra.</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Mác-ma: </a:t>
              </a:r>
              <a:r>
                <a:rPr lang="vi-VN" sz="2800" dirty="0">
                  <a:solidFill>
                    <a:srgbClr val="FF0000"/>
                  </a:solidFill>
                  <a:latin typeface="Cambria" panose="02040503050406030204" pitchFamily="18" charset="0"/>
                  <a:ea typeface="Cambria" panose="02040503050406030204" pitchFamily="18" charset="0"/>
                </a:rPr>
                <a:t>đá nóng chảy, đặc quánh, giống như cháo đặc sôi lục bục ở nhiệt độ 700 – 1300 độ C...</a:t>
              </a:r>
              <a:endParaRPr lang="en-US" sz="2800" b="1" dirty="0">
                <a:solidFill>
                  <a:srgbClr val="FF000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1697810" y="2060370"/>
            <a:ext cx="8195183" cy="3556482"/>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5">
                <a:extLst>
                  <a:ext uri="{96DAC541-7B7A-43D3-8B79-37D633B846F1}">
                    <asvg:svgBlip xmlns:asvg="http://schemas.microsoft.com/office/drawing/2016/SVG/main" xmlns=""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330411" y="4487234"/>
              <a:ext cx="10941783" cy="4064382"/>
            </a:xfrm>
            <a:prstGeom prst="rect">
              <a:avLst/>
            </a:prstGeom>
          </p:spPr>
          <p:txBody>
            <a:bodyPr lIns="0" tIns="0" rIns="0" bIns="0" rtlCol="0" anchor="t">
              <a:spAutoFit/>
            </a:bodyPr>
            <a:lstStyle/>
            <a:p>
              <a:pPr algn="ctr" defTabSz="609630">
                <a:lnSpc>
                  <a:spcPts val="5413"/>
                </a:lnSpc>
              </a:pPr>
              <a:r>
                <a:rPr lang="en-US" sz="4000" dirty="0">
                  <a:solidFill>
                    <a:srgbClr val="FF0000"/>
                  </a:solidFill>
                  <a:latin typeface="Cambria" panose="02040503050406030204" pitchFamily="18" charset="0"/>
                  <a:ea typeface="Cambria" panose="02040503050406030204" pitchFamily="18" charset="0"/>
                </a:rPr>
                <a:t>Do </a:t>
              </a:r>
              <a:r>
                <a:rPr lang="en-US" sz="4000" dirty="0" err="1">
                  <a:solidFill>
                    <a:srgbClr val="FF0000"/>
                  </a:solidFill>
                  <a:latin typeface="Cambria" panose="02040503050406030204" pitchFamily="18" charset="0"/>
                  <a:ea typeface="Cambria" panose="02040503050406030204" pitchFamily="18" charset="0"/>
                </a:rPr>
                <a:t>nhiều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nhân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mác</a:t>
              </a:r>
              <a:r>
                <a:rPr lang="en-US" sz="4000" dirty="0">
                  <a:solidFill>
                    <a:srgbClr val="FF0000"/>
                  </a:solidFill>
                  <a:latin typeface="Cambria" panose="02040503050406030204" pitchFamily="18" charset="0"/>
                  <a:ea typeface="Cambria" panose="02040503050406030204" pitchFamily="18" charset="0"/>
                </a:rPr>
                <a:t>-ma </a:t>
              </a:r>
              <a:r>
                <a:rPr lang="en-US" sz="4000" dirty="0" err="1">
                  <a:solidFill>
                    <a:srgbClr val="FF0000"/>
                  </a:solidFill>
                  <a:latin typeface="Cambria" panose="02040503050406030204" pitchFamily="18" charset="0"/>
                  <a:ea typeface="Cambria" panose="02040503050406030204" pitchFamily="18" charset="0"/>
                </a:rPr>
                <a:t>sôi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sục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xuyên</a:t>
              </a:r>
              <a:r>
                <a:rPr lang="en-US" sz="4000" dirty="0">
                  <a:solidFill>
                    <a:srgbClr val="FF0000"/>
                  </a:solidFill>
                  <a:latin typeface="Cambria" panose="02040503050406030204" pitchFamily="18" charset="0"/>
                  <a:ea typeface="Cambria" panose="02040503050406030204" pitchFamily="18" charset="0"/>
                </a:rPr>
                <a:t> qua </a:t>
              </a:r>
              <a:r>
                <a:rPr lang="en-US" sz="4000" dirty="0" err="1">
                  <a:solidFill>
                    <a:srgbClr val="FF0000"/>
                  </a:solidFill>
                  <a:latin typeface="Cambria" panose="02040503050406030204" pitchFamily="18" charset="0"/>
                  <a:ea typeface="Cambria" panose="02040503050406030204" pitchFamily="18" charset="0"/>
                </a:rPr>
                <a:t>kẽ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nứt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lớp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phun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trào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tạo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núi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lửa</a:t>
              </a:r>
              <a:r>
                <a:rPr lang="en-US" sz="4000" dirty="0">
                  <a:solidFill>
                    <a:srgbClr val="FF0000"/>
                  </a:solidFill>
                  <a:latin typeface="Cambria" panose="02040503050406030204" pitchFamily="18" charset="0"/>
                  <a:ea typeface="Cambria" panose="02040503050406030204" pitchFamily="18" charset="0"/>
                </a:rPr>
                <a:t>.</a:t>
              </a:r>
              <a:endParaRPr lang="en-US" sz="3866"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7980895" cy="716799"/>
          </a:xfrm>
          <a:prstGeom prst="rect">
            <a:avLst/>
          </a:prstGeom>
        </p:spPr>
        <p:txBody>
          <a:bodyPr lIns="0" tIns="0" rIns="0" bIns="0" rtlCol="0" anchor="t">
            <a:spAutoFit/>
          </a:bodyPr>
          <a:lstStyle/>
          <a:p>
            <a:pPr algn="ctr" defTabSz="609630">
              <a:lnSpc>
                <a:spcPts val="6158"/>
              </a:lnSpc>
            </a:pPr>
            <a:r>
              <a:rPr lang="en-US" sz="4133" dirty="0" err="1">
                <a:solidFill>
                  <a:srgbClr val="000000"/>
                </a:solidFill>
                <a:latin typeface="Cambria Bold"/>
              </a:rPr>
              <a:t>Núi</a:t>
            </a:r>
            <a:r>
              <a:rPr lang="en-US" sz="4133" dirty="0">
                <a:solidFill>
                  <a:srgbClr val="000000"/>
                </a:solidFill>
                <a:latin typeface="Cambria Bold"/>
              </a:rPr>
              <a:t> </a:t>
            </a:r>
            <a:r>
              <a:rPr lang="en-US" sz="4133" dirty="0" err="1">
                <a:solidFill>
                  <a:srgbClr val="000000"/>
                </a:solidFill>
                <a:latin typeface="Cambria Bold"/>
              </a:rPr>
              <a:t>lửa</a:t>
            </a:r>
            <a:r>
              <a:rPr lang="en-US" sz="4133" dirty="0">
                <a:solidFill>
                  <a:srgbClr val="000000"/>
                </a:solidFill>
                <a:latin typeface="Cambria Bold"/>
              </a:rPr>
              <a:t> </a:t>
            </a:r>
            <a:r>
              <a:rPr lang="en-US" sz="4133" dirty="0" err="1">
                <a:solidFill>
                  <a:srgbClr val="000000"/>
                </a:solidFill>
                <a:latin typeface="Cambria Bold"/>
              </a:rPr>
              <a:t>được</a:t>
            </a:r>
            <a:r>
              <a:rPr lang="en-US" sz="4133" dirty="0">
                <a:solidFill>
                  <a:srgbClr val="000000"/>
                </a:solidFill>
                <a:latin typeface="Cambria Bold"/>
              </a:rPr>
              <a:t> </a:t>
            </a:r>
            <a:r>
              <a:rPr lang="en-US" sz="4133" dirty="0" err="1">
                <a:solidFill>
                  <a:srgbClr val="000000"/>
                </a:solidFill>
                <a:latin typeface="Cambria Bold"/>
              </a:rPr>
              <a:t>hình</a:t>
            </a:r>
            <a:r>
              <a:rPr lang="en-US" sz="4133" dirty="0">
                <a:solidFill>
                  <a:srgbClr val="000000"/>
                </a:solidFill>
                <a:latin typeface="Cambria Bold"/>
              </a:rPr>
              <a:t> </a:t>
            </a:r>
            <a:r>
              <a:rPr lang="en-US" sz="4133" dirty="0" err="1">
                <a:solidFill>
                  <a:srgbClr val="000000"/>
                </a:solidFill>
                <a:latin typeface="Cambria Bold"/>
              </a:rPr>
              <a:t>thành</a:t>
            </a:r>
            <a:r>
              <a:rPr lang="en-US" sz="4133" dirty="0">
                <a:solidFill>
                  <a:srgbClr val="000000"/>
                </a:solidFill>
                <a:latin typeface="Cambria Bold"/>
              </a:rPr>
              <a:t> </a:t>
            </a:r>
            <a:r>
              <a:rPr lang="en-US" sz="4133" dirty="0" err="1">
                <a:solidFill>
                  <a:srgbClr val="000000"/>
                </a:solidFill>
                <a:latin typeface="Cambria Bold"/>
              </a:rPr>
              <a:t>ra</a:t>
            </a:r>
            <a:r>
              <a:rPr lang="en-US" sz="4133" dirty="0">
                <a:solidFill>
                  <a:srgbClr val="000000"/>
                </a:solidFill>
                <a:latin typeface="Cambria Bold"/>
              </a:rPr>
              <a:t> </a:t>
            </a:r>
            <a:r>
              <a:rPr lang="en-US" sz="4133" dirty="0" err="1">
                <a:solidFill>
                  <a:srgbClr val="000000"/>
                </a:solidFill>
                <a:latin typeface="Cambria Bold"/>
              </a:rPr>
              <a:t>sao</a:t>
            </a:r>
            <a:r>
              <a:rPr lang="en-US" sz="4133" dirty="0">
                <a:solidFill>
                  <a:srgbClr val="000000"/>
                </a:solidFill>
                <a:latin typeface="Cambria Bold"/>
              </a:rPr>
              <a:t>?</a:t>
            </a: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xmlns="" id="{C8944BBA-9869-09A4-2B9E-89972328607A}"/>
              </a:ext>
            </a:extLst>
          </p:cNvPr>
          <p:cNvSpPr/>
          <p:nvPr/>
        </p:nvSpPr>
        <p:spPr>
          <a:xfrm rot="21303152">
            <a:off x="8743660" y="3938781"/>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1107996"/>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Bold"/>
                <a:ea typeface="+mn-ea"/>
                <a:cs typeface="+mn-cs"/>
              </a:rPr>
              <a:t>Trao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đổi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các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thông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tin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đọc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gợi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ý.</a:t>
            </a:r>
          </a:p>
        </p:txBody>
      </p:sp>
      <p:sp>
        <p:nvSpPr>
          <p:cNvPr id="11" name="Freeform 8">
            <a:extLst>
              <a:ext uri="{FF2B5EF4-FFF2-40B4-BE49-F238E27FC236}">
                <a16:creationId xmlns:a16="http://schemas.microsoft.com/office/drawing/2014/main" xmlns=""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xmlns=""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sp>
        <p:nvSpPr>
          <p:cNvPr id="13" name="Freeform 5">
            <a:extLst>
              <a:ext uri="{FF2B5EF4-FFF2-40B4-BE49-F238E27FC236}">
                <a16:creationId xmlns:a16="http://schemas.microsoft.com/office/drawing/2014/main" xmlns="" id="{0A6EB257-A886-962C-DBE8-40C4BA9A4BC5}"/>
              </a:ext>
            </a:extLst>
          </p:cNvPr>
          <p:cNvSpPr/>
          <p:nvPr/>
        </p:nvSpPr>
        <p:spPr>
          <a:xfrm>
            <a:off x="828675" y="2609850"/>
            <a:ext cx="393382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endParaRPr lang="en-US" sz="3200" dirty="0">
              <a:latin typeface="Cambria" panose="02040503050406030204" pitchFamily="18" charset="0"/>
              <a:ea typeface="Cambria" panose="02040503050406030204" pitchFamily="18" charset="0"/>
            </a:endParaRPr>
          </a:p>
        </p:txBody>
      </p:sp>
      <p:sp>
        <p:nvSpPr>
          <p:cNvPr id="16" name="Freeform 5">
            <a:extLst>
              <a:ext uri="{FF2B5EF4-FFF2-40B4-BE49-F238E27FC236}">
                <a16:creationId xmlns:a16="http://schemas.microsoft.com/office/drawing/2014/main" xmlns="" id="{9A484E1F-4922-4BF3-14B4-D6F2AF56ABE0}"/>
              </a:ext>
            </a:extLst>
          </p:cNvPr>
          <p:cNvSpPr/>
          <p:nvPr/>
        </p:nvSpPr>
        <p:spPr>
          <a:xfrm>
            <a:off x="5819775" y="2600325"/>
            <a:ext cx="471487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mới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endParaRPr lang="en-US" sz="3200" dirty="0">
              <a:latin typeface="Cambria" panose="02040503050406030204" pitchFamily="18" charset="0"/>
              <a:ea typeface="Cambria" panose="02040503050406030204" pitchFamily="18" charset="0"/>
            </a:endParaRPr>
          </a:p>
        </p:txBody>
      </p:sp>
      <p:sp>
        <p:nvSpPr>
          <p:cNvPr id="17" name="Freeform 5">
            <a:extLst>
              <a:ext uri="{FF2B5EF4-FFF2-40B4-BE49-F238E27FC236}">
                <a16:creationId xmlns:a16="http://schemas.microsoft.com/office/drawing/2014/main" xmlns="" id="{5DA80820-A026-D987-3B48-CB0179BA0F21}"/>
              </a:ext>
            </a:extLst>
          </p:cNvPr>
          <p:cNvSpPr/>
          <p:nvPr/>
        </p:nvSpPr>
        <p:spPr>
          <a:xfrm>
            <a:off x="581025" y="385762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18" name="Freeform 5">
            <a:extLst>
              <a:ext uri="{FF2B5EF4-FFF2-40B4-BE49-F238E27FC236}">
                <a16:creationId xmlns:a16="http://schemas.microsoft.com/office/drawing/2014/main" xmlns="" id="{F39C9277-19E5-202A-0266-A615179BA15F}"/>
              </a:ext>
            </a:extLst>
          </p:cNvPr>
          <p:cNvSpPr/>
          <p:nvPr/>
        </p:nvSpPr>
        <p:spPr>
          <a:xfrm>
            <a:off x="6267450" y="376237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ám Phá Hiện Tượng Núi Lửa Phun Trào Trong 3 Phút  Hoạt Hình Khoa Học Vui Nhộn_360p">
            <a:hlinkClick r:id="" action="ppaction://media"/>
            <a:extLst>
              <a:ext uri="{FF2B5EF4-FFF2-40B4-BE49-F238E27FC236}">
                <a16:creationId xmlns:a16="http://schemas.microsoft.com/office/drawing/2014/main" xmlns="" id="{1C59065D-EDDB-5CDB-018D-41C7F7218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37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aphicFrame>
        <p:nvGraphicFramePr>
          <p:cNvPr id="3" name="Table 2">
            <a:extLst>
              <a:ext uri="{FF2B5EF4-FFF2-40B4-BE49-F238E27FC236}">
                <a16:creationId xmlns:a16="http://schemas.microsoft.com/office/drawing/2014/main" xmlns="" id="{B6722179-18BD-A178-2A73-5F7418D2DBBB}"/>
              </a:ext>
            </a:extLst>
          </p:cNvPr>
          <p:cNvGraphicFramePr>
            <a:graphicFrameLocks noGrp="1"/>
          </p:cNvGraphicFramePr>
          <p:nvPr>
            <p:extLst>
              <p:ext uri="{D42A27DB-BD31-4B8C-83A1-F6EECF244321}">
                <p14:modId xmlns:p14="http://schemas.microsoft.com/office/powerpoint/2010/main" val="1671366299"/>
              </p:ext>
            </p:extLst>
          </p:nvPr>
        </p:nvGraphicFramePr>
        <p:xfrm>
          <a:off x="603248" y="1438275"/>
          <a:ext cx="10693402" cy="4286252"/>
        </p:xfrm>
        <a:graphic>
          <a:graphicData uri="http://schemas.openxmlformats.org/drawingml/2006/table">
            <a:tbl>
              <a:tblPr firstRow="1" bandRow="1">
                <a:tableStyleId>{5C22544A-7EE6-4342-B048-85BDC9FD1C3A}</a:tableStyleId>
              </a:tblPr>
              <a:tblGrid>
                <a:gridCol w="4359487">
                  <a:extLst>
                    <a:ext uri="{9D8B030D-6E8A-4147-A177-3AD203B41FA5}">
                      <a16:colId xmlns:a16="http://schemas.microsoft.com/office/drawing/2014/main" xmlns="" val="1633814264"/>
                    </a:ext>
                  </a:extLst>
                </a:gridCol>
                <a:gridCol w="6333915">
                  <a:extLst>
                    <a:ext uri="{9D8B030D-6E8A-4147-A177-3AD203B41FA5}">
                      <a16:colId xmlns:a16="http://schemas.microsoft.com/office/drawing/2014/main" xmlns="" val="3835409382"/>
                    </a:ext>
                  </a:extLst>
                </a:gridCol>
              </a:tblGrid>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33714157"/>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7787870"/>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53398524"/>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73484512"/>
                  </a:ext>
                </a:extLst>
              </a:tr>
            </a:tbl>
          </a:graphicData>
        </a:graphic>
      </p:graphicFrame>
      <p:sp>
        <p:nvSpPr>
          <p:cNvPr id="5" name="TextBox 4">
            <a:extLst>
              <a:ext uri="{FF2B5EF4-FFF2-40B4-BE49-F238E27FC236}">
                <a16:creationId xmlns:a16="http://schemas.microsoft.com/office/drawing/2014/main" xmlns="" id="{133D494A-93C2-85AA-A320-EAE1261F5003}"/>
              </a:ext>
            </a:extLst>
          </p:cNvPr>
          <p:cNvSpPr txBox="1"/>
          <p:nvPr/>
        </p:nvSpPr>
        <p:spPr>
          <a:xfrm>
            <a:off x="781050" y="1647825"/>
            <a:ext cx="397192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endParaRPr lang="en-US" sz="28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CB3B6FA8-453F-FD1B-1496-9156F4D9F13A}"/>
              </a:ext>
            </a:extLst>
          </p:cNvPr>
          <p:cNvSpPr txBox="1"/>
          <p:nvPr/>
        </p:nvSpPr>
        <p:spPr>
          <a:xfrm>
            <a:off x="714375" y="2533650"/>
            <a:ext cx="3971925" cy="954107"/>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8B959116-C564-0F02-0029-B4299FAB34A0}"/>
              </a:ext>
            </a:extLst>
          </p:cNvPr>
          <p:cNvSpPr txBox="1"/>
          <p:nvPr/>
        </p:nvSpPr>
        <p:spPr>
          <a:xfrm>
            <a:off x="714375" y="3676650"/>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mới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endParaRPr lang="en-US" sz="2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FECBF2C7-1ECE-1BC4-0336-CC0C06B521F4}"/>
              </a:ext>
            </a:extLst>
          </p:cNvPr>
          <p:cNvSpPr txBox="1"/>
          <p:nvPr/>
        </p:nvSpPr>
        <p:spPr>
          <a:xfrm>
            <a:off x="714375" y="4752975"/>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B993EC04-E1E2-7DD8-6197-DC1D270C1FBF}"/>
              </a:ext>
            </a:extLst>
          </p:cNvPr>
          <p:cNvSpPr txBox="1"/>
          <p:nvPr/>
        </p:nvSpPr>
        <p:spPr>
          <a:xfrm>
            <a:off x="5153025" y="1609725"/>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nón; Núi lửa phun lửa; Dưới lớp vỏ cứng của Trái Đất là mácma sôi sùng sục</a:t>
            </a:r>
            <a:endParaRPr lang="en-US" sz="20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24F7CEBD-E7B2-9076-4DD5-915B171CF654}"/>
              </a:ext>
            </a:extLst>
          </p:cNvPr>
          <p:cNvSpPr txBox="1"/>
          <p:nvPr/>
        </p:nvSpPr>
        <p:spPr>
          <a:xfrm>
            <a:off x="5181600" y="2628900"/>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Mác-ma giống như cháo đặc, sôi lục bục ở nhiệt độ 700 – 1300 độ C; Trái Đất giống như củ hành..</a:t>
            </a:r>
            <a:endParaRPr lang="en-US" sz="20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70724F7A-3D82-3D3F-B7DC-6A20C7972011}"/>
              </a:ext>
            </a:extLst>
          </p:cNvPr>
          <p:cNvSpPr txBox="1"/>
          <p:nvPr/>
        </p:nvSpPr>
        <p:spPr>
          <a:xfrm>
            <a:off x="5172075" y="3667125"/>
            <a:ext cx="5848350" cy="1015663"/>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tròn thoai thoải; Một số núi lửa ngầm dưới nước.; Một số núi lửa phun lửa hoặc khói, khí và các đám mây tro; Một số núi lửa chỉ rít khe khẽ</a:t>
            </a:r>
            <a:endParaRPr lang="en-US" sz="20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95F21B2B-5E88-5E7A-9BA7-42FE68372F40}"/>
              </a:ext>
            </a:extLst>
          </p:cNvPr>
          <p:cNvSpPr txBox="1"/>
          <p:nvPr/>
        </p:nvSpPr>
        <p:spPr>
          <a:xfrm>
            <a:off x="5219700" y="4724400"/>
            <a:ext cx="596646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Quá trình hoạt động của núi lửa: trước khi phun trào, trong khi phun trào và sau khi phun trào</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847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419442" y="2463800"/>
            <a:ext cx="8929109" cy="2462213"/>
          </a:xfrm>
          <a:prstGeom prst="rect">
            <a:avLst/>
          </a:prstGeom>
        </p:spPr>
        <p:txBody>
          <a:bodyPr lIns="0" tIns="0" rIns="0" bIns="0" rtlCol="0" anchor="t">
            <a:spAutoFit/>
          </a:bodyPr>
          <a:lstStyle/>
          <a:p>
            <a:pPr algn="ctr" defTabSz="609630"/>
            <a:r>
              <a:rPr lang="en-US" sz="3200" dirty="0" err="1">
                <a:solidFill>
                  <a:srgbClr val="FFFFFF"/>
                </a:solidFill>
                <a:latin typeface="Cambria Bold"/>
              </a:rPr>
              <a:t>Ngọn</a:t>
            </a:r>
            <a:r>
              <a:rPr lang="en-US" sz="3200" dirty="0">
                <a:solidFill>
                  <a:srgbClr val="FFFFFF"/>
                </a:solidFill>
                <a:latin typeface="Cambria Bold"/>
              </a:rPr>
              <a:t> </a:t>
            </a:r>
            <a:r>
              <a:rPr lang="en-US" sz="3200" dirty="0" err="1">
                <a:solidFill>
                  <a:srgbClr val="FFFFFF"/>
                </a:solidFill>
                <a:latin typeface="Cambria Bold"/>
              </a:rPr>
              <a:t>núi</a:t>
            </a:r>
            <a:r>
              <a:rPr lang="en-US" sz="3200" dirty="0">
                <a:solidFill>
                  <a:srgbClr val="FFFFFF"/>
                </a:solidFill>
                <a:latin typeface="Cambria Bold"/>
              </a:rPr>
              <a:t> </a:t>
            </a:r>
            <a:r>
              <a:rPr lang="en-US" sz="3200" dirty="0" err="1">
                <a:solidFill>
                  <a:srgbClr val="FFFFFF"/>
                </a:solidFill>
                <a:latin typeface="Cambria Bold"/>
              </a:rPr>
              <a:t>lửa</a:t>
            </a:r>
            <a:r>
              <a:rPr lang="en-US" sz="3200" dirty="0">
                <a:solidFill>
                  <a:srgbClr val="FFFFFF"/>
                </a:solidFill>
                <a:latin typeface="Cambria Bold"/>
              </a:rPr>
              <a:t> </a:t>
            </a:r>
            <a:r>
              <a:rPr lang="en-US" sz="3200" dirty="0" err="1">
                <a:solidFill>
                  <a:srgbClr val="FFFFFF"/>
                </a:solidFill>
                <a:latin typeface="Cambria Bold"/>
              </a:rPr>
              <a:t>nóng</a:t>
            </a:r>
            <a:r>
              <a:rPr lang="en-US" sz="3200" dirty="0">
                <a:solidFill>
                  <a:srgbClr val="FFFFFF"/>
                </a:solidFill>
                <a:latin typeface="Cambria Bold"/>
              </a:rPr>
              <a:t> </a:t>
            </a:r>
            <a:r>
              <a:rPr lang="en-US" sz="3200" dirty="0" err="1">
                <a:solidFill>
                  <a:srgbClr val="FFFFFF"/>
                </a:solidFill>
                <a:latin typeface="Cambria Bold"/>
              </a:rPr>
              <a:t>rẫy</a:t>
            </a:r>
            <a:r>
              <a:rPr lang="en-US" sz="3200" dirty="0">
                <a:solidFill>
                  <a:srgbClr val="FFFFFF"/>
                </a:solidFill>
                <a:latin typeface="Cambria Bold"/>
              </a:rPr>
              <a:t> </a:t>
            </a:r>
            <a:r>
              <a:rPr lang="en-US" sz="3200" dirty="0" err="1">
                <a:solidFill>
                  <a:srgbClr val="FFFFFF"/>
                </a:solidFill>
                <a:latin typeface="Cambria Bold"/>
              </a:rPr>
              <a:t>với</a:t>
            </a:r>
            <a:r>
              <a:rPr lang="en-US" sz="3200" dirty="0">
                <a:solidFill>
                  <a:srgbClr val="FFFFFF"/>
                </a:solidFill>
                <a:latin typeface="Cambria Bold"/>
              </a:rPr>
              <a:t> </a:t>
            </a:r>
            <a:r>
              <a:rPr lang="en-US" sz="3200" dirty="0" err="1">
                <a:solidFill>
                  <a:srgbClr val="FFFFFF"/>
                </a:solidFill>
                <a:latin typeface="Cambria Bold"/>
              </a:rPr>
              <a:t>những</a:t>
            </a:r>
            <a:r>
              <a:rPr lang="en-US" sz="3200" dirty="0">
                <a:solidFill>
                  <a:srgbClr val="FFFFFF"/>
                </a:solidFill>
                <a:latin typeface="Cambria Bold"/>
              </a:rPr>
              <a:t> </a:t>
            </a:r>
            <a:r>
              <a:rPr lang="en-US" sz="3200" dirty="0" err="1">
                <a:solidFill>
                  <a:srgbClr val="FFFFFF"/>
                </a:solidFill>
                <a:latin typeface="Cambria Bold"/>
              </a:rPr>
              <a:t>hình</a:t>
            </a:r>
            <a:r>
              <a:rPr lang="en-US" sz="3200" dirty="0">
                <a:solidFill>
                  <a:srgbClr val="FFFFFF"/>
                </a:solidFill>
                <a:latin typeface="Cambria Bold"/>
              </a:rPr>
              <a:t> </a:t>
            </a:r>
            <a:r>
              <a:rPr lang="en-US" sz="3200" dirty="0" err="1">
                <a:solidFill>
                  <a:srgbClr val="FFFFFF"/>
                </a:solidFill>
                <a:latin typeface="Cambria Bold"/>
              </a:rPr>
              <a:t>thù</a:t>
            </a:r>
            <a:r>
              <a:rPr lang="en-US" sz="3200" dirty="0">
                <a:solidFill>
                  <a:srgbClr val="FFFFFF"/>
                </a:solidFill>
                <a:latin typeface="Cambria Bold"/>
              </a:rPr>
              <a:t> </a:t>
            </a:r>
            <a:r>
              <a:rPr lang="en-US" sz="3200" dirty="0" err="1">
                <a:solidFill>
                  <a:srgbClr val="FFFFFF"/>
                </a:solidFill>
                <a:latin typeface="Cambria Bold"/>
              </a:rPr>
              <a:t>đa</a:t>
            </a:r>
            <a:r>
              <a:rPr lang="en-US" sz="3200" dirty="0">
                <a:solidFill>
                  <a:srgbClr val="FFFFFF"/>
                </a:solidFill>
                <a:latin typeface="Cambria Bold"/>
              </a:rPr>
              <a:t> </a:t>
            </a:r>
            <a:r>
              <a:rPr lang="en-US" sz="3200" dirty="0" err="1">
                <a:solidFill>
                  <a:srgbClr val="FFFFFF"/>
                </a:solidFill>
                <a:latin typeface="Cambria Bold"/>
              </a:rPr>
              <a:t>dạng</a:t>
            </a:r>
            <a:r>
              <a:rPr lang="en-US" sz="3200" dirty="0">
                <a:solidFill>
                  <a:srgbClr val="FFFFFF"/>
                </a:solidFill>
                <a:latin typeface="Cambria Bold"/>
              </a:rPr>
              <a:t>, </a:t>
            </a:r>
            <a:r>
              <a:rPr lang="en-US" sz="3200" dirty="0" err="1">
                <a:solidFill>
                  <a:srgbClr val="FFFFFF"/>
                </a:solidFill>
                <a:latin typeface="Cambria Bold"/>
              </a:rPr>
              <a:t>cách</a:t>
            </a:r>
            <a:r>
              <a:rPr lang="en-US" sz="3200" dirty="0">
                <a:solidFill>
                  <a:srgbClr val="FFFFFF"/>
                </a:solidFill>
                <a:latin typeface="Cambria Bold"/>
              </a:rPr>
              <a:t> </a:t>
            </a:r>
            <a:r>
              <a:rPr lang="en-US" sz="3200" dirty="0" err="1">
                <a:solidFill>
                  <a:srgbClr val="FFFFFF"/>
                </a:solidFill>
                <a:latin typeface="Cambria Bold"/>
              </a:rPr>
              <a:t>thức</a:t>
            </a:r>
            <a:r>
              <a:rPr lang="en-US" sz="3200" dirty="0">
                <a:solidFill>
                  <a:srgbClr val="FFFFFF"/>
                </a:solidFill>
                <a:latin typeface="Cambria Bold"/>
              </a:rPr>
              <a:t> </a:t>
            </a:r>
            <a:r>
              <a:rPr lang="en-US" sz="3200" dirty="0" err="1">
                <a:solidFill>
                  <a:srgbClr val="FFFFFF"/>
                </a:solidFill>
                <a:latin typeface="Cambria Bold"/>
              </a:rPr>
              <a:t>hoạt</a:t>
            </a:r>
            <a:r>
              <a:rPr lang="en-US" sz="3200" dirty="0">
                <a:solidFill>
                  <a:srgbClr val="FFFFFF"/>
                </a:solidFill>
                <a:latin typeface="Cambria Bold"/>
              </a:rPr>
              <a:t> </a:t>
            </a:r>
            <a:r>
              <a:rPr lang="en-US" sz="3200" dirty="0" err="1">
                <a:solidFill>
                  <a:srgbClr val="FFFFFF"/>
                </a:solidFill>
                <a:latin typeface="Cambria Bold"/>
              </a:rPr>
              <a:t>động</a:t>
            </a:r>
            <a:r>
              <a:rPr lang="en-US" sz="3200" dirty="0">
                <a:solidFill>
                  <a:srgbClr val="FFFFFF"/>
                </a:solidFill>
                <a:latin typeface="Cambria Bold"/>
              </a:rPr>
              <a:t> </a:t>
            </a:r>
            <a:r>
              <a:rPr lang="en-US" sz="3200" dirty="0" err="1">
                <a:solidFill>
                  <a:srgbClr val="FFFFFF"/>
                </a:solidFill>
                <a:latin typeface="Cambria Bold"/>
              </a:rPr>
              <a:t>đầy</a:t>
            </a:r>
            <a:r>
              <a:rPr lang="en-US" sz="3200" dirty="0">
                <a:solidFill>
                  <a:srgbClr val="FFFFFF"/>
                </a:solidFill>
                <a:latin typeface="Cambria Bold"/>
              </a:rPr>
              <a:t> </a:t>
            </a:r>
            <a:r>
              <a:rPr lang="en-US" sz="3200" dirty="0" err="1">
                <a:solidFill>
                  <a:srgbClr val="FFFFFF"/>
                </a:solidFill>
                <a:latin typeface="Cambria Bold"/>
              </a:rPr>
              <a:t>bí</a:t>
            </a:r>
            <a:r>
              <a:rPr lang="en-US" sz="3200" dirty="0">
                <a:solidFill>
                  <a:srgbClr val="FFFFFF"/>
                </a:solidFill>
                <a:latin typeface="Cambria Bold"/>
              </a:rPr>
              <a:t> </a:t>
            </a:r>
            <a:r>
              <a:rPr lang="en-US" sz="3200" dirty="0" err="1">
                <a:solidFill>
                  <a:srgbClr val="FFFFFF"/>
                </a:solidFill>
                <a:latin typeface="Cambria Bold"/>
              </a:rPr>
              <a:t>ẩn</a:t>
            </a:r>
            <a:r>
              <a:rPr lang="en-US" sz="3200" dirty="0">
                <a:solidFill>
                  <a:srgbClr val="FFFFFF"/>
                </a:solidFill>
                <a:latin typeface="Cambria Bold"/>
              </a:rPr>
              <a:t>, </a:t>
            </a:r>
            <a:r>
              <a:rPr lang="en-US" sz="3200" dirty="0" err="1">
                <a:solidFill>
                  <a:srgbClr val="FFFFFF"/>
                </a:solidFill>
                <a:latin typeface="Cambria Bold"/>
              </a:rPr>
              <a:t>không</a:t>
            </a:r>
            <a:r>
              <a:rPr lang="en-US" sz="3200" dirty="0">
                <a:solidFill>
                  <a:srgbClr val="FFFFFF"/>
                </a:solidFill>
                <a:latin typeface="Cambria Bold"/>
              </a:rPr>
              <a:t> </a:t>
            </a:r>
            <a:r>
              <a:rPr lang="en-US" sz="3200" dirty="0" err="1">
                <a:solidFill>
                  <a:srgbClr val="FFFFFF"/>
                </a:solidFill>
                <a:latin typeface="Cambria Bold"/>
              </a:rPr>
              <a:t>dễ</a:t>
            </a:r>
            <a:r>
              <a:rPr lang="en-US" sz="3200" dirty="0">
                <a:solidFill>
                  <a:srgbClr val="FFFFFF"/>
                </a:solidFill>
                <a:latin typeface="Cambria Bold"/>
              </a:rPr>
              <a:t> </a:t>
            </a:r>
            <a:r>
              <a:rPr lang="en-US" sz="3200" dirty="0" err="1">
                <a:solidFill>
                  <a:srgbClr val="FFFFFF"/>
                </a:solidFill>
                <a:latin typeface="Cambria Bold"/>
              </a:rPr>
              <a:t>đoán</a:t>
            </a:r>
            <a:r>
              <a:rPr lang="en-US" sz="3200" dirty="0">
                <a:solidFill>
                  <a:srgbClr val="FFFFFF"/>
                </a:solidFill>
                <a:latin typeface="Cambria Bold"/>
              </a:rPr>
              <a:t> </a:t>
            </a:r>
            <a:r>
              <a:rPr lang="en-US" sz="3200" dirty="0" err="1">
                <a:solidFill>
                  <a:srgbClr val="FFFFFF"/>
                </a:solidFill>
                <a:latin typeface="Cambria Bold"/>
              </a:rPr>
              <a:t>định</a:t>
            </a:r>
            <a:r>
              <a:rPr lang="en-US" sz="3200" dirty="0">
                <a:solidFill>
                  <a:srgbClr val="FFFFFF"/>
                </a:solidFill>
                <a:latin typeface="Cambria Bold"/>
              </a:rPr>
              <a:t> </a:t>
            </a:r>
            <a:r>
              <a:rPr lang="en-US" sz="3200" dirty="0" err="1">
                <a:solidFill>
                  <a:srgbClr val="FFFFFF"/>
                </a:solidFill>
                <a:latin typeface="Cambria Bold"/>
              </a:rPr>
              <a:t>là</a:t>
            </a:r>
            <a:r>
              <a:rPr lang="en-US" sz="3200" dirty="0">
                <a:solidFill>
                  <a:srgbClr val="FFFFFF"/>
                </a:solidFill>
                <a:latin typeface="Cambria Bold"/>
              </a:rPr>
              <a:t> </a:t>
            </a:r>
            <a:r>
              <a:rPr lang="en-US" sz="3200" dirty="0" err="1">
                <a:solidFill>
                  <a:srgbClr val="FFFFFF"/>
                </a:solidFill>
                <a:latin typeface="Cambria Bold"/>
              </a:rPr>
              <a:t>một</a:t>
            </a:r>
            <a:r>
              <a:rPr lang="en-US" sz="3200" dirty="0">
                <a:solidFill>
                  <a:srgbClr val="FFFFFF"/>
                </a:solidFill>
                <a:latin typeface="Cambria Bold"/>
              </a:rPr>
              <a:t> </a:t>
            </a:r>
            <a:r>
              <a:rPr lang="en-US" sz="3200" dirty="0" err="1">
                <a:solidFill>
                  <a:srgbClr val="FFFFFF"/>
                </a:solidFill>
                <a:latin typeface="Cambria Bold"/>
              </a:rPr>
              <a:t>phần</a:t>
            </a:r>
            <a:r>
              <a:rPr lang="en-US" sz="3200" dirty="0">
                <a:solidFill>
                  <a:srgbClr val="FFFFFF"/>
                </a:solidFill>
                <a:latin typeface="Cambria Bold"/>
              </a:rPr>
              <a:t> </a:t>
            </a:r>
            <a:r>
              <a:rPr lang="en-US" sz="3200" dirty="0" err="1">
                <a:solidFill>
                  <a:srgbClr val="FFFFFF"/>
                </a:solidFill>
                <a:latin typeface="Cambria Bold"/>
              </a:rPr>
              <a:t>thiên</a:t>
            </a:r>
            <a:r>
              <a:rPr lang="en-US" sz="3200" dirty="0">
                <a:solidFill>
                  <a:srgbClr val="FFFFFF"/>
                </a:solidFill>
                <a:latin typeface="Cambria Bold"/>
              </a:rPr>
              <a:t> </a:t>
            </a:r>
            <a:r>
              <a:rPr lang="en-US" sz="3200" dirty="0" err="1">
                <a:solidFill>
                  <a:srgbClr val="FFFFFF"/>
                </a:solidFill>
                <a:latin typeface="Cambria Bold"/>
              </a:rPr>
              <a:t>nhiên</a:t>
            </a:r>
            <a:r>
              <a:rPr lang="en-US" sz="3200" dirty="0">
                <a:solidFill>
                  <a:srgbClr val="FFFFFF"/>
                </a:solidFill>
                <a:latin typeface="Cambria Bold"/>
              </a:rPr>
              <a:t> </a:t>
            </a:r>
            <a:r>
              <a:rPr lang="en-US" sz="3200" dirty="0" err="1">
                <a:solidFill>
                  <a:srgbClr val="FFFFFF"/>
                </a:solidFill>
                <a:latin typeface="Cambria Bold"/>
              </a:rPr>
              <a:t>kì</a:t>
            </a:r>
            <a:r>
              <a:rPr lang="en-US" sz="3200" dirty="0">
                <a:solidFill>
                  <a:srgbClr val="FFFFFF"/>
                </a:solidFill>
                <a:latin typeface="Cambria Bold"/>
              </a:rPr>
              <a:t> </a:t>
            </a:r>
            <a:r>
              <a:rPr lang="en-US" sz="3200" dirty="0" err="1">
                <a:solidFill>
                  <a:srgbClr val="FFFFFF"/>
                </a:solidFill>
                <a:latin typeface="Cambria Bold"/>
              </a:rPr>
              <a:t>thú</a:t>
            </a:r>
            <a:r>
              <a:rPr lang="en-US" sz="3200" dirty="0">
                <a:solidFill>
                  <a:srgbClr val="FFFFFF"/>
                </a:solidFill>
                <a:latin typeface="Cambria Bold"/>
              </a:rPr>
              <a:t> </a:t>
            </a:r>
            <a:r>
              <a:rPr lang="en-US" sz="3200" dirty="0" err="1">
                <a:solidFill>
                  <a:srgbClr val="FFFFFF"/>
                </a:solidFill>
                <a:latin typeface="Cambria Bold"/>
              </a:rPr>
              <a:t>trên</a:t>
            </a:r>
            <a:r>
              <a:rPr lang="en-US" sz="3200" dirty="0">
                <a:solidFill>
                  <a:srgbClr val="FFFFFF"/>
                </a:solidFill>
                <a:latin typeface="Cambria Bold"/>
              </a:rPr>
              <a:t> </a:t>
            </a:r>
            <a:r>
              <a:rPr lang="en-US" sz="3200" dirty="0" err="1">
                <a:solidFill>
                  <a:srgbClr val="FFFFFF"/>
                </a:solidFill>
                <a:latin typeface="Cambria Bold"/>
              </a:rPr>
              <a:t>hành</a:t>
            </a:r>
            <a:r>
              <a:rPr lang="en-US" sz="3200" dirty="0">
                <a:solidFill>
                  <a:srgbClr val="FFFFFF"/>
                </a:solidFill>
                <a:latin typeface="Cambria Bold"/>
              </a:rPr>
              <a:t> </a:t>
            </a:r>
            <a:r>
              <a:rPr lang="en-US" sz="3200" dirty="0" err="1">
                <a:solidFill>
                  <a:srgbClr val="FFFFFF"/>
                </a:solidFill>
                <a:latin typeface="Cambria Bold"/>
              </a:rPr>
              <a:t>tinh</a:t>
            </a:r>
            <a:r>
              <a:rPr lang="en-US" sz="3200" dirty="0">
                <a:solidFill>
                  <a:srgbClr val="FFFFFF"/>
                </a:solidFill>
                <a:latin typeface="Cambria Bold"/>
              </a:rPr>
              <a:t> </a:t>
            </a:r>
            <a:r>
              <a:rPr lang="en-US" sz="3200" dirty="0" err="1">
                <a:solidFill>
                  <a:srgbClr val="FFFFFF"/>
                </a:solidFill>
                <a:latin typeface="Cambria Bold"/>
              </a:rPr>
              <a:t>của</a:t>
            </a:r>
            <a:r>
              <a:rPr lang="en-US" sz="3200" dirty="0">
                <a:solidFill>
                  <a:srgbClr val="FFFFFF"/>
                </a:solidFill>
                <a:latin typeface="Cambria Bold"/>
              </a:rPr>
              <a:t> </a:t>
            </a:r>
            <a:r>
              <a:rPr lang="en-US" sz="3200" dirty="0" err="1">
                <a:solidFill>
                  <a:srgbClr val="FFFFFF"/>
                </a:solidFill>
                <a:latin typeface="Cambria Bold"/>
              </a:rPr>
              <a:t>chúng</a:t>
            </a:r>
            <a:r>
              <a:rPr lang="en-US" sz="3200" dirty="0">
                <a:solidFill>
                  <a:srgbClr val="FFFFFF"/>
                </a:solidFill>
                <a:latin typeface="Cambria Bold"/>
              </a:rPr>
              <a:t> ta – </a:t>
            </a:r>
            <a:r>
              <a:rPr lang="en-US" sz="3200" dirty="0" err="1">
                <a:solidFill>
                  <a:srgbClr val="FFFFFF"/>
                </a:solidFill>
                <a:latin typeface="Cambria Bold"/>
              </a:rPr>
              <a:t>nhiều</a:t>
            </a:r>
            <a:r>
              <a:rPr lang="en-US" sz="3200" dirty="0">
                <a:solidFill>
                  <a:srgbClr val="FFFFFF"/>
                </a:solidFill>
                <a:latin typeface="Cambria Bold"/>
              </a:rPr>
              <a:t> </a:t>
            </a:r>
            <a:r>
              <a:rPr lang="en-US" sz="3200" dirty="0" err="1">
                <a:solidFill>
                  <a:srgbClr val="FFFFFF"/>
                </a:solidFill>
                <a:latin typeface="Cambria Bold"/>
              </a:rPr>
              <a:t>nguy</a:t>
            </a:r>
            <a:r>
              <a:rPr lang="en-US" sz="3200" dirty="0">
                <a:solidFill>
                  <a:srgbClr val="FFFFFF"/>
                </a:solidFill>
                <a:latin typeface="Cambria Bold"/>
              </a:rPr>
              <a:t> </a:t>
            </a:r>
            <a:r>
              <a:rPr lang="en-US" sz="3200" dirty="0" err="1">
                <a:solidFill>
                  <a:srgbClr val="FFFFFF"/>
                </a:solidFill>
                <a:latin typeface="Cambria Bold"/>
              </a:rPr>
              <a:t>hiểm</a:t>
            </a:r>
            <a:r>
              <a:rPr lang="en-US" sz="3200" dirty="0">
                <a:solidFill>
                  <a:srgbClr val="FFFFFF"/>
                </a:solidFill>
                <a:latin typeface="Cambria Bold"/>
              </a:rPr>
              <a:t> </a:t>
            </a:r>
            <a:r>
              <a:rPr lang="en-US" sz="3200" dirty="0" err="1">
                <a:solidFill>
                  <a:srgbClr val="FFFFFF"/>
                </a:solidFill>
                <a:latin typeface="Cambria Bold"/>
              </a:rPr>
              <a:t>và</a:t>
            </a:r>
            <a:r>
              <a:rPr lang="en-US" sz="3200" dirty="0">
                <a:solidFill>
                  <a:srgbClr val="FFFFFF"/>
                </a:solidFill>
                <a:latin typeface="Cambria Bold"/>
              </a:rPr>
              <a:t> </a:t>
            </a:r>
            <a:r>
              <a:rPr lang="en-US" sz="3200" dirty="0" err="1">
                <a:solidFill>
                  <a:srgbClr val="FFFFFF"/>
                </a:solidFill>
                <a:latin typeface="Cambria Bold"/>
              </a:rPr>
              <a:t>nhiều</a:t>
            </a:r>
            <a:r>
              <a:rPr lang="en-US" sz="3200" dirty="0">
                <a:solidFill>
                  <a:srgbClr val="FFFFFF"/>
                </a:solidFill>
                <a:latin typeface="Cambria Bold"/>
              </a:rPr>
              <a:t> </a:t>
            </a:r>
            <a:r>
              <a:rPr lang="en-US" sz="3200" dirty="0" err="1">
                <a:solidFill>
                  <a:srgbClr val="FFFFFF"/>
                </a:solidFill>
                <a:latin typeface="Cambria Bold"/>
              </a:rPr>
              <a:t>điều</a:t>
            </a:r>
            <a:r>
              <a:rPr lang="en-US" sz="3200" dirty="0">
                <a:solidFill>
                  <a:srgbClr val="FFFFFF"/>
                </a:solidFill>
                <a:latin typeface="Cambria Bold"/>
              </a:rPr>
              <a:t> </a:t>
            </a:r>
            <a:r>
              <a:rPr lang="en-US" sz="3200" dirty="0" err="1">
                <a:solidFill>
                  <a:srgbClr val="FFFFFF"/>
                </a:solidFill>
                <a:latin typeface="Cambria Bold"/>
              </a:rPr>
              <a:t>cần</a:t>
            </a:r>
            <a:r>
              <a:rPr lang="en-US" sz="3200" dirty="0">
                <a:solidFill>
                  <a:srgbClr val="FFFFFF"/>
                </a:solidFill>
                <a:latin typeface="Cambria Bold"/>
              </a:rPr>
              <a:t> </a:t>
            </a:r>
            <a:r>
              <a:rPr lang="en-US" sz="3200" dirty="0" err="1">
                <a:solidFill>
                  <a:srgbClr val="FFFFFF"/>
                </a:solidFill>
                <a:latin typeface="Cambria Bold"/>
              </a:rPr>
              <a:t>khám</a:t>
            </a:r>
            <a:r>
              <a:rPr lang="en-US" sz="3200" dirty="0">
                <a:solidFill>
                  <a:srgbClr val="FFFFFF"/>
                </a:solidFill>
                <a:latin typeface="Cambria Bold"/>
              </a:rPr>
              <a:t> </a:t>
            </a:r>
            <a:r>
              <a:rPr lang="en-US" sz="3200" dirty="0" err="1">
                <a:solidFill>
                  <a:srgbClr val="FFFFFF"/>
                </a:solidFill>
                <a:latin typeface="Cambria Bold"/>
              </a:rPr>
              <a:t>phá</a:t>
            </a:r>
            <a:r>
              <a:rPr lang="en-US" sz="3200" dirty="0">
                <a:solidFill>
                  <a:srgbClr val="FFFFFF"/>
                </a:solidFill>
                <a:latin typeface="Cambria Bold"/>
              </a:rPr>
              <a:t>.</a:t>
            </a: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5"/>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xmlns=""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B99E3F80-35FD-168E-8433-170C12A69384}"/>
              </a:ext>
            </a:extLst>
          </p:cNvPr>
          <p:cNvPicPr>
            <a:picLocks noChangeAspect="1"/>
          </p:cNvPicPr>
          <p:nvPr/>
        </p:nvPicPr>
        <p:blipFill>
          <a:blip r:embed="rId4"/>
          <a:stretch>
            <a:fillRect/>
          </a:stretch>
        </p:blipFill>
        <p:spPr>
          <a:xfrm>
            <a:off x="3409950" y="1078420"/>
            <a:ext cx="7331064" cy="4733318"/>
          </a:xfrm>
          <a:prstGeom prst="rect">
            <a:avLst/>
          </a:prstGeom>
        </p:spPr>
      </p:pic>
    </p:spTree>
    <p:extLst>
      <p:ext uri="{BB962C8B-B14F-4D97-AF65-F5344CB8AC3E}">
        <p14:creationId xmlns:p14="http://schemas.microsoft.com/office/powerpoint/2010/main" val="17649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7" cstate="print">
            <a:extLst>
              <a:ext uri="{BEBA8EAE-BF5A-486C-A8C5-ECC9F3942E4B}">
                <a14:imgProps xmlns:a14="http://schemas.microsoft.com/office/drawing/2010/main">
                  <a14:imgLayer r:embed="rId18">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9"/>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684000" y="6350000"/>
            <a:ext cx="406400" cy="406400"/>
          </a:xfrm>
          <a:prstGeom prst="rect">
            <a:avLst/>
          </a:prstGeom>
        </p:spPr>
      </p:pic>
    </p:spTree>
    <p:custDataLst>
      <p:tags r:id="rId1"/>
    </p:custDataLst>
    <p:extLst>
      <p:ext uri="{BB962C8B-B14F-4D97-AF65-F5344CB8AC3E}">
        <p14:creationId xmlns:p14="http://schemas.microsoft.com/office/powerpoint/2010/main" val="1622809883"/>
      </p:ext>
    </p:extLst>
  </p:cSld>
  <p:clrMapOvr>
    <a:masterClrMapping/>
  </p:clrMapOvr>
  <mc:AlternateContent xmlns:mc="http://schemas.openxmlformats.org/markup-compatibility/2006" xmlns:p14="http://schemas.microsoft.com/office/powerpoint/2010/main">
    <mc:Choice Requires="p14">
      <p:transition spd="slow" p14:dur="1600" advTm="833">
        <p:blinds dir="vert"/>
      </p:transition>
    </mc:Choice>
    <mc:Fallback xmlns="">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66EC7B6-D931-0ED7-63E6-AD1017BC0A20}"/>
              </a:ext>
            </a:extLst>
          </p:cNvPr>
          <p:cNvPicPr>
            <a:picLocks noChangeAspect="1"/>
          </p:cNvPicPr>
          <p:nvPr/>
        </p:nvPicPr>
        <p:blipFill>
          <a:blip r:embed="rId6"/>
          <a:stretch>
            <a:fillRect/>
          </a:stretch>
        </p:blipFill>
        <p:spPr>
          <a:xfrm flipV="1">
            <a:off x="7928065" y="1090575"/>
            <a:ext cx="2646492" cy="1020002"/>
          </a:xfrm>
          <a:prstGeom prst="rect">
            <a:avLst/>
          </a:prstGeom>
        </p:spPr>
      </p:pic>
      <p:pic>
        <p:nvPicPr>
          <p:cNvPr id="10" name="Picture 9">
            <a:extLst>
              <a:ext uri="{FF2B5EF4-FFF2-40B4-BE49-F238E27FC236}">
                <a16:creationId xmlns:a16="http://schemas.microsoft.com/office/drawing/2014/main" xmlns="" id="{8F89D2EB-0A94-CB29-E813-454EB0945DE5}"/>
              </a:ext>
            </a:extLst>
          </p:cNvPr>
          <p:cNvPicPr>
            <a:picLocks noChangeAspect="1"/>
          </p:cNvPicPr>
          <p:nvPr/>
        </p:nvPicPr>
        <p:blipFill>
          <a:blip r:embed="rId6"/>
          <a:stretch>
            <a:fillRect/>
          </a:stretch>
        </p:blipFill>
        <p:spPr>
          <a:xfrm flipH="1" flipV="1">
            <a:off x="621518" y="871168"/>
            <a:ext cx="2646492" cy="1020002"/>
          </a:xfrm>
          <a:prstGeom prst="rect">
            <a:avLst/>
          </a:prstGeom>
        </p:spPr>
      </p:pic>
      <p:pic>
        <p:nvPicPr>
          <p:cNvPr id="15" name="Picture 13">
            <a:extLst>
              <a:ext uri="{FF2B5EF4-FFF2-40B4-BE49-F238E27FC236}">
                <a16:creationId xmlns:a16="http://schemas.microsoft.com/office/drawing/2014/main" xmlns="" id="{C33F4930-22CB-8567-71C8-A4507EE27DFD}"/>
              </a:ext>
            </a:extLst>
          </p:cNvPr>
          <p:cNvPicPr>
            <a:picLocks noChangeAspect="1"/>
          </p:cNvPicPr>
          <p:nvPr/>
        </p:nvPicPr>
        <p:blipFill>
          <a:blip r:embed="rId7"/>
          <a:srcRect/>
          <a:stretch>
            <a:fillRect/>
          </a:stretch>
        </p:blipFill>
        <p:spPr>
          <a:xfrm>
            <a:off x="621518" y="1381169"/>
            <a:ext cx="6260344" cy="5441282"/>
          </a:xfrm>
          <a:prstGeom prst="rect">
            <a:avLst/>
          </a:prstGeom>
        </p:spPr>
      </p:pic>
      <p:pic>
        <p:nvPicPr>
          <p:cNvPr id="2" name="Picture 1">
            <a:extLst>
              <a:ext uri="{FF2B5EF4-FFF2-40B4-BE49-F238E27FC236}">
                <a16:creationId xmlns:a16="http://schemas.microsoft.com/office/drawing/2014/main" xmlns="" id="{B35C01BD-87C7-D18A-7CF8-BD1732FF0709}"/>
              </a:ext>
            </a:extLst>
          </p:cNvPr>
          <p:cNvPicPr>
            <a:picLocks noChangeAspect="1"/>
          </p:cNvPicPr>
          <p:nvPr/>
        </p:nvPicPr>
        <p:blipFill>
          <a:blip r:embed="rId8"/>
          <a:stretch>
            <a:fillRect/>
          </a:stretch>
        </p:blipFill>
        <p:spPr>
          <a:xfrm>
            <a:off x="250430" y="163519"/>
            <a:ext cx="12046740" cy="1298561"/>
          </a:xfrm>
          <a:prstGeom prst="rect">
            <a:avLst/>
          </a:prstGeom>
        </p:spPr>
      </p:pic>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16" name="TextBox1">
                  <a:extLst>
                    <a:ext uri="{FF2B5EF4-FFF2-40B4-BE49-F238E27FC236}">
                      <a16:creationId xmlns:a16="http://schemas.microsoft.com/office/drawing/2014/main" xmlns="" id="{E555A89A-6169-3610-E43A-026F5CC4D11D}"/>
                    </a:ext>
                  </a:extLst>
                </p:cNvPr>
                <p:cNvPicPr>
                  <a:picLocks/>
                </p:cNvPicPr>
                <p:nvPr/>
              </p:nvPicPr>
              <p:blipFill>
                <a:blip r:embed="rId9"/>
                <a:stretch>
                  <a:fillRect/>
                </a:stretch>
              </p:blipFill>
              <p:spPr>
                <a:xfrm>
                  <a:off x="7267822" y="4373284"/>
                  <a:ext cx="4850611" cy="1394141"/>
                </a:xfrm>
                <a:prstGeom prst="rect">
                  <a:avLst/>
                </a:prstGeom>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xmlns=""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logo with a black background&#10;&#10;Description automatically generated">
            <a:extLst>
              <a:ext uri="{FF2B5EF4-FFF2-40B4-BE49-F238E27FC236}">
                <a16:creationId xmlns:a16="http://schemas.microsoft.com/office/drawing/2014/main" xmlns="" id="{0B5183D5-CB12-25FE-1620-551DA30EF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832" y="1353813"/>
            <a:ext cx="8315665" cy="6425741"/>
          </a:xfrm>
          <a:prstGeom prst="rect">
            <a:avLst/>
          </a:prstGeom>
        </p:spPr>
      </p:pic>
    </p:spTree>
    <p:extLst>
      <p:ext uri="{BB962C8B-B14F-4D97-AF65-F5344CB8AC3E}">
        <p14:creationId xmlns:p14="http://schemas.microsoft.com/office/powerpoint/2010/main" val="347656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xmlns="" id="{D5C36A9A-56BC-999E-F86F-BA5D9DD421AB}"/>
              </a:ext>
            </a:extLst>
          </p:cNvPr>
          <p:cNvGrpSpPr/>
          <p:nvPr/>
        </p:nvGrpSpPr>
        <p:grpSpPr>
          <a:xfrm>
            <a:off x="227866" y="197758"/>
            <a:ext cx="11488009" cy="1589836"/>
            <a:chOff x="44810" y="368613"/>
            <a:chExt cx="11488009" cy="1589836"/>
          </a:xfrm>
        </p:grpSpPr>
        <p:grpSp>
          <p:nvGrpSpPr>
            <p:cNvPr id="5" name="Group 4">
              <a:extLst>
                <a:ext uri="{FF2B5EF4-FFF2-40B4-BE49-F238E27FC236}">
                  <a16:creationId xmlns:a16="http://schemas.microsoft.com/office/drawing/2014/main" xmlns="" id="{65DE9EC0-55F9-4D05-2D41-B657ACBCCBE5}"/>
                </a:ext>
              </a:extLst>
            </p:cNvPr>
            <p:cNvGrpSpPr/>
            <p:nvPr/>
          </p:nvGrpSpPr>
          <p:grpSpPr>
            <a:xfrm>
              <a:off x="758863" y="368613"/>
              <a:ext cx="10773956" cy="1589836"/>
              <a:chOff x="721540" y="128514"/>
              <a:chExt cx="10773956" cy="1589836"/>
            </a:xfrm>
          </p:grpSpPr>
          <p:sp>
            <p:nvSpPr>
              <p:cNvPr id="8" name="TextBox 7">
                <a:extLst>
                  <a:ext uri="{FF2B5EF4-FFF2-40B4-BE49-F238E27FC236}">
                    <a16:creationId xmlns:a16="http://schemas.microsoft.com/office/drawing/2014/main" xmlns="" id="{9585782B-51F4-0557-25E4-158CCC7920B9}"/>
                  </a:ext>
                </a:extLst>
              </p:cNvPr>
              <p:cNvSpPr txBox="1"/>
              <p:nvPr/>
            </p:nvSpPr>
            <p:spPr>
              <a:xfrm>
                <a:off x="721540" y="526534"/>
                <a:ext cx="10773956" cy="1191816"/>
              </a:xfrm>
              <a:prstGeom prst="roundRect">
                <a:avLst/>
              </a:prstGeom>
              <a:solidFill>
                <a:srgbClr val="E0FFC1"/>
              </a:solidFill>
              <a:ln w="38100">
                <a:solidFill>
                  <a:srgbClr val="00B050"/>
                </a:solidFill>
              </a:ln>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Tìm những từ ngữ chỉ hiện tượng tự nhiên có thể gây thiệt hại nặng nề cho đời sống con người.</a:t>
                </a:r>
                <a:endParaRPr lang="en-US" sz="5400" b="1" dirty="0">
                  <a:latin typeface="Cambria" panose="02040503050406030204" pitchFamily="18" charset="0"/>
                  <a:ea typeface="Cambria" panose="02040503050406030204" pitchFamily="18" charset="0"/>
                </a:endParaRPr>
              </a:p>
            </p:txBody>
          </p:sp>
          <p:pic>
            <p:nvPicPr>
              <p:cNvPr id="9" name="Picture 2">
                <a:extLst>
                  <a:ext uri="{FF2B5EF4-FFF2-40B4-BE49-F238E27FC236}">
                    <a16:creationId xmlns:a16="http://schemas.microsoft.com/office/drawing/2014/main" xmlns="" id="{DC345458-DC89-E44E-3720-2F99E4343A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xmlns="" id="{9039291F-6ED9-C995-A000-43B448B2EACE}"/>
                </a:ext>
              </a:extLst>
            </p:cNvPr>
            <p:cNvPicPr>
              <a:picLocks noChangeAspect="1"/>
            </p:cNvPicPr>
            <p:nvPr/>
          </p:nvPicPr>
          <p:blipFill>
            <a:blip r:embed="rId6"/>
            <a:srcRect/>
            <a:stretch>
              <a:fillRect/>
            </a:stretch>
          </p:blipFill>
          <p:spPr>
            <a:xfrm>
              <a:off x="44810" y="626861"/>
              <a:ext cx="800512" cy="1265631"/>
            </a:xfrm>
            <a:prstGeom prst="rect">
              <a:avLst/>
            </a:prstGeom>
          </p:spPr>
        </p:pic>
      </p:grpSp>
      <p:pic>
        <p:nvPicPr>
          <p:cNvPr id="2050" name="Picture 2" descr="Dân Sinh - Vì sao có động đất, động đất thường kéo dài bao lâu? | Báo Dân  Trí">
            <a:extLst>
              <a:ext uri="{FF2B5EF4-FFF2-40B4-BE49-F238E27FC236}">
                <a16:creationId xmlns:a16="http://schemas.microsoft.com/office/drawing/2014/main" xmlns="" id="{E934A657-B8CF-19F5-F6BC-006A082A6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241" y="2315461"/>
            <a:ext cx="4363714" cy="27350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591CFA9A-9EAD-E739-423D-F82FE5A5D473}"/>
              </a:ext>
            </a:extLst>
          </p:cNvPr>
          <p:cNvSpPr txBox="1"/>
          <p:nvPr/>
        </p:nvSpPr>
        <p:spPr>
          <a:xfrm>
            <a:off x="1160247" y="536209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Động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đất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descr="Công nghệ dự đoán sóng thần trong chưa đầy một giây">
            <a:extLst>
              <a:ext uri="{FF2B5EF4-FFF2-40B4-BE49-F238E27FC236}">
                <a16:creationId xmlns:a16="http://schemas.microsoft.com/office/drawing/2014/main" xmlns="" id="{14F75E27-DB4B-9968-C0F5-49F2BAE12B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6372" y="2361491"/>
            <a:ext cx="4606776" cy="27640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A6D26F19-1631-93C0-D6C6-BDACEFA97743}"/>
              </a:ext>
            </a:extLst>
          </p:cNvPr>
          <p:cNvSpPr txBox="1"/>
          <p:nvPr/>
        </p:nvSpPr>
        <p:spPr>
          <a:xfrm>
            <a:off x="6859299" y="527703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Sóng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thần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59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down)">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074" name="Picture 2" descr="Tại sao xuất hiện mưa đá khốc liệt hơn hẳn so với trung bình nhiều năm? -  Tuổi Trẻ Online">
            <a:extLst>
              <a:ext uri="{FF2B5EF4-FFF2-40B4-BE49-F238E27FC236}">
                <a16:creationId xmlns:a16="http://schemas.microsoft.com/office/drawing/2014/main" xmlns="" id="{3B7BEE00-FAE9-3985-B955-E3428011E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330" y="954826"/>
            <a:ext cx="4572000" cy="3438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868CA360-5866-3712-BE3E-3BBC12683F98}"/>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Mưa</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6" name="Picture 4" descr="Tác hại của hạn hán và một số giải pháp phòng chống hạn hán">
            <a:extLst>
              <a:ext uri="{FF2B5EF4-FFF2-40B4-BE49-F238E27FC236}">
                <a16:creationId xmlns:a16="http://schemas.microsoft.com/office/drawing/2014/main" xmlns="" id="{4A9CBDBA-6134-9CF7-C560-29815CFB4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045" y="946298"/>
            <a:ext cx="4868383" cy="34580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D6A4D13C-8097-834B-5322-2FE29C6C60C3}"/>
              </a:ext>
            </a:extLst>
          </p:cNvPr>
          <p:cNvSpPr txBox="1"/>
          <p:nvPr/>
        </p:nvSpPr>
        <p:spPr>
          <a:xfrm>
            <a:off x="6912461" y="4596546"/>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Hạn</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hán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04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4098" name="Picture 2" descr="Hiện tượng sương muối và các biện pháp phòng tránh tác hại của sương muối  cho cây trồng">
            <a:extLst>
              <a:ext uri="{FF2B5EF4-FFF2-40B4-BE49-F238E27FC236}">
                <a16:creationId xmlns:a16="http://schemas.microsoft.com/office/drawing/2014/main" xmlns="" id="{1CE85B1B-A390-4DC6-15B9-5216210A1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90" y="1217428"/>
            <a:ext cx="5236535" cy="3141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C7023CA9-6C7A-6346-13FF-773B85873B7A}"/>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Sương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muối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00" name="Picture 4" descr="Một số hiểu biết về núi lửa">
            <a:extLst>
              <a:ext uri="{FF2B5EF4-FFF2-40B4-BE49-F238E27FC236}">
                <a16:creationId xmlns:a16="http://schemas.microsoft.com/office/drawing/2014/main" xmlns="" id="{DA073D84-FF64-4C01-F1DB-D0CFE5189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166" y="1253312"/>
            <a:ext cx="4699591" cy="3052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217548ED-0A65-7AFC-BC7A-FD24DC90A531}"/>
              </a:ext>
            </a:extLst>
          </p:cNvPr>
          <p:cNvSpPr txBox="1"/>
          <p:nvPr/>
        </p:nvSpPr>
        <p:spPr>
          <a:xfrm>
            <a:off x="6838033" y="4500853"/>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Núi</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lửa</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63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xmlns="" id="{D5C36A9A-56BC-999E-F86F-BA5D9DD421AB}"/>
              </a:ext>
            </a:extLst>
          </p:cNvPr>
          <p:cNvGrpSpPr/>
          <p:nvPr/>
        </p:nvGrpSpPr>
        <p:grpSpPr>
          <a:xfrm>
            <a:off x="206601" y="-153117"/>
            <a:ext cx="11488009" cy="1930354"/>
            <a:chOff x="44810" y="368613"/>
            <a:chExt cx="11488009" cy="1930354"/>
          </a:xfrm>
        </p:grpSpPr>
        <p:grpSp>
          <p:nvGrpSpPr>
            <p:cNvPr id="5" name="Group 4">
              <a:extLst>
                <a:ext uri="{FF2B5EF4-FFF2-40B4-BE49-F238E27FC236}">
                  <a16:creationId xmlns:a16="http://schemas.microsoft.com/office/drawing/2014/main" xmlns="" id="{65DE9EC0-55F9-4D05-2D41-B657ACBCCBE5}"/>
                </a:ext>
              </a:extLst>
            </p:cNvPr>
            <p:cNvGrpSpPr/>
            <p:nvPr/>
          </p:nvGrpSpPr>
          <p:grpSpPr>
            <a:xfrm>
              <a:off x="758863" y="368613"/>
              <a:ext cx="10773956" cy="1930354"/>
              <a:chOff x="721540" y="128514"/>
              <a:chExt cx="10773956" cy="1930354"/>
            </a:xfrm>
          </p:grpSpPr>
          <p:sp>
            <p:nvSpPr>
              <p:cNvPr id="8" name="TextBox 7">
                <a:extLst>
                  <a:ext uri="{FF2B5EF4-FFF2-40B4-BE49-F238E27FC236}">
                    <a16:creationId xmlns:a16="http://schemas.microsoft.com/office/drawing/2014/main" xmlns="" id="{9585782B-51F4-0557-25E4-158CCC7920B9}"/>
                  </a:ext>
                </a:extLst>
              </p:cNvPr>
              <p:cNvSpPr txBox="1"/>
              <p:nvPr/>
            </p:nvSpPr>
            <p:spPr>
              <a:xfrm>
                <a:off x="721540" y="526534"/>
                <a:ext cx="10773956" cy="153233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các cặp từ ngữ dưới đây, từ quả và từ lửa nào được dùng với nghĩa gốc, từ quả và từ lửa nào được dùng với nghĩa chuyển?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2">
                <a:extLst>
                  <a:ext uri="{FF2B5EF4-FFF2-40B4-BE49-F238E27FC236}">
                    <a16:creationId xmlns:a16="http://schemas.microsoft.com/office/drawing/2014/main" xmlns="" id="{DC345458-DC89-E44E-3720-2F99E4343A1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xmlns="" id="{9039291F-6ED9-C995-A000-43B448B2EACE}"/>
                </a:ext>
              </a:extLst>
            </p:cNvPr>
            <p:cNvPicPr>
              <a:picLocks noChangeAspect="1"/>
            </p:cNvPicPr>
            <p:nvPr/>
          </p:nvPicPr>
          <p:blipFill>
            <a:blip r:embed="rId5"/>
            <a:srcRect/>
            <a:stretch>
              <a:fillRect/>
            </a:stretch>
          </p:blipFill>
          <p:spPr>
            <a:xfrm>
              <a:off x="44810" y="626861"/>
              <a:ext cx="800512" cy="1265631"/>
            </a:xfrm>
            <a:prstGeom prst="rect">
              <a:avLst/>
            </a:prstGeom>
          </p:spPr>
        </p:pic>
      </p:grpSp>
      <p:sp>
        <p:nvSpPr>
          <p:cNvPr id="12" name="Rectangle: Rounded Corners 11">
            <a:extLst>
              <a:ext uri="{FF2B5EF4-FFF2-40B4-BE49-F238E27FC236}">
                <a16:creationId xmlns:a16="http://schemas.microsoft.com/office/drawing/2014/main" xmlns="" id="{636B2CB1-F6BF-EB02-6463-A60D1FCED295}"/>
              </a:ext>
            </a:extLst>
          </p:cNvPr>
          <p:cNvSpPr/>
          <p:nvPr/>
        </p:nvSpPr>
        <p:spPr>
          <a:xfrm>
            <a:off x="1690577" y="2115879"/>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núi</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xmlns="" id="{70007135-CCA7-8FD7-6C97-B08DC0464460}"/>
              </a:ext>
            </a:extLst>
          </p:cNvPr>
          <p:cNvSpPr/>
          <p:nvPr/>
        </p:nvSpPr>
        <p:spPr>
          <a:xfrm>
            <a:off x="7761768" y="2062716"/>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cam</a:t>
            </a:r>
          </a:p>
        </p:txBody>
      </p:sp>
      <p:sp>
        <p:nvSpPr>
          <p:cNvPr id="14" name="Rectangle: Rounded Corners 13">
            <a:extLst>
              <a:ext uri="{FF2B5EF4-FFF2-40B4-BE49-F238E27FC236}">
                <a16:creationId xmlns:a16="http://schemas.microsoft.com/office/drawing/2014/main" xmlns="" id="{CEF39AC4-B8DF-7494-61D8-3ED6E37711A2}"/>
              </a:ext>
            </a:extLst>
          </p:cNvPr>
          <p:cNvSpPr/>
          <p:nvPr/>
        </p:nvSpPr>
        <p:spPr>
          <a:xfrm>
            <a:off x="1796903" y="4072269"/>
            <a:ext cx="2126511"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Phun </a:t>
            </a:r>
            <a:r>
              <a:rPr lang="en-US" sz="3200" dirty="0" err="1">
                <a:solidFill>
                  <a:srgbClr val="002060"/>
                </a:solidFill>
              </a:rPr>
              <a:t>lửa</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xmlns="" id="{6FDA394C-9F1F-4C74-6360-7CA6CD864B9C}"/>
              </a:ext>
            </a:extLst>
          </p:cNvPr>
          <p:cNvSpPr/>
          <p:nvPr/>
        </p:nvSpPr>
        <p:spPr>
          <a:xfrm>
            <a:off x="6783572" y="4019106"/>
            <a:ext cx="4136065"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Ngọn</a:t>
            </a:r>
            <a:r>
              <a:rPr lang="en-US" sz="3200" dirty="0">
                <a:solidFill>
                  <a:srgbClr val="002060"/>
                </a:solidFill>
              </a:rPr>
              <a:t> </a:t>
            </a:r>
            <a:r>
              <a:rPr lang="en-US" sz="3200" dirty="0" err="1">
                <a:solidFill>
                  <a:srgbClr val="002060"/>
                </a:solidFill>
              </a:rPr>
              <a:t>lửa</a:t>
            </a:r>
            <a:r>
              <a:rPr lang="en-US" sz="3200" dirty="0">
                <a:solidFill>
                  <a:srgbClr val="002060"/>
                </a:solidFill>
              </a:rPr>
              <a:t> </a:t>
            </a:r>
            <a:r>
              <a:rPr lang="en-US" sz="3200" dirty="0" err="1">
                <a:solidFill>
                  <a:srgbClr val="002060"/>
                </a:solidFill>
              </a:rPr>
              <a:t>ước</a:t>
            </a:r>
            <a:r>
              <a:rPr lang="en-US" sz="3200" dirty="0">
                <a:solidFill>
                  <a:srgbClr val="002060"/>
                </a:solidFill>
              </a:rPr>
              <a:t> </a:t>
            </a:r>
            <a:r>
              <a:rPr lang="en-US" sz="3200" dirty="0" err="1">
                <a:solidFill>
                  <a:srgbClr val="002060"/>
                </a:solidFill>
              </a:rPr>
              <a:t>mơ</a:t>
            </a:r>
            <a:endParaRPr lang="en-US" sz="3200" dirty="0">
              <a:solidFill>
                <a:srgbClr val="002060"/>
              </a:solidFill>
            </a:endParaRPr>
          </a:p>
        </p:txBody>
      </p:sp>
      <p:sp>
        <p:nvSpPr>
          <p:cNvPr id="16" name="Arrow: Down 15">
            <a:extLst>
              <a:ext uri="{FF2B5EF4-FFF2-40B4-BE49-F238E27FC236}">
                <a16:creationId xmlns:a16="http://schemas.microsoft.com/office/drawing/2014/main" xmlns="" id="{E4E24674-1C91-EEAE-34C0-8691EAB14CBF}"/>
              </a:ext>
            </a:extLst>
          </p:cNvPr>
          <p:cNvSpPr/>
          <p:nvPr/>
        </p:nvSpPr>
        <p:spPr>
          <a:xfrm>
            <a:off x="2530549" y="2923953"/>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814748B0-3C46-3118-5202-61BA1BD2A909}"/>
              </a:ext>
            </a:extLst>
          </p:cNvPr>
          <p:cNvSpPr txBox="1"/>
          <p:nvPr/>
        </p:nvSpPr>
        <p:spPr>
          <a:xfrm>
            <a:off x="1648046" y="3317357"/>
            <a:ext cx="2349796"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
        <p:nvSpPr>
          <p:cNvPr id="18" name="Arrow: Down 17">
            <a:extLst>
              <a:ext uri="{FF2B5EF4-FFF2-40B4-BE49-F238E27FC236}">
                <a16:creationId xmlns:a16="http://schemas.microsoft.com/office/drawing/2014/main" xmlns="" id="{CEC286A7-6658-2286-F0C3-88A159AFC4A9}"/>
              </a:ext>
            </a:extLst>
          </p:cNvPr>
          <p:cNvSpPr/>
          <p:nvPr/>
        </p:nvSpPr>
        <p:spPr>
          <a:xfrm>
            <a:off x="8644270" y="2913321"/>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43D067E3-D6C6-0439-1830-6D7A980D9E2A}"/>
              </a:ext>
            </a:extLst>
          </p:cNvPr>
          <p:cNvSpPr txBox="1"/>
          <p:nvPr/>
        </p:nvSpPr>
        <p:spPr>
          <a:xfrm>
            <a:off x="7761767" y="3306725"/>
            <a:ext cx="2349796" cy="523220"/>
          </a:xfrm>
          <a:prstGeom prst="rect">
            <a:avLst/>
          </a:prstGeom>
          <a:noFill/>
        </p:spPr>
        <p:txBody>
          <a:bodyPr wrap="square" rtlCol="0">
            <a:spAutoFit/>
          </a:bodyPr>
          <a:lstStyle/>
          <a:p>
            <a:pPr algn="ctr"/>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0" name="Arrow: Down 19">
            <a:extLst>
              <a:ext uri="{FF2B5EF4-FFF2-40B4-BE49-F238E27FC236}">
                <a16:creationId xmlns:a16="http://schemas.microsoft.com/office/drawing/2014/main" xmlns="" id="{0DEF54CF-2FFB-6DB0-9770-B22EE5F66B3F}"/>
              </a:ext>
            </a:extLst>
          </p:cNvPr>
          <p:cNvSpPr/>
          <p:nvPr/>
        </p:nvSpPr>
        <p:spPr>
          <a:xfrm>
            <a:off x="2604977" y="4890977"/>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53E85330-9F90-5C37-C42B-55B436341C2D}"/>
              </a:ext>
            </a:extLst>
          </p:cNvPr>
          <p:cNvSpPr txBox="1"/>
          <p:nvPr/>
        </p:nvSpPr>
        <p:spPr>
          <a:xfrm>
            <a:off x="1967022" y="5220586"/>
            <a:ext cx="2030819"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2" name="Arrow: Down 21">
            <a:extLst>
              <a:ext uri="{FF2B5EF4-FFF2-40B4-BE49-F238E27FC236}">
                <a16:creationId xmlns:a16="http://schemas.microsoft.com/office/drawing/2014/main" xmlns="" id="{81DC39E6-3D69-1B20-4550-558B0651001A}"/>
              </a:ext>
            </a:extLst>
          </p:cNvPr>
          <p:cNvSpPr/>
          <p:nvPr/>
        </p:nvSpPr>
        <p:spPr>
          <a:xfrm>
            <a:off x="8686800" y="4816549"/>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F8DCD094-57B2-F937-6C03-18B715B089FB}"/>
              </a:ext>
            </a:extLst>
          </p:cNvPr>
          <p:cNvSpPr txBox="1"/>
          <p:nvPr/>
        </p:nvSpPr>
        <p:spPr>
          <a:xfrm>
            <a:off x="7857462" y="5188688"/>
            <a:ext cx="2381692"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Tree>
    <p:extLst>
      <p:ext uri="{BB962C8B-B14F-4D97-AF65-F5344CB8AC3E}">
        <p14:creationId xmlns:p14="http://schemas.microsoft.com/office/powerpoint/2010/main" val="268761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18" grpId="0" animBg="1"/>
      <p:bldP spid="19" grpId="0"/>
      <p:bldP spid="20" grpId="0" animBg="1"/>
      <p:bldP spid="21" grpId="0"/>
      <p:bldP spid="22"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866775"/>
            <a:ext cx="11358726" cy="5791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pic>
        <p:nvPicPr>
          <p:cNvPr id="3" name="Picture 2">
            <a:extLst>
              <a:ext uri="{FF2B5EF4-FFF2-40B4-BE49-F238E27FC236}">
                <a16:creationId xmlns:a16="http://schemas.microsoft.com/office/drawing/2014/main" xmlns=""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66675" y="2743200"/>
            <a:ext cx="3358562" cy="4257675"/>
          </a:xfrm>
          <a:prstGeom prst="rect">
            <a:avLst/>
          </a:prstGeom>
        </p:spPr>
      </p:pic>
      <p:pic>
        <p:nvPicPr>
          <p:cNvPr id="7" name="Picture 6">
            <a:extLst>
              <a:ext uri="{FF2B5EF4-FFF2-40B4-BE49-F238E27FC236}">
                <a16:creationId xmlns:a16="http://schemas.microsoft.com/office/drawing/2014/main" xmlns="" id="{82451521-A417-0D7D-446A-5B544406F1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42540" y="1618615"/>
            <a:ext cx="7677785" cy="1734185"/>
          </a:xfrm>
          <a:prstGeom prst="rect">
            <a:avLst/>
          </a:prstGeom>
        </p:spPr>
      </p:pic>
      <p:sp>
        <p:nvSpPr>
          <p:cNvPr id="8" name="Text Box 99">
            <a:extLst>
              <a:ext uri="{FF2B5EF4-FFF2-40B4-BE49-F238E27FC236}">
                <a16:creationId xmlns:a16="http://schemas.microsoft.com/office/drawing/2014/main" xmlns="" id="{B52B2DD5-1647-8F2A-AA0E-76C8E67C08C0}"/>
              </a:ext>
            </a:extLst>
          </p:cNvPr>
          <p:cNvSpPr txBox="1"/>
          <p:nvPr/>
        </p:nvSpPr>
        <p:spPr>
          <a:xfrm>
            <a:off x="3256914" y="1859477"/>
            <a:ext cx="6130919" cy="1200329"/>
          </a:xfrm>
          <a:prstGeom prst="rect">
            <a:avLst/>
          </a:prstGeom>
          <a:noFill/>
          <a:ln w="9525">
            <a:noFill/>
          </a:ln>
        </p:spPr>
        <p:txBody>
          <a:bodyPr wrap="square">
            <a:spAutoFit/>
          </a:bodyPr>
          <a:lstStyle/>
          <a:p>
            <a:pPr marL="0" indent="0" algn="ctr"/>
            <a:r>
              <a:rPr lang="en-US" sz="3600" b="1" dirty="0" err="1">
                <a:solidFill>
                  <a:srgbClr val="000000"/>
                </a:solidFill>
                <a:latin typeface="Cambria" panose="02040503050406030204" pitchFamily="18" charset="0"/>
                <a:ea typeface="Cambria" panose="02040503050406030204" pitchFamily="18" charset="0"/>
              </a:rPr>
              <a:t>Nêu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những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điều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em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video </a:t>
            </a:r>
            <a:r>
              <a:rPr lang="en-US" sz="3600" b="1" dirty="0" err="1">
                <a:solidFill>
                  <a:srgbClr val="000000"/>
                </a:solidFill>
                <a:latin typeface="Cambria" panose="02040503050406030204" pitchFamily="18" charset="0"/>
                <a:ea typeface="Cambria" panose="02040503050406030204" pitchFamily="18" charset="0"/>
              </a:rPr>
              <a:t>vừa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xem</a:t>
            </a:r>
            <a:endParaRPr lang="en-GB"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693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xmlns="" id="{7EB0AE32-89E6-6599-F469-43F65CBBACCA}"/>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6DE26C33-CCED-1DFF-850D-21288C6AFB3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xmlns="" id="{DAF0832E-054D-C786-8F08-DD8A07EADE2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xmlns="" id="{2E66FBE2-62A2-9D02-F1F4-46420AB99DC8}"/>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xmlns="" id="{C0806FAD-3A84-5D70-97E6-62B953826B5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xmlns="" id="{050DC724-4E6F-EEA0-8211-0A771A180536}"/>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xmlns="" id="{E8A2582F-E09F-2953-5941-9D17F1C493A0}"/>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xmlns="" id="{7B5F9AF2-B508-4157-1C97-45119E7BD266}"/>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xmlns="" id="{4A8CF209-4CB8-A67C-7090-F4BBDCC1E8BF}"/>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xmlns="" id="{D42DAEB5-7CCF-3C33-1FEA-0E912BF5B5B0}"/>
              </a:ext>
            </a:extLst>
          </p:cNvPr>
          <p:cNvPicPr>
            <a:picLocks noChangeAspect="1"/>
          </p:cNvPicPr>
          <p:nvPr/>
        </p:nvPicPr>
        <p:blipFill>
          <a:blip r:embed="rId4"/>
          <a:stretch>
            <a:fillRect/>
          </a:stretch>
        </p:blipFill>
        <p:spPr>
          <a:xfrm>
            <a:off x="2756808" y="254758"/>
            <a:ext cx="6572058" cy="1585097"/>
          </a:xfrm>
          <a:prstGeom prst="rect">
            <a:avLst/>
          </a:prstGeom>
        </p:spPr>
      </p:pic>
    </p:spTree>
    <p:extLst>
      <p:ext uri="{BB962C8B-B14F-4D97-AF65-F5344CB8AC3E}">
        <p14:creationId xmlns:p14="http://schemas.microsoft.com/office/powerpoint/2010/main" val="90632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xmlns="" id="{08937189-F18D-6E1E-2372-7E4F1E9B97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xmlns="" id="{5FD00E59-F480-1634-5EA0-B1E0D4EBE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E6CDEAB-8770-435C-CE12-50CC00735605}"/>
              </a:ext>
            </a:extLst>
          </p:cNvPr>
          <p:cNvPicPr>
            <a:picLocks noChangeAspect="1"/>
          </p:cNvPicPr>
          <p:nvPr/>
        </p:nvPicPr>
        <p:blipFill>
          <a:blip r:embed="rId5"/>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endParaRPr lang="en-US"/>
          </a:p>
        </p:txBody>
      </p:sp>
      <p:sp>
        <p:nvSpPr>
          <p:cNvPr id="5" name="Freeform 2">
            <a:extLst>
              <a:ext uri="{FF2B5EF4-FFF2-40B4-BE49-F238E27FC236}">
                <a16:creationId xmlns:a16="http://schemas.microsoft.com/office/drawing/2014/main" xmlns="" id="{7CCBC4C0-684D-0FF1-F761-E60E306B92A1}"/>
              </a:ext>
            </a:extLst>
          </p:cNvPr>
          <p:cNvSpPr/>
          <p:nvPr/>
        </p:nvSpPr>
        <p:spPr>
          <a:xfrm rot="21303152">
            <a:off x="0" y="857250"/>
            <a:ext cx="3867150" cy="3486151"/>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xmlns="" id="{4CECDD31-6288-6EC6-CEDC-C97B91928D68}"/>
              </a:ext>
            </a:extLst>
          </p:cNvPr>
          <p:cNvPicPr>
            <a:picLocks noChangeAspect="1"/>
          </p:cNvPicPr>
          <p:nvPr/>
        </p:nvPicPr>
        <p:blipFill>
          <a:blip r:embed="rId5"/>
          <a:stretch>
            <a:fillRect/>
          </a:stretch>
        </p:blipFill>
        <p:spPr>
          <a:xfrm>
            <a:off x="719655" y="3157585"/>
            <a:ext cx="10028789" cy="3286029"/>
          </a:xfrm>
          <a:prstGeom prst="rect">
            <a:avLst/>
          </a:prstGeom>
        </p:spPr>
      </p:pic>
      <p:pic>
        <p:nvPicPr>
          <p:cNvPr id="19" name="Picture 18">
            <a:extLst>
              <a:ext uri="{FF2B5EF4-FFF2-40B4-BE49-F238E27FC236}">
                <a16:creationId xmlns:a16="http://schemas.microsoft.com/office/drawing/2014/main" xmlns="" id="{A203FCE5-7FD1-1445-D326-E98BC8084B8A}"/>
              </a:ext>
            </a:extLst>
          </p:cNvPr>
          <p:cNvPicPr>
            <a:picLocks noChangeAspect="1"/>
          </p:cNvPicPr>
          <p:nvPr/>
        </p:nvPicPr>
        <p:blipFill>
          <a:blip r:embed="rId6"/>
          <a:stretch>
            <a:fillRect/>
          </a:stretch>
        </p:blipFill>
        <p:spPr>
          <a:xfrm>
            <a:off x="-163925" y="-109410"/>
            <a:ext cx="2194750" cy="1457070"/>
          </a:xfrm>
          <a:prstGeom prst="rect">
            <a:avLst/>
          </a:prstGeom>
        </p:spPr>
      </p:pic>
    </p:spTree>
    <p:extLst>
      <p:ext uri="{BB962C8B-B14F-4D97-AF65-F5344CB8AC3E}">
        <p14:creationId xmlns:p14="http://schemas.microsoft.com/office/powerpoint/2010/main" val="30203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xmlns=""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xmlns=""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Tree>
    <p:extLst>
      <p:ext uri="{BB962C8B-B14F-4D97-AF65-F5344CB8AC3E}">
        <p14:creationId xmlns:p14="http://schemas.microsoft.com/office/powerpoint/2010/main" val="3284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xmlns=""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xmlns=""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53;p36">
              <a:extLst>
                <a:ext uri="{FF2B5EF4-FFF2-40B4-BE49-F238E27FC236}">
                  <a16:creationId xmlns:a16="http://schemas.microsoft.com/office/drawing/2014/main" xmlns=""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6">
            <a:extLst>
              <a:ext uri="{FF2B5EF4-FFF2-40B4-BE49-F238E27FC236}">
                <a16:creationId xmlns:a16="http://schemas.microsoft.com/office/drawing/2014/main" xmlns=""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algn="ctr">
              <a:lnSpc>
                <a:spcPct val="90000"/>
              </a:lnSpc>
              <a:spcBef>
                <a:spcPct val="20000"/>
              </a:spcBef>
            </a:pP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đọc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diễn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cảm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chậm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rãi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nhấn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ở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những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từ</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ngữ</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miêu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tả</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đặc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điểm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của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núi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lửa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endParaRPr sz="36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xmlns=""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xmlns=""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Tree>
    <p:extLst>
      <p:ext uri="{BB962C8B-B14F-4D97-AF65-F5344CB8AC3E}">
        <p14:creationId xmlns:p14="http://schemas.microsoft.com/office/powerpoint/2010/main" val="314783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xmlns=""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xmlns=""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xmlns=""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xmlns=""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xmlns=""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xmlns=""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xmlns=""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19" name="Picture 18">
            <a:extLst>
              <a:ext uri="{FF2B5EF4-FFF2-40B4-BE49-F238E27FC236}">
                <a16:creationId xmlns:a16="http://schemas.microsoft.com/office/drawing/2014/main" xmlns="" id="{8FFA3E8E-5078-3524-80CC-C113B13732A2}"/>
              </a:ext>
            </a:extLst>
          </p:cNvPr>
          <p:cNvPicPr>
            <a:picLocks noChangeAspect="1"/>
          </p:cNvPicPr>
          <p:nvPr/>
        </p:nvPicPr>
        <p:blipFill>
          <a:blip r:embed="rId6"/>
          <a:stretch>
            <a:fillRect/>
          </a:stretch>
        </p:blipFill>
        <p:spPr>
          <a:xfrm>
            <a:off x="0" y="4962525"/>
            <a:ext cx="5181600" cy="1981200"/>
          </a:xfrm>
          <a:prstGeom prst="rect">
            <a:avLst/>
          </a:prstGeom>
        </p:spPr>
      </p:pic>
      <p:pic>
        <p:nvPicPr>
          <p:cNvPr id="21" name="Picture 20">
            <a:extLst>
              <a:ext uri="{FF2B5EF4-FFF2-40B4-BE49-F238E27FC236}">
                <a16:creationId xmlns:a16="http://schemas.microsoft.com/office/drawing/2014/main" xmlns="" id="{61155B2D-75EC-D01F-1BA7-D89CC9C25DE7}"/>
              </a:ext>
            </a:extLst>
          </p:cNvPr>
          <p:cNvPicPr>
            <a:picLocks noChangeAspect="1"/>
          </p:cNvPicPr>
          <p:nvPr/>
        </p:nvPicPr>
        <p:blipFill>
          <a:blip r:embed="rId7"/>
          <a:stretch>
            <a:fillRect/>
          </a:stretch>
        </p:blipFill>
        <p:spPr>
          <a:xfrm>
            <a:off x="3415828" y="263238"/>
            <a:ext cx="5017443" cy="749873"/>
          </a:xfrm>
          <a:prstGeom prst="rect">
            <a:avLst/>
          </a:prstGeom>
        </p:spPr>
      </p:pic>
      <p:sp>
        <p:nvSpPr>
          <p:cNvPr id="22" name="TextBox 21">
            <a:extLst>
              <a:ext uri="{FF2B5EF4-FFF2-40B4-BE49-F238E27FC236}">
                <a16:creationId xmlns:a16="http://schemas.microsoft.com/office/drawing/2014/main" xmlns="" id="{B4B109A3-7A32-3E25-BC88-E8567FE838D6}"/>
              </a:ext>
            </a:extLst>
          </p:cNvPr>
          <p:cNvSpPr txBox="1"/>
          <p:nvPr/>
        </p:nvSpPr>
        <p:spPr>
          <a:xfrm>
            <a:off x="600075" y="1000125"/>
            <a:ext cx="10677525" cy="501675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núi lửa, đa số mọi người nghĩ đến một quả núi hình nón đang bốc lửa nóng rẫy. Nhưng thực tế, núi lửa không phải bao giờ cũng y như vậy. Có quả núi lửa hình nón, có quả lại hình tròn thoai thoải. Một số phun lửa, một số khác chỉ phun khói, khí hoặc các đám mây tro. Một số quả núi lửa nổ với tiếng động kinh hoàng, một số khác chỉ rít lên khe khẽ. Ngoài núi lửa trên mặt đất còn có những quả núi lửa hoạt động ngầm trong nước biển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Để hiểu núi lửa hình thành ra sao, bạn cần biết Trái Đất được tạo bởi nhiều lớp khác nhau, y hệt một củ hành khổng lồ với nhiều lớp áo.</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ngoài cùng của Trái Đất là lớp vỏ rất cứng, chính là nơi mà bạn đang đi đứng nhảy nhót phía trên. Dưới lớp vỏ, có những chỗ đã bị sức nóng nung chảy thành một thứ mác-ma đặc quánh. Thứ mác-ma này giống như cháo đặc lục bục sôi ở khoảng 700 đến 1 300 độ C. Do nhiều nguyên nhân, dòng mác-ma sôi sùng sục này có thể len lên trên, xuyên qua kẽ nứt ở lớp vỏ và phun trào, tạo thành núi lửa.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Vậy là nếu mặt đất tự nhiên nứt ra và từ kẽ nứt đó trào ra một thứ đá nóng chảy, thì chắc chắn là chúng ta đang thấy một quả núi lửa đấy.</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A-ni-ta Ga-nê-ri, Dương Kiều Hoa </a:t>
            </a:r>
            <a:r>
              <a:rPr lang="vi-VN" sz="2000" b="0" i="1" dirty="0">
                <a:solidFill>
                  <a:srgbClr val="000000"/>
                </a:solidFill>
                <a:effectLst/>
                <a:latin typeface="Cambria" panose="02040503050406030204" pitchFamily="18" charset="0"/>
                <a:ea typeface="Cambria" panose="02040503050406030204" pitchFamily="18" charset="0"/>
              </a:rPr>
              <a:t>dịch</a:t>
            </a:r>
            <a:r>
              <a:rPr lang="vi-VN" sz="2000" b="0" i="0" dirty="0">
                <a:solidFill>
                  <a:srgbClr val="000000"/>
                </a:solidFill>
                <a:effectLst/>
                <a:latin typeface="Cambria" panose="02040503050406030204" pitchFamily="18" charset="0"/>
                <a:ea typeface="Cambria" panose="02040503050406030204" pitchFamily="18" charset="0"/>
              </a:rPr>
              <a:t>)</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2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xmlns="" id="{89F582EE-C360-5E61-2C05-FC28B03257F0}"/>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xmlns="" id="{5E3DEB94-D749-8458-E992-3C42C0E3EA03}"/>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xmlns="" id="{73C972C1-F581-6DEC-B42F-48A0B54725BB}"/>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xmlns="" id="{C9511F72-ABCE-1B7F-5CD7-C535C7EFF5DB}"/>
              </a:ext>
            </a:extLst>
          </p:cNvPr>
          <p:cNvGrpSpPr/>
          <p:nvPr/>
        </p:nvGrpSpPr>
        <p:grpSpPr>
          <a:xfrm>
            <a:off x="838200" y="1893022"/>
            <a:ext cx="3229753" cy="750385"/>
            <a:chOff x="0" y="0"/>
            <a:chExt cx="6459505" cy="1500771"/>
          </a:xfrm>
        </p:grpSpPr>
        <p:sp>
          <p:nvSpPr>
            <p:cNvPr id="35" name="Freeform 9">
              <a:extLst>
                <a:ext uri="{FF2B5EF4-FFF2-40B4-BE49-F238E27FC236}">
                  <a16:creationId xmlns:a16="http://schemas.microsoft.com/office/drawing/2014/main" xmlns=""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xmlns=""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xmlns="" id="{71C19D0F-9448-BC24-9609-47399E797F17}"/>
              </a:ext>
            </a:extLst>
          </p:cNvPr>
          <p:cNvGrpSpPr/>
          <p:nvPr/>
        </p:nvGrpSpPr>
        <p:grpSpPr>
          <a:xfrm>
            <a:off x="763555" y="3022218"/>
            <a:ext cx="3229753" cy="750385"/>
            <a:chOff x="0" y="0"/>
            <a:chExt cx="6459505" cy="1500771"/>
          </a:xfrm>
        </p:grpSpPr>
        <p:sp>
          <p:nvSpPr>
            <p:cNvPr id="38" name="Freeform 12">
              <a:extLst>
                <a:ext uri="{FF2B5EF4-FFF2-40B4-BE49-F238E27FC236}">
                  <a16:creationId xmlns:a16="http://schemas.microsoft.com/office/drawing/2014/main" xmlns=""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xmlns=""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xmlns="" id="{6D1A3D69-865C-0108-8923-DB8182D13735}"/>
              </a:ext>
            </a:extLst>
          </p:cNvPr>
          <p:cNvGrpSpPr/>
          <p:nvPr/>
        </p:nvGrpSpPr>
        <p:grpSpPr>
          <a:xfrm>
            <a:off x="666750" y="4196585"/>
            <a:ext cx="3229753" cy="750385"/>
            <a:chOff x="0" y="0"/>
            <a:chExt cx="6459505" cy="1500771"/>
          </a:xfrm>
        </p:grpSpPr>
        <p:sp>
          <p:nvSpPr>
            <p:cNvPr id="41" name="Freeform 15">
              <a:extLst>
                <a:ext uri="{FF2B5EF4-FFF2-40B4-BE49-F238E27FC236}">
                  <a16:creationId xmlns:a16="http://schemas.microsoft.com/office/drawing/2014/main" xmlns=""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xmlns=""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xmlns="" id="{068FF454-450B-19C7-8B00-2F08003C9F95}"/>
              </a:ext>
            </a:extLst>
          </p:cNvPr>
          <p:cNvSpPr txBox="1"/>
          <p:nvPr/>
        </p:nvSpPr>
        <p:spPr>
          <a:xfrm>
            <a:off x="4262954" y="1786157"/>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“trong nước biển nữa.”</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xmlns="" id="{3DCAE0CE-0B80-DC32-DB21-1C3D21BEFE6B}"/>
              </a:ext>
            </a:extLst>
          </p:cNvPr>
          <p:cNvSpPr txBox="1"/>
          <p:nvPr/>
        </p:nvSpPr>
        <p:spPr>
          <a:xfrm>
            <a:off x="4224854" y="2975678"/>
            <a:ext cx="5499985" cy="655244"/>
          </a:xfrm>
          <a:prstGeom prst="rect">
            <a:avLst/>
          </a:prstGeom>
        </p:spPr>
        <p:txBody>
          <a:bodyPr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nhiều</a:t>
            </a:r>
            <a:r>
              <a:rPr lang="en-US" sz="3200" b="1" i="1" dirty="0">
                <a:solidFill>
                  <a:srgbClr val="000000"/>
                </a:solidFill>
                <a:latin typeface="Cambria"/>
              </a:rPr>
              <a:t> </a:t>
            </a:r>
            <a:r>
              <a:rPr lang="en-US" sz="3200" b="1" i="1" dirty="0" err="1">
                <a:solidFill>
                  <a:srgbClr val="000000"/>
                </a:solidFill>
                <a:latin typeface="Cambria"/>
              </a:rPr>
              <a:t>lớp</a:t>
            </a:r>
            <a:r>
              <a:rPr lang="en-US" sz="3200" b="1" i="1" dirty="0">
                <a:solidFill>
                  <a:srgbClr val="000000"/>
                </a:solidFill>
                <a:latin typeface="Cambria"/>
              </a:rPr>
              <a:t> </a:t>
            </a:r>
            <a:r>
              <a:rPr lang="en-US" sz="3200" b="1" i="1" dirty="0" err="1">
                <a:solidFill>
                  <a:srgbClr val="000000"/>
                </a:solidFill>
                <a:latin typeface="Cambria"/>
              </a:rPr>
              <a:t>áo</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xmlns="" id="{3998026E-0577-8A3A-8B22-3742C077EBB9}"/>
              </a:ext>
            </a:extLst>
          </p:cNvPr>
          <p:cNvSpPr txBox="1"/>
          <p:nvPr/>
        </p:nvSpPr>
        <p:spPr>
          <a:xfrm>
            <a:off x="4262953" y="4184428"/>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thành</a:t>
            </a:r>
            <a:r>
              <a:rPr lang="en-US" sz="3200" b="1" i="1" dirty="0">
                <a:solidFill>
                  <a:srgbClr val="000000"/>
                </a:solidFill>
                <a:latin typeface="Cambria"/>
              </a:rPr>
              <a:t> </a:t>
            </a:r>
            <a:r>
              <a:rPr lang="en-US" sz="3200" b="1" i="1" dirty="0" err="1">
                <a:solidFill>
                  <a:srgbClr val="000000"/>
                </a:solidFill>
                <a:latin typeface="Cambria"/>
              </a:rPr>
              <a:t>núi</a:t>
            </a:r>
            <a:r>
              <a:rPr lang="en-US" sz="3200" b="1" i="1" dirty="0">
                <a:solidFill>
                  <a:srgbClr val="000000"/>
                </a:solidFill>
                <a:latin typeface="Cambria"/>
              </a:rPr>
              <a:t> </a:t>
            </a:r>
            <a:r>
              <a:rPr lang="en-US" sz="3200" b="1" i="1" dirty="0" err="1">
                <a:solidFill>
                  <a:srgbClr val="000000"/>
                </a:solidFill>
                <a:latin typeface="Cambria"/>
              </a:rPr>
              <a:t>lửa</a:t>
            </a:r>
            <a:r>
              <a:rPr lang="en-US" sz="3200" b="1" i="1" dirty="0">
                <a:solidFill>
                  <a:srgbClr val="000000"/>
                </a:solidFill>
                <a:latin typeface="Cambria"/>
              </a:rPr>
              <a:t>”.</a:t>
            </a:r>
          </a:p>
        </p:txBody>
      </p:sp>
      <p:pic>
        <p:nvPicPr>
          <p:cNvPr id="46" name="Picture 45">
            <a:extLst>
              <a:ext uri="{FF2B5EF4-FFF2-40B4-BE49-F238E27FC236}">
                <a16:creationId xmlns:a16="http://schemas.microsoft.com/office/drawing/2014/main" xmlns="" id="{B6DDFFB9-F357-72ED-3F15-669E2E1D0AFE}"/>
              </a:ext>
            </a:extLst>
          </p:cNvPr>
          <p:cNvPicPr>
            <a:picLocks noChangeAspect="1"/>
          </p:cNvPicPr>
          <p:nvPr/>
        </p:nvPicPr>
        <p:blipFill>
          <a:blip r:embed="rId6"/>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xmlns="" id="{EAA63650-16C8-38F8-3BB1-0BFFC9661118}"/>
              </a:ext>
            </a:extLst>
          </p:cNvPr>
          <p:cNvGrpSpPr/>
          <p:nvPr/>
        </p:nvGrpSpPr>
        <p:grpSpPr>
          <a:xfrm>
            <a:off x="714375" y="5139560"/>
            <a:ext cx="3229753" cy="750385"/>
            <a:chOff x="0" y="0"/>
            <a:chExt cx="6459505" cy="1500771"/>
          </a:xfrm>
        </p:grpSpPr>
        <p:sp>
          <p:nvSpPr>
            <p:cNvPr id="48" name="Freeform 15">
              <a:extLst>
                <a:ext uri="{FF2B5EF4-FFF2-40B4-BE49-F238E27FC236}">
                  <a16:creationId xmlns:a16="http://schemas.microsoft.com/office/drawing/2014/main" xmlns=""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xmlns=""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xmlns="" id="{5F5D1DFB-256A-CFBD-666D-5D2031C8F075}"/>
              </a:ext>
            </a:extLst>
          </p:cNvPr>
          <p:cNvSpPr txBox="1"/>
          <p:nvPr/>
        </p:nvSpPr>
        <p:spPr>
          <a:xfrm>
            <a:off x="4310578" y="5127403"/>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r>
              <a:rPr lang="en-US" sz="3200" dirty="0">
                <a:solidFill>
                  <a:srgbClr val="000000"/>
                </a:solidFill>
                <a:latin typeface="Cambria"/>
              </a:rPr>
              <a:t>.</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xmlns=""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xmlns=""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xmlns=""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xmlns="" id="{A3157E1C-B659-EF5C-D72B-17031F6D7A19}"/>
              </a:ext>
            </a:extLst>
          </p:cNvPr>
          <p:cNvGrpSpPr/>
          <p:nvPr/>
        </p:nvGrpSpPr>
        <p:grpSpPr>
          <a:xfrm>
            <a:off x="5937624" y="3985463"/>
            <a:ext cx="2709568" cy="2872537"/>
            <a:chOff x="0" y="0"/>
            <a:chExt cx="6450085" cy="6838029"/>
          </a:xfrm>
        </p:grpSpPr>
        <p:sp>
          <p:nvSpPr>
            <p:cNvPr id="27" name="Freeform 10">
              <a:extLst>
                <a:ext uri="{FF2B5EF4-FFF2-40B4-BE49-F238E27FC236}">
                  <a16:creationId xmlns:a16="http://schemas.microsoft.com/office/drawing/2014/main" xmlns=""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5"/>
                  </a:ext>
                </a:extLst>
              </a:blip>
              <a:stretch>
                <a:fillRect l="-3007" r="-3007"/>
              </a:stretch>
            </a:blipFill>
          </p:spPr>
          <p:txBody>
            <a:bodyPr/>
            <a:lstStyle/>
            <a:p>
              <a:pPr defTabSz="609630"/>
              <a:endParaRPr lang="en-US" sz="1200">
                <a:solidFill>
                  <a:prstClr val="black"/>
                </a:solidFill>
                <a:latin typeface="Calibri"/>
              </a:endParaRPr>
            </a:p>
          </p:txBody>
        </p:sp>
        <p:sp>
          <p:nvSpPr>
            <p:cNvPr id="28" name="TextBox 11">
              <a:extLst>
                <a:ext uri="{FF2B5EF4-FFF2-40B4-BE49-F238E27FC236}">
                  <a16:creationId xmlns:a16="http://schemas.microsoft.com/office/drawing/2014/main" xmlns="" id="{48B3FE0B-FD02-838D-A8D1-2EC2C1603EB1}"/>
                </a:ext>
              </a:extLst>
            </p:cNvPr>
            <p:cNvSpPr txBox="1"/>
            <p:nvPr/>
          </p:nvSpPr>
          <p:spPr>
            <a:xfrm>
              <a:off x="724517" y="2685591"/>
              <a:ext cx="5001053" cy="3269331"/>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thoai</a:t>
              </a:r>
              <a:r>
                <a:rPr lang="en-US" sz="4000" dirty="0">
                  <a:solidFill>
                    <a:srgbClr val="820624"/>
                  </a:solidFill>
                  <a:latin typeface="Cambria Bold"/>
                </a:rPr>
                <a:t> </a:t>
              </a:r>
              <a:r>
                <a:rPr lang="en-US" sz="4000" dirty="0" err="1">
                  <a:solidFill>
                    <a:srgbClr val="820624"/>
                  </a:solidFill>
                  <a:latin typeface="Cambria Bold"/>
                </a:rPr>
                <a:t>thoải</a:t>
              </a:r>
              <a:endParaRPr lang="en-US" sz="4000" dirty="0">
                <a:solidFill>
                  <a:srgbClr val="820624"/>
                </a:solidFill>
                <a:latin typeface="Cambria Bold"/>
              </a:endParaRPr>
            </a:p>
          </p:txBody>
        </p:sp>
      </p:grpSp>
      <p:grpSp>
        <p:nvGrpSpPr>
          <p:cNvPr id="29" name="Group 12">
            <a:extLst>
              <a:ext uri="{FF2B5EF4-FFF2-40B4-BE49-F238E27FC236}">
                <a16:creationId xmlns:a16="http://schemas.microsoft.com/office/drawing/2014/main" xmlns="" id="{224C04DD-CCA7-3454-9C9F-5C1B84244502}"/>
              </a:ext>
            </a:extLst>
          </p:cNvPr>
          <p:cNvGrpSpPr/>
          <p:nvPr/>
        </p:nvGrpSpPr>
        <p:grpSpPr>
          <a:xfrm>
            <a:off x="386681" y="886329"/>
            <a:ext cx="2696207" cy="2858372"/>
            <a:chOff x="0" y="0"/>
            <a:chExt cx="6450085" cy="6838029"/>
          </a:xfrm>
        </p:grpSpPr>
        <p:sp>
          <p:nvSpPr>
            <p:cNvPr id="30" name="Freeform 13">
              <a:extLst>
                <a:ext uri="{FF2B5EF4-FFF2-40B4-BE49-F238E27FC236}">
                  <a16:creationId xmlns:a16="http://schemas.microsoft.com/office/drawing/2014/main" xmlns=""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6"/>
                  </a:ext>
                </a:extLst>
              </a:blip>
              <a:stretch>
                <a:fillRect l="-3007" r="-3007"/>
              </a:stretch>
            </a:blipFill>
          </p:spPr>
          <p:txBody>
            <a:bodyPr/>
            <a:lstStyle/>
            <a:p>
              <a:pPr defTabSz="609630"/>
              <a:endParaRPr lang="en-US" sz="1200">
                <a:solidFill>
                  <a:prstClr val="black"/>
                </a:solidFill>
                <a:latin typeface="Calibri"/>
              </a:endParaRPr>
            </a:p>
          </p:txBody>
        </p:sp>
        <p:sp>
          <p:nvSpPr>
            <p:cNvPr id="51" name="TextBox 14">
              <a:extLst>
                <a:ext uri="{FF2B5EF4-FFF2-40B4-BE49-F238E27FC236}">
                  <a16:creationId xmlns:a16="http://schemas.microsoft.com/office/drawing/2014/main" xmlns="" id="{00FC9340-7944-DFB8-E07B-9283A56E4278}"/>
                </a:ext>
              </a:extLst>
            </p:cNvPr>
            <p:cNvSpPr txBox="1"/>
            <p:nvPr/>
          </p:nvSpPr>
          <p:spPr>
            <a:xfrm>
              <a:off x="724517" y="2685591"/>
              <a:ext cx="5001054" cy="1567528"/>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núi</a:t>
              </a:r>
              <a:r>
                <a:rPr lang="en-US" sz="4000" dirty="0">
                  <a:solidFill>
                    <a:srgbClr val="820624"/>
                  </a:solidFill>
                  <a:latin typeface="Cambria Bold"/>
                </a:rPr>
                <a:t> </a:t>
              </a:r>
              <a:r>
                <a:rPr lang="en-US" sz="4000" dirty="0" err="1">
                  <a:solidFill>
                    <a:srgbClr val="820624"/>
                  </a:solidFill>
                  <a:latin typeface="Cambria Bold"/>
                </a:rPr>
                <a:t>lửa</a:t>
              </a:r>
              <a:endParaRPr lang="en-US" sz="4000" dirty="0">
                <a:solidFill>
                  <a:srgbClr val="820624"/>
                </a:solidFill>
                <a:latin typeface="Cambria Bold"/>
              </a:endParaRPr>
            </a:p>
          </p:txBody>
        </p:sp>
      </p:grpSp>
      <p:grpSp>
        <p:nvGrpSpPr>
          <p:cNvPr id="52" name="Group 15">
            <a:extLst>
              <a:ext uri="{FF2B5EF4-FFF2-40B4-BE49-F238E27FC236}">
                <a16:creationId xmlns:a16="http://schemas.microsoft.com/office/drawing/2014/main" xmlns="" id="{6AE99B79-F1B3-5AE3-1138-F66EB24141AE}"/>
              </a:ext>
            </a:extLst>
          </p:cNvPr>
          <p:cNvGrpSpPr/>
          <p:nvPr/>
        </p:nvGrpSpPr>
        <p:grpSpPr>
          <a:xfrm>
            <a:off x="1999201" y="3429000"/>
            <a:ext cx="2749836" cy="2915227"/>
            <a:chOff x="0" y="0"/>
            <a:chExt cx="6450085" cy="6838029"/>
          </a:xfrm>
        </p:grpSpPr>
        <p:sp>
          <p:nvSpPr>
            <p:cNvPr id="53" name="Freeform 16">
              <a:extLst>
                <a:ext uri="{FF2B5EF4-FFF2-40B4-BE49-F238E27FC236}">
                  <a16:creationId xmlns:a16="http://schemas.microsoft.com/office/drawing/2014/main" xmlns=""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6"/>
                  </a:ext>
                </a:extLst>
              </a:blip>
              <a:stretch>
                <a:fillRect l="-3007" r="-3007"/>
              </a:stretch>
            </a:blipFill>
          </p:spPr>
          <p:txBody>
            <a:bodyPr/>
            <a:lstStyle/>
            <a:p>
              <a:pPr defTabSz="609630"/>
              <a:endParaRPr lang="en-US" sz="1200">
                <a:solidFill>
                  <a:prstClr val="black"/>
                </a:solidFill>
                <a:latin typeface="Calibri"/>
              </a:endParaRPr>
            </a:p>
          </p:txBody>
        </p:sp>
        <p:sp>
          <p:nvSpPr>
            <p:cNvPr id="54" name="TextBox 17">
              <a:extLst>
                <a:ext uri="{FF2B5EF4-FFF2-40B4-BE49-F238E27FC236}">
                  <a16:creationId xmlns:a16="http://schemas.microsoft.com/office/drawing/2014/main" xmlns="" id="{CC50F089-8C71-15C3-800E-685AB3280A7D}"/>
                </a:ext>
              </a:extLst>
            </p:cNvPr>
            <p:cNvSpPr txBox="1"/>
            <p:nvPr/>
          </p:nvSpPr>
          <p:spPr>
            <a:xfrm>
              <a:off x="724517" y="2685590"/>
              <a:ext cx="5001054" cy="1536957"/>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hình</a:t>
              </a:r>
              <a:r>
                <a:rPr lang="en-US" sz="4000" dirty="0">
                  <a:solidFill>
                    <a:srgbClr val="820624"/>
                  </a:solidFill>
                  <a:latin typeface="Cambria Bold"/>
                </a:rPr>
                <a:t> </a:t>
              </a:r>
              <a:r>
                <a:rPr lang="en-US" sz="4000" dirty="0" err="1">
                  <a:solidFill>
                    <a:srgbClr val="820624"/>
                  </a:solidFill>
                  <a:latin typeface="Cambria Bold"/>
                </a:rPr>
                <a:t>nón</a:t>
              </a:r>
              <a:endParaRPr lang="en-US" sz="4000" dirty="0">
                <a:solidFill>
                  <a:srgbClr val="820624"/>
                </a:solidFill>
                <a:latin typeface="Cambria Bold"/>
              </a:endParaRPr>
            </a:p>
          </p:txBody>
        </p:sp>
      </p:grpSp>
      <p:grpSp>
        <p:nvGrpSpPr>
          <p:cNvPr id="55" name="Group 18">
            <a:extLst>
              <a:ext uri="{FF2B5EF4-FFF2-40B4-BE49-F238E27FC236}">
                <a16:creationId xmlns:a16="http://schemas.microsoft.com/office/drawing/2014/main" xmlns="" id="{8A851737-BF27-CF3E-D9FE-0368F283D4A6}"/>
              </a:ext>
            </a:extLst>
          </p:cNvPr>
          <p:cNvGrpSpPr/>
          <p:nvPr/>
        </p:nvGrpSpPr>
        <p:grpSpPr>
          <a:xfrm>
            <a:off x="4876602" y="1435437"/>
            <a:ext cx="2421509" cy="3101153"/>
            <a:chOff x="0" y="0"/>
            <a:chExt cx="5570506" cy="7133979"/>
          </a:xfrm>
        </p:grpSpPr>
        <p:sp>
          <p:nvSpPr>
            <p:cNvPr id="56" name="Freeform 19">
              <a:extLst>
                <a:ext uri="{FF2B5EF4-FFF2-40B4-BE49-F238E27FC236}">
                  <a16:creationId xmlns:a16="http://schemas.microsoft.com/office/drawing/2014/main" xmlns="" id="{003A46CB-06A9-B450-B301-230E197D84C8}"/>
                </a:ext>
              </a:extLst>
            </p:cNvPr>
            <p:cNvSpPr/>
            <p:nvPr/>
          </p:nvSpPr>
          <p:spPr>
            <a:xfrm>
              <a:off x="0" y="0"/>
              <a:ext cx="5570506" cy="7133979"/>
            </a:xfrm>
            <a:custGeom>
              <a:avLst/>
              <a:gdLst/>
              <a:ahLst/>
              <a:cxnLst/>
              <a:rect l="l" t="t" r="r" b="b"/>
              <a:pathLst>
                <a:path w="5570506" h="7133979">
                  <a:moveTo>
                    <a:pt x="0" y="0"/>
                  </a:moveTo>
                  <a:lnTo>
                    <a:pt x="5570506" y="0"/>
                  </a:lnTo>
                  <a:lnTo>
                    <a:pt x="5570506" y="7133979"/>
                  </a:lnTo>
                  <a:lnTo>
                    <a:pt x="0" y="7133979"/>
                  </a:lnTo>
                  <a:lnTo>
                    <a:pt x="0" y="0"/>
                  </a:lnTo>
                  <a:close/>
                </a:path>
              </a:pathLst>
            </a:custGeom>
            <a:blipFill>
              <a:blip r:embed="rId4">
                <a:extLst>
                  <a:ext uri="{96DAC541-7B7A-43D3-8B79-37D633B846F1}">
                    <asvg:svgBlip xmlns:asvg="http://schemas.microsoft.com/office/drawing/2016/SVG/main" xmlns="" r:embed="rId6"/>
                  </a:ext>
                </a:extLst>
              </a:blip>
              <a:stretch>
                <a:fillRect l="-14033" r="-14033"/>
              </a:stretch>
            </a:blipFill>
          </p:spPr>
          <p:txBody>
            <a:bodyPr/>
            <a:lstStyle/>
            <a:p>
              <a:pPr defTabSz="609630"/>
              <a:endParaRPr lang="en-US" sz="1200">
                <a:solidFill>
                  <a:prstClr val="black"/>
                </a:solidFill>
                <a:latin typeface="Calibri"/>
              </a:endParaRPr>
            </a:p>
          </p:txBody>
        </p:sp>
        <p:sp>
          <p:nvSpPr>
            <p:cNvPr id="57" name="TextBox 20">
              <a:extLst>
                <a:ext uri="{FF2B5EF4-FFF2-40B4-BE49-F238E27FC236}">
                  <a16:creationId xmlns:a16="http://schemas.microsoft.com/office/drawing/2014/main" xmlns="" id="{3E885D90-C3BB-7B2C-A173-FC445216C7DB}"/>
                </a:ext>
              </a:extLst>
            </p:cNvPr>
            <p:cNvSpPr txBox="1"/>
            <p:nvPr/>
          </p:nvSpPr>
          <p:spPr>
            <a:xfrm>
              <a:off x="484288" y="2237300"/>
              <a:ext cx="4601927" cy="1397450"/>
            </a:xfrm>
            <a:prstGeom prst="rect">
              <a:avLst/>
            </a:prstGeom>
          </p:spPr>
          <p:txBody>
            <a:bodyPr lIns="0" tIns="0" rIns="0" bIns="0" rtlCol="0" anchor="t">
              <a:spAutoFit/>
            </a:bodyPr>
            <a:lstStyle/>
            <a:p>
              <a:pPr algn="ctr" defTabSz="609630">
                <a:lnSpc>
                  <a:spcPts val="5153"/>
                </a:lnSpc>
                <a:spcBef>
                  <a:spcPct val="0"/>
                </a:spcBef>
              </a:pPr>
              <a:r>
                <a:rPr lang="en-US" sz="3681" dirty="0" err="1">
                  <a:solidFill>
                    <a:srgbClr val="820624"/>
                  </a:solidFill>
                  <a:latin typeface="Cambria Bold"/>
                </a:rPr>
                <a:t>nóng</a:t>
              </a:r>
              <a:r>
                <a:rPr lang="en-US" sz="3681" dirty="0">
                  <a:solidFill>
                    <a:srgbClr val="820624"/>
                  </a:solidFill>
                  <a:latin typeface="Cambria Bold"/>
                </a:rPr>
                <a:t> </a:t>
              </a:r>
              <a:r>
                <a:rPr lang="en-US" sz="3681" dirty="0" err="1">
                  <a:solidFill>
                    <a:srgbClr val="820624"/>
                  </a:solidFill>
                  <a:latin typeface="Cambria Bold"/>
                </a:rPr>
                <a:t>rẫy</a:t>
              </a:r>
              <a:endParaRPr lang="en-US" sz="3681" dirty="0">
                <a:solidFill>
                  <a:srgbClr val="820624"/>
                </a:solidFill>
                <a:latin typeface="Cambria Bold"/>
              </a:endParaRPr>
            </a:p>
          </p:txBody>
        </p:sp>
      </p:grpSp>
      <p:grpSp>
        <p:nvGrpSpPr>
          <p:cNvPr id="58" name="Group 21">
            <a:extLst>
              <a:ext uri="{FF2B5EF4-FFF2-40B4-BE49-F238E27FC236}">
                <a16:creationId xmlns:a16="http://schemas.microsoft.com/office/drawing/2014/main" xmlns="" id="{A52DA06C-A20E-1D55-0235-B6C465A09FB4}"/>
              </a:ext>
            </a:extLst>
          </p:cNvPr>
          <p:cNvGrpSpPr/>
          <p:nvPr/>
        </p:nvGrpSpPr>
        <p:grpSpPr>
          <a:xfrm>
            <a:off x="8150666" y="1334730"/>
            <a:ext cx="2648930" cy="2808251"/>
            <a:chOff x="0" y="0"/>
            <a:chExt cx="6450085" cy="6838029"/>
          </a:xfrm>
        </p:grpSpPr>
        <p:sp>
          <p:nvSpPr>
            <p:cNvPr id="59" name="Freeform 22">
              <a:extLst>
                <a:ext uri="{FF2B5EF4-FFF2-40B4-BE49-F238E27FC236}">
                  <a16:creationId xmlns:a16="http://schemas.microsoft.com/office/drawing/2014/main" xmlns="" id="{715A188A-A48C-E5C5-906A-572C1C80EEF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5"/>
                  </a:ext>
                </a:extLst>
              </a:blip>
              <a:stretch>
                <a:fillRect l="-3007" r="-3007"/>
              </a:stretch>
            </a:blipFill>
          </p:spPr>
          <p:txBody>
            <a:bodyPr/>
            <a:lstStyle/>
            <a:p>
              <a:pPr defTabSz="609630"/>
              <a:endParaRPr lang="en-US" sz="1200">
                <a:solidFill>
                  <a:prstClr val="black"/>
                </a:solidFill>
                <a:latin typeface="Calibri"/>
              </a:endParaRPr>
            </a:p>
          </p:txBody>
        </p:sp>
        <p:sp>
          <p:nvSpPr>
            <p:cNvPr id="60" name="TextBox 23">
              <a:extLst>
                <a:ext uri="{FF2B5EF4-FFF2-40B4-BE49-F238E27FC236}">
                  <a16:creationId xmlns:a16="http://schemas.microsoft.com/office/drawing/2014/main" xmlns="" id="{7AAAE22D-DA37-9433-F3DD-38BCD3889F94}"/>
                </a:ext>
              </a:extLst>
            </p:cNvPr>
            <p:cNvSpPr txBox="1"/>
            <p:nvPr/>
          </p:nvSpPr>
          <p:spPr>
            <a:xfrm>
              <a:off x="700575" y="2015234"/>
              <a:ext cx="5001054" cy="3344172"/>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nung</a:t>
              </a:r>
              <a:r>
                <a:rPr lang="en-US" sz="4000" dirty="0">
                  <a:solidFill>
                    <a:srgbClr val="820624"/>
                  </a:solidFill>
                  <a:latin typeface="Cambria Bold"/>
                </a:rPr>
                <a:t> </a:t>
              </a:r>
              <a:r>
                <a:rPr lang="en-US" sz="4000" dirty="0" err="1">
                  <a:solidFill>
                    <a:srgbClr val="820624"/>
                  </a:solidFill>
                  <a:latin typeface="Cambria Bold"/>
                </a:rPr>
                <a:t>chảy</a:t>
              </a:r>
              <a:endParaRPr lang="en-US" sz="4000" dirty="0">
                <a:solidFill>
                  <a:srgbClr val="820624"/>
                </a:solidFill>
                <a:latin typeface="Cambria Bold"/>
              </a:endParaRPr>
            </a:p>
          </p:txBody>
        </p:sp>
      </p:grpSp>
      <p:pic>
        <p:nvPicPr>
          <p:cNvPr id="62" name="Picture 61">
            <a:extLst>
              <a:ext uri="{FF2B5EF4-FFF2-40B4-BE49-F238E27FC236}">
                <a16:creationId xmlns:a16="http://schemas.microsoft.com/office/drawing/2014/main" xmlns="" id="{77C3F001-AD32-B5DF-C7E2-32569A4480E0}"/>
              </a:ext>
            </a:extLst>
          </p:cNvPr>
          <p:cNvPicPr>
            <a:picLocks noChangeAspect="1"/>
          </p:cNvPicPr>
          <p:nvPr/>
        </p:nvPicPr>
        <p:blipFill>
          <a:blip r:embed="rId7"/>
          <a:stretch>
            <a:fillRect/>
          </a:stretch>
        </p:blipFill>
        <p:spPr>
          <a:xfrm>
            <a:off x="1622322" y="220815"/>
            <a:ext cx="8944583" cy="1493204"/>
          </a:xfrm>
          <a:prstGeom prst="rect">
            <a:avLst/>
          </a:prstGeom>
        </p:spPr>
      </p:pic>
      <p:grpSp>
        <p:nvGrpSpPr>
          <p:cNvPr id="63" name="Group 21">
            <a:extLst>
              <a:ext uri="{FF2B5EF4-FFF2-40B4-BE49-F238E27FC236}">
                <a16:creationId xmlns:a16="http://schemas.microsoft.com/office/drawing/2014/main" xmlns="" id="{BEA0E2A9-5195-7C77-4D38-247BE14D3E3B}"/>
              </a:ext>
            </a:extLst>
          </p:cNvPr>
          <p:cNvGrpSpPr/>
          <p:nvPr/>
        </p:nvGrpSpPr>
        <p:grpSpPr>
          <a:xfrm>
            <a:off x="9045402" y="3576484"/>
            <a:ext cx="2648930" cy="2808251"/>
            <a:chOff x="0" y="0"/>
            <a:chExt cx="6450085" cy="6838029"/>
          </a:xfrm>
        </p:grpSpPr>
        <p:sp>
          <p:nvSpPr>
            <p:cNvPr id="64" name="Freeform 22">
              <a:extLst>
                <a:ext uri="{FF2B5EF4-FFF2-40B4-BE49-F238E27FC236}">
                  <a16:creationId xmlns:a16="http://schemas.microsoft.com/office/drawing/2014/main" xmlns="" id="{0F9A784A-222C-B76B-8008-0758DABD9628}"/>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5"/>
                  </a:ext>
                </a:extLst>
              </a:blip>
              <a:stretch>
                <a:fillRect l="-3007" r="-3007"/>
              </a:stretch>
            </a:blipFill>
          </p:spPr>
          <p:txBody>
            <a:bodyPr/>
            <a:lstStyle/>
            <a:p>
              <a:pPr defTabSz="609630"/>
              <a:endParaRPr lang="en-US" sz="1200">
                <a:solidFill>
                  <a:prstClr val="black"/>
                </a:solidFill>
                <a:latin typeface="Calibri"/>
              </a:endParaRPr>
            </a:p>
          </p:txBody>
        </p:sp>
        <p:sp>
          <p:nvSpPr>
            <p:cNvPr id="65" name="TextBox 23">
              <a:extLst>
                <a:ext uri="{FF2B5EF4-FFF2-40B4-BE49-F238E27FC236}">
                  <a16:creationId xmlns:a16="http://schemas.microsoft.com/office/drawing/2014/main" xmlns="" id="{1826F398-BEB7-E2F6-E69C-B27FA126252E}"/>
                </a:ext>
              </a:extLst>
            </p:cNvPr>
            <p:cNvSpPr txBox="1"/>
            <p:nvPr/>
          </p:nvSpPr>
          <p:spPr>
            <a:xfrm>
              <a:off x="700575" y="2015234"/>
              <a:ext cx="5001054" cy="1595505"/>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kẽ</a:t>
              </a:r>
              <a:r>
                <a:rPr lang="en-US" sz="4000" dirty="0">
                  <a:solidFill>
                    <a:srgbClr val="820624"/>
                  </a:solidFill>
                  <a:latin typeface="Cambria Bold"/>
                </a:rPr>
                <a:t> </a:t>
              </a:r>
              <a:r>
                <a:rPr lang="en-US" sz="4000" dirty="0" err="1">
                  <a:solidFill>
                    <a:srgbClr val="820624"/>
                  </a:solidFill>
                  <a:latin typeface="Cambria Bold"/>
                </a:rPr>
                <a:t>nứt</a:t>
              </a:r>
              <a:endParaRPr lang="en-US" sz="4000" dirty="0">
                <a:solidFill>
                  <a:srgbClr val="820624"/>
                </a:solidFill>
                <a:latin typeface="Cambria Bold"/>
              </a:endParaRPr>
            </a:p>
          </p:txBody>
        </p:sp>
      </p:grpSp>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1007</Words>
  <Application>Microsoft Office PowerPoint</Application>
  <PresentationFormat>Widescreen</PresentationFormat>
  <Paragraphs>90</Paragraphs>
  <Slides>32</Slides>
  <Notes>1</Notes>
  <HiddenSlides>0</HiddenSlides>
  <MMClips>2</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32</vt:i4>
      </vt:variant>
    </vt:vector>
  </HeadingPairs>
  <TitlesOfParts>
    <vt:vector size="53" baseType="lpstr">
      <vt:lpstr>Arial</vt:lpstr>
      <vt:lpstr>Calibri</vt:lpstr>
      <vt:lpstr>Calibri Light</vt:lpstr>
      <vt:lpstr>Cambria</vt:lpstr>
      <vt:lpstr>Cambria Bold</vt:lpstr>
      <vt:lpstr>DFPOP1-W9</vt:lpstr>
      <vt:lpstr>Times New Roman</vt:lpstr>
      <vt:lpstr>等线</vt:lpstr>
      <vt:lpstr>等线 Light</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 HUYEN</cp:lastModifiedBy>
  <cp:revision>35</cp:revision>
  <dcterms:created xsi:type="dcterms:W3CDTF">2024-07-21T01:54:37Z</dcterms:created>
  <dcterms:modified xsi:type="dcterms:W3CDTF">2024-10-18T12:20:59Z</dcterms:modified>
</cp:coreProperties>
</file>